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73" r:id="rId2"/>
    <p:sldId id="375" r:id="rId3"/>
    <p:sldId id="374" r:id="rId4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75" d="100"/>
          <a:sy n="75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0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383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51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15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78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0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70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11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298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64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19ACF-57A7-C04F-9339-1B873EDF68A1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AE598-15F2-1F45-BC34-5CDC04355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F0EDD5-1850-CCDC-E3D3-9CF06DC6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792" y="1043742"/>
            <a:ext cx="4256417" cy="70565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BAF3D7-A2D0-3E2D-E013-9A37D447067F}"/>
              </a:ext>
            </a:extLst>
          </p:cNvPr>
          <p:cNvSpPr txBox="1"/>
          <p:nvPr/>
        </p:nvSpPr>
        <p:spPr>
          <a:xfrm>
            <a:off x="1635726" y="224160"/>
            <a:ext cx="3586548" cy="495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17" b="1" dirty="0"/>
              <a:t>GREAT PATCH DESIGNS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173F3E-CE20-3D86-618E-678E78029A28}"/>
              </a:ext>
            </a:extLst>
          </p:cNvPr>
          <p:cNvSpPr txBox="1"/>
          <p:nvPr/>
        </p:nvSpPr>
        <p:spPr>
          <a:xfrm>
            <a:off x="1945198" y="8349933"/>
            <a:ext cx="3376398" cy="351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2" dirty="0"/>
              <a:t>WHAT MAKES THEM GREAT ?</a:t>
            </a:r>
          </a:p>
        </p:txBody>
      </p:sp>
    </p:spTree>
    <p:extLst>
      <p:ext uri="{BB962C8B-B14F-4D97-AF65-F5344CB8AC3E}">
        <p14:creationId xmlns:p14="http://schemas.microsoft.com/office/powerpoint/2010/main" val="2910915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3D03BF-2433-D269-0710-173D11B60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31" y="5709291"/>
            <a:ext cx="2408771" cy="26162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46108C-FD8F-6998-D539-489231C78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04" y="927196"/>
            <a:ext cx="3092170" cy="30155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7573FB-D93B-C9CE-715F-77029E758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106" y="6268446"/>
            <a:ext cx="3752037" cy="14979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BBC396-BACE-24EF-2AC6-0639F0E67D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1857" y="972565"/>
            <a:ext cx="2820740" cy="30155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565428-E4D5-506F-C3FA-8EEF07DC2750}"/>
              </a:ext>
            </a:extLst>
          </p:cNvPr>
          <p:cNvSpPr txBox="1"/>
          <p:nvPr/>
        </p:nvSpPr>
        <p:spPr>
          <a:xfrm>
            <a:off x="973905" y="3988159"/>
            <a:ext cx="2408771" cy="351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2" dirty="0"/>
              <a:t>SIMPLE BUT CLEAR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D19A79-FAB4-332C-29AB-C2493D5E5AF7}"/>
              </a:ext>
            </a:extLst>
          </p:cNvPr>
          <p:cNvSpPr txBox="1"/>
          <p:nvPr/>
        </p:nvSpPr>
        <p:spPr>
          <a:xfrm>
            <a:off x="3762104" y="3990110"/>
            <a:ext cx="2408771" cy="351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2" dirty="0"/>
              <a:t>NICE USE OF COLOR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FD090B-4334-A9B5-0290-CCB0F4D332BA}"/>
              </a:ext>
            </a:extLst>
          </p:cNvPr>
          <p:cNvSpPr txBox="1"/>
          <p:nvPr/>
        </p:nvSpPr>
        <p:spPr>
          <a:xfrm>
            <a:off x="1425339" y="5162517"/>
            <a:ext cx="4273036" cy="351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2" dirty="0"/>
              <a:t>FINISHED ARTWORK FROM MANUFACTURER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3FBCFB-A547-90CA-2F1A-9F8036BE19C9}"/>
              </a:ext>
            </a:extLst>
          </p:cNvPr>
          <p:cNvSpPr txBox="1"/>
          <p:nvPr/>
        </p:nvSpPr>
        <p:spPr>
          <a:xfrm>
            <a:off x="2173839" y="8325532"/>
            <a:ext cx="2417672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2" b="1" dirty="0"/>
              <a:t>YOU generate the idea</a:t>
            </a:r>
          </a:p>
          <a:p>
            <a:pPr algn="ctr"/>
            <a:r>
              <a:rPr lang="en-US" sz="1682" b="1" dirty="0"/>
              <a:t>THEY make it pretty</a:t>
            </a:r>
          </a:p>
        </p:txBody>
      </p:sp>
    </p:spTree>
    <p:extLst>
      <p:ext uri="{BB962C8B-B14F-4D97-AF65-F5344CB8AC3E}">
        <p14:creationId xmlns:p14="http://schemas.microsoft.com/office/powerpoint/2010/main" val="44273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6D37D5-B9E1-6CDB-4510-A891691A0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291" y="1990442"/>
            <a:ext cx="2302578" cy="30457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24F61F-2790-CB15-1062-5BCB54D8C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877" y="2133144"/>
            <a:ext cx="2398340" cy="27603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F7C0E4-49D6-9E0C-B7FD-790A663BE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5852" y="5879127"/>
            <a:ext cx="2463247" cy="21482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3D53CA-C1FC-B4D0-8686-C5CABCD8DB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788" t="243" r="2655" b="2948"/>
          <a:stretch>
            <a:fillRect/>
          </a:stretch>
        </p:blipFill>
        <p:spPr>
          <a:xfrm>
            <a:off x="521285" y="5725503"/>
            <a:ext cx="3362592" cy="2301861"/>
          </a:xfrm>
          <a:custGeom>
            <a:avLst/>
            <a:gdLst>
              <a:gd name="connsiteX0" fmla="*/ 2880987 w 5837129"/>
              <a:gd name="connsiteY0" fmla="*/ 0 h 3995803"/>
              <a:gd name="connsiteX1" fmla="*/ 3031299 w 5837129"/>
              <a:gd name="connsiteY1" fmla="*/ 12526 h 3995803"/>
              <a:gd name="connsiteX2" fmla="*/ 5812077 w 5837129"/>
              <a:gd name="connsiteY2" fmla="*/ 1853852 h 3995803"/>
              <a:gd name="connsiteX3" fmla="*/ 5060515 w 5837129"/>
              <a:gd name="connsiteY3" fmla="*/ 2467627 h 3995803"/>
              <a:gd name="connsiteX4" fmla="*/ 5837129 w 5837129"/>
              <a:gd name="connsiteY4" fmla="*/ 3018773 h 3995803"/>
              <a:gd name="connsiteX5" fmla="*/ 5085567 w 5837129"/>
              <a:gd name="connsiteY5" fmla="*/ 3645074 h 3995803"/>
              <a:gd name="connsiteX6" fmla="*/ 5060515 w 5837129"/>
              <a:gd name="connsiteY6" fmla="*/ 3795386 h 3995803"/>
              <a:gd name="connsiteX7" fmla="*/ 3093929 w 5837129"/>
              <a:gd name="connsiteY7" fmla="*/ 3995803 h 3995803"/>
              <a:gd name="connsiteX8" fmla="*/ 1691014 w 5837129"/>
              <a:gd name="connsiteY8" fmla="*/ 3995803 h 3995803"/>
              <a:gd name="connsiteX9" fmla="*/ 764088 w 5837129"/>
              <a:gd name="connsiteY9" fmla="*/ 3970751 h 3995803"/>
              <a:gd name="connsiteX10" fmla="*/ 688932 w 5837129"/>
              <a:gd name="connsiteY10" fmla="*/ 3670126 h 3995803"/>
              <a:gd name="connsiteX11" fmla="*/ 0 w 5837129"/>
              <a:gd name="connsiteY11" fmla="*/ 3670126 h 3995803"/>
              <a:gd name="connsiteX12" fmla="*/ 187891 w 5837129"/>
              <a:gd name="connsiteY12" fmla="*/ 3432132 h 3995803"/>
              <a:gd name="connsiteX13" fmla="*/ 0 w 5837129"/>
              <a:gd name="connsiteY13" fmla="*/ 3181611 h 3995803"/>
              <a:gd name="connsiteX14" fmla="*/ 0 w 5837129"/>
              <a:gd name="connsiteY14" fmla="*/ 3131507 h 3995803"/>
              <a:gd name="connsiteX15" fmla="*/ 187891 w 5837129"/>
              <a:gd name="connsiteY15" fmla="*/ 3006247 h 3995803"/>
              <a:gd name="connsiteX16" fmla="*/ 87682 w 5837129"/>
              <a:gd name="connsiteY16" fmla="*/ 2743200 h 3995803"/>
              <a:gd name="connsiteX17" fmla="*/ 739036 w 5837129"/>
              <a:gd name="connsiteY17" fmla="*/ 2743200 h 3995803"/>
              <a:gd name="connsiteX18" fmla="*/ 826718 w 5837129"/>
              <a:gd name="connsiteY18" fmla="*/ 2668044 h 3995803"/>
              <a:gd name="connsiteX19" fmla="*/ 25052 w 5837129"/>
              <a:gd name="connsiteY19" fmla="*/ 1954060 h 3995803"/>
              <a:gd name="connsiteX20" fmla="*/ 0 w 5837129"/>
              <a:gd name="connsiteY20" fmla="*/ 1866378 h 3995803"/>
              <a:gd name="connsiteX21" fmla="*/ 2705622 w 5837129"/>
              <a:gd name="connsiteY21" fmla="*/ 75156 h 399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837129" h="3995803">
                <a:moveTo>
                  <a:pt x="2880987" y="0"/>
                </a:moveTo>
                <a:lnTo>
                  <a:pt x="3031299" y="12526"/>
                </a:lnTo>
                <a:lnTo>
                  <a:pt x="5812077" y="1853852"/>
                </a:lnTo>
                <a:lnTo>
                  <a:pt x="5060515" y="2467627"/>
                </a:lnTo>
                <a:lnTo>
                  <a:pt x="5837129" y="3018773"/>
                </a:lnTo>
                <a:lnTo>
                  <a:pt x="5085567" y="3645074"/>
                </a:lnTo>
                <a:lnTo>
                  <a:pt x="5060515" y="3795386"/>
                </a:lnTo>
                <a:lnTo>
                  <a:pt x="3093929" y="3995803"/>
                </a:lnTo>
                <a:lnTo>
                  <a:pt x="1691014" y="3995803"/>
                </a:lnTo>
                <a:lnTo>
                  <a:pt x="764088" y="3970751"/>
                </a:lnTo>
                <a:lnTo>
                  <a:pt x="688932" y="3670126"/>
                </a:lnTo>
                <a:lnTo>
                  <a:pt x="0" y="3670126"/>
                </a:lnTo>
                <a:lnTo>
                  <a:pt x="187891" y="3432132"/>
                </a:lnTo>
                <a:lnTo>
                  <a:pt x="0" y="3181611"/>
                </a:lnTo>
                <a:lnTo>
                  <a:pt x="0" y="3131507"/>
                </a:lnTo>
                <a:lnTo>
                  <a:pt x="187891" y="3006247"/>
                </a:lnTo>
                <a:lnTo>
                  <a:pt x="87682" y="2743200"/>
                </a:lnTo>
                <a:lnTo>
                  <a:pt x="739036" y="2743200"/>
                </a:lnTo>
                <a:lnTo>
                  <a:pt x="826718" y="2668044"/>
                </a:lnTo>
                <a:lnTo>
                  <a:pt x="25052" y="1954060"/>
                </a:lnTo>
                <a:lnTo>
                  <a:pt x="0" y="1866378"/>
                </a:lnTo>
                <a:lnTo>
                  <a:pt x="2705622" y="75156"/>
                </a:ln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408332-A9E1-1C9F-9487-EA95345BF56F}"/>
              </a:ext>
            </a:extLst>
          </p:cNvPr>
          <p:cNvSpPr txBox="1"/>
          <p:nvPr/>
        </p:nvSpPr>
        <p:spPr>
          <a:xfrm>
            <a:off x="1202985" y="519282"/>
            <a:ext cx="5361782" cy="495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17" b="1" dirty="0"/>
              <a:t>THINK   OUT OF THE SQUARE BOX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14ED97-A5F4-0B6B-1581-065509FA18AD}"/>
              </a:ext>
            </a:extLst>
          </p:cNvPr>
          <p:cNvSpPr/>
          <p:nvPr/>
        </p:nvSpPr>
        <p:spPr>
          <a:xfrm>
            <a:off x="1202985" y="362917"/>
            <a:ext cx="1000149" cy="75372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2" dirty="0"/>
          </a:p>
        </p:txBody>
      </p:sp>
    </p:spTree>
    <p:extLst>
      <p:ext uri="{BB962C8B-B14F-4D97-AF65-F5344CB8AC3E}">
        <p14:creationId xmlns:p14="http://schemas.microsoft.com/office/powerpoint/2010/main" val="1192473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</TotalTime>
  <Words>33</Words>
  <Application>Microsoft Office PowerPoint</Application>
  <PresentationFormat>Letter Paper (8.5x11 in)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Taylor</dc:creator>
  <cp:lastModifiedBy>John Ryan</cp:lastModifiedBy>
  <cp:revision>2</cp:revision>
  <dcterms:created xsi:type="dcterms:W3CDTF">2023-06-14T02:41:17Z</dcterms:created>
  <dcterms:modified xsi:type="dcterms:W3CDTF">2023-06-14T20:24:16Z</dcterms:modified>
</cp:coreProperties>
</file>