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8" r:id="rId3"/>
    <p:sldId id="257" r:id="rId4"/>
    <p:sldId id="258" r:id="rId5"/>
    <p:sldId id="259" r:id="rId6"/>
    <p:sldId id="261" r:id="rId7"/>
    <p:sldId id="289" r:id="rId8"/>
    <p:sldId id="262" r:id="rId9"/>
    <p:sldId id="263" r:id="rId10"/>
    <p:sldId id="264" r:id="rId11"/>
    <p:sldId id="265" r:id="rId12"/>
    <p:sldId id="291" r:id="rId13"/>
    <p:sldId id="266" r:id="rId14"/>
    <p:sldId id="267" r:id="rId15"/>
    <p:sldId id="268" r:id="rId16"/>
    <p:sldId id="269" r:id="rId17"/>
    <p:sldId id="270" r:id="rId18"/>
    <p:sldId id="271" r:id="rId19"/>
    <p:sldId id="292" r:id="rId20"/>
    <p:sldId id="272" r:id="rId21"/>
    <p:sldId id="273" r:id="rId22"/>
    <p:sldId id="293" r:id="rId23"/>
    <p:sldId id="275" r:id="rId24"/>
    <p:sldId id="276" r:id="rId25"/>
    <p:sldId id="278" r:id="rId26"/>
    <p:sldId id="298" r:id="rId27"/>
    <p:sldId id="294" r:id="rId28"/>
    <p:sldId id="277" r:id="rId29"/>
    <p:sldId id="279" r:id="rId30"/>
    <p:sldId id="280" r:id="rId31"/>
    <p:sldId id="281" r:id="rId32"/>
    <p:sldId id="282" r:id="rId33"/>
    <p:sldId id="283" r:id="rId34"/>
    <p:sldId id="295" r:id="rId35"/>
    <p:sldId id="284" r:id="rId36"/>
    <p:sldId id="296" r:id="rId37"/>
    <p:sldId id="285" r:id="rId38"/>
    <p:sldId id="286" r:id="rId39"/>
    <p:sldId id="287" r:id="rId40"/>
    <p:sldId id="260"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579"/>
    <a:srgbClr val="0432FF"/>
    <a:srgbClr val="FF40FF"/>
    <a:srgbClr val="898989"/>
    <a:srgbClr val="945200"/>
    <a:srgbClr val="941100"/>
    <a:srgbClr val="005493"/>
    <a:srgbClr val="D5FC79"/>
    <a:srgbClr val="B80F09"/>
    <a:srgbClr val="FF2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96"/>
    <p:restoredTop sz="94694"/>
  </p:normalViewPr>
  <p:slideViewPr>
    <p:cSldViewPr snapToGrid="0">
      <p:cViewPr varScale="1">
        <p:scale>
          <a:sx n="58" d="100"/>
          <a:sy n="58" d="100"/>
        </p:scale>
        <p:origin x="84" y="8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15T02:49:16.540"/>
    </inkml:context>
    <inkml:brush xml:id="br0">
      <inkml:brushProperty name="width" value="0.3" units="cm"/>
      <inkml:brushProperty name="height" value="0.6" units="cm"/>
      <inkml:brushProperty name="color" value="#945200"/>
      <inkml:brushProperty name="tip" value="rectangle"/>
      <inkml:brushProperty name="rasterOp" value="maskPen"/>
    </inkml:brush>
  </inkml:definitions>
  <inkml:trace contextRef="#ctx0" brushRef="#br0">759 160,'44'-8,"-4"1,-17 1,1 0,0 0,0 1,-2 0,1 1,1 0,-1 1,1-1,0 0,-2 1,-1 0,-3 0,-3 2,1-2,0 1,-1 1,2 0,-2 0,5-1,1 1,-1 1,-1 0,-4 1,-1 0,2 2,1 1,0 2,-2-2,-1 1,5 3,6 2,3 1,0 1,-6-2,-1-1,0 0,0 2,1 1,-2 0,0-2,-1 0,-1-1,-1 1,-1 0,-2 0,-1-2,-1 1,3 2,-4-3,6 6,-7-6,2 2,0 2,-2-4,7 8,-5-7,2 4,-3-3,0-1,5 5,0-1,3 3,-3-5,0 0,0 0,1 1,1 0,1 0,-1 0,0-1,1 0,-2-1,-1 0,0-1,-1 0,0 0,2-1,-2-1,0 0,-2 0,-1 0,6 2,-5-2,2-1,1-3,-1-1,6-1,-5-2,4-4,2-3,4-6,3-3,-2 0,8-7,-1 1,1 0,0-1,-7 4,-3 1,-4 3,-7 4,-3 3,1-3,-4 2,3-7,-4 2,-2 1,2-5,-1 5,1-4,0 3,-2 1,2-1,3-3,1-2,0 2,-1 2,-3 2,2 0,-1 1,1 0,1 0,0 2,0-1,4-1,-4 5,8-4,-8 4,3-2,0 1,-2 1,5-3,-1 2,-3 3,5-1,-3 3,1 2,3 1,-6 1,6 0,-1 0,-4 0,6 0,-3 3,-3-2,11 5,-8-1,12 3,-4-1,-2-1,-3-2,-5-1,2 0,2 0,1 0,2 0,-3 1,-1-1,-1 0,-1-1,1 1,5 0,-1 0,-1-1,-4 0,2-1,-5 0,8 0,-3 1,0-1,-2 1,2-2,-4 0,8 0,-10 0,11 2,-11-1,10 1,-9-2,4 0,2 2,-3-2,4 2,-4-2,0 0,6 1,-5 0,4 0,-6 0,0 0,6 1,-5-1,3 1,0-1,-5 0,4 2,2 0,-5-1,6 2,-7-2,1-1,10 0,-7 1,9-1,-8 1,2-1,2 1,0 2,3 0,-1 0,3 1,-1-1,0 0,-1 2,-1-1,2 1,0-1,2 1,-1 0,0 0,-2 0,-5-2,3 1,2 1,2 0,3 1,-3-2,0 1,0 0,-1 0,-2 0,-6-2,-1-1,5-1,2 0,3-1,-2 1,-5-2,-2 0,1 0,-4 0,1 0,-2 0,3 0,-1 0,1 0,-3-1,3 0,-1-2,2 0,-1 0,2 1,-6-1,5 2,-4 0,0-1,4 1,-4-2,3 2,-3-2,4 0,0-1,0 0,-5 0,3-1,1 2,0-1,3 2,-5 1,3 0,-2 1,1 0,0 0,-1 0,0 0,-1 0,0 0,1 0,-1 0,1 0,0 0,-2 0,3 0,-3 0,2 0,0 0,-2 0,2-4,2-1,3-3,0 1,-1 3,-2 1,1 0,0 2,2 0,-5 1,-3 0,7 0,-7 0,8 0,-7 0,1 0,8 0,-5 0,8 0,-8 0,0 0,-2 0,-1 0,4 0,-6 0,9 0,-5 0,2 0,-3 0,-1 0,5 0,-3 0,2 0,-5 0,3 0,-1 0,0 0,0 0,-3 0,6 0,-3 0,2 0,-4 0,6 0,-6 0,5 0,-4 0,0 0,5 2,-7-1,5 2,1 3,-4-2,5 4,-9-2,5 1,-3 0,6 4,-5 1,1 1,0 1,-4-3,-1 0,2 2,-3-1,1 4,-2 2,0 0,-3-1,-2 1,-1-3,0 3,-1 2,0 2,-1 0,1-3,1 0,-1 0,0-2,-1-1,0-1,0 1,2-2,-1 4,2-5,-28-5,10-6,-24-10,15-6,0-3,-2-1,0-1,1 2,2 1,0 1,-1 1,-5 1,-6 1,-9 2,-6 1,-7 3,-1 3,-4 2,1 1,4 0,-12 0,-4 0,-4 0,-1 0,9 0,3 0,-8 0,-6 0,-5-2,2 0,-9-1,-3 2,-2 0,-2 1,7 0,-4 0,7 0,11 0,16 0,13 0,4 0,-12 0,-5 0,-3 0,5 0,21 0,6 0,2 0,-10 0,-13 0,-3 0,-2 0,1 0,1 0,2 0,3 0,7 0,5 0,5 0,-4 0,2 0,0 0,0 0,5 0,-1 0,6 0,-1 0,-3 0,-3 0,-3 0,-1 0,7 0,5 0,1 0,2 0,-5 0,-12 0,-7 0,-2 0,-1 0,5 0,1 0,-1 0,-4 0,3 0,3 0,9 0,13 0,-9 0,-1 0,-10 0,-7 0,14 0,2 0,-5 0,-4 0,-2 0,7 0,14 0,5 0,-12 0,-20 0,-10 0,0 0,7 0,10 0,6 0,7 0,14 0,3 0,-10 0,-20 0,-15 0,-8 0,5 0,9 0,8 0,-8 0,0 0,-1 0,0 0,9 0,-1 2,3 0,4 3,11-1,3 0,-3 2,-1-1,-1 2,6-1,6 0,3-1,-7 0,5-2,-4 0,4-3,-1 0,0 0,-1 0,0 0,0 0,1-1,0 0,1-2,-1 1,0-1,0 0,-2 2,5 0,-3 13,11 0,1 13,7-3,2 1,2 0,4-1,0-1,1 0,0-2,-1-2,-2-2,-1-2,2 0,-1 0,3 1,-2-3,3 0,0 0,0-2,6 2,-8-6,4 1,7-3,-7-1,9-2,-8 0,2 0,0-1,5-3,1-2,7-3,2 1,-1 3,10-1,3 2,11 0,5 0,-4 2,4 1,4 0,3 1,2 0,-10 0,-5 0,23 0,15 0,-36-1,2 0,1-1,0 0,-4-1,-1-1,-2-1,-1 1,-1-1,0 1,45-5,-19 3,10 1,-2 1,-2 1,3 2,-18 1,-5 0,-6 0,-8 0,-10 0,-5 0,7 0,5 1,6 0,-5 1,-10 1,-4-1,-1 0,1 1,10 1,4 1,6 0,1 1,-9-2,-1 0,1 0,3 1,-4 0,-2 0,6 0,6 0,8 1,0 0,-10-1,-1 0,0 0,3-1,0-1,4 1,3 2,0-1,-7 0,-4-2,-4 0,0 1,3-1,0 1,0-1,-3 1,-3-1,-4 0,-4 0,0 0,-3 1,-1 1,-2-1,1 1,-1-1,-3-1,-1 1,-2 0,0-1,0 1,-1 0,0 0,-1 0,1 0,1 0,0-1,-1 1,0-1,-1 0,-2-1,-1 0,-2 0,9-1,-2 1,4-2,-3 0,-4 0,0 0,2 0,0 0,-2 1,-3 1,0-1,4 0,5-1,7 0,-1 0,-4 0,-9 0,-6 0,3 0,7 0,7 0,-2 0,-3 0,-6 0,-3 0,-1 0,0 1,1 1,-1 1,5 1,-5-1,5 3,-6-2,1 0,1 0,-2-1,5 3,-6-2,6 2,-7-2,2 0,5 3,-7-3,5 3,-3-1,-3 0,10 2,-8-2,3 1,-4 0,-44 9,-16 4,-4-5,-7-1,-4-1,-1 0,0-2,2 0,11-4,1 0,1-2,-2-1,-2-1,-3 0,-23 0,-8-1,17 0,-4-1,2 1,-27-1,4-1,15 1,6-2,20 0,3 0,-34-5,-4 0,-3 0,14 3,8 3,-6 0,-8 0,8 0,0 0,-16-1,37-2,-3 0,-15-1,-3 0,-6-1,2 0,9 0,4 2,10 1,3 0,-38 0,1 0,38 1,-1 0,-3 0,1 0,-43 0,19 1,20 0,6 0,-14 0,-23 1,33 1,-3 1,-7 2,-1 1,5 1,4 0,-28 5,26-4,12-2,-21 2,21-2,-4 1,-6 1,-1 0,4-1,2 1,-31 4,21-4,1-1,-15 1,-6 0,5 0,19-2,16-2,2-2,9-2,-1 0,-6 0,-3 0,-9 0,9 0,10 0,9 1,5 0,2 1,1-1,2-1,84 10,-3-7,10 2,6 0,-14-5,-2 0,1 0,1 0,-1 0,-1 0,-4 0,2 0,12-2,4-1,3-1,0 0,-3 0,-1-1,-5 0,-4 0,-14 2,-3 0,46-1,-7 0,-16 0,-7 2,9 1,11 1,-35 0,2 0,0 0,0 0,35 0,-17 0,-21 0,-11 0,-3 0,0 0,-3 0,-1 0,-1 0,-3 0,1 0,0 0,0 0,1 0,0 0,0 0,1 0,1 0,-1 0,-1 0,1 0,0 0,-1 1,1 0,0 1,0-1,0 1,1-1,3 1,3 2,3 0,3 0,0-1,1-2,-1-1,2 2,1-1,-3 0,5 1,0 0,2 1,2 1,-10-2,-3 1,-4-1,1 2,2 0,-3 0,-1 0,-2 0,-2-1,2 0,-3 0,-2 0,-2 0,-2 1,-2 1,0 1,0-1,-1 1,0 0,-2-1,0 0,1 1,1 0,2-1,6 2,7 2,3 0,-1-1,-6 0,-6-2,-1-1,-1 1,-4-1,-3 0,3-1,4 1,5 0,2 0,-7-1,-6-1,-8-2,2 1,4 0,-1 2,3-1,-10-2,8 2,-7-2,7 1,1 0,-5-1,7 0,-7 0,0 1,0 0,5 2,-4 0,5 1,-4 0,2 0,1 0,1 1,1-1,0 1,1-1,2 1,1 0,0-1,-2 0,-3-1,-2 0,-1-1,-1 0,-2 0,0-1,2 0,-3-1,3 2,-1-2,-3 0,-81 11,0-2,1-1,-4 1,13-3,1 0,-2 2,0-1,-3 0,0 1,-2-1,1 1,4-2,1-1,5 0,2-2,-33 2,12-2,-4-3,-20-1,40 0,0 0,-1 0,1 0,5 0,1-1,-30-3,1-1,1-3,15 2,-11 0,-25 0,39 2,-5 1,-16-2,-1-2,5 1,2-1,13 1,3 0,-35-5,13 3,-17-2,45 5,0-1,2 1,0-1,-33-2,20 2,4 2,12 1,4 2,-12 0,-25 1,29 0,-2 0,1 0,0 0,-38 0,24 0,13 0,-5 0,-15 0,-4 0,3 0,12 0,20 0,1 0,3 0,-2 0,-20 0,-23 0,-16 0,5 0,16 2,25 1,7 1,-4-1,-11-2,-13-1,-5 0,12 0,22 0,15 0,3 0,2 0,2 0,1 0,6 0,2 0,-4 0,-4 0,0 0,-1 0,6 0,5 0,-2 0,-1 0,0 1,-2 1,5-1,-5 0,1-1,2 0,-6 0,10 0,-7 0,0 4,-3 5,-1 3,3 0,1 0,-1-3,1 1,1-2,3-1,3-1,-7 3,4-1,-14 7,5-1,-5 3,-2 2,6-2,4-1,-4 6,-1 4,-6 6,-2 3,10-12,10-10,8-7,55-5,3-4,45-5,-46 1,3-1,13-3,5 0,21-4,3-2,-27 5,0 1,-1-1,20-4,-4 1,-11 2,-6 1,27-4,-7 3,-38 6,2-1,0 2,2 0,7 0,0 0,-3 1,-3 0,41-2,-25 3,-18 1,10 0,16-2,9-1,2 2,-14 2,-13 2,4 0,-2 0,-1 0,9 0,20 0,-36 0,3 0,6 1,0 1,-4 0,-3 0,37 5,-25 0,-24-3,-10-1,-7-3,0 0,7 0,3 0,1 0,2 1,1 3,4 1,2 1,2 1,2 1,0-2,-1 0,4-1,2-1,4 1,0 1,-7 0,1 1,-1-2,3 0,2 1,0 1,0 0,-7 0,4 0,3 1,-8-2,8 3,-8 1,1 1,5 0,-6-2,1-1,-5-1,-2-1,-2 1,-1-1,1-2,-3-1,-3-2,-2 0,-3 0,-4 1,-3 0,-2 0,-2-1,-1 1,-1 0,0-1,1 2,0-2,1 1,5 1,6 1,4 1,-1 3,-7-2,-8-2,-4 1,0-2,7 3,10 1,8 2,-2-1,-7-1,-8-2,-6-1,4 0,1-1,0 1,-5-1,-8 0,4 0,-1 1,5 1,1 0,-4-1,1 1,-4-1,3 3,-5-2,4 3,-1 0,-3-1,5 5,-7-5,2 5,-33 11,-1-7,-35 10,3-13,-5-2,-3-1,0-2,2-3,-1-1,-3-2,-1-2,-3 0,-5 0,-5 0,-3 0,-5-3,0-3,-1-3,3-1,3 0,3 1,1 2,-2 0,-1 1,-2-1,2 0,2-1,3-1,2-1,2-1,7-2,2 1,2 0,1-1,1 2,2-1,-2 1,5 1,4 1,-12-2,-4 0,-8 1,-7-1,9 5,-3 0,-1 1,2 2,1 1,14 2,5 0,-18 0,-10 0,-17 1,0 3,17 3,-2 1,0 2,0 1,6 1,10-1,-9 2,-4 0,-9 0,-5 1,10-2,-3-2,1 1,3-1,-1 0,19-1,8-3,-12 3,1 1,-14 1,0 0,16-3,2 0,9-1,7-1,2 0,0-1,-1-2,3 0,5-1,3-1,2 0,4 0,0 0,2 1,1 0,2 0,3 0,0 1,1-1,2 0,1-1,1 1,-2 0,1 1,0 0,0-1,-1 0,0 0,-1 1,0 1,-1-1,-1 1,0 0,0 0,-1 1,-1-1,0 1,-1-1,1 0,1 0,-4-1,2-1,1-1,-1-1,3 0,-1 0,0 0,2 0,2 0,3 0,1 0,-3 0,4 0,-3 0,68 4,-12-2,58 2,-27-3,7-1,6 2,-32-1,3 1,3-1,2 0,5 0,2-1,0 0,0 0,-4 0,-1 0,1 0,0-1,0 0,-1-1,2-1,-1-1,2 0,0-2,-4 1,0-1,0-1,1 0,-1-1,-1 1,0 1,-1 0,0 0,0 0,-4 2,0-1,-2 1,1 0,0 0,-1 1,1 0,0 1,-2 1,1 0,0 1,0 0,1 0,-1 0,-1 0,1 0,0 0,0 0,-2 0,0 0,47 0,-3 0,-3 0,0 0,-2 0,4 0,6 0,-48 0,-1 0,3 0,0 0,-1 0,0 0,-2 0,1 0,1 0,0 0,0 0,0 2,2-1,0 2,1 0,0 1,0 0,0 1,-1-1,-1 1,-2-1,-1 1,44 4,-4 1,-2 1,-3 1,-2 1,-2-1,-4-1,-9-1,-4 0,-7-1,-6 0,0 0,-7-1,-2 0,5 1,-5 0,-4-1,2 0,-7-2,9 0,-1 1,5 0,5 2,-5-1,-1-1,-9-2,-1-2,1 0,-3-1,-2 1,-8 0,-3 0,0 0,-3 0,3-1,-4 1,2 0,-7-1,7 2,-3 1,2 1,1 0,0 0,-1-1,0 0,-1 0,-2 0,3 3,-6-2,5 3,-53 1,15-3,-43 2,1-2,-13 1,-15 3,41-6,1 2,-37 5,1 0,5-2,2-4,3-4,9-1,4-1,4 0,3 0,-1 0,-1 0,0-1,-6 0,-1-1,3 0,-4 1,-5 1,-3 0,-1-1,1-2,1-2,1-1,-1 0,2 0,3 1,-1 2,4-1,0 2,4-1,-1-3,-4 1,0-1,0 2,1 3,-2 1,0 0,-1 0,4 0,1 0,-2 0,9 0,7-1,-11-1,-5 0,-10 0,-1 2,14 0,-1 0,-2 0,4 0,1 0,8 0,-5 0,-9 0,-7 0,-10 0,2 0,2 0,0 0,0 0,-2 0,15 0,7 0,-10 0,-16 0,27 0,-2 0,-6 0,0 0,8 0,3 0,-37 0,26 0,14 0,-2 0,5 0,-1 0,2 0,-2 0,-1 0,1 0,5 0,0 0,0 0,2 0,5 0,4 0,6 0,-5 0,0 0,-1 0,1 0,4 0,0 0,2 0,-1 0,2 0,0 0,4 0,-1 1,1 1,3-1,-3 0,0-1,-1 0,-1 0,3 0,2 0,-1 0,0 0,0 0,2 0,5 0,-6 0,3 0,-7 0,7 0,2 0,-7 0,8 0,-6 0,4 0,2 0,-9 0,8 4,-6 0,6 5,-3 0,-1 2,-1 1,1 1,2-2,6-2,-7 8,2-3,-8 9,1-6,0-1,1-1,0-2,2-3,4-2,2-3,-4-3,3-1,-2-1,65 0,-17 0,57 0,-34 0,-10 0,15 0,27 0,-32 0,3 0,7 0,-1-1,-4 0,-2 0,-4-2,-2 0,0-2,0-1,5-1,0-1,-4 1,-1-1,-3 0,1 0,7 0,2-1,9 0,1-1,-2 2,-1 0,-11 1,-6 2,6-1,-24 6,16 0,20 0,17 0,-12 0,-22 0,-23 0,-11 0,20 0,17 0,16 0,-1 0,-9 0,0 0,-7 0,-2 0,10 0,13 0,25 0,-42 0,1 0,1 0,1 0,-6 0,-1 0,34 0,-8 0,1 0,1 0,-5 0,-14 0,-5 0,9 0,16 0,7 0,-1 0,-5 0,-13 0,-1 0,-1 0,9 0,8 0,3 0,8 0,3 0,-47 0,-1 0,1 0,-1 0,49 0,-49 0,0 0,50 0,-1 0,-7 0,-2 0,-9 0,-6 0,-3 0,-4 0,-3 0,-8 0,-5 0,-5 0,-1 1,-1 3,0 2,0 2,0 1,-2 0,-9-2,-2-1,13 1,2 0,5 1,-5-1,-15-2,0-2,-4-1,-2-1,-2 2,-2 1,2 2,2 1,1 0,4 2,-5-1,-3-2,6 2,1 0,4 0,-5 0,-11-4,-3-3,-1-1,3 0,0 0,-3 0,2 0,-41 26,20-21,-35 20,22-27,-1 1,-9 1,-4 0,-9 0,-5 0,-5 0,-5 0,-5 0,-3 1,-3 2,-2 3,-3-1,-6 0,-1-3,-2-2,-1 0,-4-1,-3-4,3-1,36 1,-1-2,-1 1,0 0,2-1,1 1,-45-8,21 4,5 0,-1 0,-3 0,-1 0,10 2,3 2,-15-2,-9 0,-13-3,-1-1,10-1,-2 1,-3-1,-2 0,5 2,37 5,-2-1,1 0,1 1,0-1,1 2,1-1,1 2,-32-2,-3 3,-2 1,-2 0,3 2,4 0,2 1,0 3,-4 1,0 3,-1 0,-2 2,4 2,-2 3,-1-1,2 0,-1 1,3-3,4 2,3-3,4 0,5-1,5 0,5-1,3-2,-6 0,1 1,1-1,-1 0,4 0,-2 1,2 0,7 1,3 0,3 1,-2-2,-9 1,4-2,1 0,2-1,8 1,-3-1,2-2,1 0,-1-1,2-1,-2-2,1 0,0 0,2 0,2 2,-1 0,2 3,-1 2,0 2,0-1,2-1,0-1,5 0,2-1,-1 0,-4 0,-3-1,-3 0,7-1,7-2,6-1,-4 1,2 2,-5 0,4-1,3-2,1 0,-2 1,0 2,1 0,-1 2,-3 1,1 1,1-1,3 1,49 13,-12-6,41 11,-21-13,10 0,2-2,6 0,9-1,3-2,12-1,3-2,-2-3,-4-1,-7 0,-1 0,3 0,5 0,5 0,4 0,1 0,-1 0,-1 0,-1 0,1 0,2 0,-1-2,2-2,2-3,0-1,0-1,-1 1,0-1,1 0,0 1,-1 0,-1 1,-2 1,-4 0,-4 2,-3 1,-4 1,-3 0,-1 0,-1 0,1 2,5-2,2 0,2-2,0 0,0 0,2 0,-4 1,-1 0,1 1,-1-1,-1-1,-8 2,-12 0,-1 1,6 1,9 0,5 0,1 0,11 0,2 2,-2 1,-8 1,-19 1,-7 0,1 0,2 2,5-1,3 0,-2-2,1-1,-2 1,-2 0,2 1,-7-1,-3 0,7 0,-3-1,2 1,-3-1,-13-1,-4 0,0 0,-1 0,-2 0,-2 1,5-2,-2 2,-1 0,-2 0,-5-1,3 2,2 0,0 2,0 0,-2 0,-4 0,-1-1,-2 1,1 0,-1-1,-3 1,2 0,1 1,0 2,1-1,-3-1,-1 0,-2-2,0 1,-1-1,0 0,-1 0,-1 0,-1 0,2 2,-4-2,3 3,0 0,-3-2,3 2,-3-1,-2 0,-45 7,11-6,-46 2,17-9,-5 0,-6-1,-2 0,13 0,3 0,-12-3,-4-3,-13-3,0-2,12 1,-1-1,0 1,-4 1,2 3,4 1,-15 2,-10 0,38 2,-2 0,-3 1,1 0,3 0,1 0,-1 0,0 0,-1 0,0 0,-3 0,1 0,0 0,0 0,5 0,1 0,-1 0,-1 0,0 0,0 0,1 0,0 0,-3 0,0 0,-43 0,8 0,2 0,7 0,-3 0,7 0,9 0,-9 0,-3 0,-9 0,-6 0,10 0,-2 0,-3 0,-2 0,0 0,2 0,2 0,-1 0,-2 0,-1 0,0 0,2 2,-2 3,1 2,0 2,-2-1,0 1,0-1,1 1,7-1,4 0,3-1,3-1,2-2,2 0,0 0,0 0,2-1,2 1,2 2,3-1,6 1,-3-1,0 1,2 0,4 1,10 1,2 1,1-1,3-1,2-2,5 1,3 0,4-1,3 0,4-1,1-1,0 3,1 0,-8 5,7-1,-4-1,2-1,-1 1,-2-1,-1 1,5-4,2-1,-4-1,1-2,0 1,-5-2,1 1,-2 0,1 1,4-1,2-1,-3 0,2 0,-1 0,2 0,-5 0,5 0,-4 0,6 0,-4 0,0-1,2 0,-4 0,9 0,-10 1,5 0,2 1,-5 5,4 2,-1 4,2-3,1-1,3 3,22 9,-6-5,21 4,-16-11,4 0,3 0,3-1,4-1,3 0,7 0,5-2,-3-2,0-2,25 0,17-4,-30-1,2 0,7-3,2-3,-6 0,-1-2,4 1,0-2,1 1,0-1,-1 1,-1 1,1-1,0 1,-7 1,-1 0,6 0,1-1,0 0,1-1,4 1,0 0,4 1,-1 0,-6 3,-1 0,1 0,0 1,-1 1,-1-1,1 0,0 1,1 0,-1 0,-6 1,-1 1,48-4,-39 4,3 1,1-1,1 2,6-1,1 1,-4 0,-3 1,-11 1,-2 0,0 0,0 0,45 0,-6 0,-6 1,-4 1,-4 2,-4 5,-1 3,0 2,4 2,2-1,3-1,10 1,6-1,-46-6,0-1,2 0,0 0,0 0,-1-1,1 1,-1 0,1-1,0 0,-1 0,0-1,-1 0,-1-1,0 0,0 0,47 2,-47-4,1 0,0 0,0-1,0 1,0 0,48 0,-7 1,0-2,-1 0,-4 1,-1 0,-3 0,-2 0,4 0,4 0,1 1,-1 1,-9 0,-12 0,-10 0,-9-2,-8 1,-8 0,-9-1,-8 0,-5-1,7 2,-6-1,9 0,-5-2,2 1,1 1,0 1,0-1,-1 2,-1 0,-2 0,-1 1,5 2,-6-1,4 2,-4 2,-7 4,1 0,-9 5,-18-6,-16 1,-21-2,-4-3,-5 0,0 0,-3 1,-7 0,24-4,-3-1,-11 1,-3-1,-2 0,0 0,0 0,0-1,10 0,2-1,1 0,0-1,-5 0,-2 0,-2-1,-1-1,-6 1,-1-2,-4 1,0 0,4 0,2 0,5 0,2 0,5 1,1-2,2 1,-1-1,-4-1,0 0,0-1,2 0,4-1,1-1,3 0,2 0,-44-6,8 0,7 1,10 2,7 1,2-1,0 3,-1 0,0 1,0 1,0-1,-2 0,-2-2,-5-2,-2-3,-5-1,-3-1,-3-1,1 1,3 1,2 1,4 3,1 2,2 2,1 2,-2 2,-4 0,3 0,1 0,0 3,1 3,-2 3,1 3,2 0,-1-1,1 1,2 1,1 0,3 0,3 0,-2 0,1 0,6-1,4-1,5 0,2-1,0 0,3 1,1-1,2-1,1 0,1-1,2 0,0-1,0-1,5-1,1 0,-5 1,-8 2,-12 2,3-1,9-2,8-2,6-2,-8 0,1-1,0 1,2-2,7 0,2-1,2 0,2 0,1 0,1 0,2 0,-4 0,0 1,0 0,3 1,4-1,-3 1,-1 1,0 0,0 0,5-2,-8 0,6-1,-3 0,2 0,35 27,16-8,21 15,6-16,-11-8,7 1,5 0,-3 1,-7-2,-1 1,7 4,28 8,-37-11,0 1,0 0,-1 1,37 9,-19-4,-5 0,-1-2,3 1,-5-1,-4-2,-7-3,-2-2,6-1,-1-1,0-2,-6-2,-1-1,6 0,3 1,-5-2,-10 0,-7 0,8-1,3 1,7-1,0 0,-10 0,4 1,1-1,1 0,5-1,-1 0,1 0,5 0,3 0,4 0,-2 0,-5 0,-1 0,5-1,8-3,2-3,2-3,-5-1,0 4,2 1,-12 4,-13-3,-20-1,-12-1,6-2,2 0,5 0,1 2,-2 3,-1 1,9 2,11 3,3 3,4 3,3 7,3 4,7 1,15 5,-9-4,-10-5,-12-6,-21-9,1-1,-1 0,1 0,3 0,5 3,2 1,0 1,3 2,5-1,4 0,6 0,0-1,-1-1,6 1,-1-1,3 0,-5-1,-2 0,-3-1,-4-1,-3 1,-9 0,1-1,-1 1,1-1,0 1,-7 0,-1 0,-1-1,0 0,-1-1,-3 0,-1 0,4 0,2 0,6 0,-1 0,-7 0,0 0,3 0,4 0,5-2,1-2,16-7,11-7,9-3,6-1,-12 3,-2 1,-6 2,-7 1,0 2,1-2,2 1,-2 1,-8 1,-8 0,-2 0,-1-1,2 2,-2 1,-4 1,-6 2,-4 0,-5 2,-4 3,-61-1,7 2,-57 2,15 3,-10 3,-5 1,-1 1,3 0,6-1,3-3,4-1,0-3,-6-1,-9-1,43-1,-1 0,-3-1,0-1,0-2,0 0,-1-2,1 0,2-1,1 0,0 0,1 0,0 0,0 0,0 0,0 0,-2 0,-1 0,-1 0,0 1,-3 0,1-1,0 1,1 0,0 1,0 0,3 0,1 0,2 2,1 0,0 2,0 0,2-1,0 2,-1 0,1 0,-2 1,0 0,-4 0,-1 1,-8 0,-2 0,-4 0,-1 0,2 0,1 0,13 0,3 0,-32 0,31 0,-3 0,-4 0,-3 0,-9 0,0 0,2 0,3 0,14-1,4 0,-42-3,12 0,10 0,8 2,-14 2,0 0,0 0,5 1,20 1,5 3,3 3,0 2,-2 1,7-2,5-1,-5 1,-3 1,-6 2,-5 4,8 1,-4 3,-2 4,1 2,5 1,-1-1,3 1,1 0,-6 4,7-2,-1 0,0-1,5-5,0 0,4-2,2-2,0-2,3-2,1-1,2-2,2 0,-1-4,2 0,1-2,1 0,2-1,1 0,1 0,0-2,-1 0,1-2,0-1,0 0,-1 0,0 0,1 0,-5-1,7-1,-6-3,4 0,1-2,-5 0,6 2,-5-2,2 2,-1 0,0-1,1 2,3 0,-3-2,76 5,-19-1,11 3,3 2,17 3,20 2,-32-1,4-1,14 3,4-1,6 3,-1-1,-7 1,-4 0,-12-1,-5-1,22 6,-20-4,7 2,19 3,-35-7,1 1,1-1,-1 1,43 3,-15-3,14-1,-41-5,2 0,6 0,3-1,8 0,2-1,3 0,1-1,3-1,1 0,2 0,1 0,1 0,1 0,1-1,1 1,4-1,0-2,0 0,-1-1,0-2,-1-1,1 0,-2 0,-5 0,-3 1,-6 0,-2 0,-4 2,-1 0,-5 0,-1 1,0 0,-1 0,-3 1,-1 1,-6 0,-1 0,40 0,-8 1,-14 0,-11 0,-8 0,-6 0,1 0,-5 0,-4 0,-6 0,-1 0,-4 0,-2 0,-2 0,-2 0,-3 0,-2 0,0 0,2 0,5 0,4 0,4 0,-1 0,2 0,9 2,5 0,4 0,3-1,-6-1,-1 0,-2 0,-6 0,-3 0,-3 0,-5 0,-3 0,1 0,-1 0,1 0,-1-2,0 0,-1-1,-1 0,-3 1,-2-1,1 0,2 1,0-2,2 1,0-1,1 0,0 0,-1 0,0 0,3 1,2-1,0 0,-2 0,9-2,3 0,5-1,0-1,-9 3,-3 1,-3 0,1-2,-2-1,0 0,3 0,-2 1,-1 0,-1 1,-7 2,-5 0,-66 21,19-4,-11 3,-4 2,-14 9,-7 3,-7 4,-1-2,0-2,-2-3,-1-4,-2-3,-4-3,-1-3,1-3,-1-3,-3 0,2-2,-2-2,1-3,4-2,-5 0,-7 0,47 0,-1 0,-3 0,-2 0,-1 0,1 0,-4 0,0 0,-2 0,-1 0,5 0,-1 0,1 0,-1 0,4 0,0 0,1 0,0 0,-3 0,1 0,2 0,0 0,0 0,0 0,3 0,2 0,-46 0,10 0,10 0,7 0,2 0,4 0,3 0,0 0,2 0,-1 1,-1 1,-4 2,-5 5,-5 3,-6 3,-3 3,-3 0,-3 3,-5 0,46-10,0-1,-1 0,1-1,-1 1,-1-1,1-1,0 0,1 0,-1-1,-49 8,4-1,5-1,2-3,22-3,-6 2,-7 2,0 1,-6 0,23-6,14-2,6-1,5-2,7 1,6-1,0-1,-2 0,0 0,3 0,7 0,3-1,-3-3,-3 0,1-3,-2 2,5-1,-1 1,-2 0,3 0,0 0,-1 0,3-2,-2 0,1-2,1 0,0-1,0 1,-1 0,1 3,-6-2,5 2,-4-1,2 0,5 2,-7-2,5 5,-7-2,5 3,-3-2,1 1,4 0,49 31,-16-13,47 28,-29-18,2 0,4 0,1-4,6-5,11-3,8-2,7-4,15-4,4-3,2-1,-9 0,8-1,-45-1,0-1,4 0,0-1,4-1,-1 0,-5-1,-2 1,-1 1,-2-1,48-2,-7 0,-4 1,-14 1,-8 1,8 0,4 0,12 0,-7-1,-16 0,-4-1,-5-1,0 0,-2 0,-5 1,-3 0,2 1,2-1,1-2,0 2,-2-1,3 0,3-1,5 1,3-1,4 2,2 1,0 1,1 0,-1 0,0 2,-2 0,-1 2,-1 0,0 0,-2 1,-5 1,-3 2,1 2,2 1,5 1,2-1,5 1,1 0,-1 0,-1-1,-3 1,-7-2,2 0,0-2,2-1,1-1,-7-2,-5 0,-6 0,-4 0,-1 0,0 0,2 0,0 0,-3 0,-2-1,-1 0,0-1,-2-1,0 0,-1 1,1 0,4 0,2 1,-2 0,-10-1,0 1,8-1,7 2,8 0,-4 0,-9 0,-7 0,0 0,-3 0,-2 0,0 0,-7 0,0 0,-2 0,-3 0,2 0,-4 0,4 0,4 0,-2 0,4 0,-6 0,-2 0,2 0,-2 0,6 1,-5 0,3 1,-4-1,2 1,-4 0,-54 18,18-11,-51 14,32-12,-1 1,-4 0,0 0,-5 0,-7 1,-2 0,-10 1,-2 2,-2 0,-2 0,4-1,-3 1,-4 0,-3 0,-6-2,-4-1,1-1,-2-1,-4 0,48-6,-2-1,-1 1,-2-1,-10 0,-1 0,-1-1,0 0,-3-1,-1-1,3-1,0 0,8 0,1 0,1 0,2 0,3 0,2 0,-41 0,7 0,0 0,7-3,-4-4,4-1,3-2,2 2,6 1,0-1,2 1,3-1,-2 2,8 1,7 1,-8 1,0 2,-9-1,-5 2,5 0,-4 0,-6 1,-5 4,5 1,6 1,-1 1,-12 1,-7 1,1 1,12-2,18-2,7 0,5 0,10-2,-3 1,-14 1,-15 1,-6 3,7-2,8-1,7-1,2 0,3 0,5 0,2-1,-1 1,4 1,4 0,8-2,6-1,5-2,1 1,1 3,-2 6,1 1,0 2,5-6,-3 2,0-5,-4 0,-6-5,5-2,-1 0,2-1,4 0,62-2,-17 3,59 1,-32 4,6 1,3 0,2 2,2-2,9 1,7-3,-36-2,3-1,5 1,1-2,-3 1,2-1,12 0,1 0,-3 0,-1 0,-2-1,-1 0,1 0,-2-1,-12 0,-2 0,1 0,1 0,0 0,1 1,-2-1,0 0,-1 1,-1 0,37-1,-10 1,13-1,4 0,-42 0,1 0,2 0,-2 0,41-1,4-2,-48 3,0 0,0-1,0 0,0 0,0-1,40-3,-41 4,1 0,0 0,1-1,46-2,-11-1,-20 2,-12 1,-3 1,5 0,-4 0,1 0,-2-1,0 0,6-2,-2 0,3 1,5-1,1-1,6-3,4-1,0-1,3 0,3-2,-5-1,-10 3,-10 1,-11 3,-7 2,-5 0,-8 3,-4 0,-2 2,-1-1,0 1,-1 0,2-1,4 0,5 0,5 0,1-1,-1 1,-2 0,-4 2,-2 0,-5 0,-4 0,-1 0,-1 2,2 5,-5 2,2 6,-5-4,4 2,-1-2,0 0,2-1,-4 0,3 1,-4 3,0 0,2-1,2-4,2-3,2 0,-3 1,-39 14,10-10,-36 9,21-14,-1 0,1 0,0 1,-2-1,-3-1,0-1,-3 0,-1 1,0 1,-21 3,-6 0,-5 0,-1 0,11-2,-4 1,-8 0,-8 0,5-1,6 0,-21 1,41-4,-1 0,-7 0,-1 0,-2-1,1 1,7-3,2 1,1-1,-1 1,0-1,0 1,0 0,0 0,-38 3,-5-1,5 2,6-2,0-1,15-1,3-2,3 0,1 0,1 0,0 0,-1 0,3 0,-1 0,-3 0,0 0,-1 0,12 0,7 0,-2 0,-2 0,-26 0,-6-2,2 0,-2-2,13 1,0 1,2 0,8 2,-5 0,-15 0,27 1,-1 1,-3 0,-1 2,-42 4,24 2,29-3,6-1,-5 1,-5 1,-4 1,15-3,17-4,6 0,3 0,-7 0,3 0,-2-1,1 1,4-2,-7 0,6 0,-6 0,7 0,-2 0,0 0,-1 0,-1 0,2-2,-1-3,-3-8,2 1,1 0,4 7,-5 5,-1 1,-3 1,6 3,0 0,1 1,-4-4,5 1,-3-2,1 5,-4 4,-4 4,-3 1,-3-1,1-2,4-2,5-2,3-1,3-1,-4-2,1-1,0-3,-1 0,68 13,-25-5,56 12,-41-6,3 3,6 6,9 6,3 3,-8-2,-6-5,-6-4,-3-2,2 0,-6-2,-9-5,-6-1,-8-4,-2 8,2-4,2 5,8-4,1-1,7 0,6-2,-1-2,2-1,5-1,-5-2,-1-3,-2-3,-6-3,6-2,3-2,2-2,-2 0,-5 2,-5 1,4-1,4 0,5 0,0-1,-4 3,-4 1,0 0,-3 1,-3 0,-1 1,1 2,-1-1,5-1,-1 1,2-2,1-1,0-1,8-2,2-2,1 0,2 1,0 0,0 0,0 1,-1 1,-2 1,1 1,-2 1,-3 3,-1 1,-2 1,-4 0,-2 1,-3 0,-2 1,-1 1,-1 1,1 2,1 1,3 2,5 2,4 2,5-1,4 1,7 0,6 0,7-1,3 0,5-1,8 0,5 0,11-3,-46-5,0 0,0-1,-1 0,47-1,-15 0,-10 0,-8 0,-6 0,-3 1,-8 1,-6 0,-6-1,-5 0,-3 0,-2 0,0 1,-1-2,-1 0,1 0,-2 0,2 0,1 0,-1 0,9 0,17 0,8 0,9 0,-8 0,-10 0,1 0,0 0,-4 0,-8 0,2 0,-2 0,2 0,-4 0,-13 0,-5 0,-3 0,-2-1,4-2,5-5,0-1,-3 0,-5 3,-3 0,-52 0,9 8,-51 5,14 13,-5 2,-4 1,0 2,0 0,3 0,1-3,4-4,5-2,8-2,6-2,5-1,-5-1,-5 1,-1 0,0 1,4 0,-3 3,-4 2,-5 1,5 1,3-3,8 0,5-3,6-2,8-3,9-1,7-2,1 0,-7 1,2 0,-6 1,3 0,-3 1,-6 3,-7 3,-8 2,-4-1,3 1,-2 1,3-1,3 0,0-1,3-1,4-1,3 0,1-1,3-2,2-1,0 1,8-3,0 0,2 0,0 0,-3 1,4-2,0 0,-3 3,-3 2,-6 3,-1 1,4-3,0-1,1-2,0-1,2 0,3-2,-5 1,-4 0,-7 1,-5-1,-2-3,-3-2,-3-1,-3-1,-2-2,-2-1,-4-4,0-4,1-2,8-1,8 0,4 0,5-1,3 1,6 1,8 0,4 0,4 1,4-6,1 5,3-5,9 1,-1 6,9-2,-1 4,11-4,14-5,12-4,15-8,6-2,7-2,6-2,0 4,-3 3,-8 5,-6 4,-10 5,-5 4,-6 3,-7 3,-7 1,-9 3,-9 1,-5 0,-48 22,12-10,-41 16,32-18,-7-1,-12 1,-5 0,-5 0,11-4,12-3,3-1,1-1,4-1,4 0,-3 0,-1 0,-3 0,-3 0,1 0,-4 0,-6-1,2 0,4-1,8 0,7 1,-10-2,-2-2,-3 0,5 0,10 1,2 0,1 0,3-1,2 2,1-1,-5 0,3 0,-5 0,3 1,-1 1,0 0,-1 0,-2 0,1-1,1 1,-3-1,0-1,-2 0,-1 0,0 0,-3-1,0-1,-1 0,-2 0,1 0,0 0,1 0,1 0,1 0,3 1,1 0,2 1,1 1,1 0,2 1,2 0,3 1,-2 0,2 0,-4 1,4 0,-3 0,1 0,-1 0,1 0,2 0,-7 0,6 0,-6-1,5-2,-2-1,-3-1,-1 0,-1 0,3 1,3-1,2 0,-1 0,2-1,0 1,-1-1,58-2,28-2,-16 1,5 0,8-2,9 0,-2-1,24-5,-2 0,-7-2,1-2,-19 4,1-2,2-1,6-2,1-2,0-1,2-2,1 0,0-2,4-2,-1-1,-1 0,-12 4,-1 0,-2 0,-7 1,0 0,0-1,8-4,1 0,-1 0,-3 1,-2 1,1-2,4-1,0-2,-2 1,-5 3,0 0,-5 1,11-6,-5 2,-6 2,-2-1,-1 1,-1-2,-4 1,-2 1,-4 2,-4 0,24-16,-19 12,2-3,2-4,1 1,-10 8,-2 3,7-1,4-2,5 0,-4 2,-3 4,8-2,9-3,9-2,0 1,-10 5,-8 4,-8 3,-7 2,-4 1,-4 0,-3 0,-5 4,-7 4,-5 2,-3 2,1-4,0-2,5-2,6-6,6 0,11-5,9-3,7-1,0 1,-1 3,-2 2,-1 2,0 1,-5 1,-10 5,-8 3,-7 3,-7 2,-3 2,2-2,-1 2,2-1,3 0,-3 0,7 0,0 0,0 0,0 1,-1 0,-3 1,-3-1,-1 1,-2 1,4 0,-1 1,0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15T02:49:16.540"/>
    </inkml:context>
    <inkml:brush xml:id="br0">
      <inkml:brushProperty name="width" value="0.3" units="cm"/>
      <inkml:brushProperty name="height" value="0.6" units="cm"/>
      <inkml:brushProperty name="color" value="#945200"/>
      <inkml:brushProperty name="tip" value="rectangle"/>
      <inkml:brushProperty name="rasterOp" value="maskPen"/>
    </inkml:brush>
  </inkml:definitions>
  <inkml:trace contextRef="#ctx0" brushRef="#br0">759 160,'44'-8,"-4"1,-17 1,1 0,0 0,0 1,-2 0,1 1,1 0,-1 1,1-1,0 0,-2 1,-1 0,-3 0,-3 2,1-2,0 1,-1 1,2 0,-2 0,5-1,1 1,-1 1,-1 0,-4 1,-1 0,2 2,1 1,0 2,-2-2,-1 1,5 3,6 2,3 1,0 1,-6-2,-1-1,0 0,0 2,1 1,-2 0,0-2,-1 0,-1-1,-1 1,-1 0,-2 0,-1-2,-1 1,3 2,-4-3,6 6,-7-6,2 2,0 2,-2-4,7 8,-5-7,2 4,-3-3,0-1,5 5,0-1,3 3,-3-5,0 0,0 0,1 1,1 0,1 0,-1 0,0-1,1 0,-2-1,-1 0,0-1,-1 0,0 0,2-1,-2-1,0 0,-2 0,-1 0,6 2,-5-2,2-1,1-3,-1-1,6-1,-5-2,4-4,2-3,4-6,3-3,-2 0,8-7,-1 1,1 0,0-1,-7 4,-3 1,-4 3,-7 4,-3 3,1-3,-4 2,3-7,-4 2,-2 1,2-5,-1 5,1-4,0 3,-2 1,2-1,3-3,1-2,0 2,-1 2,-3 2,2 0,-1 1,1 0,1 0,0 2,0-1,4-1,-4 5,8-4,-8 4,3-2,0 1,-2 1,5-3,-1 2,-3 3,5-1,-3 3,1 2,3 1,-6 1,6 0,-1 0,-4 0,6 0,-3 3,-3-2,11 5,-8-1,12 3,-4-1,-2-1,-3-2,-5-1,2 0,2 0,1 0,2 0,-3 1,-1-1,-1 0,-1-1,1 1,5 0,-1 0,-1-1,-4 0,2-1,-5 0,8 0,-3 1,0-1,-2 1,2-2,-4 0,8 0,-10 0,11 2,-11-1,10 1,-9-2,4 0,2 2,-3-2,4 2,-4-2,0 0,6 1,-5 0,4 0,-6 0,0 0,6 1,-5-1,3 1,0-1,-5 0,4 2,2 0,-5-1,6 2,-7-2,1-1,10 0,-7 1,9-1,-8 1,2-1,2 1,0 2,3 0,-1 0,3 1,-1-1,0 0,-1 2,-1-1,2 1,0-1,2 1,-1 0,0 0,-2 0,-5-2,3 1,2 1,2 0,3 1,-3-2,0 1,0 0,-1 0,-2 0,-6-2,-1-1,5-1,2 0,3-1,-2 1,-5-2,-2 0,1 0,-4 0,1 0,-2 0,3 0,-1 0,1 0,-3-1,3 0,-1-2,2 0,-1 0,2 1,-6-1,5 2,-4 0,0-1,4 1,-4-2,3 2,-3-2,4 0,0-1,0 0,-5 0,3-1,1 2,0-1,3 2,-5 1,3 0,-2 1,1 0,0 0,-1 0,0 0,-1 0,0 0,1 0,-1 0,1 0,0 0,-2 0,3 0,-3 0,2 0,0 0,-2 0,2-4,2-1,3-3,0 1,-1 3,-2 1,1 0,0 2,2 0,-5 1,-3 0,7 0,-7 0,8 0,-7 0,1 0,8 0,-5 0,8 0,-8 0,0 0,-2 0,-1 0,4 0,-6 0,9 0,-5 0,2 0,-3 0,-1 0,5 0,-3 0,2 0,-5 0,3 0,-1 0,0 0,0 0,-3 0,6 0,-3 0,2 0,-4 0,6 0,-6 0,5 0,-4 0,0 0,5 2,-7-1,5 2,1 3,-4-2,5 4,-9-2,5 1,-3 0,6 4,-5 1,1 1,0 1,-4-3,-1 0,2 2,-3-1,1 4,-2 2,0 0,-3-1,-2 1,-1-3,0 3,-1 2,0 2,-1 0,1-3,1 0,-1 0,0-2,-1-1,0-1,0 1,2-2,-1 4,2-5,-28-5,10-6,-24-10,15-6,0-3,-2-1,0-1,1 2,2 1,0 1,-1 1,-5 1,-6 1,-9 2,-6 1,-7 3,-1 3,-4 2,1 1,4 0,-12 0,-4 0,-4 0,-1 0,9 0,3 0,-8 0,-6 0,-5-2,2 0,-9-1,-3 2,-2 0,-2 1,7 0,-4 0,7 0,11 0,16 0,13 0,4 0,-12 0,-5 0,-3 0,5 0,21 0,6 0,2 0,-10 0,-13 0,-3 0,-2 0,1 0,1 0,2 0,3 0,7 0,5 0,5 0,-4 0,2 0,0 0,0 0,5 0,-1 0,6 0,-1 0,-3 0,-3 0,-3 0,-1 0,7 0,5 0,1 0,2 0,-5 0,-12 0,-7 0,-2 0,-1 0,5 0,1 0,-1 0,-4 0,3 0,3 0,9 0,13 0,-9 0,-1 0,-10 0,-7 0,14 0,2 0,-5 0,-4 0,-2 0,7 0,14 0,5 0,-12 0,-20 0,-10 0,0 0,7 0,10 0,6 0,7 0,14 0,3 0,-10 0,-20 0,-15 0,-8 0,5 0,9 0,8 0,-8 0,0 0,-1 0,0 0,9 0,-1 2,3 0,4 3,11-1,3 0,-3 2,-1-1,-1 2,6-1,6 0,3-1,-7 0,5-2,-4 0,4-3,-1 0,0 0,-1 0,0 0,0 0,1-1,0 0,1-2,-1 1,0-1,0 0,-2 2,5 0,-3 13,11 0,1 13,7-3,2 1,2 0,4-1,0-1,1 0,0-2,-1-2,-2-2,-1-2,2 0,-1 0,3 1,-2-3,3 0,0 0,0-2,6 2,-8-6,4 1,7-3,-7-1,9-2,-8 0,2 0,0-1,5-3,1-2,7-3,2 1,-1 3,10-1,3 2,11 0,5 0,-4 2,4 1,4 0,3 1,2 0,-10 0,-5 0,23 0,15 0,-36-1,2 0,1-1,0 0,-4-1,-1-1,-2-1,-1 1,-1-1,0 1,45-5,-19 3,10 1,-2 1,-2 1,3 2,-18 1,-5 0,-6 0,-8 0,-10 0,-5 0,7 0,5 1,6 0,-5 1,-10 1,-4-1,-1 0,1 1,10 1,4 1,6 0,1 1,-9-2,-1 0,1 0,3 1,-4 0,-2 0,6 0,6 0,8 1,0 0,-10-1,-1 0,0 0,3-1,0-1,4 1,3 2,0-1,-7 0,-4-2,-4 0,0 1,3-1,0 1,0-1,-3 1,-3-1,-4 0,-4 0,0 0,-3 1,-1 1,-2-1,1 1,-1-1,-3-1,-1 1,-2 0,0-1,0 1,-1 0,0 0,-1 0,1 0,1 0,0-1,-1 1,0-1,-1 0,-2-1,-1 0,-2 0,9-1,-2 1,4-2,-3 0,-4 0,0 0,2 0,0 0,-2 1,-3 1,0-1,4 0,5-1,7 0,-1 0,-4 0,-9 0,-6 0,3 0,7 0,7 0,-2 0,-3 0,-6 0,-3 0,-1 0,0 1,1 1,-1 1,5 1,-5-1,5 3,-6-2,1 0,1 0,-2-1,5 3,-6-2,6 2,-7-2,2 0,5 3,-7-3,5 3,-3-1,-3 0,10 2,-8-2,3 1,-4 0,-44 9,-16 4,-4-5,-7-1,-4-1,-1 0,0-2,2 0,11-4,1 0,1-2,-2-1,-2-1,-3 0,-23 0,-8-1,17 0,-4-1,2 1,-27-1,4-1,15 1,6-2,20 0,3 0,-34-5,-4 0,-3 0,14 3,8 3,-6 0,-8 0,8 0,0 0,-16-1,37-2,-3 0,-15-1,-3 0,-6-1,2 0,9 0,4 2,10 1,3 0,-38 0,1 0,38 1,-1 0,-3 0,1 0,-43 0,19 1,20 0,6 0,-14 0,-23 1,33 1,-3 1,-7 2,-1 1,5 1,4 0,-28 5,26-4,12-2,-21 2,21-2,-4 1,-6 1,-1 0,4-1,2 1,-31 4,21-4,1-1,-15 1,-6 0,5 0,19-2,16-2,2-2,9-2,-1 0,-6 0,-3 0,-9 0,9 0,10 0,9 1,5 0,2 1,1-1,2-1,84 10,-3-7,10 2,6 0,-14-5,-2 0,1 0,1 0,-1 0,-1 0,-4 0,2 0,12-2,4-1,3-1,0 0,-3 0,-1-1,-5 0,-4 0,-14 2,-3 0,46-1,-7 0,-16 0,-7 2,9 1,11 1,-35 0,2 0,0 0,0 0,35 0,-17 0,-21 0,-11 0,-3 0,0 0,-3 0,-1 0,-1 0,-3 0,1 0,0 0,0 0,1 0,0 0,0 0,1 0,1 0,-1 0,-1 0,1 0,0 0,-1 1,1 0,0 1,0-1,0 1,1-1,3 1,3 2,3 0,3 0,0-1,1-2,-1-1,2 2,1-1,-3 0,5 1,0 0,2 1,2 1,-10-2,-3 1,-4-1,1 2,2 0,-3 0,-1 0,-2 0,-2-1,2 0,-3 0,-2 0,-2 0,-2 1,-2 1,0 1,0-1,-1 1,0 0,-2-1,0 0,1 1,1 0,2-1,6 2,7 2,3 0,-1-1,-6 0,-6-2,-1-1,-1 1,-4-1,-3 0,3-1,4 1,5 0,2 0,-7-1,-6-1,-8-2,2 1,4 0,-1 2,3-1,-10-2,8 2,-7-2,7 1,1 0,-5-1,7 0,-7 0,0 1,0 0,5 2,-4 0,5 1,-4 0,2 0,1 0,1 1,1-1,0 1,1-1,2 1,1 0,0-1,-2 0,-3-1,-2 0,-1-1,-1 0,-2 0,0-1,2 0,-3-1,3 2,-1-2,-3 0,-81 11,0-2,1-1,-4 1,13-3,1 0,-2 2,0-1,-3 0,0 1,-2-1,1 1,4-2,1-1,5 0,2-2,-33 2,12-2,-4-3,-20-1,40 0,0 0,-1 0,1 0,5 0,1-1,-30-3,1-1,1-3,15 2,-11 0,-25 0,39 2,-5 1,-16-2,-1-2,5 1,2-1,13 1,3 0,-35-5,13 3,-17-2,45 5,0-1,2 1,0-1,-33-2,20 2,4 2,12 1,4 2,-12 0,-25 1,29 0,-2 0,1 0,0 0,-38 0,24 0,13 0,-5 0,-15 0,-4 0,3 0,12 0,20 0,1 0,3 0,-2 0,-20 0,-23 0,-16 0,5 0,16 2,25 1,7 1,-4-1,-11-2,-13-1,-5 0,12 0,22 0,15 0,3 0,2 0,2 0,1 0,6 0,2 0,-4 0,-4 0,0 0,-1 0,6 0,5 0,-2 0,-1 0,0 1,-2 1,5-1,-5 0,1-1,2 0,-6 0,10 0,-7 0,0 4,-3 5,-1 3,3 0,1 0,-1-3,1 1,1-2,3-1,3-1,-7 3,4-1,-14 7,5-1,-5 3,-2 2,6-2,4-1,-4 6,-1 4,-6 6,-2 3,10-12,10-10,8-7,55-5,3-4,45-5,-46 1,3-1,13-3,5 0,21-4,3-2,-27 5,0 1,-1-1,20-4,-4 1,-11 2,-6 1,27-4,-7 3,-38 6,2-1,0 2,2 0,7 0,0 0,-3 1,-3 0,41-2,-25 3,-18 1,10 0,16-2,9-1,2 2,-14 2,-13 2,4 0,-2 0,-1 0,9 0,20 0,-36 0,3 0,6 1,0 1,-4 0,-3 0,37 5,-25 0,-24-3,-10-1,-7-3,0 0,7 0,3 0,1 0,2 1,1 3,4 1,2 1,2 1,2 1,0-2,-1 0,4-1,2-1,4 1,0 1,-7 0,1 1,-1-2,3 0,2 1,0 1,0 0,-7 0,4 0,3 1,-8-2,8 3,-8 1,1 1,5 0,-6-2,1-1,-5-1,-2-1,-2 1,-1-1,1-2,-3-1,-3-2,-2 0,-3 0,-4 1,-3 0,-2 0,-2-1,-1 1,-1 0,0-1,1 2,0-2,1 1,5 1,6 1,4 1,-1 3,-7-2,-8-2,-4 1,0-2,7 3,10 1,8 2,-2-1,-7-1,-8-2,-6-1,4 0,1-1,0 1,-5-1,-8 0,4 0,-1 1,5 1,1 0,-4-1,1 1,-4-1,3 3,-5-2,4 3,-1 0,-3-1,5 5,-7-5,2 5,-33 11,-1-7,-35 10,3-13,-5-2,-3-1,0-2,2-3,-1-1,-3-2,-1-2,-3 0,-5 0,-5 0,-3 0,-5-3,0-3,-1-3,3-1,3 0,3 1,1 2,-2 0,-1 1,-2-1,2 0,2-1,3-1,2-1,2-1,7-2,2 1,2 0,1-1,1 2,2-1,-2 1,5 1,4 1,-12-2,-4 0,-8 1,-7-1,9 5,-3 0,-1 1,2 2,1 1,14 2,5 0,-18 0,-10 0,-17 1,0 3,17 3,-2 1,0 2,0 1,6 1,10-1,-9 2,-4 0,-9 0,-5 1,10-2,-3-2,1 1,3-1,-1 0,19-1,8-3,-12 3,1 1,-14 1,0 0,16-3,2 0,9-1,7-1,2 0,0-1,-1-2,3 0,5-1,3-1,2 0,4 0,0 0,2 1,1 0,2 0,3 0,0 1,1-1,2 0,1-1,1 1,-2 0,1 1,0 0,0-1,-1 0,0 0,-1 1,0 1,-1-1,-1 1,0 0,0 0,-1 1,-1-1,0 1,-1-1,1 0,1 0,-4-1,2-1,1-1,-1-1,3 0,-1 0,0 0,2 0,2 0,3 0,1 0,-3 0,4 0,-3 0,68 4,-12-2,58 2,-27-3,7-1,6 2,-32-1,3 1,3-1,2 0,5 0,2-1,0 0,0 0,-4 0,-1 0,1 0,0-1,0 0,-1-1,2-1,-1-1,2 0,0-2,-4 1,0-1,0-1,1 0,-1-1,-1 1,0 1,-1 0,0 0,0 0,-4 2,0-1,-2 1,1 0,0 0,-1 1,1 0,0 1,-2 1,1 0,0 1,0 0,1 0,-1 0,-1 0,1 0,0 0,0 0,-2 0,0 0,47 0,-3 0,-3 0,0 0,-2 0,4 0,6 0,-48 0,-1 0,3 0,0 0,-1 0,0 0,-2 0,1 0,1 0,0 0,0 0,0 2,2-1,0 2,1 0,0 1,0 0,0 1,-1-1,-1 1,-2-1,-1 1,44 4,-4 1,-2 1,-3 1,-2 1,-2-1,-4-1,-9-1,-4 0,-7-1,-6 0,0 0,-7-1,-2 0,5 1,-5 0,-4-1,2 0,-7-2,9 0,-1 1,5 0,5 2,-5-1,-1-1,-9-2,-1-2,1 0,-3-1,-2 1,-8 0,-3 0,0 0,-3 0,3-1,-4 1,2 0,-7-1,7 2,-3 1,2 1,1 0,0 0,-1-1,0 0,-1 0,-2 0,3 3,-6-2,5 3,-53 1,15-3,-43 2,1-2,-13 1,-15 3,41-6,1 2,-37 5,1 0,5-2,2-4,3-4,9-1,4-1,4 0,3 0,-1 0,-1 0,0-1,-6 0,-1-1,3 0,-4 1,-5 1,-3 0,-1-1,1-2,1-2,1-1,-1 0,2 0,3 1,-1 2,4-1,0 2,4-1,-1-3,-4 1,0-1,0 2,1 3,-2 1,0 0,-1 0,4 0,1 0,-2 0,9 0,7-1,-11-1,-5 0,-10 0,-1 2,14 0,-1 0,-2 0,4 0,1 0,8 0,-5 0,-9 0,-7 0,-10 0,2 0,2 0,0 0,0 0,-2 0,15 0,7 0,-10 0,-16 0,27 0,-2 0,-6 0,0 0,8 0,3 0,-37 0,26 0,14 0,-2 0,5 0,-1 0,2 0,-2 0,-1 0,1 0,5 0,0 0,0 0,2 0,5 0,4 0,6 0,-5 0,0 0,-1 0,1 0,4 0,0 0,2 0,-1 0,2 0,0 0,4 0,-1 1,1 1,3-1,-3 0,0-1,-1 0,-1 0,3 0,2 0,-1 0,0 0,0 0,2 0,5 0,-6 0,3 0,-7 0,7 0,2 0,-7 0,8 0,-6 0,4 0,2 0,-9 0,8 4,-6 0,6 5,-3 0,-1 2,-1 1,1 1,2-2,6-2,-7 8,2-3,-8 9,1-6,0-1,1-1,0-2,2-3,4-2,2-3,-4-3,3-1,-2-1,65 0,-17 0,57 0,-34 0,-10 0,15 0,27 0,-32 0,3 0,7 0,-1-1,-4 0,-2 0,-4-2,-2 0,0-2,0-1,5-1,0-1,-4 1,-1-1,-3 0,1 0,7 0,2-1,9 0,1-1,-2 2,-1 0,-11 1,-6 2,6-1,-24 6,16 0,20 0,17 0,-12 0,-22 0,-23 0,-11 0,20 0,17 0,16 0,-1 0,-9 0,0 0,-7 0,-2 0,10 0,13 0,25 0,-42 0,1 0,1 0,1 0,-6 0,-1 0,34 0,-8 0,1 0,1 0,-5 0,-14 0,-5 0,9 0,16 0,7 0,-1 0,-5 0,-13 0,-1 0,-1 0,9 0,8 0,3 0,8 0,3 0,-47 0,-1 0,1 0,-1 0,49 0,-49 0,0 0,50 0,-1 0,-7 0,-2 0,-9 0,-6 0,-3 0,-4 0,-3 0,-8 0,-5 0,-5 0,-1 1,-1 3,0 2,0 2,0 1,-2 0,-9-2,-2-1,13 1,2 0,5 1,-5-1,-15-2,0-2,-4-1,-2-1,-2 2,-2 1,2 2,2 1,1 0,4 2,-5-1,-3-2,6 2,1 0,4 0,-5 0,-11-4,-3-3,-1-1,3 0,0 0,-3 0,2 0,-41 26,20-21,-35 20,22-27,-1 1,-9 1,-4 0,-9 0,-5 0,-5 0,-5 0,-5 0,-3 1,-3 2,-2 3,-3-1,-6 0,-1-3,-2-2,-1 0,-4-1,-3-4,3-1,36 1,-1-2,-1 1,0 0,2-1,1 1,-45-8,21 4,5 0,-1 0,-3 0,-1 0,10 2,3 2,-15-2,-9 0,-13-3,-1-1,10-1,-2 1,-3-1,-2 0,5 2,37 5,-2-1,1 0,1 1,0-1,1 2,1-1,1 2,-32-2,-3 3,-2 1,-2 0,3 2,4 0,2 1,0 3,-4 1,0 3,-1 0,-2 2,4 2,-2 3,-1-1,2 0,-1 1,3-3,4 2,3-3,4 0,5-1,5 0,5-1,3-2,-6 0,1 1,1-1,-1 0,4 0,-2 1,2 0,7 1,3 0,3 1,-2-2,-9 1,4-2,1 0,2-1,8 1,-3-1,2-2,1 0,-1-1,2-1,-2-2,1 0,0 0,2 0,2 2,-1 0,2 3,-1 2,0 2,0-1,2-1,0-1,5 0,2-1,-1 0,-4 0,-3-1,-3 0,7-1,7-2,6-1,-4 1,2 2,-5 0,4-1,3-2,1 0,-2 1,0 2,1 0,-1 2,-3 1,1 1,1-1,3 1,49 13,-12-6,41 11,-21-13,10 0,2-2,6 0,9-1,3-2,12-1,3-2,-2-3,-4-1,-7 0,-1 0,3 0,5 0,5 0,4 0,1 0,-1 0,-1 0,-1 0,1 0,2 0,-1-2,2-2,2-3,0-1,0-1,-1 1,0-1,1 0,0 1,-1 0,-1 1,-2 1,-4 0,-4 2,-3 1,-4 1,-3 0,-1 0,-1 0,1 2,5-2,2 0,2-2,0 0,0 0,2 0,-4 1,-1 0,1 1,-1-1,-1-1,-8 2,-12 0,-1 1,6 1,9 0,5 0,1 0,11 0,2 2,-2 1,-8 1,-19 1,-7 0,1 0,2 2,5-1,3 0,-2-2,1-1,-2 1,-2 0,2 1,-7-1,-3 0,7 0,-3-1,2 1,-3-1,-13-1,-4 0,0 0,-1 0,-2 0,-2 1,5-2,-2 2,-1 0,-2 0,-5-1,3 2,2 0,0 2,0 0,-2 0,-4 0,-1-1,-2 1,1 0,-1-1,-3 1,2 0,1 1,0 2,1-1,-3-1,-1 0,-2-2,0 1,-1-1,0 0,-1 0,-1 0,-1 0,2 2,-4-2,3 3,0 0,-3-2,3 2,-3-1,-2 0,-45 7,11-6,-46 2,17-9,-5 0,-6-1,-2 0,13 0,3 0,-12-3,-4-3,-13-3,0-2,12 1,-1-1,0 1,-4 1,2 3,4 1,-15 2,-10 0,38 2,-2 0,-3 1,1 0,3 0,1 0,-1 0,0 0,-1 0,0 0,-3 0,1 0,0 0,0 0,5 0,1 0,-1 0,-1 0,0 0,0 0,1 0,0 0,-3 0,0 0,-43 0,8 0,2 0,7 0,-3 0,7 0,9 0,-9 0,-3 0,-9 0,-6 0,10 0,-2 0,-3 0,-2 0,0 0,2 0,2 0,-1 0,-2 0,-1 0,0 0,2 2,-2 3,1 2,0 2,-2-1,0 1,0-1,1 1,7-1,4 0,3-1,3-1,2-2,2 0,0 0,0 0,2-1,2 1,2 2,3-1,6 1,-3-1,0 1,2 0,4 1,10 1,2 1,1-1,3-1,2-2,5 1,3 0,4-1,3 0,4-1,1-1,0 3,1 0,-8 5,7-1,-4-1,2-1,-1 1,-2-1,-1 1,5-4,2-1,-4-1,1-2,0 1,-5-2,1 1,-2 0,1 1,4-1,2-1,-3 0,2 0,-1 0,2 0,-5 0,5 0,-4 0,6 0,-4 0,0-1,2 0,-4 0,9 0,-10 1,5 0,2 1,-5 5,4 2,-1 4,2-3,1-1,3 3,22 9,-6-5,21 4,-16-11,4 0,3 0,3-1,4-1,3 0,7 0,5-2,-3-2,0-2,25 0,17-4,-30-1,2 0,7-3,2-3,-6 0,-1-2,4 1,0-2,1 1,0-1,-1 1,-1 1,1-1,0 1,-7 1,-1 0,6 0,1-1,0 0,1-1,4 1,0 0,4 1,-1 0,-6 3,-1 0,1 0,0 1,-1 1,-1-1,1 0,0 1,1 0,-1 0,-6 1,-1 1,48-4,-39 4,3 1,1-1,1 2,6-1,1 1,-4 0,-3 1,-11 1,-2 0,0 0,0 0,45 0,-6 0,-6 1,-4 1,-4 2,-4 5,-1 3,0 2,4 2,2-1,3-1,10 1,6-1,-46-6,0-1,2 0,0 0,0 0,-1-1,1 1,-1 0,1-1,0 0,-1 0,0-1,-1 0,-1-1,0 0,0 0,47 2,-47-4,1 0,0 0,0-1,0 1,0 0,48 0,-7 1,0-2,-1 0,-4 1,-1 0,-3 0,-2 0,4 0,4 0,1 1,-1 1,-9 0,-12 0,-10 0,-9-2,-8 1,-8 0,-9-1,-8 0,-5-1,7 2,-6-1,9 0,-5-2,2 1,1 1,0 1,0-1,-1 2,-1 0,-2 0,-1 1,5 2,-6-1,4 2,-4 2,-7 4,1 0,-9 5,-18-6,-16 1,-21-2,-4-3,-5 0,0 0,-3 1,-7 0,24-4,-3-1,-11 1,-3-1,-2 0,0 0,0 0,0-1,10 0,2-1,1 0,0-1,-5 0,-2 0,-2-1,-1-1,-6 1,-1-2,-4 1,0 0,4 0,2 0,5 0,2 0,5 1,1-2,2 1,-1-1,-4-1,0 0,0-1,2 0,4-1,1-1,3 0,2 0,-44-6,8 0,7 1,10 2,7 1,2-1,0 3,-1 0,0 1,0 1,0-1,-2 0,-2-2,-5-2,-2-3,-5-1,-3-1,-3-1,1 1,3 1,2 1,4 3,1 2,2 2,1 2,-2 2,-4 0,3 0,1 0,0 3,1 3,-2 3,1 3,2 0,-1-1,1 1,2 1,1 0,3 0,3 0,-2 0,1 0,6-1,4-1,5 0,2-1,0 0,3 1,1-1,2-1,1 0,1-1,2 0,0-1,0-1,5-1,1 0,-5 1,-8 2,-12 2,3-1,9-2,8-2,6-2,-8 0,1-1,0 1,2-2,7 0,2-1,2 0,2 0,1 0,1 0,2 0,-4 0,0 1,0 0,3 1,4-1,-3 1,-1 1,0 0,0 0,5-2,-8 0,6-1,-3 0,2 0,35 27,16-8,21 15,6-16,-11-8,7 1,5 0,-3 1,-7-2,-1 1,7 4,28 8,-37-11,0 1,0 0,-1 1,37 9,-19-4,-5 0,-1-2,3 1,-5-1,-4-2,-7-3,-2-2,6-1,-1-1,0-2,-6-2,-1-1,6 0,3 1,-5-2,-10 0,-7 0,8-1,3 1,7-1,0 0,-10 0,4 1,1-1,1 0,5-1,-1 0,1 0,5 0,3 0,4 0,-2 0,-5 0,-1 0,5-1,8-3,2-3,2-3,-5-1,0 4,2 1,-12 4,-13-3,-20-1,-12-1,6-2,2 0,5 0,1 2,-2 3,-1 1,9 2,11 3,3 3,4 3,3 7,3 4,7 1,15 5,-9-4,-10-5,-12-6,-21-9,1-1,-1 0,1 0,3 0,5 3,2 1,0 1,3 2,5-1,4 0,6 0,0-1,-1-1,6 1,-1-1,3 0,-5-1,-2 0,-3-1,-4-1,-3 1,-9 0,1-1,-1 1,1-1,0 1,-7 0,-1 0,-1-1,0 0,-1-1,-3 0,-1 0,4 0,2 0,6 0,-1 0,-7 0,0 0,3 0,4 0,5-2,1-2,16-7,11-7,9-3,6-1,-12 3,-2 1,-6 2,-7 1,0 2,1-2,2 1,-2 1,-8 1,-8 0,-2 0,-1-1,2 2,-2 1,-4 1,-6 2,-4 0,-5 2,-4 3,-61-1,7 2,-57 2,15 3,-10 3,-5 1,-1 1,3 0,6-1,3-3,4-1,0-3,-6-1,-9-1,43-1,-1 0,-3-1,0-1,0-2,0 0,-1-2,1 0,2-1,1 0,0 0,1 0,0 0,0 0,0 0,0 0,-2 0,-1 0,-1 0,0 1,-3 0,1-1,0 1,1 0,0 1,0 0,3 0,1 0,2 2,1 0,0 2,0 0,2-1,0 2,-1 0,1 0,-2 1,0 0,-4 0,-1 1,-8 0,-2 0,-4 0,-1 0,2 0,1 0,13 0,3 0,-32 0,31 0,-3 0,-4 0,-3 0,-9 0,0 0,2 0,3 0,14-1,4 0,-42-3,12 0,10 0,8 2,-14 2,0 0,0 0,5 1,20 1,5 3,3 3,0 2,-2 1,7-2,5-1,-5 1,-3 1,-6 2,-5 4,8 1,-4 3,-2 4,1 2,5 1,-1-1,3 1,1 0,-6 4,7-2,-1 0,0-1,5-5,0 0,4-2,2-2,0-2,3-2,1-1,2-2,2 0,-1-4,2 0,1-2,1 0,2-1,1 0,1 0,0-2,-1 0,1-2,0-1,0 0,-1 0,0 0,1 0,-5-1,7-1,-6-3,4 0,1-2,-5 0,6 2,-5-2,2 2,-1 0,0-1,1 2,3 0,-3-2,76 5,-19-1,11 3,3 2,17 3,20 2,-32-1,4-1,14 3,4-1,6 3,-1-1,-7 1,-4 0,-12-1,-5-1,22 6,-20-4,7 2,19 3,-35-7,1 1,1-1,-1 1,43 3,-15-3,14-1,-41-5,2 0,6 0,3-1,8 0,2-1,3 0,1-1,3-1,1 0,2 0,1 0,1 0,1 0,1-1,1 1,4-1,0-2,0 0,-1-1,0-2,-1-1,1 0,-2 0,-5 0,-3 1,-6 0,-2 0,-4 2,-1 0,-5 0,-1 1,0 0,-1 0,-3 1,-1 1,-6 0,-1 0,40 0,-8 1,-14 0,-11 0,-8 0,-6 0,1 0,-5 0,-4 0,-6 0,-1 0,-4 0,-2 0,-2 0,-2 0,-3 0,-2 0,0 0,2 0,5 0,4 0,4 0,-1 0,2 0,9 2,5 0,4 0,3-1,-6-1,-1 0,-2 0,-6 0,-3 0,-3 0,-5 0,-3 0,1 0,-1 0,1 0,-1-2,0 0,-1-1,-1 0,-3 1,-2-1,1 0,2 1,0-2,2 1,0-1,1 0,0 0,-1 0,0 0,3 1,2-1,0 0,-2 0,9-2,3 0,5-1,0-1,-9 3,-3 1,-3 0,1-2,-2-1,0 0,3 0,-2 1,-1 0,-1 1,-7 2,-5 0,-66 21,19-4,-11 3,-4 2,-14 9,-7 3,-7 4,-1-2,0-2,-2-3,-1-4,-2-3,-4-3,-1-3,1-3,-1-3,-3 0,2-2,-2-2,1-3,4-2,-5 0,-7 0,47 0,-1 0,-3 0,-2 0,-1 0,1 0,-4 0,0 0,-2 0,-1 0,5 0,-1 0,1 0,-1 0,4 0,0 0,1 0,0 0,-3 0,1 0,2 0,0 0,0 0,0 0,3 0,2 0,-46 0,10 0,10 0,7 0,2 0,4 0,3 0,0 0,2 0,-1 1,-1 1,-4 2,-5 5,-5 3,-6 3,-3 3,-3 0,-3 3,-5 0,46-10,0-1,-1 0,1-1,-1 1,-1-1,1-1,0 0,1 0,-1-1,-49 8,4-1,5-1,2-3,22-3,-6 2,-7 2,0 1,-6 0,23-6,14-2,6-1,5-2,7 1,6-1,0-1,-2 0,0 0,3 0,7 0,3-1,-3-3,-3 0,1-3,-2 2,5-1,-1 1,-2 0,3 0,0 0,-1 0,3-2,-2 0,1-2,1 0,0-1,0 1,-1 0,1 3,-6-2,5 2,-4-1,2 0,5 2,-7-2,5 5,-7-2,5 3,-3-2,1 1,4 0,49 31,-16-13,47 28,-29-18,2 0,4 0,1-4,6-5,11-3,8-2,7-4,15-4,4-3,2-1,-9 0,8-1,-45-1,0-1,4 0,0-1,4-1,-1 0,-5-1,-2 1,-1 1,-2-1,48-2,-7 0,-4 1,-14 1,-8 1,8 0,4 0,12 0,-7-1,-16 0,-4-1,-5-1,0 0,-2 0,-5 1,-3 0,2 1,2-1,1-2,0 2,-2-1,3 0,3-1,5 1,3-1,4 2,2 1,0 1,1 0,-1 0,0 2,-2 0,-1 2,-1 0,0 0,-2 1,-5 1,-3 2,1 2,2 1,5 1,2-1,5 1,1 0,-1 0,-1-1,-3 1,-7-2,2 0,0-2,2-1,1-1,-7-2,-5 0,-6 0,-4 0,-1 0,0 0,2 0,0 0,-3 0,-2-1,-1 0,0-1,-2-1,0 0,-1 1,1 0,4 0,2 1,-2 0,-10-1,0 1,8-1,7 2,8 0,-4 0,-9 0,-7 0,0 0,-3 0,-2 0,0 0,-7 0,0 0,-2 0,-3 0,2 0,-4 0,4 0,4 0,-2 0,4 0,-6 0,-2 0,2 0,-2 0,6 1,-5 0,3 1,-4-1,2 1,-4 0,-54 18,18-11,-51 14,32-12,-1 1,-4 0,0 0,-5 0,-7 1,-2 0,-10 1,-2 2,-2 0,-2 0,4-1,-3 1,-4 0,-3 0,-6-2,-4-1,1-1,-2-1,-4 0,48-6,-2-1,-1 1,-2-1,-10 0,-1 0,-1-1,0 0,-3-1,-1-1,3-1,0 0,8 0,1 0,1 0,2 0,3 0,2 0,-41 0,7 0,0 0,7-3,-4-4,4-1,3-2,2 2,6 1,0-1,2 1,3-1,-2 2,8 1,7 1,-8 1,0 2,-9-1,-5 2,5 0,-4 0,-6 1,-5 4,5 1,6 1,-1 1,-12 1,-7 1,1 1,12-2,18-2,7 0,5 0,10-2,-3 1,-14 1,-15 1,-6 3,7-2,8-1,7-1,2 0,3 0,5 0,2-1,-1 1,4 1,4 0,8-2,6-1,5-2,1 1,1 3,-2 6,1 1,0 2,5-6,-3 2,0-5,-4 0,-6-5,5-2,-1 0,2-1,4 0,62-2,-17 3,59 1,-32 4,6 1,3 0,2 2,2-2,9 1,7-3,-36-2,3-1,5 1,1-2,-3 1,2-1,12 0,1 0,-3 0,-1 0,-2-1,-1 0,1 0,-2-1,-12 0,-2 0,1 0,1 0,0 0,1 1,-2-1,0 0,-1 1,-1 0,37-1,-10 1,13-1,4 0,-42 0,1 0,2 0,-2 0,41-1,4-2,-48 3,0 0,0-1,0 0,0 0,0-1,40-3,-41 4,1 0,0 0,1-1,46-2,-11-1,-20 2,-12 1,-3 1,5 0,-4 0,1 0,-2-1,0 0,6-2,-2 0,3 1,5-1,1-1,6-3,4-1,0-1,3 0,3-2,-5-1,-10 3,-10 1,-11 3,-7 2,-5 0,-8 3,-4 0,-2 2,-1-1,0 1,-1 0,2-1,4 0,5 0,5 0,1-1,-1 1,-2 0,-4 2,-2 0,-5 0,-4 0,-1 0,-1 2,2 5,-5 2,2 6,-5-4,4 2,-1-2,0 0,2-1,-4 0,3 1,-4 3,0 0,2-1,2-4,2-3,2 0,-3 1,-39 14,10-10,-36 9,21-14,-1 0,1 0,0 1,-2-1,-3-1,0-1,-3 0,-1 1,0 1,-21 3,-6 0,-5 0,-1 0,11-2,-4 1,-8 0,-8 0,5-1,6 0,-21 1,41-4,-1 0,-7 0,-1 0,-2-1,1 1,7-3,2 1,1-1,-1 1,0-1,0 1,0 0,0 0,-38 3,-5-1,5 2,6-2,0-1,15-1,3-2,3 0,1 0,1 0,0 0,-1 0,3 0,-1 0,-3 0,0 0,-1 0,12 0,7 0,-2 0,-2 0,-26 0,-6-2,2 0,-2-2,13 1,0 1,2 0,8 2,-5 0,-15 0,27 1,-1 1,-3 0,-1 2,-42 4,24 2,29-3,6-1,-5 1,-5 1,-4 1,15-3,17-4,6 0,3 0,-7 0,3 0,-2-1,1 1,4-2,-7 0,6 0,-6 0,7 0,-2 0,0 0,-1 0,-1 0,2-2,-1-3,-3-8,2 1,1 0,4 7,-5 5,-1 1,-3 1,6 3,0 0,1 1,-4-4,5 1,-3-2,1 5,-4 4,-4 4,-3 1,-3-1,1-2,4-2,5-2,3-1,3-1,-4-2,1-1,0-3,-1 0,68 13,-25-5,56 12,-41-6,3 3,6 6,9 6,3 3,-8-2,-6-5,-6-4,-3-2,2 0,-6-2,-9-5,-6-1,-8-4,-2 8,2-4,2 5,8-4,1-1,7 0,6-2,-1-2,2-1,5-1,-5-2,-1-3,-2-3,-6-3,6-2,3-2,2-2,-2 0,-5 2,-5 1,4-1,4 0,5 0,0-1,-4 3,-4 1,0 0,-3 1,-3 0,-1 1,1 2,-1-1,5-1,-1 1,2-2,1-1,0-1,8-2,2-2,1 0,2 1,0 0,0 0,0 1,-1 1,-2 1,1 1,-2 1,-3 3,-1 1,-2 1,-4 0,-2 1,-3 0,-2 1,-1 1,-1 1,1 2,1 1,3 2,5 2,4 2,5-1,4 1,7 0,6 0,7-1,3 0,5-1,8 0,5 0,11-3,-46-5,0 0,0-1,-1 0,47-1,-15 0,-10 0,-8 0,-6 0,-3 1,-8 1,-6 0,-6-1,-5 0,-3 0,-2 0,0 1,-1-2,-1 0,1 0,-2 0,2 0,1 0,-1 0,9 0,17 0,8 0,9 0,-8 0,-10 0,1 0,0 0,-4 0,-8 0,2 0,-2 0,2 0,-4 0,-13 0,-5 0,-3 0,-2-1,4-2,5-5,0-1,-3 0,-5 3,-3 0,-52 0,9 8,-51 5,14 13,-5 2,-4 1,0 2,0 0,3 0,1-3,4-4,5-2,8-2,6-2,5-1,-5-1,-5 1,-1 0,0 1,4 0,-3 3,-4 2,-5 1,5 1,3-3,8 0,5-3,6-2,8-3,9-1,7-2,1 0,-7 1,2 0,-6 1,3 0,-3 1,-6 3,-7 3,-8 2,-4-1,3 1,-2 1,3-1,3 0,0-1,3-1,4-1,3 0,1-1,3-2,2-1,0 1,8-3,0 0,2 0,0 0,-3 1,4-2,0 0,-3 3,-3 2,-6 3,-1 1,4-3,0-1,1-2,0-1,2 0,3-2,-5 1,-4 0,-7 1,-5-1,-2-3,-3-2,-3-1,-3-1,-2-2,-2-1,-4-4,0-4,1-2,8-1,8 0,4 0,5-1,3 1,6 1,8 0,4 0,4 1,4-6,1 5,3-5,9 1,-1 6,9-2,-1 4,11-4,14-5,12-4,15-8,6-2,7-2,6-2,0 4,-3 3,-8 5,-6 4,-10 5,-5 4,-6 3,-7 3,-7 1,-9 3,-9 1,-5 0,-48 22,12-10,-41 16,32-18,-7-1,-12 1,-5 0,-5 0,11-4,12-3,3-1,1-1,4-1,4 0,-3 0,-1 0,-3 0,-3 0,1 0,-4 0,-6-1,2 0,4-1,8 0,7 1,-10-2,-2-2,-3 0,5 0,10 1,2 0,1 0,3-1,2 2,1-1,-5 0,3 0,-5 0,3 1,-1 1,0 0,-1 0,-2 0,1-1,1 1,-3-1,0-1,-2 0,-1 0,0 0,-3-1,0-1,-1 0,-2 0,1 0,0 0,1 0,1 0,1 0,3 1,1 0,2 1,1 1,1 0,2 1,2 0,3 1,-2 0,2 0,-4 1,4 0,-3 0,1 0,-1 0,1 0,2 0,-7 0,6 0,-6-1,5-2,-2-1,-3-1,-1 0,-1 0,3 1,3-1,2 0,-1 0,2-1,0 1,-1-1,58-2,28-2,-16 1,5 0,8-2,9 0,-2-1,24-5,-2 0,-7-2,1-2,-19 4,1-2,2-1,6-2,1-2,0-1,2-2,1 0,0-2,4-2,-1-1,-1 0,-12 4,-1 0,-2 0,-7 1,0 0,0-1,8-4,1 0,-1 0,-3 1,-2 1,1-2,4-1,0-2,-2 1,-5 3,0 0,-5 1,11-6,-5 2,-6 2,-2-1,-1 1,-1-2,-4 1,-2 1,-4 2,-4 0,24-16,-19 12,2-3,2-4,1 1,-10 8,-2 3,7-1,4-2,5 0,-4 2,-3 4,8-2,9-3,9-2,0 1,-10 5,-8 4,-8 3,-7 2,-4 1,-4 0,-3 0,-5 4,-7 4,-5 2,-3 2,1-4,0-2,5-2,6-6,6 0,11-5,9-3,7-1,0 1,-1 3,-2 2,-1 2,0 1,-5 1,-10 5,-8 3,-7 3,-7 2,-3 2,2-2,-1 2,2-1,3 0,-3 0,7 0,0 0,0 0,0 1,-1 0,-3 1,-3-1,-1 1,-2 1,4 0,-1 1,0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15T02:49:16.540"/>
    </inkml:context>
    <inkml:brush xml:id="br0">
      <inkml:brushProperty name="width" value="0.3" units="cm"/>
      <inkml:brushProperty name="height" value="0.6" units="cm"/>
      <inkml:brushProperty name="color" value="#945200"/>
      <inkml:brushProperty name="tip" value="rectangle"/>
      <inkml:brushProperty name="rasterOp" value="maskPen"/>
    </inkml:brush>
  </inkml:definitions>
  <inkml:trace contextRef="#ctx0" brushRef="#br0">759 160,'44'-8,"-4"1,-17 1,1 0,0 0,0 1,-2 0,1 1,1 0,-1 1,1-1,0 0,-2 1,-1 0,-3 0,-3 2,1-2,0 1,-1 1,2 0,-2 0,5-1,1 1,-1 1,-1 0,-4 1,-1 0,2 2,1 1,0 2,-2-2,-1 1,5 3,6 2,3 1,0 1,-6-2,-1-1,0 0,0 2,1 1,-2 0,0-2,-1 0,-1-1,-1 1,-1 0,-2 0,-1-2,-1 1,3 2,-4-3,6 6,-7-6,2 2,0 2,-2-4,7 8,-5-7,2 4,-3-3,0-1,5 5,0-1,3 3,-3-5,0 0,0 0,1 1,1 0,1 0,-1 0,0-1,1 0,-2-1,-1 0,0-1,-1 0,0 0,2-1,-2-1,0 0,-2 0,-1 0,6 2,-5-2,2-1,1-3,-1-1,6-1,-5-2,4-4,2-3,4-6,3-3,-2 0,8-7,-1 1,1 0,0-1,-7 4,-3 1,-4 3,-7 4,-3 3,1-3,-4 2,3-7,-4 2,-2 1,2-5,-1 5,1-4,0 3,-2 1,2-1,3-3,1-2,0 2,-1 2,-3 2,2 0,-1 1,1 0,1 0,0 2,0-1,4-1,-4 5,8-4,-8 4,3-2,0 1,-2 1,5-3,-1 2,-3 3,5-1,-3 3,1 2,3 1,-6 1,6 0,-1 0,-4 0,6 0,-3 3,-3-2,11 5,-8-1,12 3,-4-1,-2-1,-3-2,-5-1,2 0,2 0,1 0,2 0,-3 1,-1-1,-1 0,-1-1,1 1,5 0,-1 0,-1-1,-4 0,2-1,-5 0,8 0,-3 1,0-1,-2 1,2-2,-4 0,8 0,-10 0,11 2,-11-1,10 1,-9-2,4 0,2 2,-3-2,4 2,-4-2,0 0,6 1,-5 0,4 0,-6 0,0 0,6 1,-5-1,3 1,0-1,-5 0,4 2,2 0,-5-1,6 2,-7-2,1-1,10 0,-7 1,9-1,-8 1,2-1,2 1,0 2,3 0,-1 0,3 1,-1-1,0 0,-1 2,-1-1,2 1,0-1,2 1,-1 0,0 0,-2 0,-5-2,3 1,2 1,2 0,3 1,-3-2,0 1,0 0,-1 0,-2 0,-6-2,-1-1,5-1,2 0,3-1,-2 1,-5-2,-2 0,1 0,-4 0,1 0,-2 0,3 0,-1 0,1 0,-3-1,3 0,-1-2,2 0,-1 0,2 1,-6-1,5 2,-4 0,0-1,4 1,-4-2,3 2,-3-2,4 0,0-1,0 0,-5 0,3-1,1 2,0-1,3 2,-5 1,3 0,-2 1,1 0,0 0,-1 0,0 0,-1 0,0 0,1 0,-1 0,1 0,0 0,-2 0,3 0,-3 0,2 0,0 0,-2 0,2-4,2-1,3-3,0 1,-1 3,-2 1,1 0,0 2,2 0,-5 1,-3 0,7 0,-7 0,8 0,-7 0,1 0,8 0,-5 0,8 0,-8 0,0 0,-2 0,-1 0,4 0,-6 0,9 0,-5 0,2 0,-3 0,-1 0,5 0,-3 0,2 0,-5 0,3 0,-1 0,0 0,0 0,-3 0,6 0,-3 0,2 0,-4 0,6 0,-6 0,5 0,-4 0,0 0,5 2,-7-1,5 2,1 3,-4-2,5 4,-9-2,5 1,-3 0,6 4,-5 1,1 1,0 1,-4-3,-1 0,2 2,-3-1,1 4,-2 2,0 0,-3-1,-2 1,-1-3,0 3,-1 2,0 2,-1 0,1-3,1 0,-1 0,0-2,-1-1,0-1,0 1,2-2,-1 4,2-5,-28-5,10-6,-24-10,15-6,0-3,-2-1,0-1,1 2,2 1,0 1,-1 1,-5 1,-6 1,-9 2,-6 1,-7 3,-1 3,-4 2,1 1,4 0,-12 0,-4 0,-4 0,-1 0,9 0,3 0,-8 0,-6 0,-5-2,2 0,-9-1,-3 2,-2 0,-2 1,7 0,-4 0,7 0,11 0,16 0,13 0,4 0,-12 0,-5 0,-3 0,5 0,21 0,6 0,2 0,-10 0,-13 0,-3 0,-2 0,1 0,1 0,2 0,3 0,7 0,5 0,5 0,-4 0,2 0,0 0,0 0,5 0,-1 0,6 0,-1 0,-3 0,-3 0,-3 0,-1 0,7 0,5 0,1 0,2 0,-5 0,-12 0,-7 0,-2 0,-1 0,5 0,1 0,-1 0,-4 0,3 0,3 0,9 0,13 0,-9 0,-1 0,-10 0,-7 0,14 0,2 0,-5 0,-4 0,-2 0,7 0,14 0,5 0,-12 0,-20 0,-10 0,0 0,7 0,10 0,6 0,7 0,14 0,3 0,-10 0,-20 0,-15 0,-8 0,5 0,9 0,8 0,-8 0,0 0,-1 0,0 0,9 0,-1 2,3 0,4 3,11-1,3 0,-3 2,-1-1,-1 2,6-1,6 0,3-1,-7 0,5-2,-4 0,4-3,-1 0,0 0,-1 0,0 0,0 0,1-1,0 0,1-2,-1 1,0-1,0 0,-2 2,5 0,-3 13,11 0,1 13,7-3,2 1,2 0,4-1,0-1,1 0,0-2,-1-2,-2-2,-1-2,2 0,-1 0,3 1,-2-3,3 0,0 0,0-2,6 2,-8-6,4 1,7-3,-7-1,9-2,-8 0,2 0,0-1,5-3,1-2,7-3,2 1,-1 3,10-1,3 2,11 0,5 0,-4 2,4 1,4 0,3 1,2 0,-10 0,-5 0,23 0,15 0,-36-1,2 0,1-1,0 0,-4-1,-1-1,-2-1,-1 1,-1-1,0 1,45-5,-19 3,10 1,-2 1,-2 1,3 2,-18 1,-5 0,-6 0,-8 0,-10 0,-5 0,7 0,5 1,6 0,-5 1,-10 1,-4-1,-1 0,1 1,10 1,4 1,6 0,1 1,-9-2,-1 0,1 0,3 1,-4 0,-2 0,6 0,6 0,8 1,0 0,-10-1,-1 0,0 0,3-1,0-1,4 1,3 2,0-1,-7 0,-4-2,-4 0,0 1,3-1,0 1,0-1,-3 1,-3-1,-4 0,-4 0,0 0,-3 1,-1 1,-2-1,1 1,-1-1,-3-1,-1 1,-2 0,0-1,0 1,-1 0,0 0,-1 0,1 0,1 0,0-1,-1 1,0-1,-1 0,-2-1,-1 0,-2 0,9-1,-2 1,4-2,-3 0,-4 0,0 0,2 0,0 0,-2 1,-3 1,0-1,4 0,5-1,7 0,-1 0,-4 0,-9 0,-6 0,3 0,7 0,7 0,-2 0,-3 0,-6 0,-3 0,-1 0,0 1,1 1,-1 1,5 1,-5-1,5 3,-6-2,1 0,1 0,-2-1,5 3,-6-2,6 2,-7-2,2 0,5 3,-7-3,5 3,-3-1,-3 0,10 2,-8-2,3 1,-4 0,-44 9,-16 4,-4-5,-7-1,-4-1,-1 0,0-2,2 0,11-4,1 0,1-2,-2-1,-2-1,-3 0,-23 0,-8-1,17 0,-4-1,2 1,-27-1,4-1,15 1,6-2,20 0,3 0,-34-5,-4 0,-3 0,14 3,8 3,-6 0,-8 0,8 0,0 0,-16-1,37-2,-3 0,-15-1,-3 0,-6-1,2 0,9 0,4 2,10 1,3 0,-38 0,1 0,38 1,-1 0,-3 0,1 0,-43 0,19 1,20 0,6 0,-14 0,-23 1,33 1,-3 1,-7 2,-1 1,5 1,4 0,-28 5,26-4,12-2,-21 2,21-2,-4 1,-6 1,-1 0,4-1,2 1,-31 4,21-4,1-1,-15 1,-6 0,5 0,19-2,16-2,2-2,9-2,-1 0,-6 0,-3 0,-9 0,9 0,10 0,9 1,5 0,2 1,1-1,2-1,84 10,-3-7,10 2,6 0,-14-5,-2 0,1 0,1 0,-1 0,-1 0,-4 0,2 0,12-2,4-1,3-1,0 0,-3 0,-1-1,-5 0,-4 0,-14 2,-3 0,46-1,-7 0,-16 0,-7 2,9 1,11 1,-35 0,2 0,0 0,0 0,35 0,-17 0,-21 0,-11 0,-3 0,0 0,-3 0,-1 0,-1 0,-3 0,1 0,0 0,0 0,1 0,0 0,0 0,1 0,1 0,-1 0,-1 0,1 0,0 0,-1 1,1 0,0 1,0-1,0 1,1-1,3 1,3 2,3 0,3 0,0-1,1-2,-1-1,2 2,1-1,-3 0,5 1,0 0,2 1,2 1,-10-2,-3 1,-4-1,1 2,2 0,-3 0,-1 0,-2 0,-2-1,2 0,-3 0,-2 0,-2 0,-2 1,-2 1,0 1,0-1,-1 1,0 0,-2-1,0 0,1 1,1 0,2-1,6 2,7 2,3 0,-1-1,-6 0,-6-2,-1-1,-1 1,-4-1,-3 0,3-1,4 1,5 0,2 0,-7-1,-6-1,-8-2,2 1,4 0,-1 2,3-1,-10-2,8 2,-7-2,7 1,1 0,-5-1,7 0,-7 0,0 1,0 0,5 2,-4 0,5 1,-4 0,2 0,1 0,1 1,1-1,0 1,1-1,2 1,1 0,0-1,-2 0,-3-1,-2 0,-1-1,-1 0,-2 0,0-1,2 0,-3-1,3 2,-1-2,-3 0,-81 11,0-2,1-1,-4 1,13-3,1 0,-2 2,0-1,-3 0,0 1,-2-1,1 1,4-2,1-1,5 0,2-2,-33 2,12-2,-4-3,-20-1,40 0,0 0,-1 0,1 0,5 0,1-1,-30-3,1-1,1-3,15 2,-11 0,-25 0,39 2,-5 1,-16-2,-1-2,5 1,2-1,13 1,3 0,-35-5,13 3,-17-2,45 5,0-1,2 1,0-1,-33-2,20 2,4 2,12 1,4 2,-12 0,-25 1,29 0,-2 0,1 0,0 0,-38 0,24 0,13 0,-5 0,-15 0,-4 0,3 0,12 0,20 0,1 0,3 0,-2 0,-20 0,-23 0,-16 0,5 0,16 2,25 1,7 1,-4-1,-11-2,-13-1,-5 0,12 0,22 0,15 0,3 0,2 0,2 0,1 0,6 0,2 0,-4 0,-4 0,0 0,-1 0,6 0,5 0,-2 0,-1 0,0 1,-2 1,5-1,-5 0,1-1,2 0,-6 0,10 0,-7 0,0 4,-3 5,-1 3,3 0,1 0,-1-3,1 1,1-2,3-1,3-1,-7 3,4-1,-14 7,5-1,-5 3,-2 2,6-2,4-1,-4 6,-1 4,-6 6,-2 3,10-12,10-10,8-7,55-5,3-4,45-5,-46 1,3-1,13-3,5 0,21-4,3-2,-27 5,0 1,-1-1,20-4,-4 1,-11 2,-6 1,27-4,-7 3,-38 6,2-1,0 2,2 0,7 0,0 0,-3 1,-3 0,41-2,-25 3,-18 1,10 0,16-2,9-1,2 2,-14 2,-13 2,4 0,-2 0,-1 0,9 0,20 0,-36 0,3 0,6 1,0 1,-4 0,-3 0,37 5,-25 0,-24-3,-10-1,-7-3,0 0,7 0,3 0,1 0,2 1,1 3,4 1,2 1,2 1,2 1,0-2,-1 0,4-1,2-1,4 1,0 1,-7 0,1 1,-1-2,3 0,2 1,0 1,0 0,-7 0,4 0,3 1,-8-2,8 3,-8 1,1 1,5 0,-6-2,1-1,-5-1,-2-1,-2 1,-1-1,1-2,-3-1,-3-2,-2 0,-3 0,-4 1,-3 0,-2 0,-2-1,-1 1,-1 0,0-1,1 2,0-2,1 1,5 1,6 1,4 1,-1 3,-7-2,-8-2,-4 1,0-2,7 3,10 1,8 2,-2-1,-7-1,-8-2,-6-1,4 0,1-1,0 1,-5-1,-8 0,4 0,-1 1,5 1,1 0,-4-1,1 1,-4-1,3 3,-5-2,4 3,-1 0,-3-1,5 5,-7-5,2 5,-33 11,-1-7,-35 10,3-13,-5-2,-3-1,0-2,2-3,-1-1,-3-2,-1-2,-3 0,-5 0,-5 0,-3 0,-5-3,0-3,-1-3,3-1,3 0,3 1,1 2,-2 0,-1 1,-2-1,2 0,2-1,3-1,2-1,2-1,7-2,2 1,2 0,1-1,1 2,2-1,-2 1,5 1,4 1,-12-2,-4 0,-8 1,-7-1,9 5,-3 0,-1 1,2 2,1 1,14 2,5 0,-18 0,-10 0,-17 1,0 3,17 3,-2 1,0 2,0 1,6 1,10-1,-9 2,-4 0,-9 0,-5 1,10-2,-3-2,1 1,3-1,-1 0,19-1,8-3,-12 3,1 1,-14 1,0 0,16-3,2 0,9-1,7-1,2 0,0-1,-1-2,3 0,5-1,3-1,2 0,4 0,0 0,2 1,1 0,2 0,3 0,0 1,1-1,2 0,1-1,1 1,-2 0,1 1,0 0,0-1,-1 0,0 0,-1 1,0 1,-1-1,-1 1,0 0,0 0,-1 1,-1-1,0 1,-1-1,1 0,1 0,-4-1,2-1,1-1,-1-1,3 0,-1 0,0 0,2 0,2 0,3 0,1 0,-3 0,4 0,-3 0,68 4,-12-2,58 2,-27-3,7-1,6 2,-32-1,3 1,3-1,2 0,5 0,2-1,0 0,0 0,-4 0,-1 0,1 0,0-1,0 0,-1-1,2-1,-1-1,2 0,0-2,-4 1,0-1,0-1,1 0,-1-1,-1 1,0 1,-1 0,0 0,0 0,-4 2,0-1,-2 1,1 0,0 0,-1 1,1 0,0 1,-2 1,1 0,0 1,0 0,1 0,-1 0,-1 0,1 0,0 0,0 0,-2 0,0 0,47 0,-3 0,-3 0,0 0,-2 0,4 0,6 0,-48 0,-1 0,3 0,0 0,-1 0,0 0,-2 0,1 0,1 0,0 0,0 0,0 2,2-1,0 2,1 0,0 1,0 0,0 1,-1-1,-1 1,-2-1,-1 1,44 4,-4 1,-2 1,-3 1,-2 1,-2-1,-4-1,-9-1,-4 0,-7-1,-6 0,0 0,-7-1,-2 0,5 1,-5 0,-4-1,2 0,-7-2,9 0,-1 1,5 0,5 2,-5-1,-1-1,-9-2,-1-2,1 0,-3-1,-2 1,-8 0,-3 0,0 0,-3 0,3-1,-4 1,2 0,-7-1,7 2,-3 1,2 1,1 0,0 0,-1-1,0 0,-1 0,-2 0,3 3,-6-2,5 3,-53 1,15-3,-43 2,1-2,-13 1,-15 3,41-6,1 2,-37 5,1 0,5-2,2-4,3-4,9-1,4-1,4 0,3 0,-1 0,-1 0,0-1,-6 0,-1-1,3 0,-4 1,-5 1,-3 0,-1-1,1-2,1-2,1-1,-1 0,2 0,3 1,-1 2,4-1,0 2,4-1,-1-3,-4 1,0-1,0 2,1 3,-2 1,0 0,-1 0,4 0,1 0,-2 0,9 0,7-1,-11-1,-5 0,-10 0,-1 2,14 0,-1 0,-2 0,4 0,1 0,8 0,-5 0,-9 0,-7 0,-10 0,2 0,2 0,0 0,0 0,-2 0,15 0,7 0,-10 0,-16 0,27 0,-2 0,-6 0,0 0,8 0,3 0,-37 0,26 0,14 0,-2 0,5 0,-1 0,2 0,-2 0,-1 0,1 0,5 0,0 0,0 0,2 0,5 0,4 0,6 0,-5 0,0 0,-1 0,1 0,4 0,0 0,2 0,-1 0,2 0,0 0,4 0,-1 1,1 1,3-1,-3 0,0-1,-1 0,-1 0,3 0,2 0,-1 0,0 0,0 0,2 0,5 0,-6 0,3 0,-7 0,7 0,2 0,-7 0,8 0,-6 0,4 0,2 0,-9 0,8 4,-6 0,6 5,-3 0,-1 2,-1 1,1 1,2-2,6-2,-7 8,2-3,-8 9,1-6,0-1,1-1,0-2,2-3,4-2,2-3,-4-3,3-1,-2-1,65 0,-17 0,57 0,-34 0,-10 0,15 0,27 0,-32 0,3 0,7 0,-1-1,-4 0,-2 0,-4-2,-2 0,0-2,0-1,5-1,0-1,-4 1,-1-1,-3 0,1 0,7 0,2-1,9 0,1-1,-2 2,-1 0,-11 1,-6 2,6-1,-24 6,16 0,20 0,17 0,-12 0,-22 0,-23 0,-11 0,20 0,17 0,16 0,-1 0,-9 0,0 0,-7 0,-2 0,10 0,13 0,25 0,-42 0,1 0,1 0,1 0,-6 0,-1 0,34 0,-8 0,1 0,1 0,-5 0,-14 0,-5 0,9 0,16 0,7 0,-1 0,-5 0,-13 0,-1 0,-1 0,9 0,8 0,3 0,8 0,3 0,-47 0,-1 0,1 0,-1 0,49 0,-49 0,0 0,50 0,-1 0,-7 0,-2 0,-9 0,-6 0,-3 0,-4 0,-3 0,-8 0,-5 0,-5 0,-1 1,-1 3,0 2,0 2,0 1,-2 0,-9-2,-2-1,13 1,2 0,5 1,-5-1,-15-2,0-2,-4-1,-2-1,-2 2,-2 1,2 2,2 1,1 0,4 2,-5-1,-3-2,6 2,1 0,4 0,-5 0,-11-4,-3-3,-1-1,3 0,0 0,-3 0,2 0,-41 26,20-21,-35 20,22-27,-1 1,-9 1,-4 0,-9 0,-5 0,-5 0,-5 0,-5 0,-3 1,-3 2,-2 3,-3-1,-6 0,-1-3,-2-2,-1 0,-4-1,-3-4,3-1,36 1,-1-2,-1 1,0 0,2-1,1 1,-45-8,21 4,5 0,-1 0,-3 0,-1 0,10 2,3 2,-15-2,-9 0,-13-3,-1-1,10-1,-2 1,-3-1,-2 0,5 2,37 5,-2-1,1 0,1 1,0-1,1 2,1-1,1 2,-32-2,-3 3,-2 1,-2 0,3 2,4 0,2 1,0 3,-4 1,0 3,-1 0,-2 2,4 2,-2 3,-1-1,2 0,-1 1,3-3,4 2,3-3,4 0,5-1,5 0,5-1,3-2,-6 0,1 1,1-1,-1 0,4 0,-2 1,2 0,7 1,3 0,3 1,-2-2,-9 1,4-2,1 0,2-1,8 1,-3-1,2-2,1 0,-1-1,2-1,-2-2,1 0,0 0,2 0,2 2,-1 0,2 3,-1 2,0 2,0-1,2-1,0-1,5 0,2-1,-1 0,-4 0,-3-1,-3 0,7-1,7-2,6-1,-4 1,2 2,-5 0,4-1,3-2,1 0,-2 1,0 2,1 0,-1 2,-3 1,1 1,1-1,3 1,49 13,-12-6,41 11,-21-13,10 0,2-2,6 0,9-1,3-2,12-1,3-2,-2-3,-4-1,-7 0,-1 0,3 0,5 0,5 0,4 0,1 0,-1 0,-1 0,-1 0,1 0,2 0,-1-2,2-2,2-3,0-1,0-1,-1 1,0-1,1 0,0 1,-1 0,-1 1,-2 1,-4 0,-4 2,-3 1,-4 1,-3 0,-1 0,-1 0,1 2,5-2,2 0,2-2,0 0,0 0,2 0,-4 1,-1 0,1 1,-1-1,-1-1,-8 2,-12 0,-1 1,6 1,9 0,5 0,1 0,11 0,2 2,-2 1,-8 1,-19 1,-7 0,1 0,2 2,5-1,3 0,-2-2,1-1,-2 1,-2 0,2 1,-7-1,-3 0,7 0,-3-1,2 1,-3-1,-13-1,-4 0,0 0,-1 0,-2 0,-2 1,5-2,-2 2,-1 0,-2 0,-5-1,3 2,2 0,0 2,0 0,-2 0,-4 0,-1-1,-2 1,1 0,-1-1,-3 1,2 0,1 1,0 2,1-1,-3-1,-1 0,-2-2,0 1,-1-1,0 0,-1 0,-1 0,-1 0,2 2,-4-2,3 3,0 0,-3-2,3 2,-3-1,-2 0,-45 7,11-6,-46 2,17-9,-5 0,-6-1,-2 0,13 0,3 0,-12-3,-4-3,-13-3,0-2,12 1,-1-1,0 1,-4 1,2 3,4 1,-15 2,-10 0,38 2,-2 0,-3 1,1 0,3 0,1 0,-1 0,0 0,-1 0,0 0,-3 0,1 0,0 0,0 0,5 0,1 0,-1 0,-1 0,0 0,0 0,1 0,0 0,-3 0,0 0,-43 0,8 0,2 0,7 0,-3 0,7 0,9 0,-9 0,-3 0,-9 0,-6 0,10 0,-2 0,-3 0,-2 0,0 0,2 0,2 0,-1 0,-2 0,-1 0,0 0,2 2,-2 3,1 2,0 2,-2-1,0 1,0-1,1 1,7-1,4 0,3-1,3-1,2-2,2 0,0 0,0 0,2-1,2 1,2 2,3-1,6 1,-3-1,0 1,2 0,4 1,10 1,2 1,1-1,3-1,2-2,5 1,3 0,4-1,3 0,4-1,1-1,0 3,1 0,-8 5,7-1,-4-1,2-1,-1 1,-2-1,-1 1,5-4,2-1,-4-1,1-2,0 1,-5-2,1 1,-2 0,1 1,4-1,2-1,-3 0,2 0,-1 0,2 0,-5 0,5 0,-4 0,6 0,-4 0,0-1,2 0,-4 0,9 0,-10 1,5 0,2 1,-5 5,4 2,-1 4,2-3,1-1,3 3,22 9,-6-5,21 4,-16-11,4 0,3 0,3-1,4-1,3 0,7 0,5-2,-3-2,0-2,25 0,17-4,-30-1,2 0,7-3,2-3,-6 0,-1-2,4 1,0-2,1 1,0-1,-1 1,-1 1,1-1,0 1,-7 1,-1 0,6 0,1-1,0 0,1-1,4 1,0 0,4 1,-1 0,-6 3,-1 0,1 0,0 1,-1 1,-1-1,1 0,0 1,1 0,-1 0,-6 1,-1 1,48-4,-39 4,3 1,1-1,1 2,6-1,1 1,-4 0,-3 1,-11 1,-2 0,0 0,0 0,45 0,-6 0,-6 1,-4 1,-4 2,-4 5,-1 3,0 2,4 2,2-1,3-1,10 1,6-1,-46-6,0-1,2 0,0 0,0 0,-1-1,1 1,-1 0,1-1,0 0,-1 0,0-1,-1 0,-1-1,0 0,0 0,47 2,-47-4,1 0,0 0,0-1,0 1,0 0,48 0,-7 1,0-2,-1 0,-4 1,-1 0,-3 0,-2 0,4 0,4 0,1 1,-1 1,-9 0,-12 0,-10 0,-9-2,-8 1,-8 0,-9-1,-8 0,-5-1,7 2,-6-1,9 0,-5-2,2 1,1 1,0 1,0-1,-1 2,-1 0,-2 0,-1 1,5 2,-6-1,4 2,-4 2,-7 4,1 0,-9 5,-18-6,-16 1,-21-2,-4-3,-5 0,0 0,-3 1,-7 0,24-4,-3-1,-11 1,-3-1,-2 0,0 0,0 0,0-1,10 0,2-1,1 0,0-1,-5 0,-2 0,-2-1,-1-1,-6 1,-1-2,-4 1,0 0,4 0,2 0,5 0,2 0,5 1,1-2,2 1,-1-1,-4-1,0 0,0-1,2 0,4-1,1-1,3 0,2 0,-44-6,8 0,7 1,10 2,7 1,2-1,0 3,-1 0,0 1,0 1,0-1,-2 0,-2-2,-5-2,-2-3,-5-1,-3-1,-3-1,1 1,3 1,2 1,4 3,1 2,2 2,1 2,-2 2,-4 0,3 0,1 0,0 3,1 3,-2 3,1 3,2 0,-1-1,1 1,2 1,1 0,3 0,3 0,-2 0,1 0,6-1,4-1,5 0,2-1,0 0,3 1,1-1,2-1,1 0,1-1,2 0,0-1,0-1,5-1,1 0,-5 1,-8 2,-12 2,3-1,9-2,8-2,6-2,-8 0,1-1,0 1,2-2,7 0,2-1,2 0,2 0,1 0,1 0,2 0,-4 0,0 1,0 0,3 1,4-1,-3 1,-1 1,0 0,0 0,5-2,-8 0,6-1,-3 0,2 0,35 27,16-8,21 15,6-16,-11-8,7 1,5 0,-3 1,-7-2,-1 1,7 4,28 8,-37-11,0 1,0 0,-1 1,37 9,-19-4,-5 0,-1-2,3 1,-5-1,-4-2,-7-3,-2-2,6-1,-1-1,0-2,-6-2,-1-1,6 0,3 1,-5-2,-10 0,-7 0,8-1,3 1,7-1,0 0,-10 0,4 1,1-1,1 0,5-1,-1 0,1 0,5 0,3 0,4 0,-2 0,-5 0,-1 0,5-1,8-3,2-3,2-3,-5-1,0 4,2 1,-12 4,-13-3,-20-1,-12-1,6-2,2 0,5 0,1 2,-2 3,-1 1,9 2,11 3,3 3,4 3,3 7,3 4,7 1,15 5,-9-4,-10-5,-12-6,-21-9,1-1,-1 0,1 0,3 0,5 3,2 1,0 1,3 2,5-1,4 0,6 0,0-1,-1-1,6 1,-1-1,3 0,-5-1,-2 0,-3-1,-4-1,-3 1,-9 0,1-1,-1 1,1-1,0 1,-7 0,-1 0,-1-1,0 0,-1-1,-3 0,-1 0,4 0,2 0,6 0,-1 0,-7 0,0 0,3 0,4 0,5-2,1-2,16-7,11-7,9-3,6-1,-12 3,-2 1,-6 2,-7 1,0 2,1-2,2 1,-2 1,-8 1,-8 0,-2 0,-1-1,2 2,-2 1,-4 1,-6 2,-4 0,-5 2,-4 3,-61-1,7 2,-57 2,15 3,-10 3,-5 1,-1 1,3 0,6-1,3-3,4-1,0-3,-6-1,-9-1,43-1,-1 0,-3-1,0-1,0-2,0 0,-1-2,1 0,2-1,1 0,0 0,1 0,0 0,0 0,0 0,0 0,-2 0,-1 0,-1 0,0 1,-3 0,1-1,0 1,1 0,0 1,0 0,3 0,1 0,2 2,1 0,0 2,0 0,2-1,0 2,-1 0,1 0,-2 1,0 0,-4 0,-1 1,-8 0,-2 0,-4 0,-1 0,2 0,1 0,13 0,3 0,-32 0,31 0,-3 0,-4 0,-3 0,-9 0,0 0,2 0,3 0,14-1,4 0,-42-3,12 0,10 0,8 2,-14 2,0 0,0 0,5 1,20 1,5 3,3 3,0 2,-2 1,7-2,5-1,-5 1,-3 1,-6 2,-5 4,8 1,-4 3,-2 4,1 2,5 1,-1-1,3 1,1 0,-6 4,7-2,-1 0,0-1,5-5,0 0,4-2,2-2,0-2,3-2,1-1,2-2,2 0,-1-4,2 0,1-2,1 0,2-1,1 0,1 0,0-2,-1 0,1-2,0-1,0 0,-1 0,0 0,1 0,-5-1,7-1,-6-3,4 0,1-2,-5 0,6 2,-5-2,2 2,-1 0,0-1,1 2,3 0,-3-2,76 5,-19-1,11 3,3 2,17 3,20 2,-32-1,4-1,14 3,4-1,6 3,-1-1,-7 1,-4 0,-12-1,-5-1,22 6,-20-4,7 2,19 3,-35-7,1 1,1-1,-1 1,43 3,-15-3,14-1,-41-5,2 0,6 0,3-1,8 0,2-1,3 0,1-1,3-1,1 0,2 0,1 0,1 0,1 0,1-1,1 1,4-1,0-2,0 0,-1-1,0-2,-1-1,1 0,-2 0,-5 0,-3 1,-6 0,-2 0,-4 2,-1 0,-5 0,-1 1,0 0,-1 0,-3 1,-1 1,-6 0,-1 0,40 0,-8 1,-14 0,-11 0,-8 0,-6 0,1 0,-5 0,-4 0,-6 0,-1 0,-4 0,-2 0,-2 0,-2 0,-3 0,-2 0,0 0,2 0,5 0,4 0,4 0,-1 0,2 0,9 2,5 0,4 0,3-1,-6-1,-1 0,-2 0,-6 0,-3 0,-3 0,-5 0,-3 0,1 0,-1 0,1 0,-1-2,0 0,-1-1,-1 0,-3 1,-2-1,1 0,2 1,0-2,2 1,0-1,1 0,0 0,-1 0,0 0,3 1,2-1,0 0,-2 0,9-2,3 0,5-1,0-1,-9 3,-3 1,-3 0,1-2,-2-1,0 0,3 0,-2 1,-1 0,-1 1,-7 2,-5 0,-66 21,19-4,-11 3,-4 2,-14 9,-7 3,-7 4,-1-2,0-2,-2-3,-1-4,-2-3,-4-3,-1-3,1-3,-1-3,-3 0,2-2,-2-2,1-3,4-2,-5 0,-7 0,47 0,-1 0,-3 0,-2 0,-1 0,1 0,-4 0,0 0,-2 0,-1 0,5 0,-1 0,1 0,-1 0,4 0,0 0,1 0,0 0,-3 0,1 0,2 0,0 0,0 0,0 0,3 0,2 0,-46 0,10 0,10 0,7 0,2 0,4 0,3 0,0 0,2 0,-1 1,-1 1,-4 2,-5 5,-5 3,-6 3,-3 3,-3 0,-3 3,-5 0,46-10,0-1,-1 0,1-1,-1 1,-1-1,1-1,0 0,1 0,-1-1,-49 8,4-1,5-1,2-3,22-3,-6 2,-7 2,0 1,-6 0,23-6,14-2,6-1,5-2,7 1,6-1,0-1,-2 0,0 0,3 0,7 0,3-1,-3-3,-3 0,1-3,-2 2,5-1,-1 1,-2 0,3 0,0 0,-1 0,3-2,-2 0,1-2,1 0,0-1,0 1,-1 0,1 3,-6-2,5 2,-4-1,2 0,5 2,-7-2,5 5,-7-2,5 3,-3-2,1 1,4 0,49 31,-16-13,47 28,-29-18,2 0,4 0,1-4,6-5,11-3,8-2,7-4,15-4,4-3,2-1,-9 0,8-1,-45-1,0-1,4 0,0-1,4-1,-1 0,-5-1,-2 1,-1 1,-2-1,48-2,-7 0,-4 1,-14 1,-8 1,8 0,4 0,12 0,-7-1,-16 0,-4-1,-5-1,0 0,-2 0,-5 1,-3 0,2 1,2-1,1-2,0 2,-2-1,3 0,3-1,5 1,3-1,4 2,2 1,0 1,1 0,-1 0,0 2,-2 0,-1 2,-1 0,0 0,-2 1,-5 1,-3 2,1 2,2 1,5 1,2-1,5 1,1 0,-1 0,-1-1,-3 1,-7-2,2 0,0-2,2-1,1-1,-7-2,-5 0,-6 0,-4 0,-1 0,0 0,2 0,0 0,-3 0,-2-1,-1 0,0-1,-2-1,0 0,-1 1,1 0,4 0,2 1,-2 0,-10-1,0 1,8-1,7 2,8 0,-4 0,-9 0,-7 0,0 0,-3 0,-2 0,0 0,-7 0,0 0,-2 0,-3 0,2 0,-4 0,4 0,4 0,-2 0,4 0,-6 0,-2 0,2 0,-2 0,6 1,-5 0,3 1,-4-1,2 1,-4 0,-54 18,18-11,-51 14,32-12,-1 1,-4 0,0 0,-5 0,-7 1,-2 0,-10 1,-2 2,-2 0,-2 0,4-1,-3 1,-4 0,-3 0,-6-2,-4-1,1-1,-2-1,-4 0,48-6,-2-1,-1 1,-2-1,-10 0,-1 0,-1-1,0 0,-3-1,-1-1,3-1,0 0,8 0,1 0,1 0,2 0,3 0,2 0,-41 0,7 0,0 0,7-3,-4-4,4-1,3-2,2 2,6 1,0-1,2 1,3-1,-2 2,8 1,7 1,-8 1,0 2,-9-1,-5 2,5 0,-4 0,-6 1,-5 4,5 1,6 1,-1 1,-12 1,-7 1,1 1,12-2,18-2,7 0,5 0,10-2,-3 1,-14 1,-15 1,-6 3,7-2,8-1,7-1,2 0,3 0,5 0,2-1,-1 1,4 1,4 0,8-2,6-1,5-2,1 1,1 3,-2 6,1 1,0 2,5-6,-3 2,0-5,-4 0,-6-5,5-2,-1 0,2-1,4 0,62-2,-17 3,59 1,-32 4,6 1,3 0,2 2,2-2,9 1,7-3,-36-2,3-1,5 1,1-2,-3 1,2-1,12 0,1 0,-3 0,-1 0,-2-1,-1 0,1 0,-2-1,-12 0,-2 0,1 0,1 0,0 0,1 1,-2-1,0 0,-1 1,-1 0,37-1,-10 1,13-1,4 0,-42 0,1 0,2 0,-2 0,41-1,4-2,-48 3,0 0,0-1,0 0,0 0,0-1,40-3,-41 4,1 0,0 0,1-1,46-2,-11-1,-20 2,-12 1,-3 1,5 0,-4 0,1 0,-2-1,0 0,6-2,-2 0,3 1,5-1,1-1,6-3,4-1,0-1,3 0,3-2,-5-1,-10 3,-10 1,-11 3,-7 2,-5 0,-8 3,-4 0,-2 2,-1-1,0 1,-1 0,2-1,4 0,5 0,5 0,1-1,-1 1,-2 0,-4 2,-2 0,-5 0,-4 0,-1 0,-1 2,2 5,-5 2,2 6,-5-4,4 2,-1-2,0 0,2-1,-4 0,3 1,-4 3,0 0,2-1,2-4,2-3,2 0,-3 1,-39 14,10-10,-36 9,21-14,-1 0,1 0,0 1,-2-1,-3-1,0-1,-3 0,-1 1,0 1,-21 3,-6 0,-5 0,-1 0,11-2,-4 1,-8 0,-8 0,5-1,6 0,-21 1,41-4,-1 0,-7 0,-1 0,-2-1,1 1,7-3,2 1,1-1,-1 1,0-1,0 1,0 0,0 0,-38 3,-5-1,5 2,6-2,0-1,15-1,3-2,3 0,1 0,1 0,0 0,-1 0,3 0,-1 0,-3 0,0 0,-1 0,12 0,7 0,-2 0,-2 0,-26 0,-6-2,2 0,-2-2,13 1,0 1,2 0,8 2,-5 0,-15 0,27 1,-1 1,-3 0,-1 2,-42 4,24 2,29-3,6-1,-5 1,-5 1,-4 1,15-3,17-4,6 0,3 0,-7 0,3 0,-2-1,1 1,4-2,-7 0,6 0,-6 0,7 0,-2 0,0 0,-1 0,-1 0,2-2,-1-3,-3-8,2 1,1 0,4 7,-5 5,-1 1,-3 1,6 3,0 0,1 1,-4-4,5 1,-3-2,1 5,-4 4,-4 4,-3 1,-3-1,1-2,4-2,5-2,3-1,3-1,-4-2,1-1,0-3,-1 0,68 13,-25-5,56 12,-41-6,3 3,6 6,9 6,3 3,-8-2,-6-5,-6-4,-3-2,2 0,-6-2,-9-5,-6-1,-8-4,-2 8,2-4,2 5,8-4,1-1,7 0,6-2,-1-2,2-1,5-1,-5-2,-1-3,-2-3,-6-3,6-2,3-2,2-2,-2 0,-5 2,-5 1,4-1,4 0,5 0,0-1,-4 3,-4 1,0 0,-3 1,-3 0,-1 1,1 2,-1-1,5-1,-1 1,2-2,1-1,0-1,8-2,2-2,1 0,2 1,0 0,0 0,0 1,-1 1,-2 1,1 1,-2 1,-3 3,-1 1,-2 1,-4 0,-2 1,-3 0,-2 1,-1 1,-1 1,1 2,1 1,3 2,5 2,4 2,5-1,4 1,7 0,6 0,7-1,3 0,5-1,8 0,5 0,11-3,-46-5,0 0,0-1,-1 0,47-1,-15 0,-10 0,-8 0,-6 0,-3 1,-8 1,-6 0,-6-1,-5 0,-3 0,-2 0,0 1,-1-2,-1 0,1 0,-2 0,2 0,1 0,-1 0,9 0,17 0,8 0,9 0,-8 0,-10 0,1 0,0 0,-4 0,-8 0,2 0,-2 0,2 0,-4 0,-13 0,-5 0,-3 0,-2-1,4-2,5-5,0-1,-3 0,-5 3,-3 0,-52 0,9 8,-51 5,14 13,-5 2,-4 1,0 2,0 0,3 0,1-3,4-4,5-2,8-2,6-2,5-1,-5-1,-5 1,-1 0,0 1,4 0,-3 3,-4 2,-5 1,5 1,3-3,8 0,5-3,6-2,8-3,9-1,7-2,1 0,-7 1,2 0,-6 1,3 0,-3 1,-6 3,-7 3,-8 2,-4-1,3 1,-2 1,3-1,3 0,0-1,3-1,4-1,3 0,1-1,3-2,2-1,0 1,8-3,0 0,2 0,0 0,-3 1,4-2,0 0,-3 3,-3 2,-6 3,-1 1,4-3,0-1,1-2,0-1,2 0,3-2,-5 1,-4 0,-7 1,-5-1,-2-3,-3-2,-3-1,-3-1,-2-2,-2-1,-4-4,0-4,1-2,8-1,8 0,4 0,5-1,3 1,6 1,8 0,4 0,4 1,4-6,1 5,3-5,9 1,-1 6,9-2,-1 4,11-4,14-5,12-4,15-8,6-2,7-2,6-2,0 4,-3 3,-8 5,-6 4,-10 5,-5 4,-6 3,-7 3,-7 1,-9 3,-9 1,-5 0,-48 22,12-10,-41 16,32-18,-7-1,-12 1,-5 0,-5 0,11-4,12-3,3-1,1-1,4-1,4 0,-3 0,-1 0,-3 0,-3 0,1 0,-4 0,-6-1,2 0,4-1,8 0,7 1,-10-2,-2-2,-3 0,5 0,10 1,2 0,1 0,3-1,2 2,1-1,-5 0,3 0,-5 0,3 1,-1 1,0 0,-1 0,-2 0,1-1,1 1,-3-1,0-1,-2 0,-1 0,0 0,-3-1,0-1,-1 0,-2 0,1 0,0 0,1 0,1 0,1 0,3 1,1 0,2 1,1 1,1 0,2 1,2 0,3 1,-2 0,2 0,-4 1,4 0,-3 0,1 0,-1 0,1 0,2 0,-7 0,6 0,-6-1,5-2,-2-1,-3-1,-1 0,-1 0,3 1,3-1,2 0,-1 0,2-1,0 1,-1-1,58-2,28-2,-16 1,5 0,8-2,9 0,-2-1,24-5,-2 0,-7-2,1-2,-19 4,1-2,2-1,6-2,1-2,0-1,2-2,1 0,0-2,4-2,-1-1,-1 0,-12 4,-1 0,-2 0,-7 1,0 0,0-1,8-4,1 0,-1 0,-3 1,-2 1,1-2,4-1,0-2,-2 1,-5 3,0 0,-5 1,11-6,-5 2,-6 2,-2-1,-1 1,-1-2,-4 1,-2 1,-4 2,-4 0,24-16,-19 12,2-3,2-4,1 1,-10 8,-2 3,7-1,4-2,5 0,-4 2,-3 4,8-2,9-3,9-2,0 1,-10 5,-8 4,-8 3,-7 2,-4 1,-4 0,-3 0,-5 4,-7 4,-5 2,-3 2,1-4,0-2,5-2,6-6,6 0,11-5,9-3,7-1,0 1,-1 3,-2 2,-1 2,0 1,-5 1,-10 5,-8 3,-7 3,-7 2,-3 2,2-2,-1 2,2-1,3 0,-3 0,7 0,0 0,0 0,0 1,-1 0,-3 1,-3-1,-1 1,-2 1,4 0,-1 1,0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15T02:49:16.540"/>
    </inkml:context>
    <inkml:brush xml:id="br0">
      <inkml:brushProperty name="width" value="0.3" units="cm"/>
      <inkml:brushProperty name="height" value="0.6" units="cm"/>
      <inkml:brushProperty name="tip" value="rectangle"/>
      <inkml:brushProperty name="rasterOp" value="maskPen"/>
    </inkml:brush>
  </inkml:definitions>
  <inkml:trace contextRef="#ctx0" brushRef="#br0">1103 232,'64'-12,"-6"2,-25 2,2-1,0 0,0 2,-3 0,1 1,2 0,-1 2,0-2,1 0,-3 2,-1-1,-5 1,-4 2,1-2,0 1,-1 2,3-1,-3 1,7-2,1 1,-1 2,-1 0,-6 2,-2-1,3 4,2 1,0 2,-4-2,0 1,6 5,10 2,3 2,1 2,-9-4,-2-1,1 1,0 2,0 1,-1 0,-1-2,-2-1,-1 0,-1 0,-2 1,-2-1,-2-2,-2 1,5 3,-6-5,8 10,-9-10,2 4,1 2,-4-5,11 11,-7-10,2 6,-4-4,0-2,7 7,0-1,5 4,-5-7,0 0,1 0,0 2,3-1,0 1,-1-1,0-1,2 0,-3-2,-2 1,0-2,-1 0,0 0,3-1,-4-2,1 0,-3 0,-2 1,10 2,-9-3,4-1,2-5,-3-1,10-2,-8-2,6-6,3-5,6-8,4-5,-3 0,12-10,-1 2,0-1,1 0,-10 5,-5 1,-5 5,-11 5,-4 5,2-4,-7 2,5-10,-6 4,-2 0,2-6,-2 6,3-5,-1 4,-3 2,3-2,5-4,1-3,0 3,-2 3,-4 2,4 1,-3 1,2 0,2 0,-1 3,1-1,5-2,-5 7,11-5,-12 5,5-2,0 1,-3 1,7-4,-1 3,-4 4,6-1,-3 4,0 3,6 2,-10 1,9 0,-1 0,-6 0,8 0,-3 4,-5-2,15 7,-10-2,16 4,-5 0,-3-3,-4-2,-8-2,3 1,3-1,2 1,3-1,-5 2,-2-2,0 0,-2-1,1 2,7-1,-1 0,-1-1,-6 0,2-1,-6-1,11 1,-4 1,-1-2,-2 2,3-3,-6 0,11 0,-14 0,16 3,-16-2,15 2,-14-3,6 0,4 3,-6-3,7 3,-6-3,0 0,8 1,-7 1,6-1,-8 1,-1-1,9 2,-7-1,4 0,0 0,-7-1,6 4,2-1,-6-1,8 3,-10-3,1-2,15 1,-10 1,12-2,-10 2,2-2,3 2,0 3,4 0,-1 0,4 1,-1-1,-1 0,0 2,-2 0,2 0,1 0,3 0,-2 1,0 0,-2-1,-8-2,4 1,4 2,2 0,4 1,-3-3,-1 2,0 0,-1 0,-3-1,-9-2,-1-2,6-1,4 0,5-1,-4 1,-7-3,-3 0,2 0,-6 0,1 0,-3 0,5 0,-2 0,2 0,-5-2,5 1,-2-4,3 1,-1 0,3 1,-10-2,9 4,-7-1,0 0,6 0,-5-2,3 2,-3-2,5 0,0-2,0 0,-7 0,4-1,2 2,0 0,4 2,-7 1,4 1,-3 1,2 0,-1 0,0 0,-1 0,-1 0,0 0,1 0,-1 0,1 0,0 0,-3 0,5 0,-5 0,4 0,-1 0,-3 0,4-6,2-1,4-5,1 2,-2 4,-3 2,2-1,-1 4,4 0,-8 1,-4 0,10 0,-10 0,11 0,-9 0,0 0,13 0,-8 0,12 0,-12 0,0 0,-3 0,-1 0,6 0,-9 0,13 0,-8 0,4 0,-5 0,-1 0,7 0,-4 0,2 0,-6 0,3 0,0 0,-1 0,0 0,-4 0,9 0,-5 0,3 0,-6 0,9 0,-8 0,6 0,-5 0,0 0,7 2,-10 0,7 2,2 5,-7-3,8 5,-13-2,8 1,-5 0,8 6,-6 2,0 1,1 1,-6-4,-1 0,2 3,-4-2,2 7,-4 2,1 0,-5-1,-2 1,-3-4,1 4,-1 3,-1 3,-1 0,2-5,1 1,-2 0,1-4,-2 0,0-3,0 3,2-4,0 6,2-7,-40-7,14-10,-35-13,23-9,-1-5,-3-1,0-2,2 3,2 2,1 1,-2 2,-7 1,-9 2,-13 2,-8 2,-11 4,-2 5,-5 3,2 1,5 0,-17 0,-6 0,-6 0,-2 0,14 0,4 0,-11 0,-10 0,-6-3,2 0,-12-2,-5 4,-3-1,-3 2,10 0,-5 0,9 0,17 0,23 0,19 0,5 0,-16 0,-9 0,-3 0,7 0,30 0,9 0,3 0,-14 0,-20 0,-4 0,-2 0,0 0,3 0,2 0,4 0,11 0,7 0,7 0,-6 0,3 0,1 0,-1 0,7 0,-1 0,9 0,-2 0,-4 0,-4 0,-5 0,-1 0,10 0,7 0,2 0,2 0,-6 0,-18 0,-11 0,-2 0,-2 0,8 0,1 0,-1 0,-6 0,4 0,4 0,14 0,18 0,-12 0,-2 0,-15 0,-10 0,21 0,2 0,-6 0,-7 0,-2 0,9 0,21 0,8 0,-18 0,-30 0,-13 0,-1 0,10 0,15 0,9 0,10 0,20 0,5 0,-15 0,-29 0,-22 0,-12 0,8 0,13 0,12 0,-12 0,-1 0,0 0,-1 0,14 0,-2 3,4 0,7 5,15-3,4 1,-3 3,-3-2,0 3,8-1,8 0,6-2,-11 0,7-2,-6-1,6-4,-1 0,0 0,-2 0,0 0,1 0,0-1,1-1,1-2,-1 1,0-2,0 1,-3 3,7-1,-5 20,17-1,1 19,11-4,2 2,3-1,6-1,0-1,2-1,-1-2,-1-4,-3-2,-1-3,2 0,-1 0,5 1,-4-4,5 0,0 0,0-3,8 3,-11-8,6 0,10-3,-10-2,13-3,-12 0,3 0,0-2,8-4,1-2,10-6,3 3,-2 4,15-2,5 3,15 0,8 0,-7 4,7 0,6 1,3 1,4 0,-15 0,-7 0,33 0,23 0,-54-2,4 1,1-2,1 0,-7-1,-1-2,-3-2,-2 3,-1-3,1 3,64-8,-27 4,14 2,-2 1,-4 1,5 4,-26 1,-7 0,-9 0,-12 0,-15 0,-6 0,9 0,8 1,9 1,-8 1,-14 1,-6-1,-2 0,2 1,15 2,5 1,9 1,1 0,-12-2,-2 0,1 0,5 1,-6 0,-3 1,9-1,8 0,12 2,0-1,-14 0,-2-1,0 0,5-1,-1-2,6 2,5 3,0-2,-11 1,-5-4,-7 0,1 2,4-2,1 2,-1-1,-4 0,-5 0,-5-1,-6 0,0 1,-5 1,-1 1,-3-1,2 1,-2-1,-4-2,-2 2,-3 0,1-2,-1 2,-1 0,0 0,-1-1,1 1,1 0,1-2,-2 2,0-1,-2-1,-2-1,-2 0,-3 0,13-2,-2 2,5-3,-4 0,-6 0,0 0,3 0,0 0,-3 1,-4 2,-1-1,7-1,7-1,10 0,-2 0,-5 0,-14 0,-8 0,5 0,9 0,11 0,-4 0,-3 0,-10 0,-4 0,-1 0,0 2,1 1,-1 1,7 2,-7-2,7 5,-9-3,2-1,1 1,-2-1,6 3,-8-2,9 3,-11-3,4 0,6 4,-9-4,6 4,-3-2,-5 1,14 3,-11-4,4 3,-5-1,-65 13,-22 6,-7-7,-10-2,-5-1,-2 0,0-3,3 0,16-6,1 0,2-2,-3-3,-3 0,-5-1,-33 0,-11-1,24 0,-5-1,2 1,-39-2,6-1,22 2,8-4,30 1,4-1,-50-7,-5 1,-5-1,21 5,11 4,-8 0,-12 0,11 0,1 0,-24-2,54-2,-4 0,-22-2,-4 0,-9-1,2-1,14 1,6 3,14 1,5 0,-56 0,2 0,55 2,-2-1,-4 1,2-1,-63 1,28 1,29 0,8 0,-20 0,-33 1,48 2,-5 2,-10 2,-1 2,7 1,6 0,-41 7,38-5,17-3,-30 2,31-2,-7 1,-8 2,-2-1,7 0,2 0,-45 7,30-7,2-1,-22 2,-8 0,7-1,27-2,24-3,2-3,14-3,-2 0,-9 0,-4 0,-13 0,14 0,13 0,14 1,7 1,3 1,1-2,3-1,122 15,-4-11,15 3,8 0,-20-7,-3 0,1 0,2 0,-2 0,-1 0,-6 0,3 0,17-2,7-3,3-1,1 1,-5-1,-1-2,-8 1,-5 0,-21 3,-4-1,67-1,-10 1,-24-1,-9 3,12 1,16 2,-50 0,2 0,1 0,-1 0,51 0,-24 0,-31 0,-16 0,-5 0,1 0,-5 0,-1 0,-1 0,-5 0,1 0,1 0,-1 0,2 0,0 0,0 0,1 0,2 0,-1 0,-2 0,1 0,0 0,-1 2,2-1,-1 2,1-1,-1 1,2-2,4 2,5 3,4 0,4-1,0 0,2-4,-2-1,3 3,2-1,-5-1,8 2,-1 0,4 1,2 2,-14-3,-4 1,-7-1,2 3,3 0,-4 0,-2-1,-2 1,-4-1,3-1,-4 0,-3 1,-3-1,-2 2,-4 1,0 2,1-2,-3 2,1 0,-3-2,0 0,2 2,1-1,2 0,10 2,9 3,5 0,-1-1,-9-1,-9-2,-1-2,-2 2,-6-2,-4 1,5-3,5 3,8-1,2 0,-10-1,-8-2,-12-2,2 1,7 0,-2 2,5 0,-15-4,11 4,-9-4,9 2,2 0,-7-2,10 1,-10-1,0 2,0 0,7 3,-6 0,7 1,-5 0,3 0,1 1,1 0,2 0,0 0,2 0,2 0,2 1,-1-2,-2 1,-4-3,-4 1,0-1,-3-1,-2 0,0-1,3 0,-5-1,5 2,-2-3,-4 1,-118 15,0-2,2-2,-6 1,18-3,3-1,-4 3,0-2,-4 1,0 1,-3-1,1 1,7-3,0-1,8-1,3-2,-48 3,18-3,-7-5,-28-1,57 0,1 0,-2 0,2 0,7 0,1-1,-43-5,1-1,2-5,21 3,-15 1,-37-1,57 3,-8 2,-23-3,-1-4,7 3,3-3,19 3,5-1,-52-7,19 4,-24-2,65 7,0-2,3 2,0-2,-48-3,29 4,6 2,17 1,6 4,-18 0,-35 1,41 0,-2 0,1 0,0 0,-55 0,34 0,20 0,-8 0,-22 0,-5 0,4 0,18 0,28 0,2 0,4 0,-2 0,-30 0,-33 0,-23 0,7 0,23 2,37 3,9 1,-5-2,-16-3,-19-1,-7 0,17 0,32 0,22 0,5 0,2 0,3 0,1 0,10 0,2 0,-6 0,-5 0,0 0,-2 0,9 0,7 0,-3 0,-1 0,-1 2,-2 1,7-2,-7 1,1-2,4 0,-10 0,15 0,-10 0,0 5,-5 9,-1 3,5 0,1 1,-2-5,2 1,1-2,5-2,4-1,-10 4,5-1,-19 9,6 0,-6 4,-4 2,9-2,6-2,-6 9,-1 6,-9 8,-3 5,14-17,16-16,10-9,81-7,4-7,65-6,-66 1,4-2,19-4,7 0,30-6,5-3,-39 8,0 1,-2-1,29-7,-5 3,-17 2,-8 1,39-5,-10 4,-55 9,2-2,1 4,2-1,11 0,-1 0,-3 2,-5 0,59-3,-36 4,-26 2,15-1,23-2,12-2,4 3,-20 3,-20 3,7 0,-4 0,-1 0,13 0,29 0,-52 0,4 0,9 2,0 1,-6 0,-4 0,53 7,-36 0,-34-4,-16-2,-9-4,0 0,9 0,6 0,0 0,4 2,1 3,5 3,4 0,2 3,4 0,-1-2,-1 0,6-2,3-1,5 1,1 2,-11-1,2 3,-1-4,3 0,4 2,0 1,-1 0,-9 0,5 1,5 0,-12-2,11 4,-11 1,2 2,6 0,-8-2,2-3,-8-1,-3-1,-2 1,-2-1,1-3,-4-2,-4-2,-3-1,-5 0,-5 2,-5 0,-3 0,-3-1,-1 1,-1-1,-1 0,2 2,0-2,2 1,7 1,8 2,6 1,-1 5,-11-4,-11-2,-5 1,-1-2,10 4,15 1,11 3,-2-2,-11 0,-11-4,-9-1,6-1,1 0,1 1,-8-2,-12 0,6 1,-1 1,7 1,2 0,-6-1,1 1,-6-1,5 4,-8-3,6 5,-1 0,-4-2,6 7,-9-7,2 8,-47 15,-2-10,-51 15,5-19,-8-3,-4-1,0-4,2-3,0-3,-5-2,-2-3,-3 0,-8 0,-8 0,-3 0,-8-4,0-5,-2-4,5-1,4-1,5 2,1 3,-3 0,-1 1,-3-1,3 0,2-2,6-1,1-2,4-1,10-3,3 2,3 0,1-2,2 3,3-2,-4 2,8 2,6 1,-17-3,-7 0,-11 1,-10-1,13 8,-5-1,-1 2,3 2,1 2,21 3,7 0,-26 0,-15 0,-24 2,0 4,24 4,-3 1,1 4,-1 1,9 1,15-1,-14 3,-5 0,-13 0,-8 1,15-2,-4-4,1 2,4-1,-1-1,28-1,11-4,-17 4,1 2,-20 1,0 0,23-5,3 1,13-2,10-1,3 0,0-2,-1-3,4 0,7-1,5-1,3-1,5 1,1-1,2 2,2 0,2 0,5 0,0 1,2-1,2 0,2-2,1 2,-2 0,1 2,-1-1,1-1,-1 0,-1 0,-1 1,0 2,-2-2,0 2,-1 0,0 0,-2 1,-1-1,0 1,-1-1,1 0,2-1,-6 0,2-2,2-2,-1-1,4 0,-1 0,-1 0,4 0,2 0,5 0,1 0,-4 0,6 0,-5 0,99 6,-17-3,84 3,-40-5,11-1,9 3,-47-1,4 0,5 0,3-1,7 1,3-2,0 0,0 0,-6 0,-2 0,2 0,0-2,1 1,-3-2,4-1,-2-2,3 0,0-3,-6 2,0-2,0-1,2 0,-2-2,-1 2,0 1,-2 1,0-1,0 0,-5 3,-1-1,-2 1,1 1,0-1,-2 1,2 1,1 1,-4 2,1-1,1 2,-1 0,2 0,-1 0,-2 0,1 0,1 0,0 0,-4 0,1 0,68 0,-5 0,-3 0,-1 0,-3 0,6 0,9 0,-70 0,-1 0,4 0,0 0,-2 0,1 0,-3 0,1 0,1 0,1 0,-1 0,1 3,2-1,1 2,1 0,0 2,0 0,0 1,-2-1,-1 1,-3-1,-1 1,63 6,-5 2,-3 1,-4 1,-4 2,-2-1,-6-2,-13-2,-6 1,-11-2,-8 0,1 0,-12-1,-1-1,6 2,-7 0,-6-1,3 0,-10-4,13 1,-1 1,7 0,7 3,-8-1,0-2,-14-2,-1-4,1 0,-4-1,-3 2,-11-1,-5 0,0 1,-4-1,4-1,-6 1,3 1,-10-3,10 4,-4 2,3 0,1 1,0 0,-1-2,-1 0,0 1,-4-1,5 4,-9-2,7 4,-77 2,22-5,-62 3,1-3,-19 2,-22 4,60-9,1 3,-53 8,1-1,7-2,4-7,3-5,14-1,5-2,7 0,3 0,-1 0,-1 0,0-2,-9 1,-2-2,5 0,-6 1,-7 2,-4 0,-2-1,1-3,2-4,2 0,-3-1,4 0,4 2,-1 3,6-2,-1 3,7-1,-2-5,-6 2,0-2,0 3,1 5,-2 1,0 0,-2 0,6 0,1 0,-2 0,13 0,9-2,-15-1,-7 0,-15 0,-2 3,21 0,-1 0,-4 0,7 0,1 0,11 0,-7 0,-13 0,-10 0,-14 0,2 0,3 0,0 0,1 0,-4 0,22 0,10 0,-14 0,-24 0,40 0,-3 0,-9 0,0 0,12 0,4 0,-54 0,38 0,21 0,-4 0,8 0,-1 0,2 0,-3 0,-1 0,1 0,8 0,0 0,-1 0,4 0,7 0,5 0,9 0,-6 0,-1 0,-2 0,2 0,6 0,0 0,3 0,-2 0,3 0,0 0,7 0,-3 2,2 1,5-2,-5 1,0-2,-2 0,-1 0,5 0,2 0,-1 0,0 0,0 0,3 0,7 0,-9 0,5 0,-10 0,9 0,4 0,-10 0,11 0,-9 0,6 0,3 0,-13 0,12 6,-9-1,9 8,-5 0,-1 3,-2 2,2 1,3-3,8-3,-9 12,2-5,-12 13,2-8,0-2,2-1,-1-3,4-5,5-2,3-5,-6-4,5-1,-3-2,94 0,-24 0,82 0,-49 0,-15 0,22 0,40 0,-47 0,4 0,10 0,-1-2,-5 1,-4-1,-6-2,-2 0,-1-4,1 0,7-3,0 0,-6 1,-2-2,-4 0,2 1,10-1,3-1,12 0,3-1,-4 2,-1 0,-16 2,-9 3,9-2,-35 9,23 0,30 0,24 0,-18 0,-31 0,-34 0,-16 0,30 0,24 0,23 0,-1 0,-14 0,1 0,-10 0,-4 0,16 0,18 0,36 0,-61 0,2 0,2 0,0 0,-8 0,-1 0,49 0,-12 0,2 0,1 0,-7 0,-20 0,-8 0,14 0,22 0,11 0,-1 0,-8 0,-19 0,-1 0,-2 0,14 0,11 0,4 0,12 0,4 0,-68 0,-1 0,1 0,-1 0,71 0,-72 0,1 0,72 0,-1 0,-10 0,-3 0,-14 0,-8 0,-4 0,-6 0,-5 0,-11 0,-7 0,-8 0,-1 2,-2 3,0 4,1 3,-1 1,-2 0,-14-3,-2-1,18 1,3 0,8 2,-8-2,-21-3,-1-2,-5-3,-3 0,-4 2,-2 2,3 3,3 1,1 0,6 3,-7-1,-4-3,8 2,1 1,7-1,-8 1,-16-6,-4-5,-2-1,5 0,-1 0,-3 0,2 0,-59 38,28-31,-50 30,32-40,-1 1,-14 2,-6 0,-12 0,-8 0,-7 0,-7 0,-8 0,-4 2,-4 2,-4 5,-3-2,-10 0,0-4,-4-3,-1 0,-6-1,-5-6,6-2,51 2,-1-4,-2 3,1-1,2-1,2 1,-66-11,31 5,7 1,-1-1,-5 1,-1-1,15 3,4 4,-22-4,-13 0,-19-4,-2-1,15-2,-2 2,-5-2,-3 0,7 3,54 7,-3-1,1 0,2 1,0-1,2 3,1-2,1 3,-46-2,-5 3,-2 2,-3 0,4 3,6 0,2 2,1 4,-6 1,0 4,-2 1,-2 3,5 2,-2 5,-2-2,3 1,-2 0,5-3,6 2,4-4,6 0,7-1,7-1,8-1,4-3,-9 1,2 0,1-1,-1 1,5-1,-2 1,3 1,9 1,5 0,5 2,-4-4,-12 2,5-2,2-1,2-2,13 3,-6-3,4-2,1 0,-1-2,3-1,-3-3,1 0,0 0,3 0,3 3,-1 0,2 4,0 3,-1 4,0-3,3-1,0-1,7 0,3-2,-1 0,-7 1,-3-3,-5 1,10-1,11-4,8-1,-6 1,4 4,-8-1,6-1,4-3,2 0,-4 2,1 2,1 0,-1 3,-5 2,2 1,2-1,3 1,72 19,-18-8,60 15,-30-19,14 1,3-4,8 1,14-2,4-3,18-1,4-3,-3-5,-6-1,-10 0,-2 0,5 0,7 0,8 0,5 0,2 0,-2 0,-1 0,-2 0,2 0,2 0,0-3,2-3,3-4,0-1,0-2,-2 1,1-1,1 0,0 1,-1 1,-2 0,-3 3,-6-1,-5 3,-5 2,-5 1,-5 0,-2 0,-1 0,2 3,7-3,3 0,2-2,1-1,0 0,2 0,-5 2,-1-1,0 2,0-1,-2-2,-12 3,-17 0,-2 2,9 1,13 0,8 0,1 0,15 0,4 3,-3 1,-12 2,-27 1,-11 1,2-1,3 3,7-1,5-1,-4-2,2-1,-3 0,-3 1,4 2,-12-3,-3 1,10 0,-5-2,3 2,-4-1,-19-3,-5 1,-1 0,-2 0,-2 0,-3 1,8-2,-4 2,-1 1,-3-1,-8-1,5 3,3-1,0 4,0 0,-3 0,-6-1,-1 0,-3 0,1 1,-1-2,-4 2,2 0,2 1,0 3,1-1,-4-2,-1 0,-4-3,1 2,-2-2,0 0,-1 1,-2-1,-1 0,3 3,-6-2,4 3,0 1,-4-3,4 2,-4-1,-3 1,-65 9,15-8,-66 2,25-12,-8-1,-9-1,-2 0,18 0,5 0,-18-4,-5-5,-19-4,-1-3,18 1,-1-1,0 2,-7 1,4 4,6 2,-22 2,-15 1,55 3,-2-1,-5 2,2 0,4 0,1 0,-1 0,0 0,-2 0,1 0,-5 0,2 0,-1 0,1 0,7 0,1 0,-1 0,-1 0,-1 0,1 0,0 0,1 0,-4 0,-1 0,-61 0,10 0,4 0,10 0,-5 0,11 0,12 0,-12 0,-5 0,-13 0,-8 0,13 0,-2 0,-4 0,-3 0,0 0,2 0,4 0,-2 0,-3 0,-1 0,0 0,3 3,-4 4,3 4,-1 2,-3-2,0 2,1-1,1 1,10-1,5-1,5-1,5-1,2-3,4 0,-1 0,0-1,3 0,3 1,3 2,5 0,8 0,-4 0,-1 0,4 1,5 1,15 2,3 1,2-2,3 0,4-4,7 2,4-1,6 0,4-1,7-1,0-2,1 5,1-1,-11 8,9-1,-5-2,3-1,-2 1,-2-2,-3 2,9-5,2-2,-6-2,2-3,0 2,-8-3,2 2,-3-1,2 2,5-1,3-2,-4 0,3 0,-2 0,3 0,-7 0,7 0,-5 0,8 0,-6 0,0-2,4 1,-7-1,13 1,-14 1,8 0,2 1,-7 8,5 2,-1 7,4-5,0-1,5 4,32 13,-9-8,31 7,-24-16,6-1,5 1,4-2,6-1,4 0,10-1,8-2,-5-3,0-3,37 0,24-6,-43-1,2 0,11-5,3-4,-10 0,0-3,5 2,0-4,2 2,0-1,-2 1,-1 2,1-2,1 2,-11 1,-2 0,10 0,1-2,-1 1,3-2,5 1,0 1,6 1,-2 0,-8 4,-2 1,2-1,0 2,-2 1,-1-1,1 0,0 1,2 0,-2 1,-8 0,-2 3,70-7,-57 6,4 2,2-2,2 3,8-1,2 1,-7 0,-3 1,-17 2,-2 0,-1 0,1 0,65 0,-9 0,-8 2,-7 1,-5 3,-6 7,-1 4,0 4,5 2,3-1,5-2,14 2,9-2,-67-8,0-2,3 0,0 0,0 0,-1-1,1 1,-1 0,1-1,0 0,-2 0,1-2,-2 0,-2-1,1 0,0 0,68 2,-69-5,2 0,1 0,-1-2,0 2,0 0,70 0,-11 1,1-2,-2-1,-5 2,-2 0,-5 0,-2 0,5 0,7 0,1 1,-2 2,-13 0,-17 0,-15-1,-13-2,-11 2,-12-1,-13-1,-12 0,-7-2,10 4,-8-2,12-1,-7-2,3 2,2 1,0 1,-1-1,-1 3,-1 0,-3 0,-2 1,8 3,-9-1,5 2,-5 4,-10 5,1 1,-13 6,-26-8,-23 1,-31-2,-5-5,-8 0,0 0,-5 2,-9-1,35-5,-5-2,-16 2,-5-2,-2 0,0 1,0-1,0-1,14-1,3 0,2-1,0-1,-8 0,-2 0,-3-2,-2-1,-9 2,-1-4,-6 2,1 0,5 0,3 0,7 0,3 0,7 2,2-4,3 2,-2-1,-5-2,-1 0,0-1,4-1,5 0,2-3,4 1,3 0,-64-9,11 0,11 1,14 4,11 1,2-2,0 5,-1-1,0 3,0 0,0-1,-3 1,-3-4,-7-3,-3-4,-7-1,-5-2,-4-1,1 1,5 1,3 2,5 5,2 2,3 3,1 3,-2 3,-7 0,5 0,1 0,1 5,1 3,-3 5,1 5,3-1,-1-1,1 2,4 1,0-1,5 1,5 0,-4 0,2 0,9-2,5-1,8 0,2-1,1-1,4 2,1-1,4-2,1 0,1-1,3-1,0 0,0-3,8 0,0-1,-6 1,-12 4,-17 3,4-2,12-3,13-3,8-2,-11-1,1-1,0 1,3-2,11-1,2-1,3 0,3 0,1 0,2 0,3 0,-6 0,0 1,0 1,4 1,6-2,-4 2,-2 2,0-1,1 0,6-2,-11-1,9-1,-5 0,3 0,51 39,24-11,29 21,10-22,-16-13,9 2,8 0,-4 2,-11-4,-1 2,11 6,39 11,-52-15,-1 1,0-1,-2 3,55 12,-28-5,-8-1,-1-2,5 1,-8-1,-6-3,-10-5,-2-2,8-2,-2-2,1-2,-9-3,-2-2,9 1,5 1,-8-4,-15 1,-9 0,11-1,5 1,9-2,1 1,-15-1,6 2,1-2,2 1,7-2,-1 0,1 0,7 0,5 0,6 0,-4 0,-6 0,-2 0,7-2,12-3,2-6,4-3,-8-2,1 6,2 1,-17 6,-19-4,-30-2,-16-1,8-3,3 0,7 0,2 2,-3 6,-2 0,14 4,15 4,5 4,6 5,4 9,4 7,11 1,21 7,-13-5,-14-8,-18-8,-30-14,1-1,-1 0,1 0,5 0,7 5,3 0,-1 3,6 2,6-2,6 1,9 0,0-2,-2-1,10 1,-3-1,5 0,-7-2,-3 1,-4-2,-7-2,-3 2,-14 0,2-2,-2 2,2-1,0 1,-11-1,-1 1,-1-1,0-1,-2-1,-4 0,-2 0,7 0,2 0,9 0,-2 0,-10 0,0 0,5 0,5 0,8-3,1-2,24-11,15-11,13-3,10-2,-19 4,-2 2,-9 3,-10 1,0 3,1-3,4 2,-4 1,-11 2,-12-1,-3 1,-1-2,2 3,-2 1,-6 2,-9 3,-5 0,-8 3,-6 4,-88-1,10 2,-83 4,22 3,-15 5,-7 2,-1 1,4 0,8-1,6-5,4-1,1-5,-9-1,-13-1,63-2,-2 0,-4-1,-1-2,1-3,0 1,-2-4,2 0,3-1,1 0,0 0,1 0,1 0,-1 0,1 0,-1 0,-2 0,-2 0,-1-1,0 3,-5-1,2-1,0 2,1-1,0 2,1 0,3-1,2 1,3 3,2 0,-1 2,1 1,2-2,0 3,-1 0,2 0,-4 2,0 0,-5-1,-2 2,-11 0,-4 0,-5 0,-1 0,2 0,2 0,18 0,5 0,-46 0,44 0,-3 0,-7 0,-4 0,-13 0,0 0,3 0,4 0,20-1,7-1,-62-4,18 1,14-1,12 3,-20 3,-1 0,1 0,7 1,28 2,9 4,3 5,1 3,-4 1,11-3,7-2,-7 2,-5 2,-8 2,-8 7,13 0,-7 5,-3 6,2 3,7 1,-1-1,4 1,1 0,-8 6,10-2,-2-1,0-2,8-6,0-1,5-2,4-4,-1-2,5-3,1-2,3-2,3-1,-1-5,2-1,2-2,2 0,2-2,2 0,1 1,0-4,-1 0,1-2,0-2,1 0,-3 0,1 0,1 0,-7-2,10-1,-8-4,5 0,2-3,-8 0,9 2,-7-2,3 3,-2 0,0-2,2 3,4 0,-4-2,110 6,-27-1,15 5,5 2,25 5,28 2,-45-1,5-1,20 4,6-1,9 4,-2-2,-9 2,-7 0,-17-1,-7-2,31 9,-28-6,10 3,27 4,-50-10,1 2,1-2,-1 1,63 5,-23-4,21-2,-59-8,2 1,9 0,5-2,11 1,3-2,4 0,2-2,4-1,2 0,2 0,2 0,2 0,0 0,3-1,1 1,5-2,1-2,-1-1,-1 0,1-4,-3-1,2 0,-2-1,-8 1,-5 1,-8 1,-3-1,-6 3,-1 0,-8 1,-1 0,0 1,-1 0,-5 1,-1 1,-9 1,-2-1,59 1,-12 1,-20 0,-17 0,-10 0,-10 0,2 0,-8 0,-5 0,-9 0,-1 0,-6 0,-4 0,-2 0,-3 0,-4 0,-3 0,0 0,2 0,8 0,6 0,6 0,-2 0,3 0,13 3,7 0,7 0,3-2,-8-1,-2 0,-2 0,-9 0,-5 0,-4 0,-7 0,-5 0,2 0,-1 0,0 0,0-3,-1 0,-1-1,-1-1,-5 3,-3-3,2 1,3 1,-1-3,4 2,-1-2,2 0,0 0,-1 0,-1 1,5 0,3 0,0-1,-4 0,14-3,5 0,6-1,1-1,-14 3,-4 3,-4-1,1-3,-2-1,-1 0,5 0,-3 1,-2 0,-1 2,-11 2,-6 1,-97 30,29-5,-17 3,-6 4,-20 13,-10 4,-10 6,-2-4,0-2,-3-4,-1-6,-3-4,-6-5,-1-4,1-5,-1-4,-5 0,3-3,-2-2,0-6,7-2,-8 0,-9 0,67 0,-1 0,-4 0,-4 0,0 0,0 0,-5 0,0 0,-3 0,-1 0,7 0,-2 0,2 0,-2 0,6 0,0 0,2 0,0 0,-5 0,2 0,2 0,1 0,0 0,-1 0,5 0,3 0,-67 0,15 0,14 0,10 0,3 0,6 0,5 0,-1 0,3 0,-1 2,-1 1,-7 3,-7 7,-7 4,-8 5,-5 4,-5 0,-3 5,-9-1,68-14,0-1,-2-1,2-1,-1 2,-3-2,3-1,-1-1,2 1,-2-2,-71 12,6-2,8-1,2-4,32-5,-9 3,-9 3,-1 1,-9 1,34-10,20-2,9-1,8-4,9 2,9-2,0-1,-2 0,-1 0,4 0,11 0,4-1,-4-5,-5 0,2-4,-3 3,7-2,-1 2,-3 0,4-1,0 1,-1 0,4-3,-3-1,2-2,1 0,0-1,0 1,-1 0,1 4,-8-3,6 4,-5-3,3 1,7 3,-10-3,7 7,-10-3,7 5,-4-4,1 2,6 0,71 46,-22-20,67 41,-42-26,3-1,6 1,2-6,8-7,16-5,11-2,11-7,22-5,5-5,4-1,-14 0,12-1,-65-2,-1-1,7-1,-1 0,6-3,-1 1,-8-2,-2 2,-2 1,-3-1,70-3,-10 0,-6 1,-21 2,-11 1,12 0,6 0,16 0,-9-1,-23 0,-7-2,-6-1,-1 0,-3 0,-6 1,-6 0,4 2,3-2,1-2,0 2,-3-1,5 0,4-2,7 2,4-2,7 3,2 2,0 1,2 1,-2-1,0 3,-2 0,-2 3,-2 0,1 0,-4 1,-7 2,-4 3,2 3,2 1,8 2,2-2,8 1,1 1,-1 0,-2-2,-4 1,-11-2,4 0,0-3,2-2,2-1,-10-3,-7 0,-10 0,-5 0,-1 0,0 0,2 0,1 0,-5 0,-3-2,-1 1,-1-2,-2-1,0-1,-1 2,0 1,7-1,3 1,-4 1,-14-2,1 1,10 0,11 2,12 0,-6 0,-14 0,-9 0,-1 0,-4 0,-2 0,-1 0,-10 0,0 0,-3 0,-4 0,3 0,-7 0,7 0,6 0,-4 0,7 0,-10 0,-2 0,3 0,-3 0,8 1,-7 0,5 2,-6-1,3 1,-7 0,-77 26,25-16,-73 20,46-17,-2 2,-5-1,0 0,-8 1,-9 1,-4 0,-14 1,-3 3,-3 0,-3 1,6-2,-5 1,-5 0,-4 0,-10-2,-5-3,1 0,-2-2,-7 0,71-9,-4-1,-1 1,-3-1,-14 0,-2 0,-1-2,-1 0,-3-1,-3-1,6-2,-1 0,12 0,1 0,2 0,2 0,5 0,3 0,-60 0,11 0,-1 0,11-5,-6-5,6-1,4-4,3 3,8 2,1-1,2 0,5 0,-3 2,12 2,10 1,-12 2,0 2,-13-1,-7 3,7 0,-6 0,-8 2,-8 5,8 2,8 1,-1 2,-18 1,-9 1,0 2,18-3,27-3,9 1,8-1,14-3,-4 2,-20 1,-23 2,-8 4,11-3,10-2,11-1,3 1,4-1,8 0,2-1,-1 1,6 1,6 1,11-3,9-2,7-3,2 2,1 4,-3 9,2 2,-1 2,8-9,-4 4,0-8,-7 0,-8-7,8-3,-3 0,4-1,6-1,89-2,-24 4,86 1,-47 7,9 0,4 1,4 3,2-4,13 2,10-4,-52-3,4-1,8 1,1-3,-4 1,3-1,17 0,1 0,-4 0,-1 0,-3-1,-2-1,2 1,-3-2,-18 0,-2 0,1 0,1 0,1 0,1 2,-3-2,0 0,-2 1,-1 1,54-2,-14 2,18-2,6 0,-61 0,1 0,4 0,-4 0,60-1,6-3,-70 4,0 0,0-2,0 1,1 0,-1-2,58-4,-60 5,3 1,-1 0,1-2,68-3,-17-1,-29 3,-17 1,-4 2,7-1,-6 1,1-1,-2 0,-1-1,10-3,-4 0,5 2,7-2,1-1,9-4,6-2,0-2,5 1,3-4,-6 0,-15 3,-15 2,-16 5,-9 2,-9 0,-10 5,-7 0,-2 2,-2-1,0 2,-1-1,3-1,5 0,8 1,7-1,1-2,-1 2,-3 0,-6 3,-2 0,-8 0,-6 0,-1 0,-2 3,3 8,-7 2,3 8,-7-5,5 3,-1-3,0 0,3-1,-6-1,5 2,-7 5,1-1,2-1,4-6,2-4,3-1,-4 3,-57 19,15-14,-52 13,30-20,-2 0,2-1,0 2,-3-1,-4-2,-1-1,-3 0,-2 1,0 2,-31 4,-8 0,-8 0,-1 0,16-3,-6 2,-12 0,-11-1,7 0,9-1,-31 1,60-5,-1 0,-11 0,-1 0,-3-2,1 2,11-5,2 2,2-1,-1 0,-1 0,0 1,1 0,-1 0,-54 4,-8-1,7 2,9-2,0-1,21-3,5-2,5 0,1 0,1 0,1 0,-2 0,4 0,-1 0,-5 0,1 0,-2 0,17 0,11 0,-4 0,-2 0,-38 0,-9-2,4-1,-4-3,19 2,0 1,3 0,12 3,-7 0,-23 0,40 1,-1 2,-5 0,-2 3,-60 5,34 4,43-5,8-1,-7 1,-7 2,-6 1,22-5,25-5,8 0,4 0,-9 0,3 0,-2-2,2 2,5-3,-10 0,8 0,-8 0,10 0,-2 0,-1 0,-1 0,-2 0,3-3,-1-4,-5-12,3 2,2-1,6 11,-8 7,-1 2,-5 0,10 6,-1-1,1 2,-5-6,7 1,-4-3,1 8,-5 6,-7 5,-3 2,-6-2,3-2,5-4,7-2,5-2,4-1,-6-4,2 0,0-5,-2 0,99 19,-36-8,81 18,-59-8,4 3,8 10,14 8,4 4,-11-2,-10-8,-8-5,-4-3,3-1,-9-2,-14-8,-8-1,-11-6,-4 12,4-6,2 7,12-5,2-2,9 0,9-3,-1-3,3-1,7-2,-7-3,-2-4,-2-4,-10-5,10-2,3-4,4-2,-3-1,-8 4,-6 1,5-2,5 1,9-1,-1-1,-6 5,-6 0,1 1,-5 1,-4 1,-2 0,2 4,-2-2,8-1,-2 1,3-2,2-3,-1 0,12-4,3-2,2-1,2 2,0 0,1 0,-1 2,-1 1,-3 1,2 2,-4 1,-4 5,-1 1,-3 2,-6-1,-3 2,-4 0,-3 2,-2 0,-1 3,2 2,1 2,4 2,7 4,7 2,6-1,7 2,9-1,9 1,11-2,4 0,7-2,11 1,8-1,16-4,-67-7,1 0,-1-1,-2-1,69-1,-22 0,-14 0,-12 0,-9 0,-4 2,-12 0,-8 1,-9-1,-8-1,-3 1,-4-1,0 2,-1-3,-1 0,1 0,-4 0,4 0,2 0,-2 0,13 0,24 0,12 0,14 0,-12 0,-15 0,1 0,1 0,-6 0,-12 0,3 0,-3 0,4 0,-7 0,-19 0,-7 0,-4 0,-3-1,6-4,7-6,0-2,-5-1,-6 6,-5-1,-76 0,14 12,-75 7,21 19,-8 3,-5 2,0 2,-1 1,5-1,2-4,5-6,8-3,11-2,9-4,7-1,-7-2,-8 2,-1 0,1 2,5-1,-5 5,-5 3,-7 1,6 2,6-5,10 0,9-4,7-3,13-4,12-2,11-3,1 0,-10 2,3 0,-9 1,4 0,-3 2,-10 4,-10 4,-11 3,-6-1,4 1,-3 2,5-2,4 0,0-1,4-1,6-2,5-1,1 0,4-4,3-1,0 2,12-5,0 0,3 0,-1 1,-3 0,5-2,0 0,-4 4,-4 3,-10 4,0 2,5-5,0-1,2-3,-1-1,4 0,3-4,-6 3,-6-1,-11 1,-6 0,-4-6,-4-2,-4-1,-5-2,-2-3,-4-2,-5-5,0-6,1-3,12-1,11 0,6-1,8 0,4 0,8 2,13 0,5 1,5 0,7-8,1 7,5-7,12 1,-1 9,13-3,-1 6,16-6,20-7,17-6,22-11,9-4,11-2,7-4,1 7,-4 4,-12 7,-9 6,-15 7,-6 6,-10 5,-9 3,-11 2,-13 5,-12 1,-8 0,-70 32,17-15,-59 24,47-26,-11-2,-17 1,-7 1,-8-1,16-5,18-5,4-1,2-1,5-2,7 0,-6 0,0 0,-5 0,-4 0,1 0,-6 0,-8-2,2 1,6-2,12 0,11 2,-16-4,-2-2,-5 0,8-1,14 3,3-1,1 0,5-1,3 2,1-1,-7 1,4-1,-6 0,3 2,-1 1,0 0,-2 0,-2 0,1-1,1 1,-3-2,-1 0,-3-1,-1 0,-1 0,-3-1,-1-2,-1 1,-3-1,2 0,-1 0,2 1,2-1,0 0,6 2,0 0,4 1,1 1,1 1,4 1,2 0,5 2,-3-1,2 1,-5 1,6 0,-5 0,2 0,-2 0,2 0,2 0,-9 0,8 0,-8-1,6-4,-2-1,-4-1,-2 0,-2 0,5 1,5-2,2 1,-1 0,2-2,1 2,-2-2,85-2,40-4,-23 2,7 0,12-3,13 0,-4-1,36-8,-3 0,-10-2,1-4,-27 6,1-2,3-2,9-3,1-3,0-2,3-2,1 0,1-3,5-3,-1-2,-1 1,-18 5,-2 0,-2 1,-11 1,1-1,-1 0,12-7,2 1,-2-1,-5 2,-2 2,1-4,6-1,1-3,-4 2,-7 4,0 0,-8 1,17-8,-8 2,-8 4,-4-2,0 1,-2-2,-6 1,-3 2,-6 2,-6 0,36-22,-28 16,2-4,4-5,1 1,-15 11,-2 5,10-1,5-4,8 1,-6 2,-4 6,11-2,13-6,14-1,-1 0,-14 8,-12 5,-11 5,-11 3,-5 1,-6 1,-5-1,-6 6,-11 6,-8 3,-3 3,1-6,0-3,7-3,9-9,8 0,17-6,13-6,9 0,1 0,-1 6,-4 2,-1 3,0 1,-7 2,-15 7,-11 4,-11 5,-10 3,-4 3,3-4,-2 4,4-2,3 0,-4 1,11-1,-1 0,1 0,-1 2,-1-1,-4 2,-5-1,-1 1,-3 2,5-1,-1 2,1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15T03:15:00.813"/>
    </inkml:context>
    <inkml:brush xml:id="br0">
      <inkml:brushProperty name="width" value="0.3" units="cm"/>
      <inkml:brushProperty name="height" value="0.6" units="cm"/>
      <inkml:brushProperty name="color" value="#945200"/>
      <inkml:brushProperty name="tip" value="rectangle"/>
      <inkml:brushProperty name="rasterOp" value="maskPen"/>
    </inkml:brush>
  </inkml:definitions>
  <inkml:trace contextRef="#ctx0" brushRef="#br0">577 122,'34'-6,"-4"1,-12 0,0 0,0 1,1 0,-3 0,2 1,0 0,-1 1,2-1,-1 0,-1 1,-1-1,-3 1,-1 1,0-1,0 0,0 2,0-1,0 0,3 0,1 0,-1 1,0 0,-4 1,0-1,1 3,1 0,0 1,-2-1,0 1,3 2,5 2,3 0,-1 1,-4-1,-1-1,0 0,0 1,0 1,0 0,-1-1,-1-1,0 0,-1 1,-1-1,-1 1,-1-2,-1 1,2 1,-3-2,5 5,-5-5,1 2,0 1,-1-3,5 6,-4-5,2 3,-3-2,0-2,5 5,-1-1,2 2,-2-4,0 1,1-1,0 1,0 0,2 1,-2-1,1-1,1 0,-3 0,1 0,-1-2,-1 1,1 0,1-1,-2 0,0-1,-1 0,-1 1,5 0,-4 0,1-2,2-1,-2-2,5 0,-4-2,3-3,2-2,3-4,2-3,-2 0,7-6,-1 2,1-1,-1 0,-5 3,-1 1,-5 1,-4 4,-3 2,2-2,-4 2,2-6,-3 1,-1 2,2-5,-2 5,1-4,1 2,-2 2,1-2,2-1,2-3,-1 3,0 1,-3 1,2 0,-1 1,1 1,1-1,-1 1,1 0,2-1,-2 4,6-3,-7 3,3-2,0 2,-2-1,5-1,-2 1,-2 3,4-2,-2 3,0 2,3 0,-5 1,5 0,-1 0,-4 0,6 0,-3 2,-2-1,8 4,-6-2,10 3,-4 0,-1-2,-3-1,-3 0,1-1,2 0,0 1,2-1,-2 1,-1-1,-1 0,-1 0,1 0,4 1,0-1,-2-1,-2 1,0-1,-2-1,5 1,-2 1,0-2,-2 2,2-2,-3 0,6 0,-8 0,9 1,-9 0,8 1,-7-2,4 0,0 1,-1-1,2 2,-2-2,-1 0,5 1,-4-1,3 1,-4 0,0 0,4 0,-4 0,3 0,0 0,-4 0,2 1,3 0,-4 0,4 1,-5-1,0-2,9 1,-6 1,6-2,-5 2,1-1,2 0,0 2,2 0,-1 0,2 1,0-1,0 0,-1 2,-1-1,2 0,0 0,1 0,0 1,-1 0,-1-1,-4-1,3 1,1 1,2-1,1 1,-1-1,-1 1,1-1,-1 1,-2 0,-4-2,-1-1,3-1,3 1,1-1,-1 0,-4-1,-1 0,1 0,-4 0,1 0,-1 0,2 0,-1 0,1 0,-3-1,3 1,0-3,0 1,0 0,2 0,-6 0,5 1,-3 0,-1 0,4 0,-3-1,2 1,-3-1,4 0,0-1,-1 0,-3-1,3 1,-1 0,1 0,3 2,-5 0,3 0,-2 1,1 0,0 0,-1 0,0 0,-1 0,1 0,0 0,-1 0,2 0,-1 0,-2 0,3 0,-2 0,1 0,0 0,-1 0,1-3,2-1,2-2,0 1,-1 2,-1 1,0-1,1 3,1-1,-4 1,-2 0,5 0,-5 0,6 0,-6 0,2 0,5 0,-3 0,6 0,-7 0,1 0,-2 0,0 0,2 0,-4 0,7 0,-4 0,1 0,-2 0,0 0,3 0,-2 0,1 0,-3 0,2 0,-1 0,0 0,1 0,-4 0,6 0,-3 0,2 0,-4 0,6 0,-6 0,5 0,-4 0,0 0,5 1,-6 0,3 1,2 3,-4-2,4 3,-6-1,3 0,-2 0,4 4,-3 0,0 1,1 0,-4-1,0-1,1 2,-2-1,0 3,-1 2,0 0,-2-1,-1 0,-2-1,1 1,-2 3,1 0,-1 1,1-2,0-1,0 0,0-1,-1 0,0-2,0 1,1-1,0 3,1-5,-21-3,8-4,-19-8,12-5,0-2,-2 0,0-2,1 2,2 1,-1 1,0 0,-4 1,-5 1,-6 1,-5 2,-6 1,0 3,-3 1,1 1,2 0,-8 0,-4 0,-2 0,-1 0,6 0,3 0,-6 0,-5 0,-4-2,2 1,-7-1,-2 1,-2 0,-1 1,5 0,-3 0,5 0,9 0,11 0,11 0,3 0,-10 0,-3 0,-2 0,3 0,17 0,3 0,3 0,-8 0,-10 0,-3 0,-1 0,1 0,1 0,1 0,3 0,4 0,5 0,3 0,-2 0,0 0,1 0,0 0,4 0,-1 0,4 0,0 0,-3 0,-2 0,-2 0,-1 0,6 0,3 0,1 0,2 0,-5 0,-8 0,-6 0,-1 0,-1 0,3 0,2 0,-1 0,-3 0,2 0,2 0,7 0,10 0,-7 0,0 0,-9 0,-4 0,10 0,2 0,-4 0,-4 0,0 0,4 0,12 0,3 0,-9 0,-16 0,-7 0,0 0,6 0,7 0,5 0,5 0,10 0,3 0,-8 0,-15 0,-11 0,-6 0,3 0,7 0,6 0,-5 0,-1 0,-1 0,1 0,6 0,0 2,1-1,4 3,8-1,3 0,-3 2,0-2,-2 3,6-2,3 1,3-1,-5-1,4 0,-4-1,4-2,-1 0,0 0,-1 0,0 0,0 0,1-1,0 1,0-3,0 2,0-2,0 1,-2 1,4 1,-2 9,8 0,1 10,5-2,2 0,1 1,4-2,-1 0,1 0,0-1,0-2,-2-2,-1-1,1 0,0 0,2 0,-1-1,2-1,0 1,0-3,4 3,-6-5,4 0,5-2,-6 0,7-2,-6 0,2 0,0-1,3-2,1-1,6-3,1 1,0 2,6-1,4 2,7 0,5 0,-4 2,3 0,4 0,2 1,1 0,-7 0,-5 0,19 0,10 0,-26-1,1 1,0-2,1 1,-3-2,-2 0,0-1,-2 1,0 0,0-1,34-2,-15 1,9 1,-3 1,-1 1,3 1,-14 1,-5 0,-3 0,-7 0,-7 0,-4 0,5 0,4 1,4 0,-3 0,-8 2,-3-2,0 1,0 0,8 1,2 1,6-1,0 2,-7-2,-1 0,2 0,1 1,-2 0,-2 0,4-1,5 1,6 1,0-1,-7 0,-1 0,0 0,2-1,0-1,3 1,2 2,1-2,-6 1,-3-1,-3-1,0 1,2-1,0 1,1-1,-3 2,-3-2,-2 0,-3 0,-1 1,-1 0,-2 1,-1-1,1 0,-1 0,-2 0,-1 0,-2 0,1-1,-1 1,0 0,0 0,-1 0,0 0,2 0,-1 0,0 0,0-1,-1 0,-2 0,0-1,-2 1,7-1,-1 0,2-1,-1 0,-4 0,0 0,2 0,-1 0,0 1,-3 0,0 0,2 0,5-1,5 0,0 0,-4 0,-7 0,-4 0,3 0,4 0,6 0,-2 0,-2 0,-4 0,-3 0,-1 0,1 1,0 0,-1 1,4 1,-3 0,3 1,-4-1,0 0,1 0,-1 0,3 1,-4-1,5 2,-6-2,1 0,5 2,-6-2,4 3,-2-2,-3 1,8 1,-6-2,2 2,-3-1,-33 7,-13 3,-2-3,-6-1,-3-2,-1 1,1-1,0-1,10-3,0 1,0-3,0 1,-3-2,-1 0,-18 0,-7 0,14-1,-3 0,1 1,-20-2,2 0,13 1,3-2,16 1,2-1,-25-4,-4 1,-2-1,11 3,6 2,-5 0,-6 0,6 0,0 0,-12-1,28-1,-2 0,-11-1,-3 0,-4-1,1 0,7 0,3 2,7 0,3 1,-29-1,1 1,29 0,-1 0,-3 0,2 1,-34-1,16 1,14 0,5 0,-11 0,-17 1,25 0,-3 2,-4 0,-2 2,5 0,2 1,-21 3,20-3,9-2,-16 2,16-1,-3 0,-5 1,0 0,2 0,2 0,-23 3,16-3,0-1,-11 2,-5-1,4 0,15-2,12-1,1-1,7-2,-1 0,-4 0,-2 0,-8 0,8 0,7 0,7 1,4-1,1 2,1-1,2-1,63 7,-1-4,6 0,6 1,-12-4,0 0,0 0,0 0,0 0,0 0,-4 0,1 0,10-1,3-2,2 0,0 0,-2 0,-1-1,-3 1,-4-1,-11 1,-1 1,34-1,-5 0,-12 0,-6 2,8 0,7 1,-26 0,2 0,0 0,-1 0,27 0,-12 0,-17 0,-8 0,-2 0,-1 0,-1 0,-2 0,0 0,-2 0,0 0,0 0,1 0,0 0,0 0,0 0,1 0,1 0,-2 0,1 0,-1 0,1 0,-1 1,1-1,0 2,0-1,0 0,0 0,3 0,3 2,1 0,3 1,-1-2,2-1,-1-1,1 1,1 0,-2 0,3 0,1 1,1 0,2 1,-8-1,-3 0,-2-1,0 2,2 0,-2 0,-1 0,-2 1,-1-2,2 0,-3 0,-2 1,-1-1,-1 1,-2 1,0 0,0 0,-1 1,0-1,-1 0,0 0,0 0,2 1,0-1,6 1,4 2,3 0,0-1,-6 0,-4-1,-1-2,0 2,-3-1,-3 0,2-1,4 0,3 1,2 0,-5-1,-6-1,-5-1,2 1,2-1,0 2,2-1,-8-1,7 1,-6-1,5 1,2-1,-5 0,6 0,-6 0,0 0,1 1,3 1,-3 0,4 1,-3-1,2 1,0 0,1 0,1 0,-1 1,2-1,1 0,1 1,-1-1,0-1,-3 0,-2 0,0 0,-1-1,-2 0,0 0,2-1,-2 0,2 1,-1-1,-2 0,-62 8,1-1,0-1,-3 0,10-2,0 1,-1 1,0-1,-2 0,0 1,-2-1,1 1,4-2,-1-1,5 1,1-2,-25 2,10-2,-4-3,-15 0,30 0,1 0,-2 0,2 0,3 0,1 0,-23-3,1-1,1-2,11 1,-9 1,-18-1,29 2,-3 1,-13-2,0-1,3 0,2 0,10 0,2 1,-26-5,9 3,-12-1,33 3,1-1,1 1,0 0,-24-2,14 1,3 2,10 1,2 1,-8 0,-20 1,22 0,-1 0,1 0,0 0,-29 0,18 0,10 0,-4 0,-12 0,-2 0,2 0,9 0,15 0,1 0,3 0,-2 0,-16 0,-17 0,-12 0,4 0,12 2,19 0,5 1,-3-1,-8-1,-10-1,-4 0,9 0,17 0,12 0,2 0,1 0,2 0,0 0,5 0,2 0,-4 0,-2 0,-1 0,0 0,4 0,4 0,-1 0,-1 0,0 1,-2 0,4 0,-4 0,1-1,2 0,-5 0,8 0,-6 0,0 3,-2 4,0 2,1 0,1 0,0-2,0 1,1-2,3-1,1 0,-4 2,2-1,-10 5,3 0,-3 2,-2 1,5-1,3-1,-4 5,0 3,-4 4,-2 3,7-10,8-7,6-5,43-5,1-2,34-4,-34 1,2-1,9-3,5 1,16-4,1-1,-19 4,-1 1,-1-1,16-3,-3 0,-9 2,-4 1,20-3,-5 2,-29 5,1-1,1 1,1 1,5-1,1 1,-3 0,-2 0,31-1,-19 2,-14 0,8 1,12-2,7 0,2 1,-12 1,-9 2,3 0,-1 0,-2 0,8 0,15 0,-28 0,3 0,4 1,0 0,-3 1,-2-1,28 5,-19-1,-18-2,-8-1,-5-2,0 0,5 0,2 0,1 0,2 1,1 2,2 1,2 1,2 0,1 1,0-2,-1 1,4-1,0-1,4 1,0 0,-5 1,0 0,0-1,2 0,1 0,1 2,-1-1,-5 0,3 1,3 0,-7-2,6 3,-5 1,0 0,4 0,-5-1,1-1,-4 0,-1-2,-2 2,0-2,0-1,-2 0,-3-3,0 1,-4 0,-2 0,-2 1,-2-1,-2 0,0 1,-1-1,0 0,1 1,0-1,0 0,4 2,5 0,3 1,-1 2,-5-2,-6-1,-4 1,1-2,5 3,8 0,6 2,-2-1,-5 0,-7-3,-3 0,2 0,1 0,0 0,-4-1,-6 0,3 1,0 0,3 0,1 1,-3-1,1 1,-4-1,3 2,-4-1,3 2,0 0,-3 0,4 3,-5-4,1 4,-25 9,-1-6,-26 8,2-10,-4-2,-3 0,1-2,2-2,-2-1,-1-2,-2-1,-2 0,-3 0,-4 0,-3 0,-3-2,-1-3,0-2,2 0,2-1,3 1,1 2,-3 0,1 0,-3 0,2-1,2 0,2 0,1-2,2 0,6-2,1 1,1-1,1 1,1 0,1 0,-1 1,4 0,3 1,-10-1,-2-1,-7 2,-5-1,7 3,-2 0,-1 2,2 0,0 2,11 1,3 0,-13 0,-7 0,-14 1,1 2,12 2,-1 1,0 2,0 0,4 1,8-1,-7 2,-3 0,-6 0,-5 1,8-2,-2-1,1 0,2-1,-1 1,14-1,7-2,-10 1,2 2,-12 0,1 1,12-3,1 0,7-1,6 0,1-1,0 0,-1-2,2 1,5-2,1 0,3 0,2-1,0 1,2 1,0-1,2 1,2-1,1 2,0-2,1 1,1-2,2 2,-3-1,1 2,1-1,-1 0,0-1,-1 1,0 0,0 1,-1-1,-1 1,0 0,0 0,0 1,-1-1,-1 1,0-1,1 0,1 0,-4-1,2 0,1-1,-1-1,2 0,0 0,-1 0,2 0,2 0,2 0,0 0,-2 0,4 0,-3 0,52 3,-10-2,45 2,-21-2,6-1,4 2,-24-2,2 2,2-1,2-1,4 1,1-1,0 0,0 0,-2 0,-2 0,1 0,0-1,1 1,-2-2,2 0,-1-1,2 0,-1-2,-2 1,0 0,-1-2,2 1,-2-1,0 1,0 0,-1 1,0-1,0 0,-2 2,-1 0,-2 0,1 0,1-1,-2 2,2 0,-1 0,-1 2,0-1,1 1,-1 0,2 0,-2 0,0 0,1 0,-1 0,1 0,-2 0,0 0,36 0,-3 0,-2 0,1 0,-3 0,4 0,4 0,-36 0,-1 0,2 0,1 0,-2 0,1 0,-2 0,1 0,0 0,1 0,-1 0,1 1,1 0,0 1,1 1,0 0,0 0,-1 1,1-1,-2 0,-1 1,-1-1,33 4,-2 1,-2 0,-3 1,-1 1,-1-1,-3 0,-8-2,-2 1,-6-1,-4 0,0-1,-6 0,-1 1,4-1,-4 1,-3-1,1 0,-5-1,7 0,0 0,3 0,3 2,-3-1,0-1,-8-1,0-1,0-1,-2-1,-1 2,-7-1,-2 0,1 0,-3 1,2-2,-3 2,2-1,-6-1,6 2,-3 1,2 1,1-1,-1 1,0-1,0 0,-1-1,-1 1,2 2,-5-1,5 2,-42 0,13-1,-34 0,2 0,-11 0,-11 2,31-4,1 1,-28 4,1 1,3-3,2-2,2-4,7 0,3-1,3 0,3 0,-2 0,0 0,0-1,-5 0,0 0,2-1,-3 2,-4 0,-3 0,0-1,1-1,0-2,2-1,-2 1,2-1,2 1,0 2,2-1,1 1,3 0,-2-2,-2 0,0-1,0 2,0 2,-1 1,0 0,0 0,2 0,1 0,-1 0,6 0,6 0,-9-2,-3 1,-8-1,-1 2,11 0,-1 0,-2 0,4 0,0 0,7 0,-5 0,-6 0,-5 0,-8 0,1 0,2 0,0 0,0 0,-2 0,12 0,5 0,-8 0,-11 0,20 0,-2 0,-4 0,0 0,5 0,4 0,-29 0,19 0,12 0,-2 0,4 0,-1 0,1 0,-1 0,-1 0,1 0,4 0,0 0,-1 0,3 0,3 0,3 0,5 0,-4 0,-1 0,1 0,0 0,2 0,1 0,2 0,-1 0,1 0,0 0,3 0,0 1,0 0,3 0,-3 0,0-1,0 0,-2 0,3 0,2 0,-1 0,0 0,-1 0,3 0,3 0,-5 0,3 0,-5 0,4 0,3 0,-6 0,6 0,-5 0,4 0,1 0,-7 0,7 3,-5 0,4 4,-2 0,-1 1,0 1,0 1,2-2,4-1,-5 6,2-2,-6 6,0-4,0 0,1-2,0-1,2-3,2-1,2-2,-3-2,3-1,-2-1,49 0,-13 0,44 0,-26 0,-8 0,12 0,20 0,-24 0,2 0,5 0,0-1,-3 0,-2 0,-3-1,-2 0,1-2,-1-1,5 0,-1-1,-3 1,0-1,-3-1,1 1,6 0,1-1,6 1,2-2,-2 2,-1 0,-8 0,-5 3,5-2,-19 5,13 0,15 0,13 0,-9 0,-17 0,-18 0,-7 0,14 0,13 0,13 0,-2 0,-6 0,0 0,-5 0,-2 0,7 0,11 0,19 0,-33 0,2 0,0 0,1 0,-5 0,-1 0,27 0,-7 0,1 0,1 0,-4 0,-10 0,-5 0,8 0,11 0,6 0,-1 0,-3 0,-11 0,0 0,-1 0,7 0,6 0,2 0,6 0,3 0,-37 0,0 0,1 0,-1 0,38 0,-38 0,0 0,38 0,-1 0,-5 0,-2 0,-6 0,-5 0,-2 0,-3 0,-3 0,-6 0,-3 0,-4 0,-1 1,-1 2,0 1,0 3,1-1,-3 1,-6-1,-2-2,11 1,0 1,5 0,-4-1,-12-1,0-2,-2 0,-2-1,-2 1,-1 1,1 1,2 2,0-1,4 2,-5-1,-1-1,4 1,1 0,3 0,-4 0,-9-3,-1-2,-2-1,3 0,0 0,-2 0,1 0,-31 20,15-17,-26 16,16-20,0 0,-8 1,-2 0,-7 0,-4 0,-4 0,-3 0,-5 0,-2 1,-1 1,-3 3,-2-2,-4 1,-1-2,-2-2,0 0,-4-1,-1-3,1 0,28 0,-1-1,0 0,-1 0,2 0,1 1,-34-7,15 3,4 1,0-1,-3 0,0 1,7 1,2 1,-11-1,-7 0,-10-2,0-1,7-1,-2 1,-1-1,-3 0,5 1,28 5,-2-2,1 1,0 1,1-2,0 2,2 0,0 1,-25-2,-1 3,-3 1,0-1,1 2,4 0,1 1,0 2,-3 1,0 2,0 0,-2 1,2 2,0 3,-2-1,2-1,0 2,1-3,4 1,2-1,3-1,4 0,3-1,5 0,1-1,-3-1,0 1,0-1,0 1,3-1,-2 1,2 0,6 1,1 0,3 0,-2-1,-6 1,2-1,1-1,2 0,6 0,-2-1,1-1,0 0,1 0,0-2,-1-1,1 0,0 0,1 0,2 2,-1-1,2 3,-1 1,0 2,0-1,1 0,1-2,3 1,2-1,-1-1,-4 1,-1-1,-2 0,4 0,6-3,5 0,-4 1,2 1,-3 1,2-2,3-1,0 0,-1 1,0 1,0 1,0 0,-2 2,0 0,1 0,2 0,38 10,-10-4,32 8,-16-10,7 0,2-1,4-1,8 0,1-1,10-2,2-1,-2-2,-2-1,-6 0,-1 0,2 0,5 0,3 0,3 0,1 0,-1 0,0 0,-1 0,0 0,2 0,-1-2,2-1,1-2,1-1,-1-1,-1 1,1-1,0 0,0 1,0 0,-1 1,-2 0,-3 1,-3 1,-2 0,-3 2,-3-1,0 1,-1-1,1 2,3-1,3-1,0-1,1 0,-1 0,2 0,-2 1,-2 0,1 0,-1 0,0-1,-7 1,-8 1,-2 0,6 1,6 0,3 0,2 0,8 0,1 1,-1 2,-6 0,-14 1,-6-1,0 1,3 2,3-2,2 1,-1-2,1-1,-2 1,-1 0,1 1,-5-1,-3 0,6 0,-2-1,1 1,-2 0,-10-2,-3 1,0-1,-1 1,-2-1,-1 2,4-3,-1 3,-2-1,-1 0,-3 0,1 1,2 0,1 1,-1 1,-2-1,-2 1,-1-1,-2 0,1 1,-1-1,-2 0,2 1,0 0,0 2,1-1,-2-1,-1 1,-2-2,1 0,-2 0,1 0,-1 0,-1-1,0 1,0 1,-2-1,3 2,-1 0,-2-1,2 1,-2-1,-2 1,-34 4,9-4,-36 2,14-7,-5 0,-4-1,-1 0,9 0,3 0,-9-3,-4-1,-9-3,0-1,8 0,0 0,0 0,-3 1,2 3,2 0,-10 1,-9 1,30 1,-2 1,-3 0,2 0,1 0,2 0,-2 0,1 0,-1 0,0 0,-2 0,0 0,0 0,1 0,3 0,1 0,-1 0,0 0,-1 0,0 0,2 0,-1 0,-2 0,0 0,-33 0,6 0,2 0,5 0,-2 0,5 0,7 0,-6 0,-4 0,-6 0,-4 0,7 0,-1 0,-3 0,-1 0,0 0,1 0,2 0,-1 0,-2 0,0 0,0 0,1 1,-1 3,0 1,1 2,-2-1,0 1,0-1,1 1,5-1,3 0,2 0,3-2,1-1,2 0,0 0,0 0,1 0,2 0,1 1,3 0,4 0,-2 0,0 1,1-1,3 2,8 0,2 1,0-1,3-1,1-1,4 0,2 1,4-1,1 0,4-1,0-1,0 3,2-1,-7 4,5 0,-3-1,2-1,-1 1,-1-1,-2 1,5-3,1-1,-3-1,1-1,0 0,-4-1,1 1,-2 0,1 0,3 0,2-1,-3 0,2 0,-1 0,1 0,-3 0,4 0,-4 0,5 0,-2 0,-1-1,1 0,-2 1,6-1,-7 1,4 0,1 1,-4 3,3 2,0 3,1-2,1-1,2 3,17 6,-5-4,17 4,-13-9,3 0,2 0,3-1,3 0,2 0,5-1,4-1,-2-1,0-2,19 0,13-3,-23-1,2 0,4-2,3-2,-5-1,-1-1,3 1,0-1,1 0,0-1,-1 1,-1 1,1-1,0 1,-5 1,-1-1,5 1,0-1,1 0,0-1,3 1,0-1,3 2,0 0,-5 2,-1 0,1-1,-1 2,1 1,-2-2,1 1,0 0,1 1,-1-1,-4 1,-1 1,36-3,-30 3,3 1,1-1,1 1,4 0,0 1,-2-1,-3 1,-7 1,-3 0,1 0,-1 0,35 0,-5 0,-4 1,-3 1,-4 1,-2 4,-2 2,1 1,3 2,1 0,3-1,7 0,5 0,-35-5,-1-1,3 0,-1 1,0-1,0 0,0 0,0 0,0 0,0-1,0 1,0-1,-2-1,0 1,0-1,1 0,34 1,-35-2,1-1,0 1,0-1,-1 0,1 1,37-1,-6 1,0-1,-1 0,-3 0,-1 1,-1-1,-3 1,4-1,2 1,2 0,-1 1,-8 0,-8 0,-8 0,-6-1,-7 0,-6 1,-7-2,-6 1,-3-2,4 3,-3-2,5 1,-2-2,0 0,2 2,-1 0,1 0,-2 1,0 0,-1 0,-2 1,5 1,-5 0,3 1,-3 1,-6 4,1 0,-6 3,-14-4,-13 1,-15-2,-3-2,-5-1,1 1,-2 1,-6-1,18-2,-2-1,-8 0,-2 0,-2 0,0 0,0 0,0-1,7 0,2-1,1 0,0 0,-4-1,-1 1,-2-1,-1-1,-4 0,-1 0,-3 0,0 0,3 0,1 0,4 0,2 0,4 0,0 0,2 0,-1-1,-3-1,0 1,0-2,2 1,3-1,0-1,3 1,1-1,-33-5,5 1,7 0,6 2,6 1,2-1,0 2,-2 0,1 1,0 1,0-1,-2 0,-1-2,-4-1,-1-2,-5-1,-1-1,-3-1,1 1,2 1,1 1,4 2,1 1,1 2,0 2,0 1,-4 0,2 0,1 0,1 2,0 2,-2 3,1 2,2 1,-1-2,1 1,1 1,1 0,2 0,3 0,-2-1,1 1,4-1,4 0,3-1,2 0,0-1,2 2,0-2,3 0,0 0,1-1,1 0,1 0,-1-2,4 0,1 0,-4 0,-6 2,-9 2,2-1,7-2,7-1,3-2,-5 1,0-2,1 1,0-1,7 0,0-1,3 0,1 0,0 0,1 0,2 0,-3 0,0 1,0-1,2 2,3-1,-2 0,-1 2,0-1,0 0,4-1,-7 0,6-1,-3 0,1 0,28 20,11-5,16 10,5-11,-8-6,5 0,3 0,-1 2,-6-3,-1 2,6 2,21 6,-28-7,-1 0,1-1,-1 2,28 7,-14-4,-4 0,-1-1,3 1,-5-1,-2-2,-6-1,-1-3,4 0,0-1,-1-1,-4-2,0-1,3 0,3 1,-3-1,-9-1,-4 1,5-1,3 0,5 0,0 0,-8-1,4 2,0-1,1-1,4 0,-1 0,1 0,3 0,3 0,3 0,-2 0,-3 0,-1 0,4 0,5-3,3-3,0-1,-3-2,0 4,2 0,-10 4,-9-3,-16 0,-9-2,5-1,1 1,4-1,1 1,-2 3,-1 1,8 1,7 3,3 2,3 2,3 5,1 4,6 0,12 4,-8-3,-7-4,-9-4,-17-8,2 0,-1 0,0 0,3 0,4 3,1 0,0 0,2 3,5-2,2 1,5-1,0 0,-1-1,4 1,0-1,2 0,-3-1,-2 1,-3-2,-2 0,-3 1,-7-1,1 0,0 0,0 0,0 1,-5-1,-1 1,-1-2,1 1,-2-1,-2 0,0 0,2 0,2 0,5 0,-1 0,-5 0,-1 0,3 0,3 0,3-1,2-2,11-6,9-4,7-3,5-1,-10 2,-1 2,-5 1,-5 0,-1 2,2-1,1 0,-1 1,-7 1,-5 0,-2 0,-1-1,1 2,0 0,-4 1,-5 2,-2 0,-5 1,-2 2,-47 0,6 1,-44 2,12 2,-8 2,-4 1,-1 1,3 0,4-1,3-2,3-1,-1-2,-4-1,-7-1,33 0,0-1,-4 0,1-1,0-2,0 1,-1-3,1 1,1 0,2-1,-1 0,1 0,0 0,0 0,0 0,-1 1,0-1,-2 0,0 0,0 1,-2 0,0-1,1 1,0 0,0 1,0-1,2 1,1 0,2 1,1 0,-1 2,1-1,0 0,1 2,0-1,0 1,-2 0,1 0,-4 1,0 0,-7 0,-1 0,-3 0,-1 0,2 0,1 0,9 0,3 0,-25 0,24 0,-2 0,-4 0,-1 0,-8 0,0 0,2 0,3 0,10-1,3 0,-32-2,9 0,8 0,5 1,-9 2,-1 0,0 0,4 1,15 1,4 1,2 4,1 0,-2 2,5-3,4 0,-4 1,-3 1,-3 1,-5 3,7 1,-4 2,-1 4,1 0,3 2,0-1,2 0,1 1,-5 2,6-1,-1 0,-1 0,5-5,0 1,2-2,3-2,-1-1,2-1,1-2,2-1,1 0,0-2,1-1,1-2,0 1,2-1,1-1,1 1,-1-2,0 1,1-3,-1 0,1 0,-1 0,0 0,0 0,-3 0,5-2,-4-2,2 1,2-3,-5 1,5 1,-3-1,0 1,0 0,0 0,1 1,2 0,-2-2,58 4,-15 0,9 1,1 3,14 1,15 2,-24 0,3-2,10 3,3-1,5 3,-1-2,-5 2,-3-1,-9 0,-4-2,16 6,-14-4,4 2,16 2,-28-5,1 1,1-2,0 2,32 2,-12-2,12-2,-32-3,1 1,6-1,1-1,6 0,3 0,1-1,1 0,2-1,1 0,2 0,1 0,0 0,1 0,0-1,2 1,2-1,1-1,-1 0,0-1,0-2,-1 0,1 0,-2-1,-4 1,-2 0,-4 1,-2-1,-3 2,-1 0,-3 0,-2 1,1 0,-1-1,-2 2,-2 0,-3 0,-2 0,31 1,-6 0,-11 0,-8 0,-6 0,-5 0,1 0,-3 0,-4 0,-5 0,0 0,-3 0,-2 0,-1 0,-2 0,-2 0,-2 0,1 0,1 0,3 0,4 0,3 0,-1 0,2 0,6 1,4 1,4-1,1 0,-4-1,-1 0,-1 0,-5 0,-2 0,-2 0,-5 0,-1 0,0 0,0 0,0 0,-1-1,1-1,-1 0,-1-1,-3 2,0-1,-1-1,3 2,-1-2,2 1,0-2,1 1,0 0,-1 0,0 0,2 1,2-1,0 0,-2 0,7-2,2 1,5-2,-1 0,-7 3,-2-1,-2 1,0-1,-1-1,0-1,3 1,-2 0,-1 1,-1 0,-5 2,-4-1,-50 17,14-3,-8 2,-3 1,-11 7,-5 3,-5 3,-1-2,0-2,-2-1,0-4,-2-2,-3-2,-1-3,1-2,0-2,-3 0,1-2,-1-1,1-3,3-1,-4 0,-5 0,35 0,0 0,-3 0,-1 0,-1 0,1 0,-3 0,0 0,-2 0,0 0,3 0,0 0,0 0,0 0,2 0,1 0,0 0,1 0,-3 0,1 0,1 0,0 0,1 0,-1 0,3 0,1 0,-35 0,8 0,8 0,4 0,3 0,2 0,3 0,-1 0,2 0,0 1,-2 1,-2 1,-4 4,-5 2,-3 2,-3 3,-2 0,-3 1,-3 1,35-7,0-2,-2 1,2-1,-1 1,-1-2,1 0,0 1,1-1,-1-1,-37 6,2 0,5-1,1-3,17-1,-5 1,-5 1,0 1,-5 0,18-4,11-2,4-1,3-1,7 0,3 0,1-1,-2 0,1 0,1 0,6 0,2-1,-2-2,-3 0,2-2,-3 1,5 0,-1 0,-2 0,3 0,-1 0,0 1,2-3,-1 1,0-2,1 0,0 0,1 0,-2 0,1 2,-4-1,3 2,-3-2,2 1,4 1,-6-1,4 4,-5-3,4 4,-3-3,1 2,3-1,37 24,-11-9,35 20,-23-13,3 0,2-1,2-2,3-4,10-2,5-2,5-3,12-3,3-2,2-1,-7 0,5-1,-33-1,0 0,2 0,1-1,2-1,0 0,-4 0,-1 0,-1 1,-2-1,37-1,-6-1,-2 2,-12 0,-5 1,6 0,3 0,9 0,-6-1,-11 0,-4 0,-3-2,-1 1,-1 0,-3 0,-3 1,1 0,2-1,1-1,0 2,-2-2,3 1,1-1,5 0,2 0,3 2,1 0,1 1,0 0,0 0,-1 1,-1 1,-1 1,0 0,-1 0,-1 1,-4 0,-2 2,1 2,1 0,4 1,1-1,4 2,1-1,0 0,-2-1,-2 1,-5-1,2-1,-1-1,2 0,1-2,-6-1,-4 0,-4 0,-3 0,0 0,-1 0,2 0,-1 0,-1 0,-2-1,-1 1,0-2,-2 0,1 0,-1 0,1 0,2 1,2 0,-1 0,-8 0,0 0,6 0,6 1,5 0,-2 0,-7 0,-6 0,0 0,-2 0,-1 0,-1 0,-4 0,-1 0,-1 0,-3 0,2 0,-3 0,3 0,3 0,-2 0,4 0,-5 0,-2 0,2 0,-2 0,5 0,-4 1,3 1,-4-2,2 2,-3-1,-41 15,13-9,-38 10,24-9,-1 2,-2-1,-1 0,-4 0,-4 1,-3 0,-7 0,-1 3,-2-1,-2 0,3-1,-1 1,-4 1,-2-1,-5-2,-3 0,1-1,-1 0,-4-1,37-4,-1-1,-2 1,-1-1,-7 0,-1 0,-1-1,0 1,-2-2,-1 0,2-1,0 0,7 0,0 0,1 0,1 0,3 0,1 0,-31 0,5 0,0 0,6-2,-3-4,2 0,3-1,2 0,4 2,0-1,2 1,1-1,0 1,5 1,6 1,-7 1,1 1,-7 0,-4 1,4 0,-4 0,-3 0,-5 4,4 1,5 0,-1 1,-9 1,-6 1,2 0,8-1,14-2,6 0,3 1,8-2,-3 0,-10 2,-11 0,-5 2,5-1,6-1,6-1,1 1,3-1,3 0,2 0,-1 0,3 1,3 0,6-1,5-1,4-2,0 1,1 2,-1 5,0 1,0 1,5-4,-4 1,1-4,-3 0,-5-3,4-2,0 0,1-1,3 0,47-1,-13 2,45 1,-25 3,5 0,3 1,1 1,1-2,8 2,5-3,-28-2,2 0,5 1,0-2,-2 0,1 0,10 0,0 0,-2 0,-1 0,-1 0,-1-1,1 0,-2 0,-9-1,-1 0,0 1,1-1,0 1,1 0,-2 0,1-1,-2 1,0 1,28-2,-8 1,10 0,4-1,-33 1,1-1,2 1,-2-1,31 0,3-2,-36 3,0-1,0 0,-1 0,1-1,0 0,30-2,-31 3,1-1,0 1,0-1,36-2,-9 0,-15 1,-9 1,-2 1,3 0,-3-1,1 1,-1-1,-1 0,6-2,-3 1,3 0,4 0,0-2,5-1,3-2,0 0,3 0,1-2,-3 0,-8 2,-7 0,-9 3,-5 2,-4-1,-6 3,-3 0,-2 1,0-1,0 2,-1-1,1-1,4 1,3-1,4 1,1-2,-1 2,-1-1,-4 2,-1 0,-4 0,-2 0,-2 0,0 2,1 3,-4 2,2 5,-4-4,3 2,0-2,-1 1,2-2,-3 1,2 0,-3 3,0-1,2 0,1-3,2-2,1-1,-2 2,-30 10,8-8,-28 7,16-10,0-1,1 1,-1 0,-1 0,-3-1,1-1,-3 0,0 0,0 2,-17 2,-4 0,-4 0,0-1,8 0,-3 0,-7 0,-5 0,3-1,5 1,-16 0,32-3,-2 0,-5 0,-1 0,-1-1,1 1,5-2,1 0,1 0,0 1,-1-2,1 2,-1 0,1-1,-30 3,-3-1,4 1,4 0,0-2,11-1,3-1,2 0,1 0,1 0,-1 0,0 0,2 0,-1 0,-1 0,-1 0,-1 0,9 0,6 0,-2 0,-1 0,-20 0,-5-1,2-1,-1-1,9 1,0 0,2 1,6 1,-4 0,-11 0,20 1,-1 0,-1 1,-2 1,-32 3,19 1,22-1,4-2,-3 2,-5 0,-2 1,11-3,13-2,5-1,2 1,-6-1,3 1,-2-1,1 0,4-1,-7 0,6 0,-5 0,5 0,-2 0,1 0,-1 0,-1 0,1-1,0-3,-2-6,1 1,1 0,2 5,-2 4,-2 1,-2 0,4 3,1 0,0 0,-2-2,3 0,-2-1,0 3,-2 4,-4 3,-2 0,-2 0,1-2,3-2,3-1,3 0,2-2,-3-1,1 0,0-3,-1 0,52 10,-19-4,42 9,-31-4,3 1,4 6,7 4,2 2,-6-1,-5-4,-4-3,-2-1,1-1,-4-1,-7-4,-5 0,-6-4,-1 6,1-2,1 3,7-3,1-1,4 1,6-3,-2 0,3-2,3 0,-4-2,-1-2,-1-2,-5-2,5-2,2-2,2-1,-2 0,-4 1,-3 1,2 0,4-1,4 0,-1 0,-3 2,-2 1,-1-1,-2 2,-2-1,-1 1,1 2,-1-1,3-1,1 1,0-1,1-2,1 0,5-1,2-3,1 1,1 1,0 0,1-1,-1 2,-1 0,-1 1,1 0,-2 2,-2 2,-1 0,-1 1,-4 1,-1 0,-2 0,-2 0,0 2,-1 0,0 2,1 0,3 3,3 0,4 2,3 0,3 0,6 0,4 0,5-1,3 1,4-2,5 1,5 0,7-3,-34-4,0 1,0-1,-1-1,36 0,-12 0,-7 0,-7 0,-4 0,-2 1,-6 1,-5-1,-4 0,-4 0,-3 0,-1-1,0 2,0-2,-2 0,1 0,-1 0,1 0,1 0,0 0,6 0,13 0,6 0,7 0,-6 0,-8 0,1 0,0 0,-3 0,-6 0,1 0,-1 0,2 0,-4 0,-9 0,-5 0,-1 0,-2-1,2-1,5-4,0-1,-3 0,-3 2,-3 1,-39-1,7 7,-39 3,10 10,-3 2,-3 1,-1 1,1 0,2 0,1-3,2-2,5-2,6-1,4-2,4-1,-4 0,-4 0,0 1,0 0,2 0,-1 2,-4 2,-3 1,3 0,3-1,5-1,5-2,4-2,6-2,7-1,6-1,0 0,-6 1,3-1,-5 2,2-1,-3 1,-4 2,-5 3,-6 1,-3 0,2 0,-2 1,3-1,2 0,0-1,3 0,2-1,3 0,0-1,3-1,1-2,0 2,6-3,1 1,1-1,-1 0,-1 1,3-1,-1 0,-2 1,-2 3,-4 1,-1 2,2-3,1-1,1-1,-1-1,2 0,2-1,-3 0,-4 1,-4 0,-5-1,-1-2,-3-2,-2 0,-2-1,-1-1,-2-2,-3-2,0-3,0-2,7-1,6 1,3-1,3 0,3 0,5 1,5 0,4 0,3 1,2-5,2 4,2-3,6 0,0 5,7-2,-1 3,8-3,11-4,9-3,11-5,6-3,4-1,5-1,0 3,-3 2,-5 3,-5 4,-8 4,-3 2,-5 3,-5 3,-6-1,-6 4,-8 0,-3 0,-36 16,8-6,-31 11,25-14,-6 0,-8 1,-5 0,-3-1,8-2,9-3,2 0,1-2,3 0,4 0,-3 0,-1 0,-2 0,-3 0,2 0,-4 0,-4 0,1-1,3-1,7 1,5 0,-8-1,-2-2,-1 0,3 0,7 1,3 0,0 0,2-1,2 2,1-1,-5 0,3 0,-3 0,1 1,0 0,0 1,-1-1,-2 0,2 0,0 1,-3-2,1 0,-2 0,0 0,-1 0,-2-1,1 0,-2-1,-1 1,1-1,-1 1,2-1,0 0,1 1,2 0,1 0,1 1,2 1,0 0,1 0,2 1,3 0,-2 0,1 0,-3 1,4 0,-3 0,0 0,1 0,-1 0,3 0,-6 0,4 0,-4 0,4-3,-2 0,-2-1,0 1,-2-1,3 1,2-1,2 0,-1 0,1 0,0 0,0 0,44-3,21 0,-13 0,5 0,6-1,6-1,-1 0,19-4,-3 0,-4-1,0-2,-14 3,0-1,2-2,5 0,0-3,1 0,1-1,0-1,1-1,3-1,-1-2,-1 1,-9 3,-1-1,-1 1,-6 1,1-1,-1 0,7-4,0 1,0 0,-3 0,-1 1,0-1,4-1,-1-2,-1 1,-4 3,1-1,-5 1,9-4,-4 1,-5 2,-1-1,-1 0,-1-1,-2 1,-2 1,-4 1,-2 0,18-12,-14 10,1-4,1-2,1 1,-7 5,-2 3,6 0,2-3,5 1,-4 1,-2 3,6-1,7-3,7-1,0 1,-8 3,-6 4,-6 2,-5 1,-3 1,-4 0,-1 0,-5 3,-5 3,-3 2,-3 1,1-3,0-1,3-2,6-4,3-1,10-3,6-2,5-2,0 2,0 1,-2 3,-1 1,1 0,-5 1,-7 4,-6 3,-6 2,-4 1,-4 1,3 0,-2 0,3 0,1 0,-2 0,6 0,-1 0,1 0,-1 1,0 0,-3 0,-1 0,-2 0,-1 1,3 1,-1 0,0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16:12.734"/>
    </inkml:context>
    <inkml:brush xml:id="br0">
      <inkml:brushProperty name="width" value="0.2" units="cm"/>
      <inkml:brushProperty name="height" value="0.2" units="cm"/>
      <inkml:brushProperty name="color" value="#FFC114"/>
    </inkml:brush>
  </inkml:definitions>
  <inkml:trace contextRef="#ctx0" brushRef="#br0">1 0 24575,'0'0'0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15T02:49:16.540"/>
    </inkml:context>
    <inkml:brush xml:id="br0">
      <inkml:brushProperty name="width" value="0.3" units="cm"/>
      <inkml:brushProperty name="height" value="0.6" units="cm"/>
      <inkml:brushProperty name="tip" value="rectangle"/>
      <inkml:brushProperty name="rasterOp" value="maskPen"/>
    </inkml:brush>
  </inkml:definitions>
  <inkml:trace contextRef="#ctx0" brushRef="#br0">1490 313,'86'-16,"-7"2,-35 3,3-1,1 0,-1 3,-4-1,2 2,2 0,-1 3,0-3,1-1,-4 4,-1-2,-7 2,-5 2,1-2,0 1,-1 2,4 0,-5 0,11-2,0 2,-1 2,-1 0,-8 2,-3 0,4 4,3 2,0 3,-6-3,0 2,9 6,13 3,4 3,1 2,-12-5,-2-2,1 2,0 3,-1 1,0 0,-2-3,-2-1,-2 0,-2 0,-1 1,-4-1,-2-3,-3 2,6 3,-7-6,10 14,-11-15,2 7,1 2,-5-7,15 15,-10-14,3 9,-6-6,1-2,9 9,0-1,7 5,-7-10,0 1,2 0,-1 2,4-1,1 1,-2-1,0-1,3-1,-4-2,-3 1,0-2,-1 0,-1-1,5-1,-6-2,2-1,-4 1,-3 1,13 2,-11-3,4-2,4-7,-5-1,14-2,-11-4,8-7,4-7,9-11,4-7,-3 0,16-13,-1 2,-1-1,2 1,-14 5,-6 3,-7 5,-15 8,-6 7,4-6,-10 2,6-12,-7 4,-3 1,2-9,-2 9,4-7,-2 5,-3 3,3-3,7-5,2-4,0 4,-3 4,-6 3,6 1,-4 1,2 0,4 1,-2 3,1-1,7-3,-7 10,15-7,-16 7,7-3,0 2,-5 0,10-4,-1 3,-6 6,9-1,-5 4,0 5,9 3,-14 1,12 0,-1 0,-9 0,12 0,-5 5,-6-2,20 9,-14-2,22 5,-6-1,-5-3,-5-3,-11-2,4 0,4 0,3 1,3-2,-5 3,-4-2,0-1,-2-1,1 3,10-2,-2 1,-1-2,-9 0,4-2,-9 0,15 0,-5 2,-1-2,-4 2,5-4,-8 0,14 0,-18 0,21 4,-21-3,20 3,-20-4,10 0,4 4,-8-4,10 4,-8-4,0 0,10 2,-9 1,8-2,-10 2,-2-2,12 3,-9-1,5-1,0 1,-9-2,7 6,4-1,-9-2,11 4,-13-4,1-3,20 2,-13 1,16-3,-14 3,4-2,3 2,0 4,6 0,-2 0,6 1,-2 0,-1-1,0 2,-3 1,3 0,2 0,3 0,-2 1,-1 0,-2-1,-11-3,6 1,5 4,3-1,5 1,-4-3,-2 2,1 0,-2 0,-3-1,-13-3,-1-3,7-1,7 1,6-3,-6 2,-8-4,-5 0,3 0,-9 0,2 0,-4 0,7 0,-3 0,3 0,-7-2,7 0,-3-5,4 2,-1 0,3 1,-12-3,11 6,-9-2,0 0,8 0,-6-2,3 2,-3-2,6 0,0-4,0 1,-9 0,5-1,2 2,1 0,5 3,-9 1,5 2,-4 1,3 0,-2 0,1 0,-2 0,-1 0,-1 0,2 0,-1 0,1 0,0 0,-4 0,7 0,-7 0,5 0,0 0,-5 0,5-8,3-1,6-8,0 4,-1 5,-5 2,3 0,-2 4,6 1,-11 1,-5 0,13 0,-13 0,14 0,-12 0,1 0,17 0,-11 0,16 0,-16 0,0 0,-4 0,-1 0,8 0,-12 0,17 0,-11 0,6 0,-7 0,-1 0,9 0,-5 0,2 0,-7 0,3 0,0 0,0 0,-1 0,-6 0,13 0,-7 0,4 0,-8 0,12 0,-10 0,7 0,-6 0,0 0,9 3,-13-1,9 4,3 6,-10-4,11 7,-17-3,10 1,-6 1,10 8,-7 2,-1 2,2 1,-9-6,0 1,1 3,-4-2,2 10,-5 2,1 0,-6-1,-3 1,-5-5,2 5,-1 4,-2 4,-1 0,3-6,1 1,-3 0,2-6,-3 0,0-3,0 3,3-5,0 8,2-9,-54-10,20-13,-48-18,31-12,-2-7,-3-1,0-3,2 5,3 1,2 3,-4 2,-8 1,-13 3,-18 3,-10 2,-15 6,-3 7,-6 3,2 2,7 0,-23 0,-9 0,-7 0,-3 0,19 0,5 0,-14 0,-14 0,-8-4,2 0,-15-2,-8 4,-3-1,-5 3,14 0,-6 0,11 0,23 0,32 0,25 0,7 0,-22 0,-12 0,-4 0,10 0,40 0,12 0,4 0,-19 0,-26 0,-7 0,-1 0,-1 0,4 0,3 0,5 0,16 0,8 0,10 0,-8 0,4 0,2 0,-2 0,9 0,0 0,11 0,-3 0,-4 0,-7 0,-5 0,-3 0,14 0,10 0,3 0,2 0,-8 0,-25 0,-14 0,-3 0,-2 0,10 0,1 0,-1 0,-7 0,4 0,6 0,19 0,24 0,-16 0,-3 0,-20 0,-14 0,29 0,3 0,-9 0,-9 0,-3 0,13 0,28 0,10 0,-24 0,-40 0,-18 0,-1 0,14 0,19 0,13 0,13 0,28 0,6 0,-21 0,-38 0,-30 0,-16 0,10 0,18 0,16 0,-16 0,-1 0,0 0,-2 0,19 0,-2 5,5-1,9 6,21-3,5 1,-4 4,-4-2,0 3,11-1,10 1,9-4,-15 1,9-4,-8 0,9-6,-2 0,-1 0,-1 0,-1 0,2 0,-1-2,2 0,1-4,-1 2,0-3,0 2,-4 4,9-2,-6 27,22-1,2 26,15-6,3 3,3-1,9-2,-1-1,4-2,-2-2,-2-6,-3-2,-2-4,3 0,-2-1,8 2,-6-5,6-1,1 1,0-4,10 3,-14-10,7 0,15-4,-15-3,19-4,-17 0,4 0,0-3,11-5,1-3,14-8,4 4,-3 6,20-3,7 4,21-1,10 1,-9 6,9-1,8 2,5 1,4 0,-19 0,-10 0,45 0,30 0,-72-3,5 2,2-4,1 1,-10-1,-1-3,-4-3,-3 4,-1-3,2 3,85-11,-35 6,18 3,-3 1,-4 1,5 5,-34 2,-10 0,-12 0,-16 0,-20 0,-8 0,11 0,12 2,11 0,-10 3,-19 0,-8-1,-3 0,3 1,20 4,7 0,12 2,1 0,-16-3,-2 0,1 0,6 1,-7 1,-5 1,13-2,10 1,17 2,-1-2,-18 1,-3-1,0-1,6-1,0-2,7 2,7 4,1-3,-16 2,-6-5,-10-1,1 3,6-2,1 2,-1-2,-5 1,-7 0,-8-2,-7 1,0 0,-7 3,-1 0,-4-1,2 2,-2-2,-6-3,-2 3,-4 0,1-2,-2 2,-1 0,1 0,-3-1,3 1,0 0,2-3,-3 3,1-1,-4-1,-2-2,-3 0,-4 0,18-3,-3 3,6-4,-4 0,-9 0,0 0,4 0,0 0,-3 2,-7 2,0-2,9 0,9-2,14 0,-3 0,-7 0,-18 0,-12 0,8 0,11 0,16 0,-6 0,-4 0,-14 0,-5 0,-1 0,0 2,1 2,-1 2,9 2,-9-3,9 7,-12-3,2-3,2 2,-2-1,7 4,-10-3,12 4,-15-4,5 0,9 6,-13-6,8 6,-3-4,-8 3,20 3,-16-5,7 3,-8 0,-88 17,-29 8,-9-9,-15-3,-6-1,-2-1,-1-3,5-1,21-7,1-1,3-2,-4-4,-4 0,-7-2,-44 1,-15-2,32 0,-6-2,2 2,-53-2,9-2,29 2,11-4,41 0,5 0,-67-10,-8 1,-6-1,29 6,14 6,-11 0,-15 0,14 0,1 0,-32-2,73-4,-5 1,-31-3,-4 0,-13-2,3-1,19 2,8 3,19 2,6 0,-75 0,3 0,74 3,-3-2,-5 2,3-2,-86 2,39 1,38 0,11 0,-26 0,-46 1,66 3,-7 3,-14 2,-1 3,9 2,9 0,-56 8,51-5,24-5,-41 3,41-3,-8 1,-12 4,-2-3,9 1,3 0,-61 9,41-9,2-1,-29 2,-11 0,9-1,37-3,32-4,3-4,19-4,-3 0,-12 0,-5 0,-18 0,18 0,19 0,18 2,10 0,4 3,1-4,5-1,164 20,-6-14,21 3,11 0,-27-9,-5 0,2 0,3 0,-3 0,-1 0,-9 0,5 0,23-2,9-5,4-1,1 1,-6-1,-2-3,-10 2,-8-1,-27 5,-6-2,90-1,-13 1,-32-1,-13 4,17 1,21 3,-67 0,2 0,2 0,-2 0,70 0,-33 0,-42 0,-22 0,-6 0,1 0,-7 0,-1 0,-2 0,-6 0,1 0,2 0,-2 0,3 0,0 0,-1 0,3 0,1 0,0 0,-3 0,1 0,0 0,-1 3,3-2,-2 4,1-3,-1 2,3-2,6 2,6 4,5 0,6-1,0-1,2-4,-2-2,4 4,3-1,-7-2,10 3,0 0,4 1,4 3,-20-3,-5 0,-9-1,2 4,5 0,-6 0,-3-1,-3 1,-4-1,3-2,-5 1,-4 0,-5 0,-2 2,-5 1,0 4,1-4,-5 3,3 0,-5-2,0-1,3 3,1-1,3 0,14 3,11 3,8 1,-2-2,-12-1,-12-3,-2-3,-2 3,-9-2,-5 1,7-5,7 5,10-1,4-1,-15-1,-10-2,-16-4,2 2,10 1,-3 1,7 1,-20-6,14 6,-12-6,13 4,2-1,-9-3,13 2,-13-2,-1 3,1 0,9 4,-8 0,10 2,-7-1,3 1,3 0,0 1,3 0,1 0,1 0,4 0,2 1,-1-3,-2 2,-6-4,-6 1,1-1,-5-2,-2 0,-1-1,5 0,-7-1,7 3,-3-5,-5 2,-160 20,0-3,3-3,-8 2,24-4,4-1,-5 3,0-2,-5 1,-1 2,-4-2,2 2,9-5,1-1,10-1,4-3,-65 4,24-4,-9-6,-37-2,76 0,1 0,-2 0,3 0,9 0,1-2,-57-6,0-1,4-7,27 4,-19 1,-51-1,78 3,-11 4,-32-4,-1-6,10 4,4-4,25 4,8-1,-71-9,25 4,-32-2,88 10,0-3,4 2,0-2,-64-4,38 5,9 3,22 1,9 6,-25 0,-47 1,55 0,-2 0,1 0,0 0,-75 0,47 0,27 0,-11 0,-30 0,-7 0,6 0,24 0,38 0,2 0,6 0,-2 0,-41 0,-45 0,-31 0,9 0,32 2,50 5,12 1,-7-2,-22-5,-25-1,-10 0,23 0,44 0,29 0,7 0,3 0,4 0,1 0,13 0,3 0,-7 0,-8 0,0 0,-2 0,12 0,9 0,-3 0,-2 0,-2 3,-2 1,9-3,-9 2,2-3,4 0,-13 0,21 0,-14 0,-1 6,-5 13,-3 4,8 0,1 2,-3-8,3 2,1-3,7-2,5-2,-13 6,7-2,-26 12,8 0,-8 6,-5 3,11-4,9-1,-8 11,-2 8,-12 11,-3 7,18-23,21-22,15-12,108-9,6-10,88-7,-89 0,5-2,25-6,11 1,39-9,8-4,-53 11,-1 2,-2-2,40-10,-8 5,-22 2,-12 2,54-7,-14 5,-75 13,4-4,0 7,4-3,14 1,-1 0,-5 3,-6-1,80-3,-49 5,-35 2,21-1,30-2,16-3,6 4,-27 4,-27 4,10 0,-6 0,-2 0,18 0,40 0,-71 0,5 0,13 2,0 2,-9 0,-5 1,72 8,-49 1,-45-6,-23-3,-11-5,-1 0,13 0,7 0,1 0,5 3,1 4,8 3,4 1,4 4,4 0,0-3,-2 0,8-2,4-2,7 1,1 3,-14-1,2 4,-2-6,5 1,5 2,1 2,-3-1,-11 1,7 0,6 1,-16-3,15 6,-15 1,2 3,9-1,-11-2,3-4,-11-2,-4 0,-3 0,-3-1,2-4,-5-2,-6-4,-5 0,-5-1,-8 3,-6 0,-5 0,-3-1,-2 1,-1-1,-1-1,2 4,0-3,3 1,9 1,11 3,9 2,-2 6,-15-5,-15-3,-7 1,0-2,12 5,21 2,15 3,-3-2,-15 0,-15-6,-11-1,7-1,1 0,2 1,-10-3,-17 1,8 1,-2 1,11 1,1 1,-7-2,1 1,-8-1,7 6,-11-5,8 7,-1 1,-6-4,9 10,-13-9,3 10,-64 21,-2-14,-69 20,7-25,-12-5,-4-1,-1-5,3-4,1-4,-8-3,-2-4,-5 0,-10 0,-11 0,-4 0,-11-5,0-8,-2-4,6-2,6-1,6 2,2 5,-5-1,0 2,-5-2,4 1,3-3,8-2,2-2,5-2,13-3,5 2,3 0,2-3,3 4,3-2,-5 2,11 4,8 0,-22-4,-11 1,-14 0,-14 0,18 10,-7-1,-1 2,4 4,1 2,29 4,9 0,-35 0,-21 0,-32 2,1 6,31 6,-3 1,1 5,-2 2,13 1,20-2,-19 5,-7 0,-17-1,-11 2,20-2,-5-7,1 4,6-2,-2-1,38-1,15-6,-23 6,1 2,-27 1,1 1,30-7,4 1,18-2,14-2,3 0,1-3,-2-3,5-1,10-1,7-1,4-2,7 2,0-2,4 3,2 0,3 1,7-1,0 1,2-1,4 0,2-3,1 3,-3 1,2 1,-1 0,1-2,-2 0,-1 0,-1 1,0 3,-3-2,0 2,-1 0,0 0,-3 2,-1-2,-1 1,0-1,0 0,4-1,-9 0,3-3,3-3,-2-1,6 0,-2 0,0 0,4 0,3 0,7 0,1 0,-5 0,8 0,-6 0,132 8,-22-4,114 4,-55-6,16-2,11 4,-63-1,5-1,7 1,5-2,8 2,5-3,0 0,-1 0,-7 0,-3 0,2 0,1-3,1 2,-4-3,5-2,-3-2,5 0,0-4,-9 3,1-3,-1-2,3 1,-2-4,-2 4,0 1,-2 1,-1-1,1 0,-8 3,0 0,-4 1,2 1,0-1,-2 1,2 2,1 1,-5 2,1 0,2 2,-2 0,3 0,-1 0,-3 0,1 0,2 0,-1 0,-4 0,0 0,93 0,-8 0,-3 0,-2 0,-3 0,7 0,13 0,-96 0,0 0,5 0,0 0,-3 0,2 0,-4 0,1 0,1 0,2 0,-2 0,2 4,2-2,2 4,1-1,0 3,0 1,0 0,-3-1,-1 2,-4-2,-1 1,84 9,-6 2,-4 2,-5 0,-6 4,-3-2,-8-2,-17-3,-8 1,-15-2,-11-1,1 1,-16-2,-1-1,8 3,-10-1,-8-1,5 1,-15-7,19 2,-2 2,9-1,10 5,-11-2,1-2,-20-3,-1-6,1 0,-5-1,-4 3,-16-1,-5-1,-1 2,-5-2,5-1,-8 2,4 0,-13-3,13 5,-6 3,5 0,1 1,0 0,-1-2,-1-1,-1 2,-5-2,7 6,-13-3,10 6,-103 2,28-6,-83 3,2-3,-27 2,-29 5,81-11,2 3,-72 12,1-2,9-3,6-9,5-7,18-1,6-3,10 0,5 0,-2 0,-2 0,1-3,-13 1,-2-2,6 0,-8 2,-9 2,-5 0,-3-2,1-3,3-6,2 0,-3-1,4 0,7 3,-2 3,8-2,-2 4,10-1,-2-8,-9 4,1-3,-1 4,2 6,-3 2,0 0,-3 0,8 0,2 0,-3 0,18 0,11-2,-19-2,-10 0,-20 0,-3 4,28 0,-1 0,-5 0,9 0,2 0,14 0,-9 0,-18 0,-13 0,-19 0,2 0,5 0,0 0,1 0,-6 0,31 0,13 0,-19 0,-33 0,55 0,-5 0,-12 0,1 0,15 0,6 0,-73 0,52 0,27 0,-4 0,10 0,-2 0,4 0,-5 0,-1 0,2 0,10 0,0 0,-1 0,5 0,10 0,6 0,13 0,-9 0,0 0,-4 0,3 0,9 0,-1 0,4 0,-2 0,3 0,1 0,9 0,-4 2,3 2,7-2,-8 0,1-2,-3 0,-1 0,6 0,4 0,-3 0,1 0,0 0,4 0,9 0,-11 0,5 0,-12 0,11 0,6 0,-13 0,14 0,-12 0,9 0,3 0,-17 0,16 8,-12-1,12 11,-7-1,-1 5,-3 2,3 2,4-5,10-3,-11 16,2-7,-16 17,3-10,0-3,2-1,0-4,4-7,7-3,5-7,-9-5,7-1,-4-3,127 0,-33 0,112 0,-67 0,-21 0,31 0,53 0,-63 0,6 0,13 0,-1-3,-8 2,-4-2,-9-2,-2-1,-2-4,2-1,9-4,0 0,-8 2,-3-4,-5 1,3 1,13-1,4-1,16-1,5-1,-6 3,-1 0,-22 2,-12 5,12-4,-48 13,32 0,41 0,31 0,-23 0,-43 0,-45 0,-22 0,41 0,32 0,31 0,-1 0,-20 0,3 0,-15 0,-5 0,22 0,25 0,47 0,-81 0,2 0,3 0,-1 0,-10 0,-1 0,66 0,-16 0,2 0,2 0,-10 0,-27 0,-11 0,20 0,29 0,15 0,-2 0,-10 0,-26 0,-1 0,-3 0,19 0,15 0,5 0,16 0,6 0,-92 0,-2 0,2 0,-1 0,96 0,-98 0,1 0,98 0,-1 0,-14 0,-4 0,-19 0,-11 0,-5 0,-9 0,-6 0,-14 0,-11 0,-10 0,-1 3,-4 4,1 5,1 4,-1 2,-3-1,-19-3,-2-2,24 2,4-1,10 3,-10-2,-28-5,-2-2,-7-4,-4-1,-5 4,-3 2,5 4,3 2,2-1,8 5,-10-2,-5-4,11 3,1 1,9-1,-10 1,-22-8,-5-6,-3-2,6 0,0 0,-5 0,3 0,-79 51,37-42,-67 41,42-54,0 2,-19 2,-9 0,-16 0,-10 0,-10 0,-9 0,-12 0,-4 2,-6 4,-6 6,-3-3,-14 1,0-6,-6-4,0 0,-9-1,-7-9,9-2,68 2,-1-4,-2 3,0-1,4-2,2 2,-89-15,42 7,9 1,-1-1,-7 1,-1-2,20 5,5 5,-29-5,-18 0,-25-6,-3-1,20-2,-3 2,-6-3,-4 0,9 5,73 9,-5-2,3 1,2 0,0 0,2 3,3-2,0 4,-62-3,-6 5,-3 2,-5 0,6 4,9 0,2 2,1 6,-8 2,0 5,-2 1,-3 4,6 3,-2 7,-3-3,5 1,-4 1,7-5,9 3,4-5,9-1,10-1,8-1,12-1,5-5,-12 2,2 0,2-1,-1 0,6 0,-2 1,3 1,13 2,7-1,6 3,-5-5,-16 3,6-3,3-2,3-2,17 4,-7-4,4-3,3 0,-3-3,5-1,-4-4,1 0,0 0,4 0,4 4,-1 0,2 6,1 3,-2 6,0-4,5-1,-1-2,9 0,5-3,-1 1,-11 1,-3-5,-7 3,14-3,15-4,10-2,-8 1,6 6,-12-2,9-1,6-4,1 0,-4 3,1 2,1 1,-1 3,-7 3,3 2,3-2,4 1,96 27,-23-12,81 21,-41-26,19 1,4-5,11 1,18-2,7-5,23-1,6-4,-4-6,-8-2,-14 0,-3 0,8 0,8 0,12 0,6 0,3 0,-3 0,-1 0,-2 0,2 0,2 0,1-4,2-4,5-6,-1-1,0-2,-2 0,1 0,2-1,-1 2,-1 1,-3 0,-3 5,-9-3,-7 5,-6 3,-7 1,-7 0,-2 0,-2 0,2 4,11-4,3 0,3-3,1-1,1 0,2 0,-7 2,-1-1,0 3,0-1,-2-3,-17 4,-23 0,-3 2,13 2,17 0,11 0,1 0,21 0,4 4,-3 2,-16 2,-37 1,-14 2,2-1,4 3,9-1,8-1,-6-3,2-1,-3 0,-5 1,6 3,-16-5,-4 3,13-1,-7-3,5 3,-6-1,-26-4,-6 1,-2 0,-2 0,-4 0,-3 1,11-2,-6 2,-1 2,-4-2,-11 0,7 3,4-2,-1 7,1-1,-4 0,-8-1,-2-1,-4 1,2 1,-2-2,-5 2,3 0,2 2,0 3,2-1,-6-2,-1-1,-6-3,2 2,-3-2,0-1,-1 2,-3-2,-1 1,4 3,-9-2,6 4,1 1,-7-4,6 3,-5-1,-4 0,-89 14,21-12,-89 3,34-17,-11 0,-12-2,-3 0,24 0,7 0,-24-6,-7-6,-26-5,-1-5,25 2,-2-2,0 3,-10 2,6 4,8 4,-30 2,-19 2,73 3,-3 0,-6 2,3 0,5 0,1 0,-1 0,0 0,-2 0,0 0,-6 0,3 0,-2 0,2 0,9 0,1 0,-1 0,-1 0,-2 0,2 0,-1 0,3 0,-7 0,-1 0,-82 0,14 0,5 0,13 0,-7 0,16 0,16 0,-17 0,-6 0,-18 0,-11 0,18 0,-3 0,-5 0,-5 0,1 0,3 0,4 0,-1 0,-5 0,-2 0,1 0,4 4,-6 5,5 6,-2 3,-4-3,0 2,1-1,2 2,13-2,7-1,7-2,6 0,3-5,6 0,-2 0,0-1,4-1,5 3,3 1,7 1,11 0,-5 0,-2 0,6 1,6 1,21 3,3 2,4-3,3 0,6-6,9 3,6-1,8 0,5-2,9 0,1-4,1 7,1-1,-14 10,11 0,-6-4,4 0,-3 0,-2-2,-5 2,13-6,2-3,-7-2,2-5,0 3,-11-4,2 3,-3-2,3 3,6-1,4-3,-5 0,4 0,-3 0,5 0,-11 0,11 0,-8 0,12 0,-9 0,0-3,6 2,-10-2,18 2,-20 1,12 0,2 1,-9 11,7 3,-2 10,6-8,0-1,6 6,44 17,-13-11,43 10,-33-21,8-3,6 3,7-4,7-1,6 0,13-1,11-3,-7-4,1-4,49 0,32-8,-57-1,2-1,16-6,3-5,-14-1,1-4,7 3,-1-5,3 2,0-1,-2 2,-2 2,1-3,2 3,-15 1,-3 1,14-1,1-2,-1 1,4-3,6 2,1 1,8 1,-3 1,-11 5,-3 1,3-2,1 4,-4 1,-1-2,2 1,-1 1,3-1,-2 3,-12-1,-2 4,95-9,-78 8,6 2,3-2,2 4,11-1,3 1,-9 0,-5 1,-23 3,-2 0,-2 0,2 0,87 0,-11 0,-12 3,-9 1,-7 4,-7 9,-3 6,1 6,7 2,3-1,8-3,18 2,13-2,-92-10,1-4,4 1,0-1,0 1,-1-2,1 1,-1 1,1-2,0 0,-3 0,2-2,-3-1,-3-1,2 0,-1 0,93 3,-94-7,3 0,1 0,-1-2,0 2,0 0,94 0,-14 1,1-2,-3-2,-6 3,-3 0,-7 0,-3 1,7-1,10 0,1 1,-3 3,-17 0,-23 0,-21-1,-17-3,-15 3,-16-2,-18-1,-16 0,-9-2,13 5,-11-3,17-2,-10-2,4 3,3 1,0 1,-2-1,-1 5,-1-1,-4 0,-3 1,10 5,-11-2,7 3,-8 5,-13 7,2 1,-18 9,-35-11,-32 1,-41-3,-7-7,-10 1,-1 0,-6 2,-13-1,48-7,-7-3,-22 3,-6-2,-3-1,-1 2,1-1,0-2,19-1,4-1,2 0,1-2,-11 0,-3 0,-4-3,-3-1,-12 3,-1-6,-9 3,2 0,7 0,4 0,9 0,5 0,8 3,4-6,3 3,-2-1,-7-3,-1 0,0-2,5 0,7-1,2-4,6 2,5-1,-88-12,16 1,14 1,19 5,15 1,3-2,0 7,-2-2,1 4,-1 0,1-1,-5 1,-4-5,-9-4,-4-6,-10-1,-6-2,-6-2,2 1,6 2,4 2,8 7,1 3,5 4,1 4,-2 4,-10 0,7 0,1 0,2 7,0 4,-3 6,1 7,5-1,-2-1,1 2,5 2,1-2,6 2,8 0,-7-1,4 1,11-3,8-1,10-1,3-1,1-1,5 3,2-2,6-2,0-1,3 0,3-3,0 1,0-4,11 0,0-2,-8 2,-17 5,-22 5,5-4,16-3,18-5,11-2,-16-2,2-1,1 2,3-4,15 0,2-2,5 0,4 0,1 0,3 0,4 0,-8 0,0 1,0 2,5 1,8-3,-5 3,-3 3,0-2,2 1,8-3,-15-2,12-1,-7 0,4 0,69 53,33-16,39 30,13-31,-21-17,11 3,12-1,-6 4,-14-7,-2 4,14 8,54 14,-71-19,-1 0,0 0,-3 3,75 17,-38-8,-11 0,-2-3,7 1,-10-2,-9-3,-13-7,-3-3,11-2,-2-3,0-3,-11-4,-3-2,12 0,6 2,-10-5,-20 1,-13 0,16-1,6 1,12-3,2 2,-21-2,8 3,2-2,3 0,9-2,-2 0,2 0,10 0,6 0,8 0,-5 0,-8 0,-3 0,9-2,17-5,2-8,6-4,-11-2,2 7,2 2,-23 8,-26-6,-40-2,-21-1,10-5,4 1,9-1,4 3,-5 8,-2 1,18 4,21 6,6 6,9 6,5 12,5 10,16 1,27 10,-17-7,-18-11,-26-11,-39-18,0-2,0 0,0 0,8 0,9 6,4 1,-2 4,9 2,8-2,8 1,12 1,0-4,-3-1,14 2,-4-2,6 0,-9-3,-4 2,-5-3,-10-3,-4 3,-18 0,2-2,-3 2,3-1,0 1,-15-2,-1 2,-2-1,0-2,-2-1,-6 0,-2 0,9 0,3 0,12 0,-3 0,-14 0,1 0,6 0,8 0,10-4,1-2,33-16,20-14,17-5,14-2,-25 5,-3 3,-13 4,-13 1,0 4,2-3,5 2,-6 1,-15 3,-15-1,-5 1,-1-3,3 4,-3 2,-9 3,-11 3,-7 1,-11 3,-8 6,-119-1,14 2,-112 6,29 3,-20 8,-10 2,0 2,4-1,12 0,7-8,6-1,1-7,-12-1,-17-1,85-3,-4 0,-4-1,-2-4,2-3,-1 2,-2-7,3 1,3-1,2-1,0 0,1 1,2-1,-2 1,2-1,-2 1,-2-1,-3 1,-2-2,1 4,-7-1,2-2,1 3,0-1,1 2,2 1,3-2,3 2,4 3,2 1,0 2,0 1,4-2,-1 4,-1 0,3 0,-6 3,1 0,-8-2,-2 3,-15 0,-5 0,-7 0,-2 0,3 0,3 0,25 0,6 0,-62 0,59 0,-4 0,-9 0,-6 0,-17 0,0 0,4 0,5 0,27-2,10 0,-84-6,24 1,20-1,15 4,-27 4,0 0,0 0,10 1,38 3,11 6,5 6,2 4,-7 2,16-5,9-2,-9 3,-7 2,-11 3,-11 9,18 1,-9 6,-5 8,3 4,10 2,-2-2,6 2,1 0,-11 8,13-3,-2-2,0-2,11-8,0-1,6-3,6-6,-1-2,6-4,2-3,4-3,3-1,0-7,2-1,3-3,2 0,3-2,3-1,2 2,-1-5,-1-1,1-2,0-3,2 0,-4 0,1 0,1 0,-9-3,13-1,-10-6,6 1,3-4,-11-1,12 3,-9-2,4 3,-3 1,1-3,2 4,5-1,-5-1,148 7,-36-1,21 7,6 2,34 7,37 3,-60-2,7 0,26 4,9-1,12 6,-3-3,-12 3,-9-1,-24-1,-8-2,41 12,-38-9,14 5,36 5,-68-13,2 2,2-3,-2 2,85 7,-31-6,28-2,-79-11,2 1,13 0,6-3,15 2,5-3,4 0,4-3,4-1,4 0,2 0,3 0,2 0,1 0,4-1,0 1,8-3,1-2,-1-2,-2 0,2-5,-4-1,2-1,-2-1,-12 2,-5 1,-12 1,-4-1,-8 4,-1 0,-11 1,-2 0,1 2,-2-1,-6 2,-2 1,-12 2,-3-2,80 2,-16 1,-27 0,-23 0,-14 0,-13 0,2 0,-10 0,-7 0,-12 0,-2 0,-7 0,-7 0,-1 0,-5 0,-5 0,-5 0,1 0,2 0,12 0,7 0,8 0,-2 0,4 0,17 4,10 0,9 0,5-2,-12-2,-2 0,-3 0,-12 0,-7 0,-5 0,-10 0,-6 0,2 0,-1 0,0 0,0-4,-2-1,0 0,-2-2,-7 5,-4-5,2 1,5 2,-1-4,5 3,-2-3,3 0,1 0,-3-1,0 3,6-1,5 0,-1-1,-5 0,19-4,6 0,9-2,1-1,-19 5,-5 3,-6-1,2-4,-3-2,-1 1,6-1,-4 2,-2 0,-2 2,-14 3,-9 2,-131 40,40-6,-24 3,-8 6,-26 17,-14 6,-14 8,-2-6,-1-2,-3-6,-2-7,-3-6,-9-7,-2-6,3-6,-3-5,-6 0,4-5,-2-2,-1-8,10-3,-11 0,-12 0,90 0,-1 0,-5 0,-6 0,0 0,0 0,-6 0,-1 0,-4 0,-1 0,10 0,-3 0,2 0,-2 0,8 0,0 0,2 0,1 0,-7 0,2 0,4 0,0 0,1 0,-2 0,7 0,4 0,-90 0,19 0,20 0,13 0,5 0,7 0,7 0,-1 0,4 0,-2 2,-1 2,-9 4,-10 10,-9 5,-11 7,-7 5,-6 0,-5 7,-12-2,93-18,-1-2,-3-1,3-1,-1 2,-4-3,3 0,0-2,2 1,-3-3,-95 17,7-3,12-1,2-6,43-7,-12 5,-12 4,-1 1,-12 1,45-13,27-3,13-1,10-6,13 3,12-3,-1-1,-2 0,-1 0,5 0,15 0,5-1,-5-7,-6 0,1-6,-3 5,10-3,-2 2,-5 1,7-2,-1 1,-1 1,5-5,-3 0,2-4,1 0,0 0,1 0,-2 0,1 6,-11-4,9 5,-7-4,4 2,9 3,-13-3,9 9,-13-4,10 6,-7-4,3 2,7 0,96 62,-29-27,90 55,-57-34,4-3,9 3,2-9,11-9,22-7,14-3,15-9,30-7,7-7,5-1,-19 0,17-1,-89-3,0-1,9-2,-2 0,8-4,0 2,-12-3,-2 2,-3 2,-5-1,96-5,-14 1,-8 1,-29 2,-14 2,16 0,8 0,21 0,-12-2,-30 1,-10-3,-9-2,0 1,-5-1,-8 2,-7 0,4 2,5-2,1-3,0 3,-4-1,6-1,6-2,10 2,5-2,9 4,3 3,0 0,3 3,-3-2,0 4,-3 0,-2 4,-3 0,1 0,-5 1,-9 3,-6 4,3 4,2 2,11 2,3-3,11 2,1 1,-1 1,-3-4,-5 2,-15-3,5 0,0-4,3-2,3-2,-14-4,-10 0,-13 0,-6 0,-2 0,0 0,3 0,1 0,-7 0,-4-3,-1 2,-1-3,-3-2,0 0,-2 2,1 1,9-1,4 1,-6 2,-18-3,1 1,14 0,14 3,17 0,-9 0,-18 0,-12 0,-2 0,-6 0,-2 0,-1 0,-14 0,1 0,-5 0,-6 0,5 0,-10 0,10 0,8 0,-5 0,8 0,-12 0,-3 0,3 0,-3 0,11 2,-10-1,6 3,-7-1,4 1,-10 0,-103 35,33-21,-99 26,63-22,-3 2,-7-1,0 0,-11 1,-12 2,-5 0,-19 1,-4 4,-4 0,-5 1,9-2,-7 1,-6 0,-6 0,-14-2,-6-5,1 0,-3-2,-9-1,96-11,-6-2,-1 1,-4 0,-19-1,-3 0,-1-3,-1 1,-5-2,-3-2,8-2,-2 0,16 0,2 0,3 0,2 0,7 0,4 0,-81 0,15 0,-2 0,16-6,-9-8,8-1,6-5,4 4,11 2,1-1,2 0,8 1,-5 1,17 4,13 1,-16 2,0 4,-18-2,-9 4,9 0,-8 0,-10 2,-12 8,12 2,10 2,-1 2,-25 1,-11 2,-1 3,25-5,36-3,12 1,12-2,18-3,-6 2,-26 1,-31 4,-12 4,16-3,13-3,15-2,4 2,6-2,10 1,3-2,-2 2,9 1,8 1,15-4,11-3,11-3,2 2,1 5,-4 13,3 2,-1 3,10-12,-5 6,0-12,-9 1,-11-10,10-4,-3 0,5-2,8 0,120-4,-32 6,116 2,-63 8,11 1,6 1,6 5,2-7,18 4,13-6,-70-4,5-1,11 1,2-4,-6 1,4-1,24 0,0 0,-5 0,-1 0,-4-1,-3-2,2 2,-3-3,-24 0,-4 0,2 0,2 0,0-1,2 4,-4-3,0 0,-2 1,-2 2,72-3,-18 3,25-3,7-1,-82 1,2 0,4 0,-4 0,80-1,9-5,-96 6,1 0,0-2,0 0,2 1,-2-3,78-6,-81 7,4 2,-1 0,2-4,91-3,-23-1,-39 3,-23 2,-5 3,9-2,-8 2,1-2,-2 0,-2-1,14-4,-6 0,8 2,8-2,2-1,12-6,9-3,-1-2,7 1,4-6,-8 1,-21 4,-19 2,-22 7,-13 3,-11 0,-14 7,-10-1,-2 4,-3-3,0 4,-1-2,4-1,6 0,12 2,9-2,1-3,-1 3,-5 0,-7 4,-3 0,-11 0,-8 0,-1 0,-3 4,4 11,-9 2,3 12,-8-8,6 5,-2-5,1 1,3-2,-7-1,6 3,-9 6,1-1,3-1,6-9,2-4,4-3,-6 5,-76 26,20-20,-70 19,40-28,-3 0,4-1,-1 2,-4-1,-5-2,-2-2,-3 0,-4 1,1 4,-42 4,-11 1,-11-1,-1 1,21-5,-8 4,-16-1,-14-1,8-1,13 0,-42 1,81-7,-1 0,-15 0,-2 0,-3-2,1 2,14-7,4 3,2-1,-2 0,0-1,-1 2,2 0,-2 0,-72 6,-12-2,10 3,12-3,1-1,27-5,8-2,6 0,1 0,2 0,1 0,-3 0,6 0,-1 0,-8 0,3 0,-4 0,23 0,15 0,-5 0,-3 0,-51 0,-12-2,5-2,-6-5,27 4,-1 1,4 0,17 4,-10 0,-31 0,54 1,-1 3,-7 0,-3 5,-81 5,46 7,58-8,11-1,-9 2,-10 2,-8 2,30-8,33-6,11 0,6 1,-12-1,3 0,-2-3,3 3,6-4,-13 0,11 0,-12 0,15 0,-4 0,0 0,-2 0,-3 0,4-4,-1-5,-7-17,4 3,3-1,8 14,-10 10,-2 3,-7 0,13 7,0 0,0 2,-6-8,9 1,-5-3,2 10,-8 8,-9 7,-4 3,-8-3,4-3,7-5,9-3,7-2,5-2,-7-5,2 0,-1-7,-1 0,133 25,-49-10,110 24,-80-10,5 3,11 14,20 11,4 5,-14-3,-14-10,-11-7,-5-4,4-2,-12-2,-19-11,-10-2,-16-7,-5 16,5-9,3 10,16-6,3-4,12 1,13-5,-3-3,5-2,10-3,-10-3,-3-6,-3-6,-13-6,14-3,4-5,5-3,-4-1,-11 5,-8 1,6-2,8 1,12-1,-2-2,-8 8,-8-1,2 1,-7 2,-6 1,-2 0,2 6,-2-3,10-2,-2 2,3-2,4-5,-2 0,16-5,5-3,2-2,3 4,0-1,1 0,-2 4,0 0,-5 2,3 2,-5 2,-6 7,-1 1,-4 2,-8 0,-4 2,-6 0,-4 2,-2 1,-2 4,3 2,1 3,6 3,9 6,10 1,7 0,11 2,11-1,12 2,16-4,4 1,11-3,14 1,10-1,23-6,-91-8,1-1,-1-2,-3 0,94-2,-30 0,-20 0,-15 0,-13 0,-5 2,-16 1,-11 1,-12-1,-11-2,-4 2,-5-2,0 3,-2-4,-1 0,1 0,-5 0,5 0,3 0,-2 0,16 0,34 0,15 0,19 0,-15 0,-22 0,3 0,0 0,-7 0,-17 0,4 0,-3 0,4 0,-8 0,-27 0,-9 0,-5 0,-4-1,8-6,9-8,0-2,-7-2,-7 8,-8-1,-102 0,19 16,-101 9,28 26,-11 5,-7 2,1 2,-2 2,6-1,4-6,6-8,11-4,15-2,12-6,10-2,-10-2,-11 3,-1-1,1 4,7-2,-7 6,-6 5,-10 1,8 3,8-7,14 0,12-5,9-5,18-4,16-4,15-3,1-1,-13 3,4 0,-12 2,5-1,-4 4,-13 4,-14 6,-15 4,-8-1,6 1,-5 3,7-3,6 0,-1-1,6-2,9-2,5-2,3 0,4-5,5-1,0 2,15-6,1-1,4 1,-1 0,-5 1,8-3,-1 1,-5 4,-6 5,-13 5,0 2,7-6,0-1,2-4,-1-2,6 0,3-5,-7 4,-9-2,-15 2,-7 0,-6-8,-6-3,-5-2,-6-2,-3-4,-6-2,-7-8,1-7,1-5,16-1,15 0,8-2,11 1,5 0,11 2,18 0,6 2,7 0,10-11,1 9,7-9,15 1,0 12,17-3,-1 7,21-7,28-11,22-7,30-15,12-5,15-3,10-6,1 10,-6 5,-15 10,-13 8,-20 9,-9 8,-12 7,-13 5,-15 2,-17 6,-17 2,-10 0,-95 43,23-20,-80 33,64-36,-15-2,-23 0,-9 3,-11-2,21-7,25-7,5-1,3-1,6-3,10 0,-8 0,0 0,-7 0,-5 0,1 0,-8 0,-11-3,3 2,8-3,17 0,14 2,-22-4,-2-4,-7 1,11-2,18 4,5-1,1 0,7-1,4 2,1-1,-9 1,5-1,-7 0,3 2,-1 2,-1 0,-1 0,-4 0,2-1,1 1,-4-3,-1 0,-5-1,0 0,-2 0,-4-2,-2-2,-1 1,-4-1,3 0,-1 0,2 1,3-1,0 0,8 2,0 1,5 1,2 1,1 2,6 1,2 0,7 2,-4 0,3 0,-7 2,7 0,-5 0,2 0,-3 0,3 0,2 0,-11 0,10 0,-10-1,7-6,-2-1,-5-2,-4 1,-2 0,7 0,7-1,2 0,-1 1,3-3,1 2,-3-2,115-3,54-5,-31 2,10 1,16-5,17 1,-5-2,48-11,-3 0,-14-2,1-6,-36 8,1-3,4-2,13-4,0-4,1-3,4-3,1 0,1-3,8-5,-2-3,-2 2,-24 7,-2 0,-3 1,-15 1,1-1,-1 0,16-10,3 2,-3-1,-6 2,-4 3,2-6,9 0,0-5,-5 2,-9 7,0-1,-12 1,24-10,-11 3,-11 5,-5-3,0 1,-3-2,-8 1,-4 3,-8 3,-8-1,48-29,-37 22,2-6,6-7,1 2,-21 14,-2 7,14-1,6-5,11 1,-8 2,-5 9,14-3,18-8,19-2,-1 1,-19 10,-17 7,-14 7,-16 4,-6 1,-8 2,-7-2,-8 8,-14 9,-12 3,-4 5,2-9,0-3,9-5,12-12,11 0,23-8,18-8,11 0,3 0,-3 8,-4 3,-2 4,0 1,-10 3,-19 9,-16 6,-14 7,-14 3,-6 5,5-6,-3 5,5-2,5 0,-6 2,15-3,-2 1,2 0,-1 3,-2-2,-5 3,-7-1,-1 1,-5 2,8-1,-2 3,1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15T03:15:00.813"/>
    </inkml:context>
    <inkml:brush xml:id="br0">
      <inkml:brushProperty name="width" value="0.3" units="cm"/>
      <inkml:brushProperty name="height" value="0.6" units="cm"/>
      <inkml:brushProperty name="color" value="#945200"/>
      <inkml:brushProperty name="tip" value="rectangle"/>
      <inkml:brushProperty name="rasterOp" value="maskPen"/>
    </inkml:brush>
  </inkml:definitions>
  <inkml:trace contextRef="#ctx0" brushRef="#br0">577 122,'34'-6,"-4"1,-12 0,0 0,0 1,1 0,-3 0,2 1,0 0,-1 1,2-1,-1 0,-1 1,-1-1,-3 1,-1 1,0-1,0 0,0 2,0-1,0 0,3 0,1 0,-1 1,0 0,-4 1,0-1,1 3,1 0,0 1,-2-1,0 1,3 2,5 2,3 0,-1 1,-4-1,-1-1,0 0,0 1,0 1,0 0,-1-1,-1-1,0 0,-1 1,-1-1,-1 1,-1-2,-1 1,2 1,-3-2,5 5,-5-5,1 2,0 1,-1-3,5 6,-4-5,2 3,-3-2,0-2,5 5,-1-1,2 2,-2-4,0 1,1-1,0 1,0 0,2 1,-2-1,1-1,1 0,-3 0,1 0,-1-2,-1 1,1 0,1-1,-2 0,0-1,-1 0,-1 1,5 0,-4 0,1-2,2-1,-2-2,5 0,-4-2,3-3,2-2,3-4,2-3,-2 0,7-6,-1 2,1-1,-1 0,-5 3,-1 1,-5 1,-4 4,-3 2,2-2,-4 2,2-6,-3 1,-1 2,2-5,-2 5,1-4,1 2,-2 2,1-2,2-1,2-3,-1 3,0 1,-3 1,2 0,-1 1,1 1,1-1,-1 1,1 0,2-1,-2 4,6-3,-7 3,3-2,0 2,-2-1,5-1,-2 1,-2 3,4-2,-2 3,0 2,3 0,-5 1,5 0,-1 0,-4 0,6 0,-3 2,-2-1,8 4,-6-2,10 3,-4 0,-1-2,-3-1,-3 0,1-1,2 0,0 1,2-1,-2 1,-1-1,-1 0,-1 0,1 0,4 1,0-1,-2-1,-2 1,0-1,-2-1,5 1,-2 1,0-2,-2 2,2-2,-3 0,6 0,-8 0,9 1,-9 0,8 1,-7-2,4 0,0 1,-1-1,2 2,-2-2,-1 0,5 1,-4-1,3 1,-4 0,0 0,4 0,-4 0,3 0,0 0,-4 0,2 1,3 0,-4 0,4 1,-5-1,0-2,9 1,-6 1,6-2,-5 2,1-1,2 0,0 2,2 0,-1 0,2 1,0-1,0 0,-1 2,-1-1,2 0,0 0,1 0,0 1,-1 0,-1-1,-4-1,3 1,1 1,2-1,1 1,-1-1,-1 1,1-1,-1 1,-2 0,-4-2,-1-1,3-1,3 1,1-1,-1 0,-4-1,-1 0,1 0,-4 0,1 0,-1 0,2 0,-1 0,1 0,-3-1,3 1,0-3,0 1,0 0,2 0,-6 0,5 1,-3 0,-1 0,4 0,-3-1,2 1,-3-1,4 0,0-1,-1 0,-3-1,3 1,-1 0,1 0,3 2,-5 0,3 0,-2 1,1 0,0 0,-1 0,0 0,-1 0,1 0,0 0,-1 0,2 0,-1 0,-2 0,3 0,-2 0,1 0,0 0,-1 0,1-3,2-1,2-2,0 1,-1 2,-1 1,0-1,1 3,1-1,-4 1,-2 0,5 0,-5 0,6 0,-6 0,2 0,5 0,-3 0,6 0,-7 0,1 0,-2 0,0 0,2 0,-4 0,7 0,-4 0,1 0,-2 0,0 0,3 0,-2 0,1 0,-3 0,2 0,-1 0,0 0,1 0,-4 0,6 0,-3 0,2 0,-4 0,6 0,-6 0,5 0,-4 0,0 0,5 1,-6 0,3 1,2 3,-4-2,4 3,-6-1,3 0,-2 0,4 4,-3 0,0 1,1 0,-4-1,0-1,1 2,-2-1,0 3,-1 2,0 0,-2-1,-1 0,-2-1,1 1,-2 3,1 0,-1 1,1-2,0-1,0 0,0-1,-1 0,0-2,0 1,1-1,0 3,1-5,-21-3,8-4,-19-8,12-5,0-2,-2 0,0-2,1 2,2 1,-1 1,0 0,-4 1,-5 1,-6 1,-5 2,-6 1,0 3,-3 1,1 1,2 0,-8 0,-4 0,-2 0,-1 0,6 0,3 0,-6 0,-5 0,-4-2,2 1,-7-1,-2 1,-2 0,-1 1,5 0,-3 0,5 0,9 0,11 0,11 0,3 0,-10 0,-3 0,-2 0,3 0,17 0,3 0,3 0,-8 0,-10 0,-3 0,-1 0,1 0,1 0,1 0,3 0,4 0,5 0,3 0,-2 0,0 0,1 0,0 0,4 0,-1 0,4 0,0 0,-3 0,-2 0,-2 0,-1 0,6 0,3 0,1 0,2 0,-5 0,-8 0,-6 0,-1 0,-1 0,3 0,2 0,-1 0,-3 0,2 0,2 0,7 0,10 0,-7 0,0 0,-9 0,-4 0,10 0,2 0,-4 0,-4 0,0 0,4 0,12 0,3 0,-9 0,-16 0,-7 0,0 0,6 0,7 0,5 0,5 0,10 0,3 0,-8 0,-15 0,-11 0,-6 0,3 0,7 0,6 0,-5 0,-1 0,-1 0,1 0,6 0,0 2,1-1,4 3,8-1,3 0,-3 2,0-2,-2 3,6-2,3 1,3-1,-5-1,4 0,-4-1,4-2,-1 0,0 0,-1 0,0 0,0 0,1-1,0 1,0-3,0 2,0-2,0 1,-2 1,4 1,-2 9,8 0,1 10,5-2,2 0,1 1,4-2,-1 0,1 0,0-1,0-2,-2-2,-1-1,1 0,0 0,2 0,-1-1,2-1,0 1,0-3,4 3,-6-5,4 0,5-2,-6 0,7-2,-6 0,2 0,0-1,3-2,1-1,6-3,1 1,0 2,6-1,4 2,7 0,5 0,-4 2,3 0,4 0,2 1,1 0,-7 0,-5 0,19 0,10 0,-26-1,1 1,0-2,1 1,-3-2,-2 0,0-1,-2 1,0 0,0-1,34-2,-15 1,9 1,-3 1,-1 1,3 1,-14 1,-5 0,-3 0,-7 0,-7 0,-4 0,5 0,4 1,4 0,-3 0,-8 2,-3-2,0 1,0 0,8 1,2 1,6-1,0 2,-7-2,-1 0,2 0,1 1,-2 0,-2 0,4-1,5 1,6 1,0-1,-7 0,-1 0,0 0,2-1,0-1,3 1,2 2,1-2,-6 1,-3-1,-3-1,0 1,2-1,0 1,1-1,-3 2,-3-2,-2 0,-3 0,-1 1,-1 0,-2 1,-1-1,1 0,-1 0,-2 0,-1 0,-2 0,1-1,-1 1,0 0,0 0,-1 0,0 0,2 0,-1 0,0 0,0-1,-1 0,-2 0,0-1,-2 1,7-1,-1 0,2-1,-1 0,-4 0,0 0,2 0,-1 0,0 1,-3 0,0 0,2 0,5-1,5 0,0 0,-4 0,-7 0,-4 0,3 0,4 0,6 0,-2 0,-2 0,-4 0,-3 0,-1 0,1 1,0 0,-1 1,4 1,-3 0,3 1,-4-1,0 0,1 0,-1 0,3 1,-4-1,5 2,-6-2,1 0,5 2,-6-2,4 3,-2-2,-3 1,8 1,-6-2,2 2,-3-1,-33 7,-13 3,-2-3,-6-1,-3-2,-1 1,1-1,0-1,10-3,0 1,0-3,0 1,-3-2,-1 0,-18 0,-7 0,14-1,-3 0,1 1,-20-2,2 0,13 1,3-2,16 1,2-1,-25-4,-4 1,-2-1,11 3,6 2,-5 0,-6 0,6 0,0 0,-12-1,28-1,-2 0,-11-1,-3 0,-4-1,1 0,7 0,3 2,7 0,3 1,-29-1,1 1,29 0,-1 0,-3 0,2 1,-34-1,16 1,14 0,5 0,-11 0,-17 1,25 0,-3 2,-4 0,-2 2,5 0,2 1,-21 3,20-3,9-2,-16 2,16-1,-3 0,-5 1,0 0,2 0,2 0,-23 3,16-3,0-1,-11 2,-5-1,4 0,15-2,12-1,1-1,7-2,-1 0,-4 0,-2 0,-8 0,8 0,7 0,7 1,4-1,1 2,1-1,2-1,63 7,-1-4,6 0,6 1,-12-4,0 0,0 0,0 0,0 0,0 0,-4 0,1 0,10-1,3-2,2 0,0 0,-2 0,-1-1,-3 1,-4-1,-11 1,-1 1,34-1,-5 0,-12 0,-6 2,8 0,7 1,-26 0,2 0,0 0,-1 0,27 0,-12 0,-17 0,-8 0,-2 0,-1 0,-1 0,-2 0,0 0,-2 0,0 0,0 0,1 0,0 0,0 0,0 0,1 0,1 0,-2 0,1 0,-1 0,1 0,-1 1,1-1,0 2,0-1,0 0,0 0,3 0,3 2,1 0,3 1,-1-2,2-1,-1-1,1 1,1 0,-2 0,3 0,1 1,1 0,2 1,-8-1,-3 0,-2-1,0 2,2 0,-2 0,-1 0,-2 1,-1-2,2 0,-3 0,-2 1,-1-1,-1 1,-2 1,0 0,0 0,-1 1,0-1,-1 0,0 0,0 0,2 1,0-1,6 1,4 2,3 0,0-1,-6 0,-4-1,-1-2,0 2,-3-1,-3 0,2-1,4 0,3 1,2 0,-5-1,-6-1,-5-1,2 1,2-1,0 2,2-1,-8-1,7 1,-6-1,5 1,2-1,-5 0,6 0,-6 0,0 0,1 1,3 1,-3 0,4 1,-3-1,2 1,0 0,1 0,1 0,-1 1,2-1,1 0,1 1,-1-1,0-1,-3 0,-2 0,0 0,-1-1,-2 0,0 0,2-1,-2 0,2 1,-1-1,-2 0,-62 8,1-1,0-1,-3 0,10-2,0 1,-1 1,0-1,-2 0,0 1,-2-1,1 1,4-2,-1-1,5 1,1-2,-25 2,10-2,-4-3,-15 0,30 0,1 0,-2 0,2 0,3 0,1 0,-23-3,1-1,1-2,11 1,-9 1,-18-1,29 2,-3 1,-13-2,0-1,3 0,2 0,10 0,2 1,-26-5,9 3,-12-1,33 3,1-1,1 1,0 0,-24-2,14 1,3 2,10 1,2 1,-8 0,-20 1,22 0,-1 0,1 0,0 0,-29 0,18 0,10 0,-4 0,-12 0,-2 0,2 0,9 0,15 0,1 0,3 0,-2 0,-16 0,-17 0,-12 0,4 0,12 2,19 0,5 1,-3-1,-8-1,-10-1,-4 0,9 0,17 0,12 0,2 0,1 0,2 0,0 0,5 0,2 0,-4 0,-2 0,-1 0,0 0,4 0,4 0,-1 0,-1 0,0 1,-2 0,4 0,-4 0,1-1,2 0,-5 0,8 0,-6 0,0 3,-2 4,0 2,1 0,1 0,0-2,0 1,1-2,3-1,1 0,-4 2,2-1,-10 5,3 0,-3 2,-2 1,5-1,3-1,-4 5,0 3,-4 4,-2 3,7-10,8-7,6-5,43-5,1-2,34-4,-34 1,2-1,9-3,5 1,16-4,1-1,-19 4,-1 1,-1-1,16-3,-3 0,-9 2,-4 1,20-3,-5 2,-29 5,1-1,1 1,1 1,5-1,1 1,-3 0,-2 0,31-1,-19 2,-14 0,8 1,12-2,7 0,2 1,-12 1,-9 2,3 0,-1 0,-2 0,8 0,15 0,-28 0,3 0,4 1,0 0,-3 1,-2-1,28 5,-19-1,-18-2,-8-1,-5-2,0 0,5 0,2 0,1 0,2 1,1 2,2 1,2 1,2 0,1 1,0-2,-1 1,4-1,0-1,4 1,0 0,-5 1,0 0,0-1,2 0,1 0,1 2,-1-1,-5 0,3 1,3 0,-7-2,6 3,-5 1,0 0,4 0,-5-1,1-1,-4 0,-1-2,-2 2,0-2,0-1,-2 0,-3-3,0 1,-4 0,-2 0,-2 1,-2-1,-2 0,0 1,-1-1,0 0,1 1,0-1,0 0,4 2,5 0,3 1,-1 2,-5-2,-6-1,-4 1,1-2,5 3,8 0,6 2,-2-1,-5 0,-7-3,-3 0,2 0,1 0,0 0,-4-1,-6 0,3 1,0 0,3 0,1 1,-3-1,1 1,-4-1,3 2,-4-1,3 2,0 0,-3 0,4 3,-5-4,1 4,-25 9,-1-6,-26 8,2-10,-4-2,-3 0,1-2,2-2,-2-1,-1-2,-2-1,-2 0,-3 0,-4 0,-3 0,-3-2,-1-3,0-2,2 0,2-1,3 1,1 2,-3 0,1 0,-3 0,2-1,2 0,2 0,1-2,2 0,6-2,1 1,1-1,1 1,1 0,1 0,-1 1,4 0,3 1,-10-1,-2-1,-7 2,-5-1,7 3,-2 0,-1 2,2 0,0 2,11 1,3 0,-13 0,-7 0,-14 1,1 2,12 2,-1 1,0 2,0 0,4 1,8-1,-7 2,-3 0,-6 0,-5 1,8-2,-2-1,1 0,2-1,-1 1,14-1,7-2,-10 1,2 2,-12 0,1 1,12-3,1 0,7-1,6 0,1-1,0 0,-1-2,2 1,5-2,1 0,3 0,2-1,0 1,2 1,0-1,2 1,2-1,1 2,0-2,1 1,1-2,2 2,-3-1,1 2,1-1,-1 0,0-1,-1 1,0 0,0 1,-1-1,-1 1,0 0,0 0,0 1,-1-1,-1 1,0-1,1 0,1 0,-4-1,2 0,1-1,-1-1,2 0,0 0,-1 0,2 0,2 0,2 0,0 0,-2 0,4 0,-3 0,52 3,-10-2,45 2,-21-2,6-1,4 2,-24-2,2 2,2-1,2-1,4 1,1-1,0 0,0 0,-2 0,-2 0,1 0,0-1,1 1,-2-2,2 0,-1-1,2 0,-1-2,-2 1,0 0,-1-2,2 1,-2-1,0 1,0 0,-1 1,0-1,0 0,-2 2,-1 0,-2 0,1 0,1-1,-2 2,2 0,-1 0,-1 2,0-1,1 1,-1 0,2 0,-2 0,0 0,1 0,-1 0,1 0,-2 0,0 0,36 0,-3 0,-2 0,1 0,-3 0,4 0,4 0,-36 0,-1 0,2 0,1 0,-2 0,1 0,-2 0,1 0,0 0,1 0,-1 0,1 1,1 0,0 1,1 1,0 0,0 0,-1 1,1-1,-2 0,-1 1,-1-1,33 4,-2 1,-2 0,-3 1,-1 1,-1-1,-3 0,-8-2,-2 1,-6-1,-4 0,0-1,-6 0,-1 1,4-1,-4 1,-3-1,1 0,-5-1,7 0,0 0,3 0,3 2,-3-1,0-1,-8-1,0-1,0-1,-2-1,-1 2,-7-1,-2 0,1 0,-3 1,2-2,-3 2,2-1,-6-1,6 2,-3 1,2 1,1-1,-1 1,0-1,0 0,-1-1,-1 1,2 2,-5-1,5 2,-42 0,13-1,-34 0,2 0,-11 0,-11 2,31-4,1 1,-28 4,1 1,3-3,2-2,2-4,7 0,3-1,3 0,3 0,-2 0,0 0,0-1,-5 0,0 0,2-1,-3 2,-4 0,-3 0,0-1,1-1,0-2,2-1,-2 1,2-1,2 1,0 2,2-1,1 1,3 0,-2-2,-2 0,0-1,0 2,0 2,-1 1,0 0,0 0,2 0,1 0,-1 0,6 0,6 0,-9-2,-3 1,-8-1,-1 2,11 0,-1 0,-2 0,4 0,0 0,7 0,-5 0,-6 0,-5 0,-8 0,1 0,2 0,0 0,0 0,-2 0,12 0,5 0,-8 0,-11 0,20 0,-2 0,-4 0,0 0,5 0,4 0,-29 0,19 0,12 0,-2 0,4 0,-1 0,1 0,-1 0,-1 0,1 0,4 0,0 0,-1 0,3 0,3 0,3 0,5 0,-4 0,-1 0,1 0,0 0,2 0,1 0,2 0,-1 0,1 0,0 0,3 0,0 1,0 0,3 0,-3 0,0-1,0 0,-2 0,3 0,2 0,-1 0,0 0,-1 0,3 0,3 0,-5 0,3 0,-5 0,4 0,3 0,-6 0,6 0,-5 0,4 0,1 0,-7 0,7 3,-5 0,4 4,-2 0,-1 1,0 1,0 1,2-2,4-1,-5 6,2-2,-6 6,0-4,0 0,1-2,0-1,2-3,2-1,2-2,-3-2,3-1,-2-1,49 0,-13 0,44 0,-26 0,-8 0,12 0,20 0,-24 0,2 0,5 0,0-1,-3 0,-2 0,-3-1,-2 0,1-2,-1-1,5 0,-1-1,-3 1,0-1,-3-1,1 1,6 0,1-1,6 1,2-2,-2 2,-1 0,-8 0,-5 3,5-2,-19 5,13 0,15 0,13 0,-9 0,-17 0,-18 0,-7 0,14 0,13 0,13 0,-2 0,-6 0,0 0,-5 0,-2 0,7 0,11 0,19 0,-33 0,2 0,0 0,1 0,-5 0,-1 0,27 0,-7 0,1 0,1 0,-4 0,-10 0,-5 0,8 0,11 0,6 0,-1 0,-3 0,-11 0,0 0,-1 0,7 0,6 0,2 0,6 0,3 0,-37 0,0 0,1 0,-1 0,38 0,-38 0,0 0,38 0,-1 0,-5 0,-2 0,-6 0,-5 0,-2 0,-3 0,-3 0,-6 0,-3 0,-4 0,-1 1,-1 2,0 1,0 3,1-1,-3 1,-6-1,-2-2,11 1,0 1,5 0,-4-1,-12-1,0-2,-2 0,-2-1,-2 1,-1 1,1 1,2 2,0-1,4 2,-5-1,-1-1,4 1,1 0,3 0,-4 0,-9-3,-1-2,-2-1,3 0,0 0,-2 0,1 0,-31 20,15-17,-26 16,16-20,0 0,-8 1,-2 0,-7 0,-4 0,-4 0,-3 0,-5 0,-2 1,-1 1,-3 3,-2-2,-4 1,-1-2,-2-2,0 0,-4-1,-1-3,1 0,28 0,-1-1,0 0,-1 0,2 0,1 1,-34-7,15 3,4 1,0-1,-3 0,0 1,7 1,2 1,-11-1,-7 0,-10-2,0-1,7-1,-2 1,-1-1,-3 0,5 1,28 5,-2-2,1 1,0 1,1-2,0 2,2 0,0 1,-25-2,-1 3,-3 1,0-1,1 2,4 0,1 1,0 2,-3 1,0 2,0 0,-2 1,2 2,0 3,-2-1,2-1,0 2,1-3,4 1,2-1,3-1,4 0,3-1,5 0,1-1,-3-1,0 1,0-1,0 1,3-1,-2 1,2 0,6 1,1 0,3 0,-2-1,-6 1,2-1,1-1,2 0,6 0,-2-1,1-1,0 0,1 0,0-2,-1-1,1 0,0 0,1 0,2 2,-1-1,2 3,-1 1,0 2,0-1,1 0,1-2,3 1,2-1,-1-1,-4 1,-1-1,-2 0,4 0,6-3,5 0,-4 1,2 1,-3 1,2-2,3-1,0 0,-1 1,0 1,0 1,0 0,-2 2,0 0,1 0,2 0,38 10,-10-4,32 8,-16-10,7 0,2-1,4-1,8 0,1-1,10-2,2-1,-2-2,-2-1,-6 0,-1 0,2 0,5 0,3 0,3 0,1 0,-1 0,0 0,-1 0,0 0,2 0,-1-2,2-1,1-2,1-1,-1-1,-1 1,1-1,0 0,0 1,0 0,-1 1,-2 0,-3 1,-3 1,-2 0,-3 2,-3-1,0 1,-1-1,1 2,3-1,3-1,0-1,1 0,-1 0,2 0,-2 1,-2 0,1 0,-1 0,0-1,-7 1,-8 1,-2 0,6 1,6 0,3 0,2 0,8 0,1 1,-1 2,-6 0,-14 1,-6-1,0 1,3 2,3-2,2 1,-1-2,1-1,-2 1,-1 0,1 1,-5-1,-3 0,6 0,-2-1,1 1,-2 0,-10-2,-3 1,0-1,-1 1,-2-1,-1 2,4-3,-1 3,-2-1,-1 0,-3 0,1 1,2 0,1 1,-1 1,-2-1,-2 1,-1-1,-2 0,1 1,-1-1,-2 0,2 1,0 0,0 2,1-1,-2-1,-1 1,-2-2,1 0,-2 0,1 0,-1 0,-1-1,0 1,0 1,-2-1,3 2,-1 0,-2-1,2 1,-2-1,-2 1,-34 4,9-4,-36 2,14-7,-5 0,-4-1,-1 0,9 0,3 0,-9-3,-4-1,-9-3,0-1,8 0,0 0,0 0,-3 1,2 3,2 0,-10 1,-9 1,30 1,-2 1,-3 0,2 0,1 0,2 0,-2 0,1 0,-1 0,0 0,-2 0,0 0,0 0,1 0,3 0,1 0,-1 0,0 0,-1 0,0 0,2 0,-1 0,-2 0,0 0,-33 0,6 0,2 0,5 0,-2 0,5 0,7 0,-6 0,-4 0,-6 0,-4 0,7 0,-1 0,-3 0,-1 0,0 0,1 0,2 0,-1 0,-2 0,0 0,0 0,1 1,-1 3,0 1,1 2,-2-1,0 1,0-1,1 1,5-1,3 0,2 0,3-2,1-1,2 0,0 0,0 0,1 0,2 0,1 1,3 0,4 0,-2 0,0 1,1-1,3 2,8 0,2 1,0-1,3-1,1-1,4 0,2 1,4-1,1 0,4-1,0-1,0 3,2-1,-7 4,5 0,-3-1,2-1,-1 1,-1-1,-2 1,5-3,1-1,-3-1,1-1,0 0,-4-1,1 1,-2 0,1 0,3 0,2-1,-3 0,2 0,-1 0,1 0,-3 0,4 0,-4 0,5 0,-2 0,-1-1,1 0,-2 1,6-1,-7 1,4 0,1 1,-4 3,3 2,0 3,1-2,1-1,2 3,17 6,-5-4,17 4,-13-9,3 0,2 0,3-1,3 0,2 0,5-1,4-1,-2-1,0-2,19 0,13-3,-23-1,2 0,4-2,3-2,-5-1,-1-1,3 1,0-1,1 0,0-1,-1 1,-1 1,1-1,0 1,-5 1,-1-1,5 1,0-1,1 0,0-1,3 1,0-1,3 2,0 0,-5 2,-1 0,1-1,-1 2,1 1,-2-2,1 1,0 0,1 1,-1-1,-4 1,-1 1,36-3,-30 3,3 1,1-1,1 1,4 0,0 1,-2-1,-3 1,-7 1,-3 0,1 0,-1 0,35 0,-5 0,-4 1,-3 1,-4 1,-2 4,-2 2,1 1,3 2,1 0,3-1,7 0,5 0,-35-5,-1-1,3 0,-1 1,0-1,0 0,0 0,0 0,0 0,0-1,0 1,0-1,-2-1,0 1,0-1,1 0,34 1,-35-2,1-1,0 1,0-1,-1 0,1 1,37-1,-6 1,0-1,-1 0,-3 0,-1 1,-1-1,-3 1,4-1,2 1,2 0,-1 1,-8 0,-8 0,-8 0,-6-1,-7 0,-6 1,-7-2,-6 1,-3-2,4 3,-3-2,5 1,-2-2,0 0,2 2,-1 0,1 0,-2 1,0 0,-1 0,-2 1,5 1,-5 0,3 1,-3 1,-6 4,1 0,-6 3,-14-4,-13 1,-15-2,-3-2,-5-1,1 1,-2 1,-6-1,18-2,-2-1,-8 0,-2 0,-2 0,0 0,0 0,0-1,7 0,2-1,1 0,0 0,-4-1,-1 1,-2-1,-1-1,-4 0,-1 0,-3 0,0 0,3 0,1 0,4 0,2 0,4 0,0 0,2 0,-1-1,-3-1,0 1,0-2,2 1,3-1,0-1,3 1,1-1,-33-5,5 1,7 0,6 2,6 1,2-1,0 2,-2 0,1 1,0 1,0-1,-2 0,-1-2,-4-1,-1-2,-5-1,-1-1,-3-1,1 1,2 1,1 1,4 2,1 1,1 2,0 2,0 1,-4 0,2 0,1 0,1 2,0 2,-2 3,1 2,2 1,-1-2,1 1,1 1,1 0,2 0,3 0,-2-1,1 1,4-1,4 0,3-1,2 0,0-1,2 2,0-2,3 0,0 0,1-1,1 0,1 0,-1-2,4 0,1 0,-4 0,-6 2,-9 2,2-1,7-2,7-1,3-2,-5 1,0-2,1 1,0-1,7 0,0-1,3 0,1 0,0 0,1 0,2 0,-3 0,0 1,0-1,2 2,3-1,-2 0,-1 2,0-1,0 0,4-1,-7 0,6-1,-3 0,1 0,28 20,11-5,16 10,5-11,-8-6,5 0,3 0,-1 2,-6-3,-1 2,6 2,21 6,-28-7,-1 0,1-1,-1 2,28 7,-14-4,-4 0,-1-1,3 1,-5-1,-2-2,-6-1,-1-3,4 0,0-1,-1-1,-4-2,0-1,3 0,3 1,-3-1,-9-1,-4 1,5-1,3 0,5 0,0 0,-8-1,4 2,0-1,1-1,4 0,-1 0,1 0,3 0,3 0,3 0,-2 0,-3 0,-1 0,4 0,5-3,3-3,0-1,-3-2,0 4,2 0,-10 4,-9-3,-16 0,-9-2,5-1,1 1,4-1,1 1,-2 3,-1 1,8 1,7 3,3 2,3 2,3 5,1 4,6 0,12 4,-8-3,-7-4,-9-4,-17-8,2 0,-1 0,0 0,3 0,4 3,1 0,0 0,2 3,5-2,2 1,5-1,0 0,-1-1,4 1,0-1,2 0,-3-1,-2 1,-3-2,-2 0,-3 1,-7-1,1 0,0 0,0 0,0 1,-5-1,-1 1,-1-2,1 1,-2-1,-2 0,0 0,2 0,2 0,5 0,-1 0,-5 0,-1 0,3 0,3 0,3-1,2-2,11-6,9-4,7-3,5-1,-10 2,-1 2,-5 1,-5 0,-1 2,2-1,1 0,-1 1,-7 1,-5 0,-2 0,-1-1,1 2,0 0,-4 1,-5 2,-2 0,-5 1,-2 2,-47 0,6 1,-44 2,12 2,-8 2,-4 1,-1 1,3 0,4-1,3-2,3-1,-1-2,-4-1,-7-1,33 0,0-1,-4 0,1-1,0-2,0 1,-1-3,1 1,1 0,2-1,-1 0,1 0,0 0,0 0,0 0,-1 1,0-1,-2 0,0 0,0 1,-2 0,0-1,1 1,0 0,0 1,0-1,2 1,1 0,2 1,1 0,-1 2,1-1,0 0,1 2,0-1,0 1,-2 0,1 0,-4 1,0 0,-7 0,-1 0,-3 0,-1 0,2 0,1 0,9 0,3 0,-25 0,24 0,-2 0,-4 0,-1 0,-8 0,0 0,2 0,3 0,10-1,3 0,-32-2,9 0,8 0,5 1,-9 2,-1 0,0 0,4 1,15 1,4 1,2 4,1 0,-2 2,5-3,4 0,-4 1,-3 1,-3 1,-5 3,7 1,-4 2,-1 4,1 0,3 2,0-1,2 0,1 1,-5 2,6-1,-1 0,-1 0,5-5,0 1,2-2,3-2,-1-1,2-1,1-2,2-1,1 0,0-2,1-1,1-2,0 1,2-1,1-1,1 1,-1-2,0 1,1-3,-1 0,1 0,-1 0,0 0,0 0,-3 0,5-2,-4-2,2 1,2-3,-5 1,5 1,-3-1,0 1,0 0,0 0,1 1,2 0,-2-2,58 4,-15 0,9 1,1 3,14 1,15 2,-24 0,3-2,10 3,3-1,5 3,-1-2,-5 2,-3-1,-9 0,-4-2,16 6,-14-4,4 2,16 2,-28-5,1 1,1-2,0 2,32 2,-12-2,12-2,-32-3,1 1,6-1,1-1,6 0,3 0,1-1,1 0,2-1,1 0,2 0,1 0,0 0,1 0,0-1,2 1,2-1,1-1,-1 0,0-1,0-2,-1 0,1 0,-2-1,-4 1,-2 0,-4 1,-2-1,-3 2,-1 0,-3 0,-2 1,1 0,-1-1,-2 2,-2 0,-3 0,-2 0,31 1,-6 0,-11 0,-8 0,-6 0,-5 0,1 0,-3 0,-4 0,-5 0,0 0,-3 0,-2 0,-1 0,-2 0,-2 0,-2 0,1 0,1 0,3 0,4 0,3 0,-1 0,2 0,6 1,4 1,4-1,1 0,-4-1,-1 0,-1 0,-5 0,-2 0,-2 0,-5 0,-1 0,0 0,0 0,0 0,-1-1,1-1,-1 0,-1-1,-3 2,0-1,-1-1,3 2,-1-2,2 1,0-2,1 1,0 0,-1 0,0 0,2 1,2-1,0 0,-2 0,7-2,2 1,5-2,-1 0,-7 3,-2-1,-2 1,0-1,-1-1,0-1,3 1,-2 0,-1 1,-1 0,-5 2,-4-1,-50 17,14-3,-8 2,-3 1,-11 7,-5 3,-5 3,-1-2,0-2,-2-1,0-4,-2-2,-3-2,-1-3,1-2,0-2,-3 0,1-2,-1-1,1-3,3-1,-4 0,-5 0,35 0,0 0,-3 0,-1 0,-1 0,1 0,-3 0,0 0,-2 0,0 0,3 0,0 0,0 0,0 0,2 0,1 0,0 0,1 0,-3 0,1 0,1 0,0 0,1 0,-1 0,3 0,1 0,-35 0,8 0,8 0,4 0,3 0,2 0,3 0,-1 0,2 0,0 1,-2 1,-2 1,-4 4,-5 2,-3 2,-3 3,-2 0,-3 1,-3 1,35-7,0-2,-2 1,2-1,-1 1,-1-2,1 0,0 1,1-1,-1-1,-37 6,2 0,5-1,1-3,17-1,-5 1,-5 1,0 1,-5 0,18-4,11-2,4-1,3-1,7 0,3 0,1-1,-2 0,1 0,1 0,6 0,2-1,-2-2,-3 0,2-2,-3 1,5 0,-1 0,-2 0,3 0,-1 0,0 1,2-3,-1 1,0-2,1 0,0 0,1 0,-2 0,1 2,-4-1,3 2,-3-2,2 1,4 1,-6-1,4 4,-5-3,4 4,-3-3,1 2,3-1,37 24,-11-9,35 20,-23-13,3 0,2-1,2-2,3-4,10-2,5-2,5-3,12-3,3-2,2-1,-7 0,5-1,-33-1,0 0,2 0,1-1,2-1,0 0,-4 0,-1 0,-1 1,-2-1,37-1,-6-1,-2 2,-12 0,-5 1,6 0,3 0,9 0,-6-1,-11 0,-4 0,-3-2,-1 1,-1 0,-3 0,-3 1,1 0,2-1,1-1,0 2,-2-2,3 1,1-1,5 0,2 0,3 2,1 0,1 1,0 0,0 0,-1 1,-1 1,-1 1,0 0,-1 0,-1 1,-4 0,-2 2,1 2,1 0,4 1,1-1,4 2,1-1,0 0,-2-1,-2 1,-5-1,2-1,-1-1,2 0,1-2,-6-1,-4 0,-4 0,-3 0,0 0,-1 0,2 0,-1 0,-1 0,-2-1,-1 1,0-2,-2 0,1 0,-1 0,1 0,2 1,2 0,-1 0,-8 0,0 0,6 0,6 1,5 0,-2 0,-7 0,-6 0,0 0,-2 0,-1 0,-1 0,-4 0,-1 0,-1 0,-3 0,2 0,-3 0,3 0,3 0,-2 0,4 0,-5 0,-2 0,2 0,-2 0,5 0,-4 1,3 1,-4-2,2 2,-3-1,-41 15,13-9,-38 10,24-9,-1 2,-2-1,-1 0,-4 0,-4 1,-3 0,-7 0,-1 3,-2-1,-2 0,3-1,-1 1,-4 1,-2-1,-5-2,-3 0,1-1,-1 0,-4-1,37-4,-1-1,-2 1,-1-1,-7 0,-1 0,-1-1,0 1,-2-2,-1 0,2-1,0 0,7 0,0 0,1 0,1 0,3 0,1 0,-31 0,5 0,0 0,6-2,-3-4,2 0,3-1,2 0,4 2,0-1,2 1,1-1,0 1,5 1,6 1,-7 1,1 1,-7 0,-4 1,4 0,-4 0,-3 0,-5 4,4 1,5 0,-1 1,-9 1,-6 1,2 0,8-1,14-2,6 0,3 1,8-2,-3 0,-10 2,-11 0,-5 2,5-1,6-1,6-1,1 1,3-1,3 0,2 0,-1 0,3 1,3 0,6-1,5-1,4-2,0 1,1 2,-1 5,0 1,0 1,5-4,-4 1,1-4,-3 0,-5-3,4-2,0 0,1-1,3 0,47-1,-13 2,45 1,-25 3,5 0,3 1,1 1,1-2,8 2,5-3,-28-2,2 0,5 1,0-2,-2 0,1 0,10 0,0 0,-2 0,-1 0,-1 0,-1-1,1 0,-2 0,-9-1,-1 0,0 1,1-1,0 1,1 0,-2 0,1-1,-2 1,0 1,28-2,-8 1,10 0,4-1,-33 1,1-1,2 1,-2-1,31 0,3-2,-36 3,0-1,0 0,-1 0,1-1,0 0,30-2,-31 3,1-1,0 1,0-1,36-2,-9 0,-15 1,-9 1,-2 1,3 0,-3-1,1 1,-1-1,-1 0,6-2,-3 1,3 0,4 0,0-2,5-1,3-2,0 0,3 0,1-2,-3 0,-8 2,-7 0,-9 3,-5 2,-4-1,-6 3,-3 0,-2 1,0-1,0 2,-1-1,1-1,4 1,3-1,4 1,1-2,-1 2,-1-1,-4 2,-1 0,-4 0,-2 0,-2 0,0 2,1 3,-4 2,2 5,-4-4,3 2,0-2,-1 1,2-2,-3 1,2 0,-3 3,0-1,2 0,1-3,2-2,1-1,-2 2,-30 10,8-8,-28 7,16-10,0-1,1 1,-1 0,-1 0,-3-1,1-1,-3 0,0 0,0 2,-17 2,-4 0,-4 0,0-1,8 0,-3 0,-7 0,-5 0,3-1,5 1,-16 0,32-3,-2 0,-5 0,-1 0,-1-1,1 1,5-2,1 0,1 0,0 1,-1-2,1 2,-1 0,1-1,-30 3,-3-1,4 1,4 0,0-2,11-1,3-1,2 0,1 0,1 0,-1 0,0 0,2 0,-1 0,-1 0,-1 0,-1 0,9 0,6 0,-2 0,-1 0,-20 0,-5-1,2-1,-1-1,9 1,0 0,2 1,6 1,-4 0,-11 0,20 1,-1 0,-1 1,-2 1,-32 3,19 1,22-1,4-2,-3 2,-5 0,-2 1,11-3,13-2,5-1,2 1,-6-1,3 1,-2-1,1 0,4-1,-7 0,6 0,-5 0,5 0,-2 0,1 0,-1 0,-1 0,1-1,0-3,-2-6,1 1,1 0,2 5,-2 4,-2 1,-2 0,4 3,1 0,0 0,-2-2,3 0,-2-1,0 3,-2 4,-4 3,-2 0,-2 0,1-2,3-2,3-1,3 0,2-2,-3-1,1 0,0-3,-1 0,52 10,-19-4,42 9,-31-4,3 1,4 6,7 4,2 2,-6-1,-5-4,-4-3,-2-1,1-1,-4-1,-7-4,-5 0,-6-4,-1 6,1-2,1 3,7-3,1-1,4 1,6-3,-2 0,3-2,3 0,-4-2,-1-2,-1-2,-5-2,5-2,2-2,2-1,-2 0,-4 1,-3 1,2 0,4-1,4 0,-1 0,-3 2,-2 1,-1-1,-2 2,-2-1,-1 1,1 2,-1-1,3-1,1 1,0-1,1-2,1 0,5-1,2-3,1 1,1 1,0 0,1-1,-1 2,-1 0,-1 1,1 0,-2 2,-2 2,-1 0,-1 1,-4 1,-1 0,-2 0,-2 0,0 2,-1 0,0 2,1 0,3 3,3 0,4 2,3 0,3 0,6 0,4 0,5-1,3 1,4-2,5 1,5 0,7-3,-34-4,0 1,0-1,-1-1,36 0,-12 0,-7 0,-7 0,-4 0,-2 1,-6 1,-5-1,-4 0,-4 0,-3 0,-1-1,0 2,0-2,-2 0,1 0,-1 0,1 0,1 0,0 0,6 0,13 0,6 0,7 0,-6 0,-8 0,1 0,0 0,-3 0,-6 0,1 0,-1 0,2 0,-4 0,-9 0,-5 0,-1 0,-2-1,2-1,5-4,0-1,-3 0,-3 2,-3 1,-39-1,7 7,-39 3,10 10,-3 2,-3 1,-1 1,1 0,2 0,1-3,2-2,5-2,6-1,4-2,4-1,-4 0,-4 0,0 1,0 0,2 0,-1 2,-4 2,-3 1,3 0,3-1,5-1,5-2,4-2,6-2,7-1,6-1,0 0,-6 1,3-1,-5 2,2-1,-3 1,-4 2,-5 3,-6 1,-3 0,2 0,-2 1,3-1,2 0,0-1,3 0,2-1,3 0,0-1,3-1,1-2,0 2,6-3,1 1,1-1,-1 0,-1 1,3-1,-1 0,-2 1,-2 3,-4 1,-1 2,2-3,1-1,1-1,-1-1,2 0,2-1,-3 0,-4 1,-4 0,-5-1,-1-2,-3-2,-2 0,-2-1,-1-1,-2-2,-3-2,0-3,0-2,7-1,6 1,3-1,3 0,3 0,5 1,5 0,4 0,3 1,2-5,2 4,2-3,6 0,0 5,7-2,-1 3,8-3,11-4,9-3,11-5,6-3,4-1,5-1,0 3,-3 2,-5 3,-5 4,-8 4,-3 2,-5 3,-5 3,-6-1,-6 4,-8 0,-3 0,-36 16,8-6,-31 11,25-14,-6 0,-8 1,-5 0,-3-1,8-2,9-3,2 0,1-2,3 0,4 0,-3 0,-1 0,-2 0,-3 0,2 0,-4 0,-4 0,1-1,3-1,7 1,5 0,-8-1,-2-2,-1 0,3 0,7 1,3 0,0 0,2-1,2 2,1-1,-5 0,3 0,-3 0,1 1,0 0,0 1,-1-1,-2 0,2 0,0 1,-3-2,1 0,-2 0,0 0,-1 0,-2-1,1 0,-2-1,-1 1,1-1,-1 1,2-1,0 0,1 1,2 0,1 0,1 1,2 1,0 0,1 0,2 1,3 0,-2 0,1 0,-3 1,4 0,-3 0,0 0,1 0,-1 0,3 0,-6 0,4 0,-4 0,4-3,-2 0,-2-1,0 1,-2-1,3 1,2-1,2 0,-1 0,1 0,0 0,0 0,44-3,21 0,-13 0,5 0,6-1,6-1,-1 0,19-4,-3 0,-4-1,0-2,-14 3,0-1,2-2,5 0,0-3,1 0,1-1,0-1,1-1,3-1,-1-2,-1 1,-9 3,-1-1,-1 1,-6 1,1-1,-1 0,7-4,0 1,0 0,-3 0,-1 1,0-1,4-1,-1-2,-1 1,-4 3,1-1,-5 1,9-4,-4 1,-5 2,-1-1,-1 0,-1-1,-2 1,-2 1,-4 1,-2 0,18-12,-14 10,1-4,1-2,1 1,-7 5,-2 3,6 0,2-3,5 1,-4 1,-2 3,6-1,7-3,7-1,0 1,-8 3,-6 4,-6 2,-5 1,-3 1,-4 0,-1 0,-5 3,-5 3,-3 2,-3 1,1-3,0-1,3-2,6-4,3-1,10-3,6-2,5-2,0 2,0 1,-2 3,-1 1,1 0,-5 1,-7 4,-6 3,-6 2,-4 1,-4 1,3 0,-2 0,3 0,1 0,-2 0,6 0,-1 0,1 0,-1 1,0 0,-3 0,-1 0,-2 0,-1 1,3 1,-1 0,0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16:12.734"/>
    </inkml:context>
    <inkml:brush xml:id="br0">
      <inkml:brushProperty name="width" value="0.2" units="cm"/>
      <inkml:brushProperty name="height" value="0.2" units="cm"/>
      <inkml:brushProperty name="color" value="#FFC114"/>
    </inkml:brush>
  </inkml:definitions>
  <inkml:trace contextRef="#ctx0" brushRef="#br0">1 0 24575,'0'0'0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7:14.224"/>
    </inkml:context>
    <inkml:brush xml:id="br0">
      <inkml:brushProperty name="width" value="0.1" units="cm"/>
      <inkml:brushProperty name="height" value="0.1" units="cm"/>
      <inkml:brushProperty name="color" value="#979596"/>
    </inkml:brush>
  </inkml:definitions>
  <inkml:trace contextRef="#ctx0" brushRef="#br0">300 320 17273,'-7'-4'0,"13"1"3250,13 1-3250,23 2 1253,4-1-1253,5-2 661,0-1-661,-4-3 2138,-4 1-2138,-6 1 0,-7 3 0,-10 2 0,-4 0 0,-7 0 0,-12 0 0,-11 3 0,-8 2 0,-15 7 0,-35 24 0,27-13 0,-3 2 0,-4 1 0,0 0 0,2 0 0,3-3 0,-23 9 0,9-4 0,7-2 0,13-7 0,14-7 0,12-4 0,19-13 0,27-16 0,25-18 0,23-16 0,-36 26 0,1 0 0,-1 2 0,0 0 0,38-24 0,-8 7 0,-10 6 0,-12 7 0,-15 9 0,-11 7 0,-12 7 0,-12 4 0,-16 1 0,-13 3 0,-12 0 0,-7 0 0,2 0 0,2 0 0,9 0 0,7 0 0,8 0 0,7-2 0,5-3 0,6-2 0,1-1 0,4-2 0,6-1 0,9-3 0,10-4 0,6-1 0,1 2 0,0 0 0,-4 2 0,-7 5 0,-5 3 0,-7 4 0,-10 3 0,-13 0 0,-13-1 0,-10 5 0,-7 8 0,-2 8 0,-3 10 0,-1 5 0,2 0 0,4-4 0,7-7 0,9-8 0,6-6 0,6-5 0,4-4 0,3 0 0,3 1 0,-1 0 0,1-1 0,-1 0 0,-1-1 0,1 1 0,-2 2 0,1 3 0,-3 3 0,-3 4 0,-2 6 0,0-1 0,3-4 0,3-7 0,3-4 0,1-1 0,3 1 0,4 1 0,12-2 0,9 1 0,4-1 0,-3 0 0,-7 0 0,-5-2 0,-2 0 0,-1 0 0,-1 0 0,-2 0 0,0 0 0,-3 0 0,0 0 0,-2 0 0,0 0 0,1 0 0,3 0 0,6 0 0,6 0 0,7 0 0,9 0 0,4 0 0,4 0 0,1 0 0,-2 0 0,-3 0 0,-5 0 0,-2 0 0,-5 0 0,-4 0 0,-5-1 0,-4-1 0,-3 0 0,-3 0 0,1 2 0,-2 0 0,-1 0 0,0 0 0,1 0 0,1 0 0,1 0 0,1 0 0,3 0 0,1 0 0,4 0 0,1 0 0,2 0 0,0 0 0,0 0 0,1 0 0,3 0 0,2 0 0,2 0 0,1 0 0,-1 0 0,-1 0 0,1 0 0,1 0 0,2 0 0,-1 0 0,1 0 0,1 0 0,-1 0 0,0 0 0,-1 0 0,-2 0 0,-1 0 0,-3 0 0,-4 0 0,6 0 0,3 0 0,3 0 0,1 0 0,-7 0 0,-2 0 0,1 0 0,-1 0 0,0 0 0,-1 0 0,-1 0 0,2 0 0,2 0 0,4 0 0,0 0 0,1 0 0,2 0 0,1 2 0,4 1 0,-1 2 0,0 1 0,7 2 0,2 3 0,2 0 0,-2-1 0,-12-3 0,-5-1 0,-2-3 0,-4 1 0,-4-1 0,-5-1 0,-6 0 0,-2-2 0,-1 0 0,-1 2 0,-2-1 0,-5 3 0,-6-1 0,-13 0 0,-17 2 0,-22 1 0,-22 1 0,-18 1 0,43-4 0,-1-1 0,0 0 0,0 1 0,3-1 0,1-1 0,-44 1 0,6-1 0,4-2 0,2 0 0,5 0 0,9 0 0,1 0 0,3 0 0,1 0 0,2 0 0,7 0 0,5 0 0,2 0 0,-3 0 0,-1 0 0,-3 0 0,1 0 0,5 0 0,2 0 0,6 0 0,7 0 0,4 0 0,4 0 0,1 0 0,-3 0 0,-1 0 0,-2 0 0,1 0 0,0 0 0,0 2 0,0 0 0,-1 0 0,0 0 0,0-2 0,5 0 0,5 0 0,7 0 0,3 0 0,1 0 0,3 0 0,3 0 0,2 0 0,0 0 0,12 0 0,-5 0 0,7-3 0,-8-1 0,-2-2 0,0-1 0,0 1 0,0-2 0,-2-1 0,-2-1 0,-2 2 0,0 2 0,1 2 0,2 4 0,4 4 0,0 1 0,3 3 0,0-4 0,0 0 0,-2 1 0,0-1 0,-1-1 0,1-1 0,1-1 0,1 1 0,1 0 0,4 1 0,6-1 0,12 2 0,18 3 0,24 5 0,-22-3 0,4 3 0,10 4 0,4 1-624,9 5 1,5 0 623,-15-2 0,2 0 0,1 0 0,1 0 0,1 0 0,0 0 0,2-1 0,0 0 0,-1-1 0,0 0 0,0 0 0,-3-1 0,15 3 0,-3-1 0,-2-1 0,-2 0-50,-9-4 1,-2-1 49,-11-2 0,-1-1 0,0 0 0,-2-1 0,32 5 0,-18-2 0,-11-4 1241,-12-4-1241,-10-2 105,-4-2-105,-3-1 0,-2-4 0,2-4 0,5-7 0,5-4 0,4-3 0,2 1 0,0 1 0,-2 2 0,-1 1 0,-4 4 0,-5 3 0,-7 3 0,-5 3 0,-2 1 0,-3 2 0,-4 2 0,-2 2 0,-5 3 0,-2 1 0,-2 0 0,-1-1 0,-2 3 0,-1-1 0,-1 3 0,0 1 0,0 0 0,-5 3 0,-5 1 0,-9 6 0,-3 3 0,-1 0 0,2-2 0,3-5 0,3-5 0,4-1 0,4-2 0,2-4 0,2-1 0,-1-2 0,-2 0 0,-1 0 0,0 0 0,0-2 0,0 0 0,0 0 0,0 0 0,0 0 0,-1 0 0,0 0 0,3 0 0,0 0 0,2 0 0,2 0 0,-1 0 0,2 0 0,1 0 0,1 1 0,1 1 0,-1 0 0,0 0 0,0 1 0,-1 2 0,1 0 0,-1 1 0,1 0 0,0-2 0,2 1 0,1 0 0,0-1 0,1 0 0,0-1 0,2-1 0,7 0 0,0 0 0,9-2 0,-1 0 0,4 0 0,1 0 0,3 0 0,2 0 0,1 0 0,1 0 0,1 0 0,1 0 0,2 0 0,1 0 0,-2 0 0,-1 0 0,-2 0 0,1 0 0,-3 0 0,0 0 0,0 0 0,1 0 0,1 0 0,-1 0 0,-3 0 0,-1 0 0,-2 0 0,-3 0 0,-2 0 0,-3 0 0,-1 0 0,-1 0 0,-1 0 0,1 0 0,-1 0 0,-1 0 0,-2 0 0,0 0 0,-1 1 0,-1 2 0,0 2 0,1 3 0,2-1 0,0-1 0,0 0 0,-1-1 0,0 1 0,1 1 0,2-2 0,-2 0 0,1-2 0,1 1 0,4-1 0,2 0 0,1 1 0,-2-2 0,1 0 0,0-2 0,2 0 0,1 0 0,1 0 0,1 0 0,-1 0 0,1 0 0,0 0 0,0 0 0,0 0 0,0 0 0,-3 0 0,0 0 0,0 0 0,0 0 0,0 0 0,1 0 0,-1 0 0,0 0 0,-2 0 0,1 0 0,-3 0 0,1 0 0,-1 0 0,-2 0 0,1 0 0,0 0 0,2 0 0,1 0 0,0 0 0,0 0 0,0 0 0,0 0 0,0 0 0,2 0 0,3 0 0,1-1 0,0-1 0,2-2 0,1 0 0,2 1 0,1 1 0,1 2 0,0 0 0,0 0 0,-1 0 0,-2 0 0,-3 0 0,-3 0 0,0 0 0,-3 0 0,-4 0 0,1 0 0,0 0 0,0 0 0,2 0 0,-1 0 0,0 0 0,1 0 0,0 0 0,2 0 0,0 0 0,1 0 0,2 0 0,0 0 0,3 1 0,2 2 0,-2-1 0,7 2 0,6-1 0,4-1 0,3 0 0,-4-2 0,-5 0 0,-1 1 0,-2 1 0,-5 1 0,-3-1 0,2-1 0,5-1 0,4 0 0,-3 0 0,-8 0 0,-8 0 0,-5 1 0,-2 1 0,-2 0 0,0 0 0,-2 0 0,1 2 0,-4-1 0,-2 0 0,-5-1 0,-2-2 0,-2 0 0,0 0 0,1 0 0,2-2 0,1-1 0,1-1 0,2-1 0,2 1 0,0 1 0,2-2 0,0 1 0,0-1 0,0-1 0,0-1 0,0 0 0,0 1 0,0 1 0,0 1 0,0 0 0,-2 1 0,-2 4 0,-5 5 0,-3 5 0,-2 3 0,1 0 0,3-2 0,2-2 0,2-1 0,2-1 0,3-1 0,1-1 0,0-1 0,3-1 0,5-3 0,5 0 0,6-1 0,3 0 0,-1 0 0,0 0 0,-1 0 0,-2 0 0,-4 0 0,-3 0 0,-4 0 0,-4 2 0,-1 5 0,-2 5 0,0 6 0,0 1 0,0-1 0,0-2 0,0-4 0,2-2 0,1-3 0,2-1 0,5 2 0,12 0 0,15-1 0,13-7 0,-5-4 0,-10-4 0,-8-4 0,-7 1 0,1 0 0,-1 0 0,-9 5 0,-1 3 0,-1 1 0,-2 2 0,0 0 0,0 1 0,-2 2 0,-2 6 0,-1 4 0,0 0 0,0-1 0,1-3 0,-1-3 0,2-2 0,1-2 0,0-4 0,3-10 0,0-10 0,1-9 0,1-10 0,0 1 0,0 2 0,-1 7 0,-1 11 0,-2 4 0,-2 5 0,-7 4 0,-3 4 0,-5 1 0,-4 2 0,1 0 0,2 0 0,2 0 0,2 0 0,1 0 0,2 0 0,3 1 0,13 6 0,7 5 0,15 9 0,2 6 0,1 1 0,-1 1 0,-4-6 0,-7-4 0,-4-4 0,-6-5 0,-4 0 0,-1-3 0,-2-2 0,-1-2 0,-1-1 0,0-2 0,1-1 0,1-1 0,2-3 0,-1-2 0,0-1 0,-1 0 0,-1 2 0,-2 1 0,3-2 0,-1 0 0,0 0 0,-1 1 0,-3 4 0,0 0 0,1 0 0,-2 0 0,1-1 0,0 1 0,-1-1 0,-1-4 0,2-2 0,0-2 0,0 0 0,-1 3 0,-1 2 0,0 0 0,-1 2 0,-10 1 0,-15 2 0,-19 0 0,-15 1 0,-5 0 0,1 0 0,5 1 0,7 1 0,7 1 0,7-1 0,8-1 0,1-1 0,5 0 0,0 0 0,2 0 0,2 0 0,2 0 0,1 0 0,1 0 0,0 0 0,0 0 0,-3 0 0,-2-2 0,-4 0 0,-4 0 0,1 0 0,-1 2 0,2 0 0,2 0 0,1 0 0,5 0 0,0 0 0,3 0 0,0 0 0,-1 1 0,-1 2 0,-1 1 0,0 2 0,0-2 0,0 1 0,0-1 0,0-1 0,0-1 0,3-2 0,-1 0 0,1 0 0,-1 0 0,-2 0 0,0 0 0,-3 0 0,1 0 0,-2 0 0,0 0 0,0-1 0,-1-1 0,1-1 0,0-2 0,0 2 0,3 0 0,0 0 0,0 1 0,4 0 0,1 0 0,0-1 0,-2-2 0,-3 0 0,-1 0 0,5 3 0,3-2 0,-5-2 0,2 0 0,-2-2 0,-1 0 0,8 3 0,2-1 0,4 0 0,3 0 0,2-1 0,1-1 0,6-2 0,9-3 0,5-1 0,10-3 0,33-9 0,21-3 0,-34 12 0,2 2 0,0 0 0,-1 2 0,34-4 0,-2 1 0,-2 5 0,-1 0 0,-2 5 0,-10 3 0,0 0 0,-1 3 0,-4 0 0,8 0 0,-5 0 0,3 0 0,1 1 0,0 3 0,-2 3 0,0 3 0,-4 1 0,-8-1 0,-4-2 0,-10-1 0,-8-1 0,-5 0 0,-2-1 0,-3-1 0,-1 2 0,-3 0 0,-2 1 0,-1-1 0,-3-1 0,-1 2 0,0 1 0,-2 0 0,-1 0 0,-2 1 0,-2 0 0,1 1 0,-1 4 0,1 4 0,0 4 0,-2 5 0,-1 3 0,1 4 0,-2 0 0,0-2 0,-2-3 0,0-2 0,0-3 0,1-2 0,-2-5 0,0-3 0,0-2 0,1-1 0,1-2 0,0 0 0,0-2 0,0-2 0,1-3 0,0 0 0,-1-1 0,2-1 0,-1 0 0,1 0 0,0 0 0,-1-2 0,1-1 0,0-2 0,1-2 0,1-1 0,1 1 0,-1 1 0,-2 1 0,0 1 0,-2 2 0,2 1 0,0 1 0,0-1 0,1-1 0,-2 0 0,1-1 0,-1-1 0,0-1 0,1-2 0,1-1 0,-1 1 0,1-1 0,-3 1 0,0 0 0,1 2 0,0 1 0,-1 1 0,-4-8 0,1 6 0,-4-6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7:28.540"/>
    </inkml:context>
    <inkml:brush xml:id="br0">
      <inkml:brushProperty name="width" value="0.1" units="cm"/>
      <inkml:brushProperty name="height" value="0.1" units="cm"/>
      <inkml:brushProperty name="color" value="#979596"/>
    </inkml:brush>
  </inkml:definitions>
  <inkml:trace contextRef="#ctx0" brushRef="#br0">259 430 24575,'-14'1'0,"-7"10"0,-4 15 0,-5 8 0,-2 2 0,8-9 0,4-6 0,4-4 0,3-4 0,4-1 0,4-5 0,5-4 0,8-10 0,10-14 0,8-11 0,3-8 0,2-1 0,0-1 0,1 0 0,3-4 0,-2 2 0,-1-1 0,1-1 0,-7 8 0,-2 4 0,0-1 0,-5 4 0,1 1 0,-5 6 0,-4 9 0,-3 3 0,-5 4 0,-7 4 0,-6 3 0,-7 9 0,-6 7 0,-4 9 0,-4 10 0,0 2 0,1 1 0,-3 9 0,0 5 0,1 6 0,1 3 0,9-11 0,3-5 0,2-2 0,0-1 0,3-6 0,1-2 0,-3 0 0,1-1 0,-2 1 0,1-6 0,5-8 0,1-5 0,3-2 0,1-6 0,2-6 0,3-6 0,2-6 0,3-4 0,7-8 0,6-7 0,8-9 0,4-6 0,0-2 0,5-5 0,0 0 0,1-1 0,0 5 0,-4 9 0,-4 6 0,-4 8 0,-5 5 0,-4 4 0,-3 6 0,-1 4 0,-1 4 0,-3 2 0,0 1 0,-1 0 0,-2 1 0,-1 3 0,-2 7 0,0 6 0,0 5 0,0 5 0,-3 4 0,-4 4 0,-3 1 0,-3 0 0,1-3 0,-2 0 0,0-3 0,4-6 0,2-2 0,4-7 0,2-1 0,1-3 0,1-3 0,0-3 0,1-2 0,2-2 0,5 0 0,5-2 0,6-3 0,3-3 0,2-5 0,1-5 0,-5 0 0,0-1 0,5-8 0,1-3 0,5-6 0,-6 6 0,-10 9 0,-4 5 0,-4 6 0,-5 3 0,-4 6 0,-7 8 0,-6 8 0,-2 6 0,-4 5 0,-2 4 0,2-4 0,3-3 0,0 3 0,2 0 0,1 1 0,3-3 0,5-10 0,3-4 0,4-8 0,9-18 0,12-31 0,8-27 0,2-10 0,-9 17 0,-9 22 0,-6 16 0,-2 9 0,-2 3 0,-8 8 0,-3 10 0,-10 13 0,-6 9 0,-1 5 0,-3 3 0,5-4 0,2 1 0,3-2 0,4-2 0,4-8 0,4-4 0,4-3 0,1-3 0,1-3 0,-5-10 0,2 0 0,-2-7 0,5 9 0,3 1 0,3 2 0,7-1 0,9-2 0,19-3 0,16-4 0,11 0 0,12-1 0,-4-1 0,3 1 0,1 0 0,-4 0 0,3 0 0,-2 2 0,-2 0 0,-4 3 0,-5 3 0,-6 1 0,-6 3 0,-3 0 0,-5 0 0,-6 0 0,-3 0 0,-1 0 0,-3 0 0,5 0 0,2 0 0,0 0 0,-1 0 0,-5 0 0,-5 0 0,-5 0 0,-7 0 0,-6 0 0,-2 1 0,-3 0 0,-2 2 0,-1 2 0,-2 0 0,-1-1 0,0 2 0,0-1 0,0 2 0,1 0 0,1 0 0,2 1 0,-1-1 0,1 3 0,0-1 0,-2 1 0,2-1 0,-2-1 0,0-2 0,1 0 0,-1-1 0,0 0 0,1-1 0,-1-1 0,-1 0 0,2 0 0,-1 1 0,0 0 0,-1 1 0,-1-1 0,0 2 0,0-1 0,0 1 0,0 2 0,0 1 0,0 0 0,0 0 0,0-1 0,0-2 0,0 1 0,0-2 0,0 0 0,0 0 0,0 0 0,0 3 0,0 2 0,0 7 0,0 3 0,0-1 0,0 1 0,-1 5 0,-4 4 0,-5 2 0,-7-5 0,-4-7 0,0-4 0,2-1 0,2-3 0,-4-1 0,0-2 0,1-2 0,2-3 0,4-3 0,-3 0 0,-1 0 0,2 0 0,-1 0 0,-1 0 0,-6 0 0,-5 0 0,2 0 0,4 0 0,7 0 0,2 0 0,5 0 0,1 0 0,3-1 0,1-2 0,3-2 0,0-4 0,1-4 0,1-2 0,2-3 0,4-1 0,1 2 0,1 3 0,4-5 0,2-1 0,2-2 0,0-1 0,-5 9 0,-2 2 0,0 3 0,-3 1 0,0 1 0,-1 2 0,-1 1 0,-1 0 0,-3 4 0,-6 10 0,-4 11 0,-5 10 0,-2 5 0,3-3 0,-1-1 0,3-2 0,0-4 0,3-3 0,2-5 0,3-6 0,2-2 0,1-1 0,0-1 0,0 1 0,0-3 0,2-2 0,1-2 0,3-1 0,5-1 0,5 0 0,3-2 0,4-3 0,-2-1 0,-4-3 0,-2 2 0,-4 1 0,-1 1 0,-2 1 0,-2 2 0,-1 1 0,-2 3 0,-3 6 0,-7 8 0,-8 12 0,-11 15 0,-10 4 0,-4 6 0,3-3 0,5-8 0,10-9 0,7-10 0,5-7 0,6-5 0,4-4 0,4-4 0,6-3 0,6-3 0,4-6 0,3-4 0,2-5 0,-1-1 0,1-3 0,-1-2 0,0 3 0,-1 2 0,-3 4 0,-2 1 0,-3 1 0,1-1 0,1 0 0,0 0 0,5-1 0,0 0 0,2-1 0,2-2 0,-3 2 0,-3 1 0,-4 2 0,-5 3 0,-2 3 0,-2 3 0,-4 2 0,-14 6 0,-9 15 0,-12 10 0,2 7 0,4 0 0,8-7 0,5-4 0,3-5 0,2-3 0,2 0 0,1 0 0,1 2 0,1-1 0,-2 1 0,0 1 0,-1 0 0,0-1 0,1-2 0,-1-5 0,-4 3 0,0 4 0,-4 5 0,-5 1 0,-1 2 0,-6 2 0,-3 2 0,-3 4 0,-1 0 0,3-4 0,-5 6 0,1-4 0,-2 0 0,1-3 0,10-9 0,1-1 0,2-2 0,1-1 0,-1-2 0,1-1 0,1-2 0,1-1 0,2 0 0,0-1 0,1 0 0,0 0 0,-3-2 0,-1 0 0,-1 1 0,0-1 0,1 0 0,2-2 0,4-2 0,1-1 0,1-1 0,0 0 0,0-2 0,-2 0 0,2 0 0,-2 0 0,0 0 0,0 0 0,0 0 0,2 0 0,2 0 0,3 0 0,1 0 0,1 0 0,2-1 0,1-2 0,1-2 0,1-6 0,1-4 0,6-5 0,8-6 0,10-3 0,9-4 0,5-1 0,3 0 0,-1 4 0,1 2 0,-2 3 0,-4 5 0,-4 2 0,-5 5 0,-4 3 0,-3 2 0,-4 2 0,-5 3 0,-2 1 0,-2 1 0,0 1 0,-1 0 0,-1 2 0,1 2 0,-3 1 0,-1 2 0,-1 3 0,-1 4 0,0 3 0,-2 4 0,-2 3 0,-3 3 0,-4 0 0,1-5 0,2-5 0,3 0 0,3-1 0,0-1 0,1-2 0,4-7 0,4-2 0,6-2 0,10-2 0,6 0 0,3-1 0,1-2 0,-7-2 0,-5-2 0,-2-1 0,-2 0 0,-3 0 0,-2 2 0,-1 0 0,0 1 0,0 1 0,-2 2 0,-2 2 0,-1 0 0,-2 4 0,-2 5 0,-2 6 0,0 2 0,0-1 0,0-3 0,0-3 0,0-2 0,0-2 0,0-2 0,0 1 0,0-2 0,0 1 0,0-1 0,0 1 0,-2 1 0,-1 1 0,-3 1 0,-2 3 0,1-1 0,1 1 0,3-1 0,2-2 0,1-1 0,0-2 0,1 1 0,3 2 0,2 4 0,1 1 0,-1 1 0,-1-1 0,0 3 0,2 3 0,0 2 0,-1 2 0,-2-3 0,-2-1 0,-1 3 0,-1 2 0,0-1 0,0-3 0,0-4 0,0 6 0,-2 4 0,-3 3 0,-4 0 0,-1-5 0,-1 0 0,4-2 0,1-4 0,1-2 0,1-5 0,1-1 0,1 0 0,0-4 0,0-2 0,-1-6 0,-1-2 0,1-5 0,-3 1 0,2 0 0,0 0 0,1 2 0,1-1 0,0 1 0,0-1 0,2 3 0,0 3 0,0 12 0,2-2 0,1 8 0,3-7 0,1-2 0,0 1 0,0-1 0,1 2 0,-1 1 0,1 0 0,-1-1 0,1-2 0,-1 0 0,0 0 0,0 0 0,-1 1 0,0-1 0,-2 0 0,0 0 0,0 2 0,-1 2 0,-2 3 0,0 4 0,1 5 0,0 4 0,2 3 0,1 5 0,0-2 0,-1-1 0,0-4 0,2-4 0,-1-5 0,1 0 0,0-1 0,1-1 0,1 1 0,0-1 0,0-2 0,-1-1 0,-1-1 0,0 0 0,-1-3 0,-1 0 0,0-2 0,-2 0 0,0 1 0,1 0 0,-1 0 0,0 0 0,0 2 0,0 0 0,0-1 0,2 1 0,-1 0 0,1 0 0,0 1 0,0-2 0,0 1 0,0 0 0,1 0 0,0 0 0,0-2 0,-1-1 0,2 2 0,2 0 0,2 0 0,2 0 0,-3-3 0,1 1 0,-3-1 0,0 0 0,2 1 0,1-1 0,2-1 0,0 0 0,0-1 0,0 2 0,-3 0 0,0 0 0,-2 0 0,0 1 0,1 2 0,-1 1 0,2 4 0,-1 2 0,0 1 0,1 2 0,-1 1 0,0 1 0,1 3 0,-2 0 0,0 0 0,-1 2 0,0-1 0,0 1 0,-2-1 0,1 0 0,-2 0 0,0 1 0,-2-1 0,-1-1 0,0-1 0,0-3 0,0-3 0,0-1 0,0-1 0,0-1 0,0-1 0,0-1 0,0-2 0,0-2 0,2-1 0,1-1 0,2 0 0,2 1 0,3-1 0,0 1 0,1-1 0,0 0 0,-2 1 0,1 1 0,-2 2 0,-1 2 0,-1-3 0,-1 0 0,-2-2 0,0-1 0,2 4 0,-1 2 0,0 1 0,-2 1 0,-2-1 0,2 1 0,0 3 0,0 1 0,0 0 0,0 5 0,0 0 0,0 0 0,2-2 0,-2-6 0,0 3 0,0 1 0,0-2 0,0-2 0,0-4 0,-1-3 0,0 0 0,1 0 0,0-2 0,0 1 0,-2-6 0,0-11 0,0-3 0,0-11 0,-2 7 0,0 1 0,0 4 0,1 2 0,1 2 0,-2 3 0,0 3 0,-1 0 0,-1 1 0,2-4 0,0-1 0,2-5 0,0-3 0,0-3 0,6-19 0,13-16 0,11-3 0,7 3 0,-1 18 0,-6 11 0,-4 1 0,-5 3 0,-11 5 0,-12 7 0,-8 4 0,-4-1 0,2-3 0,3-2 0,0 0 0,-1 2 0,1 0 0,1-1 0,1-1 0,3 2 0,1 0 0,-1 0 0,0 2 0,1-1 0,0 1 0,1 0 0,0-1 0,0 1 0,2 0 0,0 2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7:31.740"/>
    </inkml:context>
    <inkml:brush xml:id="br0">
      <inkml:brushProperty name="width" value="0.1" units="cm"/>
      <inkml:brushProperty name="height" value="0.1" units="cm"/>
      <inkml:brushProperty name="color" value="#979596"/>
    </inkml:brush>
  </inkml:definitions>
  <inkml:trace contextRef="#ctx0" brushRef="#br0">402 0 24575,'0'19'0,"0"7"0,0 11 0,0 16 0,0 15 0,0 14 0,0 10 0,0 7 0,0-47 0,0 0 0,0 0 0,0 0 0,0 1 0,0-1 0,0 46 0,1-44 0,1 0 0,1-3 0,1-2 0,5 45 0,4-1 0,-2-19 0,-2 0 0,-2-9 0,-2-11 0,-2-7 0,-2-6 0,-1-5 0,0-2 0,0-4 0,0-1 0,0 1 0,0 0 0,0 1 0,0-2 0,0-4 0,0-4 0,0-3 0,0 3 0,0 0 0,0-1 0,0 1 0,0 1 0,0 0 0,0 2 0,0 0 0,0-2 0,0 1 0,0-2 0,0-2 0,0 2 0,0-1 0,0 2 0,0-1 0,0 2 0,0 1 0,2 2 0,0 2 0,2 2 0,0 0 0,1 0 0,1-2 0,0-3 0,1-1 0,-1-1 0,0-1 0,1-1 0,1 5 0,-1 0 0,1 2 0,-1 2 0,-1-7 0,2 5 0,-2-3 0,0-1 0,-1-2 0,-2-8 0,0-1 0,2 2 0,-1 4 0,1 3 0,1 0 0,-2-2 0,2 0 0,-2-1 0,-1 0 0,-2-3 0,1 4 0,0-1 0,0-1 0,0-1 0,-1-4 0,0 0 0,2-1 0,-1 1 0,-1 1 0,-1 1 0,0 2 0,0 2 0,0 2 0,0 2 0,0 2 0,0 0 0,0-2 0,0-4 0,0-4 0,0-1 0,0 0 0,0-1 0,0 2 0,0 2 0,-1 2 0,-1 0 0,-2 0 0,-1-1 0,-1 0 0,-1-1 0,1-1 0,0-1 0,0-2 0,1 1 0,0-1 0,1 0 0,0 1 0,-1 0 0,-2 2 0,-1 0 0,0 3 0,-3 3 0,0-1 0,0 3 0,0-1 0,1-1 0,-1 2 0,1-3 0,2-2 0,2 0 0,2-3 0,-1 0 0,-1 0 0,0 0 0,0 0 0,-1 1 0,2 0 0,0 1 0,-2 4 0,0 1 0,-1 4 0,-3 1 0,0 1 0,-1 4 0,0 2 0,-1 2 0,-1 2 0,-2 1 0,-1-1 0,3-3 0,3-3 0,-1-1 0,1 1 0,-1-4 0,1-2 0,-4 6 0,-2 4 0,-2 3 0,0-1 0,4-5 0,-1 0 0,0-4 0,-1-6 0,0-6 0,2-5 0,1 2 0,1 2 0,1-1 0,2 1 0,4-3 0,3-3 0,3-2 0,0-5 0,0-1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7:42.155"/>
    </inkml:context>
    <inkml:brush xml:id="br0">
      <inkml:brushProperty name="width" value="0.1" units="cm"/>
      <inkml:brushProperty name="height" value="0.1" units="cm"/>
      <inkml:brushProperty name="color" value="#979596"/>
    </inkml:brush>
  </inkml:definitions>
  <inkml:trace contextRef="#ctx0" brushRef="#br0">2610 1 24575,'-14'0'0,"-5"0"0,-9 1 0,-11 5 0,-12 7 0,-16 7 0,-10 5 0,-3-3 0,8-4 0,5-1 0,5-1 0,0 3 0,5-4 0,13-6 0,11-5 0,10-4 0,7 0 0,4 0 0,3 0 0,2 0 0,0 0 0,2 0 0,1 2 0,13 3 0,13 7 0,15 8 0,12 5 0,3 3 0,0 0 0,0-2 0,-8-4 0,-7-4 0,-10-5 0,-10-3 0,-5-1 0,-5-2 0,-2 0 0,-3 1 0,-1-1 0,-2 1 0,-5 0 0,-2-1 0,-3 1 0,-3 0 0,-1 0 0,-5 2 0,-6 4 0,-8 7 0,-1 2 0,0-2 0,-4 3 0,-5 2 0,1 1 0,6-2 0,17-11 0,14-9 0,4-2 0,11-6 0,25-13 0,14-6 0,13-6 0,1 0 0,-19 10 0,0 1 0,-8 4 0,-9 3 0,-5 3 0,-10 5 0,-7 0 0,-16 6 0,-3 1 0,-14 4 0,-4 0 0,-10 2 0,-12 5 0,-6 1 0,2-1 0,3 0 0,7-5 0,6-3 0,7-3 0,11-3 0,8 0 0,15 0 0,14-1 0,18-4 0,17-5 0,9-5 0,7-3 0,1-1 0,0 0 0,-2 0 0,-7 1 0,-11 3 0,-13 5 0,-11 3 0,-7 3 0,-9 2 0,-3 0 0,-10 0 0,-8 3 0,-8 2 0,-6 5 0,-2 4 0,-1 1 0,-2 0 0,1-1 0,2-2 0,4-2 0,8-5 0,6-2 0,8-8 0,4-10 0,5-12 0,11-19 0,17-16 0,15-9 0,7 2 0,4 10 0,0 7 0,-2 6 0,-1 6 0,-12 9 0,-11 13 0,-9 5 0,-8 6 0,-5 4 0,-3 3 0,-5 5 0,-6 4 0,-3 4 0,-3 0 0,1-1 0,0-1 0,-1 0 0,0-1 0,0-1 0,1 0 0,2 0 0,-5 1 0,-7 0 0,-13-4 0,-6-1 0,-1-1 0,6 1 0,10 2 0,-11 5 0,-8 1 0,-10-1 0,-3-4 0,17-4 0,14 0 0,8 0 0,7-1 0,1-1 0,3-2 0,29 0 0,14 0 0,23 0 0,1 0 0,0 0 0,-1 0 0,2 0 0,-6 0 0,-9 0 0,-10 0 0,-11 0 0,-7 1 0,-6 3 0,-3 1 0,-5 2 0,-2 2 0,-1 2 0,-5 4 0,-5 2 0,-2-1 0,-4 3 0,-1 0 0,-3 6 0,-4 0 0,0 0 0,1-1 0,1-5 0,4-2 0,2-4 0,6-2 0,1 1 0,3 0 0,2 1 0,0 3 0,0 3 0,0 2 0,1 2 0,0 1 0,-2 2 0,-1 0 0,-2 1 0,-1-2 0,-1-1 0,-2-1 0,0-2 0,0 1 0,-2 0 0,-1 1 0,-1 2 0,0 1 0,2-2 0,1 1 0,2 0 0,1 0 0,0 1 0,0 0 0,0 1 0,2 2 0,0-2 0,1 0 0,0-6 0,0-2 0,0 2 0,-1-2 0,-1 2 0,0-6 0,3-6 0,1-1 0,1-2 0,2-1 0,3-2 0,6-2 0,6-1 0,2 0 0,1 0 0,-2 0 0,-4 0 0,-3 0 0,-2 2 0,-3 1 0,-1 3 0,-9 0 0,-10 0 0,-10 0 0,-11-1 0,-1-1 0,-2-3 0,0-1 0,2 0 0,5 0 0,7 0 0,6 0 0,6 0 0,4 0 0,4 0 0,4-2 0,1-2 0,1-4 0,1-6 0,0 0 0,0 0 0,-6 1 0,-9 0 0,-8-3 0,-9 1 0,-1 5 0,3 8 0,1 2 0,6 0 0,8 0 0,8 0 0,36 2 0,-1 7 0,28 5 0,-15 8 0,-2 3 0,-6-1 0,-4-1 0,-8-5 0,-4-1 0,-5-5 0,-5 0 0,-4-1 0,-2-1 0,-1-1 0,0-2 0,0-1 0,-1-1 0,-1-3 0,-2-1 0,1-1 0,1 2 0,0 6 0,2 5 0,2 6 0,0 4 0,0-1 0,1-1 0,-1 4 0,2 1 0,0 0 0,-1-4 0,-5-11 0,-8-5 0,-6-4 0,-1-2 0,5 0 0,9 1 0,9 6 0,2 6 0,0 5 0,-3 5 0,-2 0 0,-2 0 0,-1-1 0,0-1 0,-3-1 0,-4-2 0,-7-1 0,-6-2 0,-6 1 0,-4 0 0,-2-2 0,-3 0 0,0-4 0,0-3 0,-1-3 0,2-1 0,7 5 0,9 2 0,1 1 0,-5 0 0,-10-1 0,-6 4 0,-3 4 0,-4 3 0,5-3 0,3-7 0,4-6 0,5-2 0,0 3 0,2 1 0,5 1 0,4-1 0,4-3 0,8 3 0,5 1 0,4 6 0,4 9 0,-1 7 0,-1 4 0,-3 4 0,-3-2 0,0 2 0,-6 3 0,-6 0 0,-10 1 0,-10-5 0,-3-6 0,-8-5 0,-1-8 0,-2-5 0,-2-7 0,5-6 0,6 1 0,5 1 0,9 1 0,5-1 0,5-2 0,6 0 0,0 0 0,4 0 0,2-3 0,3-14 0,3-17 0,-2-15 0,4-11 0,5-4 0,6 0 0,0 10 0,-2 8 0,0 8 0,-1 9 0,0 4 0,-3 12 0,-4 9 0,-1 3 0,1 2 0,-1 1 0,-2 2 0,-2 4 0,-2 4 0,-1 0 0,0-1 0,0 0 0,0 3 0,0-1 0,0 1 0,-1-1 0,-2-3 0,-2 2 0,2 3 0,0 0 0,3 2 0,0-6 0,3-5 0,5-4 0,8-2 0,10 0 0,7 0 0,5 0 0,-1 1 0,-3 4 0,-5-1 0,-8 2 0,-7-1 0,-5-1 0,-4 1 0,-2 1 0,-1 1 0,-2 0 0,-1 1 0,-2-2 0,-5 0 0,-5-1 0,-7-1 0,-3 0 0,-3-1 0,0-1 0,1-1 0,2-1 0,7 0 0,4 0 0,2 0 0,4-4 0,2-2 0,5-2 0,5-1 0,0 4 0,1 1 0,0 3 0,0 1 0,-1 0 0,-2 3 0,0 3 0,-1 3 0,0 2 0,2 1 0,5 1 0,12 1 0,16-1 0,13-4 0,5-3 0,3-4 0,-3-4 0,1-5 0,0-2 0,-14-1 0,-13 4 0,-15 4 0,-13 2 0,-12 4 0,-5 0 0,-17 5 0,-1 1 0,-8 2 0,-5 0 0,-5 2 0,-8-1 0,-7 0 0,0 0 0,2-5 0,0-2 0,1-4 0,-1 1 0,7 1 0,12 1 0,15 0 0,11 2 0,7 0 0,4-2 0,0-2 0,1-3 0,1 0 0,1 0 0,1 0 0,-3 0 0,-1 0 0,-4 0 0,-1 0 0,1 0 0,2-1 0,7-11 0,10-10 0,10-11 0,6-5 0,1 5 0,-1 5 0,-6 8 0,-3 7 0,-4 3 0,-5 5 0,-8 2 0,-4 3 0,-2 0 0,-1 0 0,1 0 0,0 0 0,0 0 0,-1 0 0,0 0 0,1 0 0,-1 1 0,1 2 0,-1 4 0,-2 5 0,-1 5 0,0 2 0,0 1 0,-2 1 0,-1 2 0,1 1 0,2-1 0,3-2 0,3-3 0,3-4 0,0 0 0,0-5 0,-2 3 0,0 0 0,3-2 0,1-1 0,1-3 0,-2 1 0,-1-2 0,-2-2 0,1 1 0,-3 1 0,-3 1 0,-1 2 0,0 0 0,3-3 0,3-2 0,2 1 0,-1-2 0,1 0 0,1-1 0,6 8 0,2 3 0,2 7 0,-3-1 0,-2-3 0,0-2 0,-1-3 0,-1-3 0,0-5 0,5-2 0,-4-1 0,4-1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7:48.533"/>
    </inkml:context>
    <inkml:brush xml:id="br0">
      <inkml:brushProperty name="width" value="0.1" units="cm"/>
      <inkml:brushProperty name="height" value="0.1" units="cm"/>
      <inkml:brushProperty name="color" value="#979596"/>
    </inkml:brush>
  </inkml:definitions>
  <inkml:trace contextRef="#ctx0" brushRef="#br0">1 232 24575,'34'0'0,"5"0"0,-2 0 0,0 0 0,-4 0 0,0 1 0,2 2 0,0 3 0,-2 2 0,-4 0 0,-5-3 0,4 0 0,2-2 0,0 1 0,-1 0 0,-7-2 0,-2 0 0,0-2 0,-3 0 0,-3 0 0,-3 1 0,-1 0 0,-1 1 0,1 0 0,-1-1 0,0-1 0,-2 0 0,1 0 0,-1 0 0,-1 0 0,0 0 0,-2 0 0,0 0 0,-1 0 0,1 0 0,1 0 0,1 0 0,0 0 0,0 0 0,-2 0 0,0 0 0,-1 0 0,1 0 0,1 0 0,2 0 0,0 0 0,0 0 0,2 0 0,4 0 0,4 0 0,4 0 0,3 0 0,4-1 0,2-2 0,3-1 0,2-1 0,-2 0 0,2 1 0,-3 1 0,-1-1 0,2 1 0,-3 1 0,0-2 0,0 1 0,-4 1 0,-2 0 0,-2 0 0,-1-1 0,-2 1 0,-2 1 0,-3 1 0,1 0 0,0 0 0,2 0 0,0 0 0,-3 0 0,1 0 0,-1 0 0,0-1 0,0-2 0,-1 1 0,0 0 0,1 2 0,-3 0 0,1 0 0,-3 0 0,-2 0 0,0 0 0,1 0 0,-2 0 0,-1-1 0,0-1 0,-1 0 0,2 1 0,-1 0 0,-3 3 0,0 0 0,-2 4 0,0 1 0,0 0 0,0 1 0,-1 0 0,0 0 0,-2-1 0,0-2 0,-1 0 0,-1 0 0,0-2 0,-3 0 0,-2-2 0,-1-1 0,-3-2 0,0-3 0,0-2 0,1-4 0,1 0 0,1 1 0,2 2 0,1 3 0,2 0 0,2 3 0,8 0 0,10 0 0,14 2 0,12 0 0,6 0 0,3 2 0,-3 2 0,2 6 0,-5 2 0,-7 1 0,-9-2 0,-11-4 0,-4 1 0,-3 0 0,-4-1 0,-3-2 0,-4-3 0,-6-8 0,-4-8 0,-3-6 0,-1-4 0,0 0 0,3 1 0,4 4 0,1 4 0,3 4 0,1 3 0,2 2 0,3 2 0,2 3 0,6 3 0,7 8 0,4 8 0,5 6 0,0 4 0,-1 0 0,-4-5 0,-4-5 0,-2-2 0,-3-2 0,-1-2 0,0-1 0,-4-5 0,-2-3 0,-4-8 0,-10-19 0,-9-20 0,-2-6 0,3 3 0,9 16 0,8 15 0,1 6 0,3 3 0,11 11 0,16 16 0,16 17 0,5 9 0,-11-5 0,-13-12 0,-14-13 0,-7-7 0,-3-5 0,-1-3 0,-5-8 0,2 1 0,-1-2 0,8 6 0,7 2 0,9 0 0,8 1 0,5 4 0,3 1 0,-5 3 0,-5 0 0,-9-1 0,-6-2 0,-3-2 0,-5-4 0,-1-4 0,-2-7 0,-5-7 0,-1-5 0,-4-3 0,0 1 0,2 4 0,2 6 0,3 4 0,1 4 0,3 2 0,5 2 0,13 3 0,14 1 0,9 6 0,6 5 0,-2 3 0,-7 1 0,-6-2 0,-10-3 0,-7-1 0,-6-3 0,-7-6 0,-4-8 0,-5-7 0,-6-6 0,0-1 0,0 2 0,2 1 0,2 5 0,3 3 0,7 4 0,7 4 0,6 6 0,4 6 0,-1 1 0,-3 1 0,-3-2 0,-5-12 0,-4-10 0,-7-13 0,-6-8 0,-1 3 0,1 2 0,4 7 0,2 4 0,9 7 0,6 4 0,8 7 0,11 10 0,1 5 0,1 4 0,-4-1 0,-10-5 0,-6-3 0,-1-1 0,-4-2 0,-2 0 0,-3-9 0,-4-10 0,0-7 0,0-6 0,0 3 0,0 1 0,0 4 0,4 6 0,10 3 0,14 6 0,12 6 0,6 11 0,0 11 0,-1 6 0,-7 1 0,-6-5 0,-8-6 0,-9-5 0,-3-7 0,-3-3 0,-4-5 0,0-1 0,-2-2 0,0 0 0,1 0 0,0 0 0,-1 0 0,0 1 0,-2 1 0,-1 2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8:07.437"/>
    </inkml:context>
    <inkml:brush xml:id="br0">
      <inkml:brushProperty name="width" value="0.1" units="cm"/>
      <inkml:brushProperty name="height" value="0.1" units="cm"/>
      <inkml:brushProperty name="color" value="#979596"/>
    </inkml:brush>
  </inkml:definitions>
  <inkml:trace contextRef="#ctx0" brushRef="#br0">6 2419 24575,'32'-30'0,"9"-12"0,10-14 0,4-3 0,-1 0 0,-5 8 0,-4 7 0,-10 9 0,-11 13 0,-7 8 0,-7 8 0,-6 6 0,-9 7 0,-11 4 0,-12 5 0,-8 4 0,-5 5 0,-1 4 0,2 1 0,3 1 0,7-5 0,7-5 0,6-8 0,11-9 0,9-6 0,10-5 0,7-3 0,4 0 0,2-1 0,-2 2 0,-4 4 0,-5 2 0,-4 3 0,-3 1 0,-3 0 0,-3 9 0,-5 14 0,-7 14 0,-14 16 0,-12 13 0,-5-1 0,1 0 0,4-8 0,7-11 0,6-7 0,6-12 0,8-9 0,5-8 0,7-6 0,9-4 0,9-5 0,6-7 0,1-2 0,-1-2 0,-5 3 0,-2 4 0,-6 1 0,0 5 0,-5 1 0,-3 3 0,-3 3 0,-5 3 0,-1 1 0,-2 3 0,0-2 0,0 0 0,-1 0 0,1 0 0,1-1 0,7-3 0,9-7 0,9-7 0,11-8 0,2-5 0,10-7 0,3-1 0,3 0 0,-2 1 0,-15 9 0,-8 4 0,-10 6 0,-3 3 0,-4 3 0,-4 5 0,-2 5 0,-5 3 0,-7 5 0,-2 0 0,-1 2 0,0-3 0,5 0 0,0-2 0,4-2 0,6-4 0,7-6 0,14-7 0,10-8 0,9-7 0,8-5 0,-1-2 0,-3 3 0,-7 5 0,-8 7 0,-9 4 0,-6 3 0,-5 4 0,-5 1 0,-5 2 0,-12 0 0,-21 8 0,-22 9 0,-22 10 0,-7 6 0,4-1 0,4-4 0,11-5 0,9-5 0,13-7 0,17-4 0,12-4 0,8-5 0,4-6 0,2-6 0,6-5 0,8-5 0,8-2 0,8-1 0,2-2 0,1 4 0,0 0 0,-5 4 0,-5 4 0,-8 6 0,-5 6 0,-2 1 0,-1 2 0,-1-1 0,-2-1 0,-5 1 0,-3-3 0,-1-1 0,-1-2 0,1 0 0,2 3 0,-1 2 0,-1 2 0,-3 1 0,-6 1 0,-4 1 0,-4 2 0,-3 3 0,-2 2 0,0 3 0,4-1 0,6-2 0,5-2 0,5-4 0,6-6 0,19-9 0,13-5 0,2 1 0,-6 3 0,-8 7 0,-4 2 0,0 1 0,-3 2 0,-7 2 0,-2 1 0,-3 6 0,-1 2 0,-1 8 0,-1 1 0,0 0 0,0 1 0,3-3 0,6 0 0,13-2 0,17-1 0,15-1 0,11-3 0,2-3 0,0-3 0,-6-2 0,-10-1 0,-10 0 0,-11 0 0,-8 0 0,-8 0 0,-4 2 0,-4 2 0,-3 2 0,-2 3 0,-2 2 0,-4 0 0,-2 2 0,0-1 0,1-1 0,3-2 0,2-2 0,6-2 0,4-3 0,6-4 0,10-7 0,3-4 0,7-8 0,2-2 0,-4 2 0,-4 0 0,-8 7 0,-4 3 0,-4 4 0,-3 3 0,-2 3 0,-3 2 0,-1 3 0,-3 4 0,-2 5 0,-1 0 0,-2 0 0,2-5 0,2-2 0,0-2 0,5-1 0,12-4 0,18-9 0,15-9 0,12-7 0,0-3 0,-7 3 0,-10 6 0,-14 6 0,-7 6 0,-8 5 0,-4 6 0,-5 6 0,-9 8 0,-6 6 0,-2 1 0,-2-3 0,4-5 0,3-4 0,4-6 0,5-3 0,8-5 0,12-11 0,6-5 0,4-6 0,-2 0 0,-6 7 0,-4 3 0,-5 5 0,-4 3 0,-3 3 0,-5 6 0,-5 5 0,-9 8 0,-6 7 0,-3 3 0,1-1 0,5-4 0,4-6 0,4-6 0,2-2 0,3-2 0,3-1 0,6-4 0,11-7 0,10-6 0,5-6 0,4-5 0,-3 1 0,-2 3 0,-6 5 0,-9 5 0,-5 5 0,-5 3 0,-3 6 0,-7 9 0,-5 4 0,-6 6 0,-2-4 0,3-2 0,2-3 0,4-5 0,7-1 0,6-6 0,10-5 0,10-9 0,6-6 0,8-4 0,-1-2 0,0 1 0,-3 2 0,-4 1 0,-7 4 0,-5 4 0,-1 3 0,-4 3 0,0 2 0,-7 8 0,-10 12 0,-7 9 0,-9 8 0,-2-4 0,-1-2 0,2-4 0,6-6 0,3-3 0,6-6 0,3-3 0,8-4 0,12-5 0,5-4 0,6-3 0,10-10 0,2-4 0,-2-2 0,-5 3 0,-18 8 0,-4 7 0,-9 6 0,-27 22 0,-20 18 0,-22 17 0,7-5 0,17-14 0,20-17 0,13-9 0,11-13 0,46-47 0,-9 9 0,4-4 0,7-6 0,-1-1 0,-1 3 0,-4 3 0,11-13 0,-15 17 0,-11 12 0,-7 11 0,-12 12 0,-12 14 0,-6 12 0,-8 10 0,-8 11 0,-6 6 0,-2 0 0,1 1 0,3-3 0,5-7 0,8-7 0,5-9 0,6-8 0,4-7 0,11-7 0,14-12 0,12-10 0,9-7 0,-2-3 0,-6 4 0,-5 5 0,-7 5 0,-8 8 0,-5 5 0,-7 4 0,-3 5 0,-4 6 0,-6 7 0,-4 7 0,-4 1 0,0 0 0,2-3 0,3-5 0,2-3 0,2-3 0,4-3 0,8-4 0,9-6 0,9-4 0,4-5 0,-3 1 0,-5 4 0,-4 1 0,-5 4 0,-4 1 0,-2 1 0,-1 2 0,-2 7 0,0 5 0,-2 8 0,-4 3 0,-4-2 0,0 0 0,-3-5 0,3-2 0,6-5 0,3-4 0,4-3 0,2-3 0,0 0 0,1 0 0,0-2 0,0 0 0,-1 0 0,-3 2 0,-2 4 0,1 1 0,1 1 0,6-3 0,6-2 0,6-1 0,4 0 0,-3 0 0,-4-2 0,1-8 0,-3-3 0,-1-3 0,-4 3 0,-6 4 0,-2 3 0,-2 0 0,-1 2 0,-3 3 0,0 7 0,-3 0 0,0 5 0,-4-5 0,-6-1 0,-13-2 0,-10-2 0,-2-6 0,4-3 0,8-2 0,5-1 0,6 3 0,2 1 0,3 1 0,5 3 0,3 3 0,10 10 0,7 7 0,2 3 0,3 0 0,-3-3 0,-2-5 0,-1-3 0,-4-5 0,-3-4 0,-1-5 0,1-13 0,0-12 0,1-3 0,0 6 0,-1 12 0,1 7 0,4 2 0,4 3 0,15 3 0,6 5 0,-1 2 0,-4 2 0,-11-1 0,-7 0 0,-3-1 0,-2-2 0,-2-2 0,-2-3 0,-3-5 0,-1-8 0,-1-6 0,0-4 0,2-1 0,1 3 0,3 4 0,2 2 0,5 3 0,4 4 0,3 4 0,2 2 0,-1 2 0,-3 0 0,-1 0 0,-4 0 0,-2 0 0,-1 0 0,-1 0 0,-3-2 0,-1-7 0,-1-19 0,0-24 0,1-27 0,3-16 0,2-1 0,1 8 0,0 14 0,0 12 0,-1 14 0,-1 14 0,0 15 0,3 10 0,3 7 0,5 2 0,7 3 0,1 5 0,1 4 0,-3 4 0,-6 0 0,-2-2 0,-5-4 0,-2-4 0,-3-3 0,0-4 0,0-7 0,-2-10 0,1-10 0,-2-8 0,0-1 0,0 3 0,-3 7 0,0 5 0,-2 6 0,2 7 0,2 4 0,2 4 0,3 6 0,2 8 0,3 11 0,3 10 0,-2 1 0,-2-2 0,-3-5 0,-1-5 0,-1-5 0,-1-4 0,-3-5 0,-2-2 0,-2-2 0,0-1 0,0 1 0,0 6 0,0 2 0,0 4 0,0-1 0,-2-4 0,-4-2 0,-17-3 0,-12-2 0,-8-3 0,1-1 0,13-1 0,5-2 0,7-1 0,6-1 0,13 0 0,19 6 0,26 13 0,22 17 0,1 5 0,-14-4 0,-22-12 0,-15-10 0,-5-3 0,-6-5 0,-8-8 0,-9-5 0,-1 0 0,1 3 0,4 3 0,3-2 0,-3 0 0,0-2 0,-5-4 0,-8-10 0,-12-19 0,-26-27 0,20 24 0,-4-4 0,-19-17 0,-7-4 0,17 18 0,-4-1 0,0 0-566,-3-2-1,-1 0 1,-2 2 566,-2-1 0,-2 0 0,2 3 0,5 7 0,0 1 0,1 3-319,-23-15 1,2 4 318,10 9 0,3 2 0,7 5 0,3 3 0,-31-17 0,20 9 0,0 0 1641,13 5-1641,7 0 695,6 4-695,17 8 0,5 6 0,3 2 0,1 0 0,2 2 0,-2-4 0,-1 2 0,-1-1 0,-3-1 0,0 0 0,-2-3 0,-1-1 0,2 2 0,3 3 0,2 1 0,2 3 0,0 0 0,0 1 0,2 3 0,-1-1 0,-2-1 0,-3-2 0,-4-3 0,1 0 0,2 1 0,-2-3 0,2-1 0,-2-3 0,3 2 0,5 6 0,1 3 0,1 2 0,1 2 0,1 1 0,-2 3 0,-2 1 0,-3 0 0,-2 2 0,-1 5 0,-2 6 0,0 6 0,-1 4 0,4-2 0,1-2 0,-3 9 0,-2 3 0,-1 5 0,0 0 0,6-8 0,4-1 0,4-3 0,3-7 0,3-3 0,0-2 0,0-3 0,2 1 0,6-4 0,8-3 0,10-1 0,7-2 0,1 0 0,-2-2 0,-5 0 0,-8 0 0,-6 0 0,-5 1 0,-2 1 0,-2 3 0,-2 6 0,-6 5 0,-4 7 0,-4 3 0,-2-1 0,1-2 0,5-3 0,3-4 0,3-3 0,3-5 0,4-3 0,5-3 0,10-8 0,9-9 0,6-8 0,2-6 0,-4 0 0,-6 2 0,-6 5 0,-5 4 0,-4 7 0,-2 5 0,-6 3 0,-4 3 0,-5 0 0,-3 2 0,0 0 0,2-4 0,3-5 0,2-6 0,1-3 0,0-1 0,0 4 0,0 1 0,0 3 0,0 2 0,0 2 0,0 7 0,-5 9 0,-8 14 0,-5 6 0,-4 1 0,-7 3 0,-1-1 0,-1-2 0,5-5 0,11-13 0,4-6 0,4-4 0,2-4 0,7-7 0,6-3 0,8-2 0,13 2 0,9 4 0,11 3 0,2 2 0,0 3 0,1 1 0,-8 1 0,-3 3 0,-11 2 0,-8 2 0,-4-1 0,-6-1 0,-4-2 0,-2-3 0,-1-1 0,-1-2 0,1-4 0,1-3 0,1-4 0,1-1 0,0 0 0,0 2 0,1 2 0,3 3 0,1 1 0,3 1 0,-2 2 0,-1 0 0,-1 2 0,-2 0 0,-2 0 0,-3-4 0,0-5 0,-2-6 0,-1-9 0,-1-5 0,0-2 0,2 1 0,-1 3 0,1 6 0,0 6 0,-1 7 0,1 5 0,0 1 0,1 2 0,0 3 0,-1 6 0,0 4 0,-1 3 0,0 2 0,-2-2 0,0 0 0,-1-3 0,-1-2 0,0-3 0,0-7 0,9-10 0,-2 2 0,6-5 0,-1 10 0,1 4 0,1 6 0,3 22 0,-1 13 0,-2 5 0,0-3 0,-3-20 0,-4-7 0,-2-7 0,-2-9 0,1-19 0,1 2 0,3-13 0,2 12 0,-1 1 0,1 1 0,0 4 0,-1 2 0,1 2 0,-3 7 0,-1 3 0,-3 6 0,-1 1 0,0-1 0,0 2 0,0-1 0,0 0 0,0-1 0,2-8 0,1-5 0,1-2 0,2-7 0,2-8 0,0-1 0,3 0 0,-2 7 0,-2 8 0,1 3 0,-1 4 0,0 5 0,0 5 0,1 13 0,-1 6 0,-1 4 0,0-2 0,-2-11 0,0-5 0,-1-4 0,0-4 0,-1-2 0,-1 0 0,1-3 0,0-1 0,1 0 0,2-2 0,1-2 0,1-2 0,1-2 0,-1-1 0,-1 2 0,-1 2 0,1 2 0,-1 1 0,0 0 0,1 1 0,0 2 0,0 3 0,2 4 0,-2 0 0,0 0 0,1 0 0,1-3 0,0-2 0,1-2 0,-1-8 0,0-8 0,2-12 0,1-12 0,0 3 0,-3 7 0,-2 12 0,-3 12 0,-1 3 0,-1 7 0,-1-1 0,0-3 0,0-10 0,0-1 0,1-2 0,1 7 0,2 2 0,2 1 0,0 0 0,0 2 0,2 8 0,-1 3 0,0 3 0,-3-3 0,-4-6 0,0-1 0,-1-1 0,-2-5 0,-3-4 0,-4-10 0,-3-6 0,0-2 0,3 1 0,2 7 0,4 3 0,1 3 0,-1 3 0,2 4 0,0 4 0,0-2 0,-2 4 0,-10-5 0,-8-6 0,-5-3 0,0-4 0,8-2 0,3 5 0,1 0 0,4 4 0,3 7 0,4 8 0,3 8 0,1 6 0,0 2 0,0 1 0,0-1 0,0-4 0,0-6 0,0-4 0,0-4 0,2-1 0,3-4 0,7-5 0,10-4 0,10 1 0,8 2 0,-1 3 0,-3 1 0,6 0 0,1 0 0,2 0 0,-3 0 0,-12 1 0,-4 1 0,-7 2 0,-3 0 0,-4 0 0,-4-1 0,-1 1 0,1 0 0,-1-1 0,1 1 0,-2 0 0,-1-1 0,-1-1 0,1 0 0,-1-1 0,1 1 0,0 0 0,1-1 0,0-1 0,2 1 0,-1 1 0,1 1 0,1 1 0,2-2 0,3 2 0,0-2 0,3 2 0,1 2 0,2 1 0,1-1 0,-1 0 0,0 0 0,1 0 0,-2 1 0,3-2 0,0 0 0,0-1 0,1 1 0,-1-1 0,-2-1 0,2 0 0,0 0 0,3 0 0,3-1 0,1 0 0,0 1 0,1-1 0,-3 1 0,-1 0 0,-2-1 0,-2 0 0,-1-2 0,-1 0 0,2 0 0,-1 0 0,2 0 0,-1 0 0,-1 0 0,-3 0 0,-2 0 0,-3 0 0,-1 0 0,-3 0 0,1 0 0,0 0 0,-1 0 0,0 0 0,-3 0 0,-2-4 0,-5-3 0,-9-4 0,-11-6 0,-13-2 0,-8-1 0,-5-1 0,-2 2 0,0 3 0,1 2 0,4 3 0,5 1 0,3 2 0,1 1 0,2 2 0,1 1 0,3 2 0,1 1 0,1 1 0,1 0 0,1 0 0,-8 0 0,0 0 0,-2 0 0,0 0 0,7-2 0,1-3 0,3-1 0,5-1 0,2 2 0,5 1 0,1-2 0,-1 0 0,2 0 0,-1 2 0,1 1 0,0 1 0,1-1 0,-1 1 0,2 2 0,2 0 0,-1 0 0,-4 0 0,-4-2 0,-3 0 0,0-1 0,4 2 0,-2 1 0,-1-1 0,-3-1 0,-5-1 0,-4-2 0,-7-3 0,-2 0 0,-1-3 0,1-1 0,0 0 0,0 0 0,1 1 0,1 2 0,1 1 0,3 1 0,2 0 0,5 2 0,-1-2 0,-1 2 0,-1 0 0,-4 1 0,-1 1 0,-4-1 0,1 1 0,3 1 0,1 0 0,5 2 0,1 0 0,3 0 0,4 0 0,1 0 0,1 0 0,2 0 0,0 0 0,-1 0 0,-2 0 0,0 0 0,-1 0 0,4 0 0,1 0 0,0 0 0,-1 0 0,0 0 0,0 0 0,1 0 0,1 0 0,0 0 0,0 0 0,2 0 0,1 0 0,2 0 0,5 0 0,10 14 0,0 12 0,5 24 0,-7 18 0,-2 19 0,-3 4 0,0 4 0,0-21 0,0-12 0,0 9 0,0-6 0,-1 1 0,-3-19 0,-4-22 0,-5-6 0,-1-5 0,-3-3 0,-1-4 0,0-3 0,-9-2 0,-5 0 0,-1-2 0,-1 0 0,6 0 0,3 0 0,2 0 0,3 0 0,3 0 0,2 0 0,3 0 0,2 0 0,3 0 0,0-2 0,-1 0 0,3-1 0,1 0 0,1 0 0,2-1 0,-3 1 0,0-2 0,-2 1 0,-2-1 0,0 0 0,-2-1 0,1 0 0,0 2 0,1 0 0,1 1 0,1-2 0,1-1 0,-1 1 0,0 1 0,0 0 0,-2 0 0,1 0 0,-1 1 0,1 0 0,-1 2 0,1 1 0,0 0 0,-1 0 0,1 0 0,1 0 0,1 0 0,1 0 0,-1 0 0,1 0 0,2 0 0,8-2 0,6-2 0,7-1 0,0-1 0,0 2 0,-1 1 0,2 2 0,-1 1 0,0 0 0,-1 0 0,1 0 0,0 0 0,1 0 0,-2 0 0,-4 0 0,-2 0 0,3 3 0,4 2 0,3 3 0,0 0 0,-1-1 0,-1-1 0,4 1 0,3 0 0,0-1 0,-1-2 0,7 1 0,3 0 0,2-1 0,-1 0 0,-8-1 0,-1-2 0,-1-1 0,-1 1 0,1 1 0,-4 1 0,-5-1 0,3-1 0,0-1 0,0 0 0,-1 0 0,-6 1 0,-3 1 0,1 0 0,-1 0 0,-1 0 0,0 0 0,-1 0 0,-1-1 0,-1-1 0,-2 1 0,-2 1 0,0 0 0,-1 1 0,0-1 0,-1 2 0,-3-1 0,-3-1 0,-4 0 0,-6-2 0,-4 0 0,-7 0 0,-3-1 0,-3-2 0,-4-5 0,0-2 0,0-4 0,2-1 0,5 2 0,4 2 0,9 4 0,5 3 0,6 1 0,1 0 0,2-1 0,1-3 0,0 4 0,1-2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8:09.704"/>
    </inkml:context>
    <inkml:brush xml:id="br0">
      <inkml:brushProperty name="width" value="0.1" units="cm"/>
      <inkml:brushProperty name="height" value="0.1" units="cm"/>
      <inkml:brushProperty name="color" value="#979596"/>
    </inkml:brush>
  </inkml:definitions>
  <inkml:trace contextRef="#ctx0" brushRef="#br0">237 0 24575,'-5'12'0,"-1"-2"0,2-6 0,-1 0 0,-2 1 0,0 2 0,-2 2 0,0 2 0,3-1 0,0-2 0,0-3 0,2-3 0,-1-2 0,0 1 0,1 1 0,-1 0 0,-1 0 0,0-2 0,-2 0 0,1 0 0,0 1 0,-1 1 0,1-1 0,0 1 0,1 0 0,-1 1 0,-1 1 0,0 3 0,-1-1 0,1-2 0,2-1 0,0-3 0,1 0 0,0 0 0,0 0 0,-1 0 0,2-1 0,2-3 0,0-5 0,2-3 0,0 1 0,0 2 0,0 2 0,0 0 0,0 1 0,0 0 0,1 3 0,1 1 0,2 4 0,0 3 0,0 2 0,1 1 0,0 0 0,-1 2 0,1 0 0,-1-1 0,-1-1 0,-2-1 0,-1-3 0,0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8:11.527"/>
    </inkml:context>
    <inkml:brush xml:id="br0">
      <inkml:brushProperty name="width" value="0.1" units="cm"/>
      <inkml:brushProperty name="height" value="0.1" units="cm"/>
      <inkml:brushProperty name="color" value="#979596"/>
    </inkml:brush>
  </inkml:definitions>
  <inkml:trace contextRef="#ctx0" brushRef="#br0">576 1 24575,'-17'0'0,"1"0"0,-8 0 0,3 0 0,-1 0 0,-1 0 0,2 0 0,-2 0 0,0 0 0,0 0 0,-3 0 0,2 0 0,0 0 0,7 0 0,3 0 0,5 0 0,-1 0 0,2 0 0,0 0 0,-4 0 0,0 0 0,-2 0 0,3 0 0,0 0 0,0 0 0,1 0 0,0 0 0,3 0 0,-3 0 0,-2 1 0,-5 1 0,-4 0 0,0 0 0,2-1 0,4-1 0,9 0 0,2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8:14.845"/>
    </inkml:context>
    <inkml:brush xml:id="br0">
      <inkml:brushProperty name="width" value="0.1" units="cm"/>
      <inkml:brushProperty name="height" value="0.1" units="cm"/>
      <inkml:brushProperty name="color" value="#979596"/>
    </inkml:brush>
  </inkml:definitions>
  <inkml:trace contextRef="#ctx0" brushRef="#br0">2500 76 17476,'-14'-4'0,"-1"2"3173,-7 0-3173,-3 2 1217,-11 0-1217,-6 0 642,4 0-642,-4 0 2067,-1 0-2067,-7 0 0,-18 0 0,-3 0 0,3 0 0,3 0 0,10 0 0,-6 0 0,-5 0 0,-5 0 0,3 0 0,6 0 0,3 0 0,7 0 0,5 0 0,5 0 0,5 0 0,-1-5 0,-4 0 0,-1 0 0,-2 0 0,3 3 0,6-1 0,1 0 0,1-1 0,-1 0 0,0-2 0,1-1 0,2 3 0,1 2 0,2 2 0,4 0 0,1 0 0,2 0 0,-2 0 0,2 0 0,0 0 0,0 0 0,2 0 0,2 0 0,0 0 0,-2 0 0,-5 0 0,-5 0 0,-2 0 0,1 0 0,8 0 0,6 0 0,0 0 0,-4 0 0,-6 0 0,-3 0 0,2 0 0,3 0 0,3 0 0,2 0 0,2 0 0,2 0 0,1 0 0,-1 0 0,-1 0 0,2 0 0,1 0 0,4 0 0,0 0 0,2 0 0,1 0 0,1 0 0,-2 0 0,-2 0 0,1 0 0,4 0 0,22 0 0,3 0 0,19 0 0,-5 0 0,5 0 0,5 0 0,3 0 0,2 0 0,-1 0 0,0 0 0,-1 0 0,-1 0 0,2 0 0,1 1 0,2 2 0,4 0 0,1 1 0,-1-1 0,-1 2 0,-3 0 0,0-2 0,2-1 0,0-1 0,1-1 0,-1 0 0,-6 0 0,0 0 0,1 0 0,-1 0 0,1 0 0,-5 0 0,0 0 0,-4 0 0,-4 0 0,6 0 0,2 0 0,5 0 0,-1 0 0,-11 0 0,-2 0 0,-3 0 0,0-2 0,-4-1 0,-5 1 0,-4-2 0,6 0 0,4-1 0,3-1 0,-1 1 0,-7 1 0,-5 0 0,-2 2 0,-3 1 0,-2 1 0,-2 0 0,-2 0 0,-2 0 0,-3 0 0,0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8:22.800"/>
    </inkml:context>
    <inkml:brush xml:id="br0">
      <inkml:brushProperty name="width" value="0.1" units="cm"/>
      <inkml:brushProperty name="height" value="0.1" units="cm"/>
      <inkml:brushProperty name="color" value="#979596"/>
    </inkml:brush>
  </inkml:definitions>
  <inkml:trace contextRef="#ctx0" brushRef="#br0">617 243 24575,'-8'0'0,"1"0"0,1 0 0,-1-1 0,-4-1 0,0 0 0,1-1 0,1 0 0,-1 1 0,-3 1 0,2 1 0,-2-3 0,0-3 0,-2 0 0,-3 1 0,4 3 0,4-3 0,4 1 0,2 0 0,1 0 0,-1 4 0,-1 0 0,1 0 0,0 0 0,-1 0 0,1 0 0,-1 0 0,-1 0 0,0 0 0,-1 0 0,0 0 0,-2 0 0,-1 0 0,5 0 0,21 0 0,-1 0 0,16 0 0,-15 0 0,-1 0 0,-2 0 0,-2 0 0,-1 0 0,-2 0 0,0 0 0,-1 0 0,0 0 0,-1 0 0,0 0 0,-1 0 0,1 0 0,1 0 0,0 0 0,0 0 0,1 0 0,1 0 0,0 0 0,3 0 0,0 0 0,0 0 0,-1 0 0,-3 0 0,0-2 0,0 0 0,-1 0 0,2 1 0,-2 1 0,0 0 0,1 0 0,-1 0 0,0-1 0,0-1 0,-2 0 0,1 0 0,-1 2 0,0 0 0,1 0 0,-2 0 0,0 0 0,-1 0 0,-11 0 0,3 0 0,-8 0 0,7-4 0,3-2 0,-1-2 0,-2-1 0,0 2 0,-1-3 0,-1 1 0,1-1 0,-1 1 0,-2 4 0,1 2 0,-1 1 0,1 2 0,0 0 0,-2 0 0,0 0 0,0 0 0,0 0 0,0-1 0,1-1 0,0 0 0,-1 0 0,1 1 0,0 1 0,-1 0 0,1 0 0,0 0 0,1 0 0,1 0 0,-2 0 0,0 0 0,-3 0 0,1 0 0,-1 0 0,2 0 0,3 0 0,-2 0 0,-1 0 0,-4 0 0,-2 0 0,5 0 0,-1 0 0,2 0 0,-2 0 0,-1 0 0,0 0 0,2 0 0,1 0 0,0 0 0,-1 0 0,-3 0 0,2 0 0,0 0 0,-3 0 0,-5 0 0,-3 0 0,3 0 0,5 0 0,7-3 0,1-1 0,1-2 0,-1-1 0,1 1 0,2 1 0,1-2 0,2 0 0,2 0 0,-1-3 0,-1 1 0,0 0 0,0 4 0,1 4 0,13 3 0,12-1 0,24-1 0,20 0 0,19 0 0,-35 0 0,1 0 0,5 1 0,-1 1 0,-1 1 0,-2 3 0,-1 2 0,-2 2 0,38 18 0,-13 4 0,-1 0 0,-15 1 0,-8 1 0,-11 0 0,-10 2 0,-6-4 0,-2-1 0,-4 0 0,-3-3 0,-1-1 0,-3-1 0,-2-2 0,-1-3 0,-1-4 0,-1-3 0,-2 1 0,0-1 0,-3 4 0,0 1 0,-2-1 0,0 0 0,0 1 0,-1 2 0,-4 6 0,0 0 0,0 0 0,2-6 0,3-7 0,-1-2 0,-2-4 0,-2-3 0,-1 0 0,0-1 0,-2 0 0,-1 1 0,-7 2 0,-1-2 0,1-1 0,2-2 0,-3-2 0,-5 0 0,-9 0 0,-1 0 0,2 0 0,0 0 0,5 0 0,1 0 0,3 0 0,-1 0 0,-2 0 0,-2 1 0,3 1 0,3 1 0,6-1 0,5-2 0,4 0 0,3-1 0,0-1 0,2-2 0,0-1 0,0 1 0,-2 0 0,2 3 0,5-3 0,0 0 0,3 1 0,-4 1 0,-2 7 0,-5 6 0,-1 4 0,-1 1 0,2-3 0,2-6 0,1-3 0,0-1 0,-4 0 0,0-2 0,-4 0 0,-2-1 0,0 0 0,-2 0 0,2 0 0,-1 0 0,1 0 0,1 0 0,1 0 0,4 0 0,-3 1 0,1 1 0,1 2 0,2 3 0,-1 2 0,-2 3 0,-4 3 0,-4 2 0,2 0 0,-1-1 0,1-4 0,2-3 0,0-3 0,1-1 0,1 0 0,0-1 0,-1-1 0,2-2 0,1-1 0,3 0 0,1 5 0,0 4 0,2 6 0,0 6 0,0-1 0,1 0 0,2-3 0,2-4 0,1-4 0,0-3 0,5-6 0,2-4 0,1 0 0,-2 0 0,-5 2 0,0 2 0,1 0 0,0 0 0,4 0 0,3-1 0,4-5 0,1-1 0,-1 0 0,-5 2 0,0 1 0,3-3 0,4-4 0,3-2 0,2-1 0,-2 2 0,-3 2 0,0 3 0,-4 1 0,-3 4 0,-3 1 0,-3 1 0,-2 0 0,0 0 0,-1 0 0,-1 0 0,-2 0 0,0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8:28.180"/>
    </inkml:context>
    <inkml:brush xml:id="br0">
      <inkml:brushProperty name="width" value="0.1" units="cm"/>
      <inkml:brushProperty name="height" value="0.1" units="cm"/>
      <inkml:brushProperty name="color" value="#979596"/>
    </inkml:brush>
  </inkml:definitions>
  <inkml:trace contextRef="#ctx0" brushRef="#br0">126 400 24575,'0'11'0,"0"-1"0,0-3 0,3-9 0,8-19 0,9-18 0,13-20 0,8-7 0,0 6 0,-3 3 0,-5 12 0,-6 12 0,-7 10 0,-3 8 0,-5 8 0,-2 7 0,-3 13 0,-4 28 0,-8 28 0,-10 21 0,-10 4 0,-4-8 0,-3 0 0,14-39 0,0 0 0,-16 46 0,3-16 0,10-27 0,12-28 0,2-7 0,4-5 0,1-6 0,2-4 0,0-10 0,0-5 0,0 1 0,-4 4 0,-13 21 0,-10 14 0,-6 6 0,1 1 0,10-11 0,6-4 0,2-4 0,3-1 0,3-3 0,1-2 0,6-10 0,1-3 0,3-6 0,8-12 0,5-8 0,4-6 0,0 2 0,-6 10 0,-3 7 0,-5 4 0,-2 2 0,-3 1 0,-5 2 0,-6-2 0,3 7 0,-1-2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8:42.456"/>
    </inkml:context>
    <inkml:brush xml:id="br0">
      <inkml:brushProperty name="width" value="0.1" units="cm"/>
      <inkml:brushProperty name="height" value="0.1" units="cm"/>
      <inkml:brushProperty name="color" value="#979596"/>
    </inkml:brush>
  </inkml:definitions>
  <inkml:trace contextRef="#ctx0" brushRef="#br0">71 414 24575,'0'7'0,"7"-4"0,10-4 0,9-1 0,7-4 0,1-3 0,5-11 0,5-7 0,4-1 0,7-9 0,3-3 0,-1-5 0,-2-2 0,-10 4 0,-8 5 0,-7 8 0,-8 8 0,-6 7 0,-3 7 0,-2 3 0,-4 8 0,-5 11 0,-11 12 0,-5 5 0,-3 2 0,-3 13 0,0 5 0,-3 7 0,3-4 0,8-19 0,3-7 0,4-7 0,3-5 0,0-2 0,2-2 0,0-4 0,0-2 0,0-1 0,0-1 0,0 0 0,0 1 0,0 2 0,0 1 0,0 4 0,-1 6 0,-3 5 0,-2 3 0,-3 1 0,0 0 0,1-3 0,0-5 0,2-5 0,2-2 0,2-3 0,1 1 0,2-2 0,3-5 0,6-1 0,10-2 0,4 0 0,1 0 0,1 0 0,-3-1 0,1-3 0,-2-1 0,-4-1 0,-2-1 0,1 1 0,-2 0 0,-3 0 0,-5 2 0,-1 1 0,0 1 0,2-2 0,1 0 0,0 1 0,-2-1 0,-2 1 0,-1 0 0,-6 1 0,-5 0 0,-4 1 0,-6 6 0,-3 5 0,-4 9 0,-7 13 0,-2 7 0,0 5 0,-3 14 0,1 7 0,-3 13 0,3 5 0,5-3 0,5-4 0,2 0 0,-2 5 0,2 1 0,-2 9 0,0 2 0,0-4 0,2-7 0,3-7 0,1-5 0,1-4 0,0-3 0,1-8 0,2-10 0,2-6 0,3-11 0,2-9 0,0-7 0,-2-7 0,-2-1 0,-2-7 0,-1-12 0,0-11 0,1-17 0,2-9 0,4-6 0,1-1 0,2 4 0,0 7 0,1 7 0,1 11 0,2 9 0,0 7 0,-1 6 0,0 12 0,-2 12 0,1 12 0,1 14 0,0 3 0,1 2 0,1 0 0,0-5 0,1-7 0,4-5 0,4-9 0,2-7 0,6-5 0,3-11 0,2-10 0,-3-14 0,-6-14 0,-5-5 0,-3-1 0,-1 6 0,-2 6 0,-1 8 0,-1 8 0,0 3 0,0 5 0,1 2 0,3 1 0,2 2 0,2-2 0,0-3 0,-1-2 0,-1 0 0,3-5 0,3-6 0,2-6 0,3-7 0,-2 0 0,-1-1 0,-3 2 0,-1 6 0,-1 4 0,-2 7 0,-3 4 0,0 2 0,-2 5 0,0 0 0,0-1 0,-3 1 0,-2-3 0,-4-4 0,-5-3 0,-3-5 0,0-2 0,1 1 0,2 2 0,2 4 0,4 4 0,3 4 0,3 7 0,0 12 0,0 18 0,0 21 0,3 23 0,3 13 0,1 3 0,2 0 0,0-4 0,-2 4 0,2-1 0,-1-5 0,-2-2 0,-2-6 0,-1-5 0,-1-15 0,1-11 0,-1-4 0,-1-8 0,-1-2 0,0-10 0,0-10 0,0-6 0,0-14 0,0-9 0,-3-15 0,-2-10 0,-2 2 0,-1 0 0,4 8 0,1 8 0,2 6 0,-1 5 0,0 10 0,1 8 0,1 12 0,1 14 0,3 10 0,1 0 0,2-4 0,1-1 0,2-2 0,0-3 0,0-7 0,-2-10 0,0-8 0,0-5 0,2-14 0,2-16 0,1-12 0,3-21 0,2-4 0,2-6 0,0 5 0,-6 16 0,-2 4 0,-2 11 0,-1 10 0,-2 10 0,-2 11 0,-2 5 0,-1 1 0,0 9 0,0 17 0,-2 18 0,0 14 0,-4 9 0,-4-2 0,0-7 0,-3-4 0,3-14 0,3-8 0,1-7 0,3-8 0,1-5 0,1-4 0,2-3 0,2-4 0,3-7 0,3-9 0,7-11 0,5-6 0,3-4 0,-2 3 0,-1 6 0,-4 5 0,-3 7 0,-1 6 0,-5 5 0,-1 5 0,-1 4 0,-1 15 0,-1 16 0,-2 18 0,-2 13 0,-2 3 0,0-4 0,-1-8 0,-2-12 0,1-14 0,-1-9 0,2-9 0,1-5 0,0-4 0,0-10 0,2-11 0,4-8 0,6-9 0,5-1 0,2 0 0,-2 3 0,-2 7 0,-3 7 0,0 8 0,-1 4 0,-1 4 0,-1 1 0,-2 1 0,1 5 0,0 8 0,1 9 0,-2 13 0,-1 7 0,-3 3 0,-3 0 0,0-6 0,0-9 0,2-10 0,1-6 0,5-7 0,3-2 0,6-3 0,6-1 0,1-1 0,9-6 0,4-4 0,1-6 0,2-3 0,-8 3 0,-3 2 0,-3 3 0,-4 4 0,-6 3 0,-5 2 0,-3 2 0,-1 1 0,1 0 0,3 0 0,-1 0 0,-1 0 0,0 0 0,1-5 0,9-13 0,8-20 0,4-9 0,-2 0 0,-7 10 0,-8 12 0,-2 6 0,-5 6 0,-2 4 0,-9 4 0,-7 3 0,-11 1 0,-9 1 0,-4 0 0,-3 0 0,0 0 0,2 0 0,4 0 0,7 0 0,6 0 0,6 0 0,5 0 0,1 0 0,4 4 0,-5 14 0,0 3 0,-6 15 0,-2-1 0,-1 1 0,-4 1 0,-3 0 0,-9 1 0,-8-1 0,-6-3 0,-8-1 0,-5-5 0,-8 0 0,-3-7 0,4-7 0,0-6 0,3-4 0,7-3 0,8-1 0,14 0 0,10-1 0,7-2 0,6-1 0,4-1 0,5 1 0,4 1 0,6 11 0,-2 0 0,4 6 0,-5-7 0,0-4 0,2-4 0,1-10 0,2-16 0,6-21 0,6-12 0,0 2 0,3 5 0,5 0 0,3 1 0,13-12 0,1 8 0,-4 17 0,-5 12 0,-10 17 0,-1 6 0,3 1 0,10 6 0,1 4 0,1 8 0,-7 6 0,-10 2 0,-5-1 0,-5-5 0,-3-3 0,-3-3 0,-1-3 0,-1-4 0,-2-2 0,-2-6 0,0-4 0,-2-1 0,0 1 0,-2 3 0,-6 4 0,-8 8 0,-12 15 0,-9 12 0,-7 14 0,-1 2 0,3 1 0,0 3 0,6-2 0,3-4 0,-4 13 0,3 2 0,0 5 0,3-1 0,9-17 0,3-8 0,2-5 0,0-2 0,2-1 0,-1 1 0,2-2 0,2-5 0,-1-1 0,2-6 0,2-4 0,1-3 0,5-5 0,1-2 0,0-1 0,2 0 0,0 0 0,0 2 0,0 4 0,0 5 0,0 5 0,0 1 0,0 1 0,2 0 0,0 0 0,2-1 0,2-1 0,1-2 0,1-5 0,2-3 0,4-3 0,5-3 0,6-2 0,8-4 0,1-11 0,1-11 0,-1-12 0,-7-4 0,-2 1 0,-5 6 0,-5 7 0,-4 6 0,-2 8 0,-2 3 0,-3 9 0,-1 7 0,-3 7 0,0 4 0,0 3 0,0 4 0,0-1 0,0-2 0,0-9 0,0-4 0,1-3 0,1-3 0,2-2 0,2-2 0,1-2 0,5-15 0,4-12 0,5-11 0,2-5 0,-1 5 0,0 3 0,-4 6 0,-2 9 0,-2 7 0,-2 6 0,-1 3 0,1 4 0,-2 7 0,1 11 0,-5 11 0,-1 8 0,-4 0 0,-1-1 0,0-4 0,0-5 0,0-7 0,0-7 0,0-4 0,2-4 0,1-4 0,3-9 0,2-7 0,0-8 0,1 0 0,0 2 0,-1 4 0,0 3 0,0 4 0,-1 4 0,0 4 0,1 1 0,-1 2 0,0 1 0,1 4 0,-1 6 0,-2 12 0,-2 8 0,-2 4 0,-1 1 0,0-4 0,0-5 0,0-6 0,1-6 0,1-5 0,1-2 0,2-2 0,1-2 0,2-3 0,7-7 0,6-12 0,4-11 0,2-9 0,-2 1 0,-4 5 0,-2 4 0,-5 8 0,-3 5 0,-2 7 0,-3 9 0,-4 13 0,-1 13 0,-4 11 0,-5 5 0,0 2 0,-1-3 0,4-2 0,2-8 0,1-6 0,2-6 0,0-4 0,0-5 0,5-3 0,3-5 0,6-3 0,2-6 0,0-8 0,-1-6 0,0-14 0,-1-7 0,-1 0 0,-2 4 0,-2 14 0,-2 6 0,-3 4 0,-1 3 0,-2 2 0,-1 1 0,0-3 0,0-1 0,0-4 0,0-4 0,-1 0 0,-1-2 0,0 0 0,-2 4 0,0 4 0,2 4 0,1 3 0,1 1 0,3 4 0,6 7 0,8 13 0,8 12 0,7 12 0,4 7 0,-1 2 0,1 3 0,-3-1 0,-4-6 0,-4-5 0,-4-11 0,-6-7 0,-2-3 0,-3-6 0,-1-4 0,-2-1 0,0-2 0,0-3 0,-2-4 0,-4-8 0,-6-14 0,-8-12 0,-8-8 0,-8-9 0,-4-1 0,-5-3 0,-2 0 0,4 5 0,4 5 0,7 11 0,5 5 0,3 7 0,4 3 0,3 3 0,3 4 0,3 2 0,1 2 0,2 1 0,1 1 0,0 0 0,2 1 0,6 2 0,8 0 0,11 1 0,7 3 0,7 7 0,3 9 0,2 10 0,-2 6 0,-4 2 0,-7-2 0,-7-5 0,-5-7 0,-7-6 0,-6-6 0,-3-2 0,-7-10 0,-7-11 0,-9-14 0,-10-13 0,-4-8 0,-4-6 0,0 0 0,3 0 0,3 2 0,6 7 0,7 11 0,5 8 0,3 5 0,3 4 0,2 0 0,2 6 0,7 14 0,9 16 0,10 18 0,6 14 0,9 23 0,1 6 0,-2 4 0,-1-2 0,-13-18 0,-4-4 0,-6-10 0,-4-11 0,-5-9 0,-2-10 0,-2-6 0,-3-3 0,-7-1 0,-14-1 0,-13-4 0,-15-8 0,-2-9 0,-6-8 0,2-6 0,3-2 0,2 1 0,11 4 0,8 5 0,10 4 0,9 4 0,14 12 0,12 16 0,16 20 0,8 11 0,1 5 0,-3-1 0,-7-6 0,-2-5 0,-8-7 0,-4-10 0,-3-8 0,-5-5 0,-4-6 0,-5-5 0,-3-4 0,0-2 0,2-2 0,3-1 0,1 0 0,2 3 0,3 1 0,1 2 0,1 1 0,1 0 0,-1 1 0,-1 3 0,-1 1 0,0 4 0,0 4 0,1 2 0,1 1 0,0 0 0,2 0 0,0-1 0,-1-2 0,-2-1 0,-2-4 0,-3-3 0,-5-3 0,-4-1 0,-6-1 0,-5 0 0,-4-4 0,-3-1 0,0-2 0,0 1 0,0 4 0,-2 0 0,1 2 0,1 0 0,2 0 0,4 0 0,-7 0 0,-8 0 0,-3 0 0,0 0 0,-1 0 0,-3 0 0,-8-5 0,-7-13 0,9-6 0,10-5 0,2-4 0,9 1 0,-1-4 0,6 5 0,11 8 0,6 8 0,7 5 0,3 2 0,7 11 0,18 22 0,8 11 0,8 9 0,-3-2 0,-12-12 0,-5-4 0,-10-10 0,-8-8 0,-12-13 0,-12-14 0,-11-17 0,-8-13 0,1 0 0,-1 2 0,4 13 0,5 9 0,4 5 0,8 8 0,5 4 0,6 10 0,11 32 0,23 47 0,-6-21 0,3 3-235,4 8 1,2 1 234,-1-3 0,-1-2 0,-4-7 0,-3-2 0,-4-6 0,-1-2 0,12 37 0,-9-18 0,-10-25 0,-21-19 0,-20-19 469,-16-17-469,-11-10 0,7-5 0,8 2 0,10 2 0,9 4 0,27 7 0,43 27 0,-4 7 0,5 6 0,15 12 0,2 7-617,9 10 0,-1 4 617,-2 1 0,-2 0 0,-7-5 0,-2-1-27,-6-5 0,-4-2 27,-9-10 0,-4-3 0,21 23 0,-16-16 0,-21-18 0,-15-18 1230,-20-25-1230,-20-25 58,-13-20-58,-9-8 0,5 3 0,9 8 0,8 9 0,14 8 0,9 3 0,8 4 0,12 3 0,12 3 0,11 5 0,2 3 0,-6 3 0,-7 1 0,-8-3 0,-6-7 0,-4-2 0,-5-7 0,-15-18 0,-8-8 0,-8-6 0,0 10 0,11 20 0,5 11 0,8 9 0,4 9 0,17 49 0,9 16 0,-4-9 0,0 1 0,12 36 0,-11-25 0,-19-28 0,-11-20 0,-9-9 0,-16-13 0,-16-17 0,-5-9 0,5-2 0,16 6 0,15 14 0,6 2 0,6 6 0,4 6 0,0 5 0,1 3 0,0 4 0,-3 12 0,-3 8 0,-4 6 0,-4 6 0,0-3 0,0 0 0,1-1 0,2-8 0,3-9 0,2-9 0,3-6 0,3-5 0,2-6 0,2-10 0,0-11 0,0-10 0,0-3 0,0 5 0,0 4 0,0 9 0,0 6 0,-2 5 0,0 8 0,0 4 0,0 14 0,-3 4 0,-5 13 0,-3-4 0,-1 3 0,3 0 0,0 9 0,1 3 0,2-2 0,3-4 0,3-10 0,1-6 0,6-8 0,3-10 0,10-14 0,10-16 0,6-13 0,5-6 0,0 3 0,-1 5 0,-4 3 0,-4 6 0,-8 7 0,-7 10 0,-6 7 0,-5 9 0,-1 11 0,-5 11 0,-5 22 0,-7 11 0,-7 14 0,-4 12 0,4-9 0,2-4 0,3-12 0,3-11 0,3-9 0,3-10 0,4-12 0,1-8 0,2-14 0,2-13 0,3-11 0,6-8 0,4 5 0,1 1 0,-1 5 0,0 6 0,-2 7 0,-2 8 0,-4 14 0,-4 12 0,-1 16 0,-2 10 0,0 2 0,0 1 0,0-7 0,0-6 0,0-11 0,0-8 0,0-5 0,0-4 0,1-3 0,7-4 0,9-3 0,10-8 0,10-10 0,1-7 0,0-4 0,-3 3 0,-8 5 0,-2 4 0,-9 8 0,-5 4 0,-2 5 0,-3 1 0,-1 5 0,-2 8 0,-2 8 0,-1 11 0,0 6 0,-1 4 0,-2 3 0,-1-1 0,-1-2 0,0-4 0,0-2 0,2-5 0,1-7 0,2-7 0,0-7 0,1-8 0,5-14 0,8-18 0,9-18 0,7-7 0,1 2 0,-1 5 0,-2 6 0,-5 9 0,-4 9 0,-5 11 0,-3 8 0,-3 4 0,-2 13 0,-4 13 0,-2 19 0,0 4 0,0 9 0,-2-10 0,-2 6 0,-1 9 0,0 3 0,-2 5 0,0 0 0,1-4 0,0-4 0,-1 18 0,3-24 0,2-12 0,-1-19 0,1-11 0,2-11 0,2-13 0,6-18 0,7-13 0,6-7 0,4 0 0,-2 7 0,-2 5 0,-5 9 0,-3 7 0,-4 8 0,-3 7 0,0 4 0,-2 3 0,-1 9 0,0 9 0,0 13 0,-1 11 0,0 12 0,-2 2 0,0-4 0,0 5 0,0-4 0,0 3 0,0-6 0,0-16 0,1-7 0,2-9 0,2-6 0,2-6 0,0-4 0,0-2 0,0-7 0,2-11 0,1-7 0,1-4 0,1 0 0,-2 8 0,-2 5 0,0 5 0,-2 5 0,-1 8 0,-2 7 0,-1 10 0,-2 13 0,0 8 0,0 6 0,0 6 0,0 3 0,1 2 0,2 2 0,2-9 0,-1-12 0,1-13 0,0-12 0,-1-6 0,0-5 0,-3-2 0,-1-24 0,0 15 0,0-15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8:52.256"/>
    </inkml:context>
    <inkml:brush xml:id="br0">
      <inkml:brushProperty name="width" value="0.1" units="cm"/>
      <inkml:brushProperty name="height" value="0.1" units="cm"/>
      <inkml:brushProperty name="color" value="#979596"/>
    </inkml:brush>
  </inkml:definitions>
  <inkml:trace contextRef="#ctx0" brushRef="#br0">2611 6991 24575,'0'-22'0,"0"3"0,0 2 0,0 3 0,0 0 0,0 6 0,0 38 0,0 15 0,0 34 0,0-6 0,-1 25 0,-2-47 0,-1 0 0,-1 4 0,-1 0 0,-2 1 0,-1-2 0,-9 27 0,3-9 0,1-17 0,6-17 0,3-10 0,3-10 0,5-13 0,8-18 0,12-20 0,14-22 0,13-17 0,-20 29 0,1-1 0,1-2 0,1 0 0,-1 1 0,0 2 0,-2 2 0,0 1 0,21-29 0,-7 8 0,-7 8 0,-9 12 0,-9 11 0,-5 10 0,-5 10 0,-3 5 0,-2 5 0,-2 6 0,-5 7 0,-3 7 0,-5 6 0,-4 7 0,-2 4 0,1 5 0,0 5 0,2-2 0,2-3 0,5-10 0,4-9 0,2-4 0,1-6 0,0-14 0,7-29 0,12-33 0,13-29 0,-9 28 0,2-2 0,0-2 0,0 1 0,-2 3 0,-2 2 0,-3 6 0,-3 4 0,4-15 0,-7 14 0,-5 16 0,-3 15 0,-5 10 0,-5 8 0,-8 4 0,-11 0 0,-7 0 0,-7 3 0,-6 4 0,-1 3 0,-6 2 0,5-1 0,9-2 0,5-2 0,8-3 0,5-2 0,3-3 0,10-6 0,3-7 0,3-9 0,1-5 0,0-3 0,0 5 0,0 4 0,0 1 0,-1 3 0,-1 3 0,-1 4 0,-2 7 0,-2 1 0,-4 3 0,-3 0 0,-2 0 0,1 1 0,-6 1 0,-3 4 0,-3 3 0,0-1 0,5-2 0,4-4 0,4-2 0,4 0 0,4-1 0,3-3 0,1-9 0,1-16 0,1-18 0,0-13 0,4-3 0,3 4 0,4 7 0,3 11 0,-1 11 0,1 12 0,0 11 0,2 14 0,3 19 0,-4 26 0,0 26 0,-1 17 0,-4 2 0,-4-4 0,-4-10 0,-2-13 0,0-5 0,0-15 0,0-9 0,0-9 0,0-8 0,0-5 0,0-5 0,0-4 0,2-5 0,1-3 0,2-1 0,3-1 0,3-3 0,1-3 0,0-2 0,-2-1 0,-3 1 0,1 3 0,-1 1 0,-2 7 0,-2 7 0,-2 14 0,-1 20 0,0 13 0,0 11 0,0 4 0,0-9 0,0-9 0,-1-14 0,-1-14 0,0-10 0,0-11 0,1-25 0,1-19 0,0-16 0,3-3 0,1 8 0,2 6 0,-2 8 0,-2-1 0,-2 8 0,0 6 0,-7 3 0,-22 3 0,-20-2 0,-13-3 0,-1-3 0,12-3 0,-2-12 0,1-13 0,12 4 0,5-27 0,23 27 0,3-2 0,1-7 0,2-1 0,0-6 0,1 2 0,2-33 0,3 29 0,0 20 0,0 14 0,0 14 0,-1 7 0,-1 6 0,-4 4 0,-3 1 0,-4 1 0,-3 0 0,0 0 0,0-1 0,0-2 0,1 1 0,-1 0 0,1-1 0,3-14 0,4-27 0,5-27 0,2-15 0,1-2 0,0 5 0,0 7 0,0 4 0,0 8 0,-1 9 0,-2 8 0,-1 9 0,-2 11 0,0 8 0,0 3 0,-1 4 0,-1 2 0,-2 1 0,-2 1 0,-1 0 0,0 2 0,-2 0 0,-3 1 0,-4 2 0,-14 1 0,-2 2 0,-3 0 0,-4 0 0,8 0 0,2 0 0,7 0 0,10 0 0,5 0 0,3 0 0,3 0 0,3-4 0,1-7 0,3-8 0,0-8 0,0-5 0,0-3 0,0-1 0,2 1 0,4 2 0,5 2 0,6 2 0,3 4 0,3-1 0,0 2 0,2 3 0,-4 2 0,-3 6 0,-4 4 0,-2 0 0,0-1 0,1-1 0,-1 0 0,-2 3 0,-3 0 0,1 1 0,-2-1 0,-2 3 0,-1-3 0,0-5 0,-1-19 0,-1-22 0,-1-22 0,0-22 0,0 44 0,1-1 0,0 4 0,0 0 0,3-11 0,1 0 0,0 4 0,0 1 0,1 6 0,0 2 0,4-36 0,-4 43 0,0 14 0,-3 10 0,-1 7 0,0 6 0,0 2 0,0 1 0,1 0 0,-1-2 0,0 3 0,-1 12 0,-2 9 0,-7 25 0,-18 31 0,6-24 0,-4 2 0,-5 7 0,-2 0 0,-6 4 0,-1-1 0,1-6 0,-1-1 0,0-3 0,-2 0 0,2-3 0,1-2 0,4-6 0,2-2 0,-24 29 0,14-21 0,10-13 0,10-13 0,6-10 0,3-6 0,3-4 0,-1-2 0,0-1 0,-2 0 0,-3 0 0,-1-1 0,-3-2 0,-3-2 0,-2-2 0,-3 2 0,0 0 0,0-1 0,-2-3 0,-1-5 0,2-1 0,4 0 0,7-1 0,5-1 0,2-1 0,4-2 0,0 2 0,2 1 0,1 4 0,0 1 0,1 3 0,-1 1 0,0 3 0,-1 3 0,-1 1 0,-3 2 0,0 4 0,1 4 0,1 4 0,3 3 0,0-2 0,1 0 0,-1-3 0,-1-3 0,0-5 0,0-12 0,3-17 0,2-13 0,2-8 0,9-12 0,6 3 0,3 2 0,8-12 0,-2 3 0,5-7 0,-1-1 0,-6 16 0,-2 3 0,-5 9 0,-4 8 0,-3 7 0,-3 9 0,-2 5 0,-5 7 0,-5 4 0,-7 9 0,-4 7 0,-1 2 0,-3 2 0,-7 1 0,-6 0 0,-9 0 0,4-6 0,11-7 0,12-19 0,11-45 0,7-37 0,1 37 0,1-2 0,0 2 0,1 0 0,1 9 0,0 1 0,7-41 0,-1 7 0,-2 14 0,1 11 0,-4 12 0,-4 13 0,-5 9 0,-8 16 0,-8 8 0,-6 6 0,-6 6 0,3 3 0,-1 3 0,5-3 0,2 3 0,3-2 0,6-1 0,1-2 0,4-5 0,-1-8 0,2-10 0,6-9 0,5-8 0,4-1 0,0 3 0,-2 4 0,-1 7 0,-1 6 0,-4 3 0,-21 17 0,-8 12 0,-10 13 0,4-5 0,7-5 0,5-12 0,3-5 0,6-3 0,10-7 0,14-7 0,2 2 0,8-3 0,-8 6 0,-3 1 0,-2 6 0,-1 12 0,-2 12 0,-2 22 0,-3 5 0,-2-5 0,0-7 0,0-19 0,-1-6 0,-3-2 0,-4 0 0,-3 2 0,1 6 0,5 3 0,-1 2 0,-2 1 0,-4-5 0,0-3 0,3-5 0,4-3 0,3-1 0,0-1 0,0 6 0,-1 5 0,2 6 0,0 6 0,1-3 0,0-9 0,0-8 0,0-7 0,0-3 0,0-3 0,5-20 0,3-12 0,8-22 0,3-11 0,9-14 0,7-17 0,-17 42 0,0-1 0,0 1 0,-1 0 0,-3 2 0,0 0 0,7-41 0,-4 1 0,-6-4 0,-6 4 0,-2 4 0,-5 7 0,-2 8 0,-7 9 0,-5 11 0,-3 13 0,1 9 0,2 8 0,5 7 0,3 5 0,2 5 0,2 3 0,-1 4 0,-3 3 0,-1 2 0,-2 0 0,-4-1 0,0-4 0,-2-2 0,0-2 0,-2 0 0,-1-1 0,0-1 0,4-6 0,0-25 0,5-15 0,3-11 0,2-7 0,5 7 0,1-2 0,0 4 0,0 11 0,-3 15 0,-3 11 0,-6 8 0,-7 8 0,-4 2 0,-3 1 0,2 1 0,1 0 0,3-1 0,1-5 0,4-5 0,4-7 0,4-20 0,3-18 0,1-18 0,2-9 0,3 5 0,3 2 0,2 5 0,4 7 0,-2 18 0,-4 16 0,-2 12 0,-7 9 0,-4 1 0,-6 4 0,-6 8 0,-1 4 0,2 1 0,2 0 0,3-4 0,5-1 0,2 2 0,4-1 0,-3-3 0,-1-1 0,-2-1 0,-1 0 0,-1 0 0,-1 0 0,2 0 0,0 0 0,2 0 0,-4 0 0,0 0 0,-3 0 0,0 0 0,4 0 0,2 0 0,3 0 0,2-4 0,0-8 0,2-12 0,2-7 0,0-13 0,0-12 0,0-11 0,0-12 0,0 3 0,0 10 0,0 16 0,0 5 0,0 1 0,0 2 0,0 5 0,0 2 0,0 5 0,0 2 0,0 3-6784,0 12 6784,0-2 0,2-5 0,0 3 0,0 0 0,-1 4 0,0 4 0,-1 3 6784,0 0-6784,0-2 0,-1 0 0,-3 2 0,-3 3 0,-4 3 0,-1 0 0,-3 0 0,-1 0 0,0 0 0,1 0 0,5 0 0,2 0 0,4 0 0,1 0 0,-2 0 0,0 0 0,-2 0 0,0 0 0,0 0 0,-1 0 0,0 0 0,0 2 0,0 0 0,1 1 0,2-1 0,1-2 0,3-3 0,1-4 0,0 1 0,0-3 0,1-5 0,3-6 0,0-2 0,4 0 0,3-5 0,-1 1 0,2-4 0,-3 1 0,-4 5 0,-1 2 0,-4 5 0,0 9 0,0 4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8:54.502"/>
    </inkml:context>
    <inkml:brush xml:id="br0">
      <inkml:brushProperty name="width" value="0.1" units="cm"/>
      <inkml:brushProperty name="height" value="0.1" units="cm"/>
      <inkml:brushProperty name="color" value="#979596"/>
    </inkml:brush>
  </inkml:definitions>
  <inkml:trace contextRef="#ctx0" brushRef="#br0">416 651 24575,'-19'11'0,"1"0"0,1 5 0,1-2 0,0-3 0,-1-3 0,4-3 0,0 2 0,1 3 0,2 0 0,0 0 0,3-2 0,-1-1 0,1 0 0,-1 0 0,2-3 0,0 0 0,-4-1 0,-4-1 0,-6 3 0,-4 0 0,-3 2 0,-2 3 0,3 0 0,2 3 0,5-2 0,6-4 0,7-3 0,5-3 0,10-6 0,6-9 0,4-5 0,8-7 0,15-21 0,8-15 0,-19 23 0,1-3 0,4-5 0,-1 0 0,-4 4 0,0 0 0,0 1 0,-2 2 0,25-31 0,-14 15 0,-11 16 0,-10 9 0,-5 8 0,-3 6 0,-5 4 0,-13 10 0,-11 5 0,-1 2 0,-4 5 0,3 4 0,3-1 0,2-2 0,9-10 0,6-4 0,8-7 0,3-2 0,6-5 0,7-4 0,0 1 0,2-3 0,-6 6 0,-8 6 0,-3 2 0,-2 5 0,-3 5 0,-6 7 0,-3 3 0,-4 2 0,5-4 0,1-1 0,5-2 0,4-2 0,3-1 0,4-4 0,1 0 0,4 0 0,-2 0 0,-2 2 0,-3 0 0,-4 0 0,-2 2 0,-2 0 0,-2 1 0,-1 2 0,0 0 0,0 1 0,0-3 0,0-1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9:16.688"/>
    </inkml:context>
    <inkml:brush xml:id="br0">
      <inkml:brushProperty name="width" value="0.1" units="cm"/>
      <inkml:brushProperty name="height" value="0.1" units="cm"/>
      <inkml:brushProperty name="color" value="#979596"/>
    </inkml:brush>
  </inkml:definitions>
  <inkml:trace contextRef="#ctx0" brushRef="#br0">0 194 24575,'12'0'0,"9"0"0,0 0 0,3 0 0,4 0 0,-6 0 0,0 0 0,-1 0 0,-5 0 0,-4 0 0,-2 0 0,-1 1 0,1 0 0,-1 3 0,-3 0 0,-7-3 0,-5-5 0,-8-8 0,-5-8 0,-4-4 0,-1-3 0,3 1 0,2 3 0,4 5 0,4 4 0,5 2 0,3 2 0,3 3 0,8 3 0,10 2 0,18 1 0,18 2 0,7 3 0,0 5 0,-2 6 0,-5 5 0,-3 0 0,-5-1 0,-10-3 0,-9-3 0,-5-1 0,-6-1 0,-4-1 0,-4-4 0,-4-3 0,-2-4 0,-2-5 0,-2-5 0,-1 0 0,-1-1 0,1 1 0,1 3 0,0 2 0,8 2 0,1 3 0,10 8 0,14 20 0,14 24 0,11 17 0,-6-4 0,-14-16 0,-17-19 0,-11-15 0,-4-4 0,-6-3 0,-6-3 0,-9-3 0,-10-5 0,-8-6 0,-5-4 0,0-3 0,6 2 0,9 4 0,0 3 0,5 2 0,4 2 0,5 3 0,10 5 0,10 4 0,8 8 0,6 2 0,4 1 0,3-2 0,-1-4 0,2-3 0,1-2 0,-2-4 0,2-3 0,1-2 0,0-2 0,2-6 0,1-7 0,0-3 0,3-4 0,2-1 0,-1 1 0,-3 1 0,-4 4 0,-4 5 0,-2 0 0,0 1 0,-3 3 0,1 0 0,-2 3 0,0 0 0,2 0 0,-1 2 0,0 1 0,2 0 0,1-1 0,0 0 0,1-1 0,1-1 0,2 0 0,1 0 0,0-1 0,-2 2 0,0-2 0,-4 2 0,-3 0 0,-3 1 0,-5 0 0,-1 0 0,-3 0 0,-2 0 0,-2 0 0,0 0 0,-2 1 0,-2-2 0,-2 2 0,-5 0 0,-7 1 0,-13 2 0,-14 0 0,-9 0 0,-6 0 0,-3 0 0,-5 0 0,-1 2 0,-18 1 0,-3 0 0,6-1 0,10-2 0,25 0 0,11 0 0,7 0 0,8 0 0,7-3 0,4 0 0,3-4 0,1 0 0,1-1 0,0 0 0,1 3 0,2 3 0,2 1 0,3 1 0,3 0 0,2 4 0,1 3 0,-2 6 0,-2 2 0,-2 0 0,-4-4 0,-6-4 0,-7-4 0,-10-4 0,-12-7 0,-7-7 0,-2-2 0,4 1 0,4 4 0,6 3 0,5 1 0,5 1 0,7 3 0,5 3 0,2 12 0,1 11 0,1 10 0,0 10 0,0 0 0,0-4 0,0-6 0,0-7 0,-3-5 0,-5-4 0,-7-7 0,-7-4 0,-6-4 0,-3-2 0,-1-4 0,4-2 0,7-3 0,5 1 0,7 4 0,4 5 0,4 9 0,5 11 0,3 6 0,4 3 0,0-1 0,0-7 0,-1-5 0,-2-6 0,-1-6 0,0-4 0,1-9 0,1-11 0,4-11 0,3-7 0,4-2 0,4 1 0,2 3 0,3 5 0,-2 6 0,-2 5 0,-3 4 0,-2 0 0,-4 3-1696,-2 4 0,-8 3 0,-1 4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9:32.559"/>
    </inkml:context>
    <inkml:brush xml:id="br0">
      <inkml:brushProperty name="width" value="0.1" units="cm"/>
      <inkml:brushProperty name="height" value="0.1" units="cm"/>
      <inkml:brushProperty name="color" value="#979596"/>
    </inkml:brush>
  </inkml:definitions>
  <inkml:trace contextRef="#ctx0" brushRef="#br0">1 585 24575,'5'-24'0,"1"3"0,2 4 0,0 3 0,0 2 0,-1 2 0,1 1 0,-1 4 0,-2 0 0,-2 0 0,-1-1 0,-1-5 0,2-9 0,6-15 0,5-16 0,1 1 0,1 4 0,2-9 0,-1 3 0,2-1 0,-3 11 0,-6 22 0,0 8 0,-3 5 0,1 4 0,0 11 0,0 15 0,2 17 0,0 21 0,-3 13 0,-2 6 0,-4 3 0,-1-8 0,0-7 0,0-8 0,0-13 0,0-11 0,-1-8 0,-3-6 0,-3-2 0,-3-1 0,0-2 0,-2-1 0,0-3 0,0-1 0,0-3 0,2-1 0,-2-1 0,0-2 0,-1-2 0,0-1 0,2-2 0,-1-1 0,1-2 0,2-1 0,3-1 0,1 1 0,1 1 0,1 0 0,0 1 0,2-1 0,0-2 0,1 1 0,0-1 0,0 1 0,0-2 0,0-4 0,0-10 0,1-15 0,3-9 0,3-5 0,1 1 0,2 10 0,-1 7 0,-1 6 0,0 8 0,0 5 0,0 5 0,-3 6 0,1 1 0,-1 0 0,-1 0 0,1 0 0,1 4 0,-1 5 0,1 2 0,0 4 0,1-1 0,1 0 0,-1-1 0,-1-1 0,-2-2 0,-1 0 0,-1-2 0,-1-2 0,-1-1 0,1-3 0,5-2 0,2-2 0,5 0 0,2 1 0,3 1 0,1 0 0,0 0 0,-1 2 0,-2 4 0,-2 3 0,-2 1 0,0 6 0,-1-1 0,1 2 0,-3-2 0,-1-5 0,-1 0 0,0-5 0,1-1 0,-1-2 0,1-2 0,-1 0 0,1 0 0,3-2 0,2-4 0,2-3 0,0-3 0,-2 0 0,-3 1 0,-2 3 0,0 1 0,-1 3 0,-1 1 0,-1-2 0,-3 0 0,-2-3 0,0-3 0,0-3 0,0-4 0,0-1 0,0 2 0,0 4 0,0 1 0,0 3 0,0 1 0,0 2 0,-3 2 0,-3 3 0,-2 0 0,-3 1 0,-1 0 0,-2 0 0,0 0 0,1 0 0,-1 0 0,3 0 0,1 0 0,1 0 0,2 0 0,0 0 0,4 0 0,16 0 0,6 0 0,18 0 0,0 0 0,19 0 0,9 1 0,3 4 0,5 4 0,-13 4 0,1 2 0,-3-1 0,-6-1 0,-7-1 0,-12-4 0,-9-1 0,-3 2 0,-3-1 0,0 0 0,-2 0 0,-7-4 0,-2-1 0,-1 0 0,-2 1 0,-6 1 0,-6 0 0,-8-1 0,-6-2 0,-3-2 0,-6 0 0,-1 0 0,-2 0 0,-2 0 0,0 0 0,0 0 0,0 0 0,2 0 0,2 0 0,4 0 0,2 0 0,4 0 0,2 0 0,1 0 0,4 0 0,1 0 0,2 0 0,0 0 0,-2 0 0,1 0 0,0 0 0,1 0 0,2 0 0,9 0 0,12-2 0,16-3 0,19-3 0,14-3 0,17 0 0,10 2 0,-5 1 0,2 2 0,1 4 0,0-1 0,-7 3 0,-26 0 0,-25 0 0,-16 0 0,-6 0 0,-3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9:24.934"/>
    </inkml:context>
    <inkml:brush xml:id="br0">
      <inkml:brushProperty name="width" value="0.1" units="cm"/>
      <inkml:brushProperty name="height" value="0.1" units="cm"/>
      <inkml:brushProperty name="color" value="#979596"/>
    </inkml:brush>
  </inkml:definitions>
  <inkml:trace contextRef="#ctx0" brushRef="#br0">0 297 24575,'0'14'0,"0"1"0,0-4 0,0-8 0,0-12 0,0-19 0,0-21 0,3-6 0,1 0 0,2 15 0,1 17 0,-2 9 0,0 5 0,1 5 0,-1 3 0,3 4 0,1 12 0,3 16 0,3 15 0,2 12 0,1 7 0,-2-2 0,-2-6 0,-2-10 0,-3-14 0,0-10 0,-2-7 0,-2-6 0,-1-5 0,-1-7 0,0-9 0,1-8 0,0-8 0,3-5 0,-2 0 0,2 0 0,-1 3 0,0 3 0,0 2 0,-2 8 0,-1 4 0,0 4 0,-1 2 0,2 3 0,0 2 0,1 1 0,0 0 0,1 3 0,2 9 0,0 8 0,1 11 0,1 9 0,0 5 0,0 4 0,1 0 0,-1-7 0,0-8 0,-2-7 0,0-9 0,0-5 0,-1-6 0,0-3 0,1-3 0,0-2 0,-1-3 0,1-5 0,0-8 0,1-9 0,0-4 0,0-4 0,2-2 0,1 3 0,0 2 0,-1 5 0,-2 7 0,-3 5 0,-1 5 0,-2 3 0,0 3 0,-1 4 0,0 2 0,1 3 0,1 0 0,1 1 0,2 1 0,0-1 0,2 0 0,0-3 0,0-2 0,-2-1 0,1-1 0,0 0 0,1-5 0,0-6 0,-1-3 0,-1-5 0,-1 5 0,-3 0 0,1 3 0,0 1 0,-1 1 0,1 2 0,-2 1 0,1 3 0,1 2 0,0 1 0,1 0 0,2 0 0,-1 0 0,2 1 0,-1 2 0,0 3 0,1 0 0,-1 1 0,-1 1 0,-2-3 0,-4-2 0,-8-5 0,-4-4 0,-7-3 0,1 0 0,0 0 0,3 1 0,0 2 0,2 3 0,2 2 0,1 1 0,2 1 0,4 3 0,2 6 0,1 5 0,1 5 0,0 4 0,2 2 0,4 2 0,5 0 0,6-2 0,3-1 0,0-6 0,0 2 0,-3-5 0,-3-2 0,-3-5 0,-3-6 0,-1-3 0,0-2 0,-1-3 0,0-2 0,-1 0 0,0-1 0,-1 1 0,2 1 0,-1 0 0,2 2 0,1 2 0,-1 0 0,2 2 0,1 0 0,1 0 0,0 0 0,-1 0 0,-1 0 0,-3 0 0,0 0 0,-2-4 0,0-5 0,0-9 0,2-9 0,0-6 0,2 1 0,-3 4 0,2 2 0,-1 4 0,1 2 0,2 5 0,-1 9 0,2 3 0,2 2 0,3 1 0,3 0 0,-1 2 0,1 2 0,1 4 0,-2 3 0,-2-1 0,-5-2 0,-4-3 0,-2-2 0,0-4 0,0-2 0,-2-3 0,0 1 0,-2 0 0,0 1 0,-7 6 0,-9-1 0,-18 4 0,-12-2 0,-10-2 0,-5-1 0,-3 0 0,0 0 0,2 0 0,7 0 0,5 0 0,4 0 0,3 0 0,1 0 0,6 0 0,1 0 0,4 0 0,3 0 0,2 0 0,2 0 0,3 0 0,4 0 0,4 0 0,4 0 0,7 0 0,10-1 0,13-5 0,20-4 0,19-3 0,6 1 0,18 5 0,-2 4 0,-3 2 0,6 2 0,-13 2 0,1 6 0,-10 6 0,-14 2 0,-9 0 0,-5 0 0,-4-1 0,-5 0 0,-6-3 0,-4-3 0,2 0 0,1 1 0,0 0 0,-2 1 0,-3-4 0,1 0 0,-1-2 0,-1 0 0,-3-2 0,-2-2 0,-1-1 0,0-1 0,-1 2 0,-1 0 0,-2 0 0,1-1 0,1-1 0,0 0 0,1 0 0,-1 0 0,1 0 0,-1 2 0,3 1 0,6 3 0,5 3 0,5 1 0,1 2 0,-1 1 0,-3-1 0,-3-1 0,0-1 0,-4-3 0,-1 1 0,-2 0 0,-1-1 0,-3-1 0,-1-2 0,-2-1 0,-2-3 0,0-6 0,-4-6 0,-7-11 0,-5-15 0,-4-12 0,-1-13 0,5 0 0,1 4 0,2 5 0,1 10 0,1 6 0,1 9 0,1 8 0,2 4 0,1 4 0,-1 3 0,-1 2 0,-1 1 0,0-1 0,1 1 0,0 1 0,3 2 0,-1 2 0,-1 2 0,1 0 0,0 2 0,3 0 0,0 4 0,1 4 0,0 4 0,0 4 0,0 2 0,0 2 0,0-1 0,0-1 0,0-6 0,0-2 0,0 1 0,0 2 0,-2 12 0,-2 4 0,-1 0 0,-2 2 0,1-7 0,1-2 0,1-4 0,3-5 0,1-2 0,0-2 0,0-1 0,0-1 0,0-2 0,0 1 0,0-2 0,1-2 0,3-2 0,2-5 0,1-4 0,1-1 0,-3-2 0,1 1 0,-1-3 0,2 0 0,1-2 0,0 2 0,0 0 0,-1 1 0,0 2 0,-1 2 0,-1 3 0,1 1 0,1 1 0,0 2 0,2 0 0,3 0 0,2 0 0,0 1 0,-1 3 0,-2 2 0,-2 3 0,1 4 0,-2-1 0,0-1 0,-1-2 0,-2-1 0,-2-1 0,-2-6 0,-1-8 0,1-3 0,1-8 0,1 4 0,1-1 0,-1 3 0,0 5 0,0-1 0,0 4 0,2-1 0,1 2 0,4 3 0,2 0 0,1 0 0,0 0 0,-2 0 0,-2 0 0,0 0 0,-2 0 0,0 0 0,-2-2 0,1 0 0,-1-4 0,0-1 0,-1 0 0,0 2 0,1 4 0,1 1 0,3 0 0,2 0 0,3 0 0,-1 2 0,-1 4 0,-1 5 0,-2 1 0,-1-1 0,-2-4 0,-2-8 0,-2-1 0,-1-4 0,-1-1 0,0 2 0,0 0 0,1 1 0,2 2 0,3 0 0,3 1 0,3 5 0,2 7 0,-1 4 0,-2 1 0,-1-7 0,-5-5 0,-3-3 0,-9-1 0,1 0 0,-2 2 0,7 10 0,4 18 0,2 18 0,5 9 0,2 3 0,-3-8 0,-2-10 0,-2-8 0,-1-13 0,-2-10 0,-6-15 0,-7-10 0,-8-9 0,-1-3 0,1 5 0,3 2 0,4 3 0,3 3 0,2 2 0,1 3 0,2 5 0,0 2 0,-1 1 0,1 0 0,-1 0 0,0 0 0,1 0 0,-2-6 0,0-2 0,0 1 0,1 2 0,1 4 0,2-1 0,19 0 0,-4 1 0,11 7 0,-4 8 0,0 4 0,3 5 0,-1-6 0,-8-9 0,-7-8 0,-5-16 0,-4-12 0,-2-8 0,-3-1 0,-5 2 0,0 9 0,3 6 0,6 9 0,6 8 0,4 7 0,7 10 0,1 3 0,1 0 0,-3-2 0,-4-8 0,-3-2 0,-3-2 0,-1-3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9:25.781"/>
    </inkml:context>
    <inkml:brush xml:id="br0">
      <inkml:brushProperty name="width" value="0.1" units="cm"/>
      <inkml:brushProperty name="height" value="0.1" units="cm"/>
      <inkml:brushProperty name="color" value="#979596"/>
    </inkml:brush>
  </inkml:definitions>
  <inkml:trace contextRef="#ctx0" brushRef="#br0">1 1 24575,'0'0'0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9:26.227"/>
    </inkml:context>
    <inkml:brush xml:id="br0">
      <inkml:brushProperty name="width" value="0.1" units="cm"/>
      <inkml:brushProperty name="height" value="0.1" units="cm"/>
      <inkml:brushProperty name="color" value="#979596"/>
    </inkml:brush>
  </inkml:definitions>
  <inkml:trace contextRef="#ctx0" brushRef="#br0">1 1 24575,'0'0'0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9:28.538"/>
    </inkml:context>
    <inkml:brush xml:id="br0">
      <inkml:brushProperty name="width" value="0.1" units="cm"/>
      <inkml:brushProperty name="height" value="0.1" units="cm"/>
      <inkml:brushProperty name="color" value="#979596"/>
    </inkml:brush>
  </inkml:definitions>
  <inkml:trace contextRef="#ctx0" brushRef="#br0">0 219 24575,'4'-19'0,"-1"1"0,-1-1 0,3-1 0,4-4 0,3-3 0,2-1 0,-1 3 0,-2 6 0,1 7 0,0 7 0,1 3 0,5 2 0,1 0 0,2 3 0,2 6 0,1 6 0,1 6 0,0 2 0,-2 2 0,-2 0 0,-2 0 0,-5-5 0,-2-2 0,-3-3 0,-1-1 0,0-3 0,-2-3 0,-1-1 0,-1-3 0,-2-1 0,2 2 0,0 6 0,1 8 0,1 6 0,0 2 0,0-2 0,-3-4 0,0-3 0,-2-3 0,-1-2 0,0-3 0,-5-6 0,-4-1 0,-7-3 0,-6 0 0,-5-3 0,0-7 0,0-8 0,-2-7 0,7-1 0,1 1 0,7 2 0,6 4 0,2 3 0,5 7 0,5 4 0,7 8 0,6 7 0,4 7 0,1 5 0,1 3 0,-1 1 0,-3-1 0,-4-5 0,-2-4 0,-3-7 0,-1-1 0,-1-2 0,-1-3 0,0-3 0,-1-8 0,-3-9 0,3-18 0,-4 15 0,2-4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9:43.433"/>
    </inkml:context>
    <inkml:brush xml:id="br0">
      <inkml:brushProperty name="width" value="0.1" units="cm"/>
      <inkml:brushProperty name="height" value="0.1" units="cm"/>
      <inkml:brushProperty name="color" value="#979596"/>
    </inkml:brush>
  </inkml:definitions>
  <inkml:trace contextRef="#ctx0" brushRef="#br0">7330 538 24575,'-19'0'0,"-6"0"0,-9 0 0,-10 0 0,-11 0 0,-1 0 0,-28 0 0,-1 0 0,-4 0 0,-2-1 0,10-3 0,-6-3 0,5 1 0,5-2 0,15 1 0,10-3 0,-7-4 0,0 0 0,-2 1 0,6 0 0,18 2 0,6 1 0,4-1 0,0 2 0,1 0 0,-1 0 0,-1 0 0,-2-3 0,-3 0 0,-4-1 0,-2 0 0,-1 0 0,0 1 0,2 0 0,0 0 0,2-1 0,2 2 0,3 0 0,0 2 0,5 0 0,3 0 0,4 0 0,3 2 0,1-1 0,-1 1 0,0 2 0,1 0 0,0 3 0,1-2 0,-1 2 0,-1 0 0,3 1 0,0 1 0,2 0 0,0 0 0,0 0 0,0 0 0,-2 0 0,-1 0 0,-2 1 0,0 2 0,-2 3 0,-3 2 0,-7 4 0,-6 2 0,-1 3 0,-5 0 0,3-1 0,-5-2 0,0 0 0,6-2 0,-2 0 0,2-1 0,0-4 0,1-2 0,7-3 0,2-2 0,0 0 0,-1 0 0,-3 0 0,4 0 0,-1 0 0,-11 0 0,-4 0 0,-6 0 0,1 0 0,8-3 0,-1-2 0,-2 0 0,1-2 0,1 3 0,6 0 0,1-1 0,-6 1 0,-7 0 0,0 1 0,6 0 0,6 1 0,4-1 0,-2 1 0,-3 1 0,-9 1 0,-11 0 0,-4 0 0,-11 0 0,-4 0 0,-5 0 0,-8 0 0,6 0 0,9 0 0,0 0 0,3 0 0,-3 0 0,-1 0 0,6 0 0,4 0 0,8 0 0,9 0 0,11 0 0,7 0 0,5 0 0,3 0 0,1 0 0,3 0 0,-3 0 0,0 0 0,0 0 0,-2 2 0,-1 1 0,-1 1 0,-4 0 0,0-2 0,-2-1 0,-4-1 0,0 0 0,-7 0 0,-5 0 0,-4 0 0,-10 0 0,-2 0 0,0 0 0,-3 0 0,4 0 0,0 0 0,3 0 0,4 0 0,3 0 0,4 0 0,3 0 0,4 0 0,-3 0 0,-3 0 0,-2 0 0,-5 0 0,0 0 0,1 0 0,-2 0 0,1 0 0,3 0 0,1 0 0,6 0 0,5 0 0,3 0 0,7 0 0,4 0 0,-2 0 0,-2 0 0,-8 0 0,3 0 0,2 0 0,-4 0 0,0 0 0,-4 0 0,5 0 0,-2 0 0,-9 0 0,-2 0 0,4 0 0,8 0 0,10 0 0,2 0 0,4 0 0,2 0 0,4 0 0,5 0 0,1 0 0,-2 0 0,-4 0 0,-3 0 0,-4 0 0,4 1 0,2 1 0,2 2 0,2-1 0,3 0 0,17-2 0,-1-1 0,17 0 0,-6 0 0,13 0 0,20 0 0,23 0 0,-26 0 0,2 0 0,4 0 0,1 0 0,-2 0 0,-1 0 0,-4 0 0,0 0 0,40 0 0,-6 0 0,-4 0 0,-4 0 0,-5 0 0,-4 0 0,-4 0 0,-7 0 0,-6 0 0,-2 0 0,-3 0 0,-1 0 0,1-2 0,0-1 0,0 1 0,0 0 0,0 1 0,-1-1 0,1-1 0,0-1 0,0 0 0,-1 2 0,0-2 0,-3 0 0,-2 0 0,-1-2 0,0-2 0,0-1 0,0 0 0,0 1 0,0 0 0,0 1 0,0-1 0,3-1 0,-1-1 0,-1 1 0,1-1 0,7-2 0,13-5 0,9-1 0,-4 1 0,-11 3 0,-15 5 0,-10 1 0,6-2 0,8 0 0,10-1 0,2-1 0,-9 3 0,-11 2 0,-9 3 0,-4 2 0,5 0 0,5 0 0,7 0 0,-4 0 0,-6 2 0,-5 0 0,-4 0 0,0 0 0,-1 0 0,1 0 0,1 0 0,-1 0 0,3 0 0,0 0 0,1 0 0,1 3 0,1 1 0,0 1 0,-3 1 0,3-2 0,0 0 0,5 0 0,2 1 0,2-1 0,2 1 0,4 0 0,2 0 0,3 2 0,2-1 0,3 2 0,2 0 0,-1 0 0,0 0 0,-1-2 0,-3-1 0,-2 2 0,-7-2 0,-3 0 0,-3-1 0,-2-1 0,-2 2 0,-2-1 0,-2 1 0,-2-1 0,0-1 0,-1 0 0,-1 0 0,4 1 0,0 1 0,1 0 0,3 1 0,-1 0 0,3 0 0,6 2 0,3 1 0,5 1 0,-1 0 0,1 0 0,-1-2 0,0-1 0,3 1 0,0 0 0,1 0 0,0-1 0,3 1 0,5-2 0,-1 1 0,-2-2 0,-3 1 0,-10 0 0,-2 0 0,6 1 0,12-1 0,16 1 0,-1 2 0,-11-4 0,-13 2 0,-8-3 0,-4-1 0,-4 2 0,18 0 0,8 1 0,19 2 0,1-1 0,-5 0 0,-2 0 0,-4-3 0,3-1 0,-12 1 0,2-1 0,5 0 0,5 1 0,6 0 0,1 2 0,-11 3 0,-11 1 0,-8-1 0,-8-1 0,-1-1 0,-4 0 0,-5 0 0,-3 1 0,-3 1 0,0 0 0,-3-1 0,-3 0 0,-3 0 0,-3 0 0,-1-2 0,-3 0 0,-3-2 0,-1 0 0,-7 0 0,-8-2 0,-15 0 0,-18-2 0,-6 0 0,-9 0 0,-7 0 0,-12-4 0,-10-2 0,-2-7 0,-2-2 0,0 0 0,42 7 0,-2 0 0,-4 1 0,0 1 0,1-1 0,1 1 0,4 1 0,0 0 0,-41-4 0,13 2 0,6 2 0,8-1 0,12 1 0,8-1 0,7 1 0,7 1 0,3-1 0,0 2 0,1 2 0,0 0 0,0 1 0,-3 0 0,-1 0 0,-2 0 0,0 0 0,2 0 0,0 0 0,2 0 0,0 0 0,2-1 0,1-1 0,0-3 0,1-1 0,2 0 0,2 0 0,2 1 0,2 0 0,0 1 0,1-2 0,2 1 0,2-1 0,-6-1 0,-3-2 0,-6 0 0,1 0 0,4 1 0,0 0 0,-3-1 0,1 1 0,2 2 0,3-1 0,-4 1 0,-7 3 0,-4 0 0,-5-1 0,2 2 0,2-2 0,-3 1 0,-4 1 0,-3-1 0,3 3 0,2 0 0,-14-3 0,-16-4 0,-13-3 0,2-1 0,18 1 0,13 2 0,5 1 0,6-1 0,4 1 0,1 2 0,5-1 0,1 1 0,3-1 0,2 1 0,0 0 0,0 1 0,1-1 0,0 1 0,0 0 0,0 0 0,1 1 0,-1 1 0,1 2 0,3 0 0,1 0 0,3 0 0,0 0 0,0 0 0,0 0 0,0 0 0,2 0 0,-5 0 0,0 0 0,-2 0 0,0 0 0,0 0 0,-2 0 0,-1 0 0,-1 0 0,-1 2 0,0 0 0,0 0 0,2 0 0,0-2 0,2 0 0,-2 0 0,-2 1 0,-1 2 0,-6 4 0,-3 3 0,-3 0 0,-3 0 0,-3-2 0,1 1 0,1 2 0,3 0 0,4-1 0,3-2 0,3-3 0,5-2 0,3-1 0,3 0 0,3 0 0,0 2 0,2 0 0,0 0 0,0 0 0,1-2 0,-2 0 0,0-2 0,2 0 0,2 0 0,-5 0 0,0 0 0,-5 0 0,1 0 0,6 0 0,9 0 0,12 0 0,13 0 0,10 0 0,14 0 0,9 0 0,8 4 0,9 5 0,2 7 0,1 5 0,17 1 0,5 0 0,-43-11 0,0-1 0,2-1 0,-1 0 0,42 6 0,-7-3 0,-15-2 0,-3-1 0,-5-2 0,-3-3 0,-2 0 0,-9 0 0,-4-2 0,-3 3 0,-5-2 0,-2 1 0,-5 1 0,-5-2 0,-2 1 0,-1-1 0,-1 1 0,3 1 0,3 0 0,3-1 0,3 2 0,4 2 0,3-1 0,4 1 0,9-2 0,1-3 0,3 2 0,2-2 0,-4 0 0,1 0 0,-5-3 0,-5 0 0,-7 0 0,-5 0 0,-4 0 0,-5 0 0,-2 0 0,-7 0 0,-2 0 0,-5 0 0,-2 0 0,-3 0 0,-4 0 0,-17-4 0,-5-2 0,-21-4 0,-7 0 0,-11 0 0,-10-1 0,-7-1 0,3 1 0,0 0 0,-1 1 0,4 2 0,-4 2 0,7 3 0,10 0 0,3 3 0,6 0 0,0 0 0,1 0 0,1 0 0,2 0 0,5 0 0,4-1 0,6-1 0,6 0 0,4-2 0,1 1 0,-5-3 0,-4-2 0,-4 0 0,-7-5 0,-5 1 0,-16-2 0,-10 1 0,19 5 0,-5 1 0,-5 0 0,-2 1 0,0 1 0,0 1 0,3 1 0,2 0 0,-26 3 0,4 0 0,-2 0 0,-1 0 0,-2 0 0,14 0 0,9 0 0,-8 0 0,2 0 0,-4 0 0,4 0 0,13 0 0,1 0 0,5 0 0,4 0 0,6 0 0,0 0 0,-3 0 0,-2 0 0,-2 0 0,-1 0 0,7 0 0,2 0 0,9 0 0,9 0 0,-1 0 0,0 0 0,-5 0 0,1 0 0,4 0 0,4 0 0,4 0 0,-3 0 0,1 0 0,-5 0 0,-3 0 0,-4 0 0,-8 0 0,-6 0 0,-6 0 0,0 0 0,2 0 0,-2 0 0,-1 0 0,1 0 0,0 0 0,9 0 0,6 0 0,6 0 0,5 0 0,5 0 0,5 0 0,0 0 0,-2 0 0,-1 0 0,0 0 0,6 0 0,2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9:46.645"/>
    </inkml:context>
    <inkml:brush xml:id="br0">
      <inkml:brushProperty name="width" value="0.1" units="cm"/>
      <inkml:brushProperty name="height" value="0.1" units="cm"/>
      <inkml:brushProperty name="color" value="#979596"/>
    </inkml:brush>
  </inkml:definitions>
  <inkml:trace contextRef="#ctx0" brushRef="#br0">1 114 24575,'34'0'0,"33"0"0,-7 0 0,6 0 0,21 0 0,6 0-576,-26 0 0,1 0 1,-2 0 575,22 0 0,-4 0 0,-19 0 0,-4 0 148,0 1 1,-1-2-149,1 1 0,0-2 0,7-2 0,1-2 0,3-1 0,-2-1 0,-13-1 0,-2 0 174,-4 2 0,-1-1-174,40-3 0,-14 4 0,-16 1 873,-10 0-873,-3 2 209,-2 2-209,3-1 0,-9 3 0,-14 0 0,-6 0 0,-3 0 0,-2 0 0,-4 0 0,-1 0 0,-2 0 0,-2-2 0,-4-1 0,-6-1 0,-3 0 0,-3 3 0,-6 1 0,-5 0 0,-7 0 0,-1 0 0,-9 0 0,-8 0 0,-4 0 0,-5 0 0,10 0 0,2 0 0,1 0 0,4 0 0,5 0 0,2 0 0,-4 0 0,-1 0 0,-2 0 0,3 0 0,6 0 0,-1 0 0,2 0 0,4 0 0,5 0 0,-2 0 0,-8 0 0,-8 0 0,-5 0 0,1 0 0,5 0 0,9 0 0,8 0 0,-5 0 0,-5 0 0,-9 0 0,-6 0 0,7 0 0,3 0 0,0 0 0,-3 0 0,-8 0 0,5 0 0,0 0 0,-23 0 0,-5 0 0,-9 0 0,8 0 0,20 0 0,0 3 0,4 3 0,7 1 0,11 0 0,9-4 0,6-2 0,2-1 0,1 0 0,1 0 0,2 0 0,3 0 0,2 0 0,8 0 0,11 0 0,11 0 0,19 0 0,21 0 0,26 0 0,-35 0 0,4 0 0,7 0 0,2 0-440,6 0 1,3 0 439,4 0 0,0 0 0,1 0 0,-1 0 0,-7 0 0,-2 0-82,-7 0 0,-2 0 82,-6 0 0,-2 0 0,-4 0 0,-1 0 0,-1 0 0,0 0 0,43 0 0,-15 0 871,-9 0-871,-11 0 172,-11 0-172,-8 0 0,-9 0 0,-3 0 0,-4 0 0,-5 0 0,-4 0 0,-3 0 0,-4 0 0,-1 0 0,-2 0 0,-1 0 0,-2 0 0,-2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9:48.424"/>
    </inkml:context>
    <inkml:brush xml:id="br0">
      <inkml:brushProperty name="width" value="0.1" units="cm"/>
      <inkml:brushProperty name="height" value="0.1" units="cm"/>
      <inkml:brushProperty name="color" value="#979596"/>
    </inkml:brush>
  </inkml:definitions>
  <inkml:trace contextRef="#ctx0" brushRef="#br0">1 11 24575,'21'0'0,"-1"0"0,3 0 0,13 0 0,22 0 0,22 0 0,9 0 0,-2 0 0,-10 0 0,-10 0 0,-6 0 0,2-1 0,6-2 0,4 0 0,-8 1 0,-22 0 0,-20 2 0,-12 0 0,-5 0 0,0 0 0,0 0 0,-1 0 0,-2 0 0,1 0 0,-1 0 0,1 0 0,1 0 0,-2 0 0,0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9:49.799"/>
    </inkml:context>
    <inkml:brush xml:id="br0">
      <inkml:brushProperty name="width" value="0.1" units="cm"/>
      <inkml:brushProperty name="height" value="0.1" units="cm"/>
      <inkml:brushProperty name="color" value="#979596"/>
    </inkml:brush>
  </inkml:definitions>
  <inkml:trace contextRef="#ctx0" brushRef="#br0">1 11 24575,'28'0'0,"9"0"0,10 0 0,6 0 0,-1 0 0,5 0 0,7 0 0,7 0 0,10 0 0,-4 0 0,11 0 0,-1 0 0,-6 0 0,3 0 0,-11-1 0,2-1 0,-3-1 0,-5 0 0,-9 1 0,-7 2 0,-7 0 0,-3 0 0,-4 0 0,-4 0 0,-4 0 0,-2 0 0,-5 0 0,-5 0 0,-2 0 0,-4 0 0,-1 0 0,-1 0 0,-5 0 0,-1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01.922"/>
    </inkml:context>
    <inkml:brush xml:id="br0">
      <inkml:brushProperty name="width" value="0.1" units="cm"/>
      <inkml:brushProperty name="height" value="0.1" units="cm"/>
      <inkml:brushProperty name="color" value="#979596"/>
    </inkml:brush>
  </inkml:definitions>
  <inkml:trace contextRef="#ctx0" brushRef="#br0">0 176 24575,'37'0'0,"11"0"0,17 0 0,12 0 0,-4 0 0,-4 0 0,-17 0 0,-3 0 0,-3 0 0,-10 0 0,-7 0 0,-14 0 0,-7 0 0,-3-1 0,-1-1 0,-2-2 0,0-2 0,2-1 0,2-6 0,2-4 0,1-5 0,-1 0 0,0 4 0,-1 7 0,0 6 0,1 3 0,0 2 0,3 0 0,2 0 0,3 0 0,4 0 0,3 0 0,3 1 0,1 4 0,-1 6 0,-2 1 0,-4 1 0,-5-3 0,-3-3 0,-5 1 0,1-3 0,-1-1 0,0-3 0,-1-1 0,2 0 0,7 4 0,5 4 0,6 6 0,1 5 0,-4 1 0,2 3 0,-2-2 0,-3-3 0,-4-4 0,-6-4 0,-5-3 0,-6-2 0,-6-1 0,-6-3 0,-3-1 0,1 0 0,0 0 0,1 0 0,1 0 0,4 0 0,-1 0 0,-1 0 0,-4 0 0,1 1 0,0 1 0,-5 4 0,-14 4 0,-18 1 0,-33 2 0,-8-4 0,4-3 0,8-3 0,28-3 0,9 0 0,9 0 0,9 0 0,7 0 0,5 0 0,-1 0 0,-6 0 0,-6 0 0,-5 0 0,3 0 0,-4 0 0,2 0 0,0 0 0,7 0 0,14 0 0,15 0 0,20 0 0,19 0 0,19 0 0,9 6 0,-4 3 0,-2 6 0,-7 5 0,-10-3 0,-3-2 0,-15-7 0,-9-6 0,-7-2 0,-6 0 0,-4-5 0,-2-6 0,-3-7 0,-1-6 0,0 3 0,0 2 0,0 6 0,3 6 0,7 4 0,7 2 0,11 1 0,5 0 0,3 0 0,-2 0 0,3 0 0,-1 0 0,-5 0 0,-6 0 0,-11 0 0,-6-5 0,0-8 0,1-9 0,-1-8 0,0 1 0,0 2 0,0 5 0,0 7 0,2 4 0,2 8 0,0 2 0,2 1 0,2 1 0,1 1 0,-2 0 0,-1 2 0,-3-1 0,-3-1 0,-3-3 0,-3-7 0,-1-6 0,-1-8 0,0-5 0,0-1 0,0 4 0,1 5 0,6 9 0,11 6 0,14 6 0,15 14 0,6 13 0,5 17 0,1 6 0,-7-2 0,-7-7 0,-11-11 0,-13-9 0,-7-10 0,-7-7 0,-8-8 0,-5-7 0,-5 0 0,0 2 0,1 2 0,2 3 0,3 0 0,1 2 0,1 5 0,0 10 0,1 6 0,1 1 0,-2-5 0,0-6 0,-5-3 0,-5-3 0,-7-4 0,-3-8 0,-3-9 0,0-6 0,2-1 0,4 3 0,7 7 0,5 6 0,5 9 0,1 8 0,1 14 0,4 13 0,1 3 0,3-3 0,0-9 0,-1-12 0,-1-6 0,-1-9 0,3-6 0,1-3 0,1-1 0,4 4 0,5 1 0,9 2 0,12 5 0,-3 2 0,4 5 0,5 9 0,4 3 0,3 0 0,-11-6 0,-18-11 0,-12-9 0,-6-9 0,-1-3 0,0 1 0,1 5 0,-1 7 0,0 1 0,0 0 0,0 2 0,2 0 0,4 3 0,5 5 0,5 4 0,-1 2 0,-5-4 0,-7-6 0,-3-12 0,-2-17 0,-2-20 0,0-6 0,0 12 0,1 16 0,5 18 0,12 15 0,14 16 0,9 11 0,-3 0 0,-13-14 0,-13-14 0,-9-27 0,-8-25 0,-9-18 0,-5-3 0,0 21 0,7 25 0,5 15 0,1 15 0,-5 16 0,-3 11 0,-5 7 0,-1-4 0,-1-6 0,3-7 0,-1-10 0,-9-7 0,-3-27 0,-1-13 0,7-19 0,15-9 0,7 14 0,0 4 0,3 16 0,6 10 0,28 8 0,25 14 0,19 16 0,4 15 0,-17 9 0,-16-6 0,-8-6 0,-4-3 0,-8-7 0,-4-8 0,-11-18 0,-11-13 0,-3-5 0,0 1 0,0 6 0,2 0 0,9 5 0,15 13 0,9 10 0,-1 5 0,-9-1 0,-7-6 0,-1-4 0,0-1 0,-2-4 0,-5-14 0,0-10 0,1-7 0,1-3 0,3 5 0,-1 0 0,5 5 0,3 4 0,-1 6 0,-3 4 0,-4 4 0,-5 1 0,-1 1 0,-3-8 0,-3-19 0,-7-16 0,0-1 0,-3 7 0,0 13 0,0 8 0,-1 1 0,1 5 0,0 4 0,0 2 0,-2 0 0,-1 0 0,-1 0 0,1 0 0,1 0 0,1 0 0,-1-1 0,1-1 0,2-2 0,4-5 0,3-3 0,0-1 0,0-1 0,0 0 0,0 3 0,0 4 0,0 8 0,0 11 0,0 9 0,0 7 0,0 1 0,0-7 0,0-12 0,0-27 0,-2 6 0,-1-11 0,-1 19 0,-2 3 0,0 0 0,2 2 0,1-1 0,-2 1 0,-2 0 0,-10-2 0,-2 0 0,2 0 0,1 0 0,3 0 0,-1 3 0,0 5 0,-1 7 0,0 10 0,1 4 0,3-1 0,5-7 0,3-8 0,2-5 0,1-1 0,-1-2 0,-2-1 0,-1-2 0,-3-2 0,2-1 0,-1-1 0,2 0 0,1 2 0,1 9 0,2 11 0,0 14 0,10 1 0,14 1 0,18-8 0,11-11 0,4-5 0,-2-8 0,-6-1 0,-2 0 0,-10-2 0,-7-1 0,-5 0 0,-6 0 0,-4 0 0,-2 0 0,-2 0 0,-2 0 0,-1 0 0,-2 0 0,-1 0 0,-1 0 0,0-2 0,3-6 0,3-4 0,4-5 0,-2-5 0,-4-1 0,-4 1 0,-1 4 0,-1 4 0,0 2 0,-1 1 0,-1-3 0,0 4 0,1 3 0,1 3 0,1 3 0,4 0 0,7-3 0,8-3 0,5 0 0,1 0 0,-3 2 0,-4-1 0,-4 0 0,-3 2 0,-5 1 0,-5 6 0,-10 8 0,-4 10 0,-3 8 0,1 1 0,3 0 0,0-3 0,2-4 0,0-6 0,3-8 0,1-8 0,2-47 0,8-28 0,5-18 0,4 8 0,1 28 0,-6 12 0,-3 4 0,-3 11 0,-2 17 0,1 9 0,-2 4 0,-6 5 0,0-1 0,-6 2 0,3 1 0,2 3 0,2 1 0,4-3 0,1 4 0,-1 3 0,-6 11 0,-4 4 0,-3-4 0,-13 3 0,-3-4 0,-1 0 0,3-8 0,13-12 0,10-9 0,8-7 0,8-3 0,10 0 0,6 7 0,7 4 0,7 2 0,3 0 0,-2 0 0,-9 0 0,-1 0 0,-8 0 0,-6 0 0,-3 2 0,-9 4 0,-4 4 0,-1 4 0,-5-2 0,-2-3 0,-4-4 0,-5-1 0,-2-2 0,1 0 0,9 0 0,17-5 0,12-2 0,10-2 0,0 0 0,-5 3 0,-5 0 0,-5 2 0,-6 0 0,-4 1 0,-5 1 0,-17 13 0,2 1 0,-13 8 0,9-1 0,2-5 0,8-7 0,5-2 0,7-7 0,6 0 0,8 0 0,7-2 0,3-4 0,-2-2 0,-10 0 0,-7 3 0,-4 3 0,-7 5 0,-6 5 0,-7 8 0,-2 1 0,3-3 0,5-4 0,8-7 0,8 0 0,7-1 0,7-2 0,7 0 0,3-2 0,10-6 0,2-6 0,-4 0 0,-7 1 0,-13 4 0,-5 4 0,-5 1 0,-3 2 0,-4 4 0,0 1 0,-1 2 0,2 6 0,2 2 0,2 0 0,11 3 0,6 0 0,6-1 0,1 0 0,-9-7 0,-2-3 0,-6-3 0,-5-3 0,-2-7 0,0-21 0,2-18 0,1-8 0,-1-1 0,-4 18 0,-2 9 0,-3 8 0,-1 9 0,-1 4 0,-1 10 0,0 8 0,0 12 0,0 11 0,0 8 0,-2 7 0,-3-1 0,-6 0 0,-1-7 0,3-10 0,2-7 0,6-8 0,1-10 0,0-17 0,0-5 0,0-11 0,0 10 0,0 4 0,0 3 0,0 1 0,-2-1 0,-3 0 0,-6 0 0,-6 1 0,-9 2 0,-5 1 0,-10 1 0,-6 3 0,0 1 0,-1 2 0,6 0 0,7 0 0,5 0 0,11 0 0,7 0 0,7-3 0,-1-2 0,-4-4 0,-3-1 0,-2 4 0,2-2 0,2 0 0,2 1 0,4 0 0,2 4 0,1 0 0,2-3 0,0-2 0,3 0 0,10 1 0,6 3 0,13 4 0,9 0 0,10 0 0,11 0 0,0 0 0,2 0 0,-6 0 0,-5 2 0,-3 4 0,-9 5 0,-5 0 0,3 6 0,1 0 0,6 2 0,-2 1 0,-8-3 0,-2-1 0,-5 0 0,0-2 0,-4-3 0,-3-2 0,-5-1 0,-4 0 0,-4 0 0,-2-1 0,0-2 0,-4-2 0,-3-2 0,-5-1 0,-5 0 0,-3 2 0,-1 1 0,-1 1 0,1 0 0,0-1 0,-2-1 0,2 0 0,3 0 0,5-2 0,6-1 0,6-5 0,8-4 0,4-4 0,4-1 0,-2 1 0,-1 4 0,-3 3 0,-3 4 0,-2 2 0,-1 1 0,0 0 0,-1 0 0,-1 0 0,-2 0 0,0 0 0,-1 0 0,-2 0 0,1 0 0,0 0 0,1 0 0,0 0 0,1 0 0,6 0 0,10 0 0,11 0 0,6 0 0,-2 0 0,-8 2 0,-3 4 0,-3 2 0,-2 3 0,-2-2 0,-3-1 0,-3-2 0,1 0 0,-2-1 0,-2 0 0,-2 0 0,-2-2 0,0-1 0,1-1 0,-1 1 0,0 0 0,-4 1 0,0 1 0,-5 0 0,-5 1 0,-5-1 0,-6-1 0,0 0 0,4-1 0,1 0 0,4 0 0,2-4 0,2 0 0,4 0 0,2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16.394"/>
    </inkml:context>
    <inkml:brush xml:id="br0">
      <inkml:brushProperty name="width" value="0.1" units="cm"/>
      <inkml:brushProperty name="height" value="0.1" units="cm"/>
      <inkml:brushProperty name="color" value="#979596"/>
    </inkml:brush>
  </inkml:definitions>
  <inkml:trace contextRef="#ctx0" brushRef="#br0">1 1 24575,'19'0'0,"3"0"0,6 0 0,2 0 0,2 0 0,0 0 0,-2 0 0,0 0 0,-2 0 0,-3 0 0,-2 0 0,-3 0 0,-3 0 0,-2 0 0,-3 0 0,0 0 0,-2 0 0,-1 0 0,1 0 0,-3 0 0,0 0 0,0 0 0,1 0 0,-1 0 0,0 0 0,-1 0 0,-1 0 0,-1 0 0,0 0 0,-1 0 0,2 0 0,-1 0 0,1 0 0,0 0 0,0 0 0,0 0 0,-2 0 0,1 0 0,1 0 0,-1 1 0,0 1 0,0 0 0,-3 2 0,1-1 0,-1 2 0,-1 0 0,0-1 0,0 1 0,0-1 0,0 1 0,0 1 0,2-1 0,0 3 0,0-1 0,-1 1 0,1-1 0,0 0 0,0 1 0,-1 1 0,-1 1 0,0-1 0,0-1 0,0-1 0,0 0 0,0 1 0,1-1 0,1-1 0,0 0 0,-1 2 0,0 2 0,1 5 0,0 2 0,0 0 0,2 3 0,-1-1 0,-1 3 0,2 1 0,-2 7 0,1 2 0,1-1 0,-2-4 0,1-10 0,0 3 0,0-1 0,1 2 0,-1 1 0,0-3 0,0 0 0,1 1 0,0 1 0,0 2 0,1 1 0,-1 0 0,0-2 0,1 0 0,-1 2 0,1-2 0,-1 0 0,-2-4 0,2-1 0,-2-2 0,0-1 0,-1 0 0,-1-4 0,0-3 0,0-3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18.116"/>
    </inkml:context>
    <inkml:brush xml:id="br0">
      <inkml:brushProperty name="width" value="0.1" units="cm"/>
      <inkml:brushProperty name="height" value="0.1" units="cm"/>
      <inkml:brushProperty name="color" value="#979596"/>
    </inkml:brush>
  </inkml:definitions>
  <inkml:trace contextRef="#ctx0" brushRef="#br0">89 0 24575,'0'17'0,"0"7"0,0 9 0,-2 13 0,-3 5 0,-2 0 0,-4 3 0,1 0 0,-1 3 0,0-6 0,3-12 0,-1-3 0,2-7 0,2-5 0,3-10 0,2-8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19.747"/>
    </inkml:context>
    <inkml:brush xml:id="br0">
      <inkml:brushProperty name="width" value="0.1" units="cm"/>
      <inkml:brushProperty name="height" value="0.1" units="cm"/>
      <inkml:brushProperty name="color" value="#979596"/>
    </inkml:brush>
  </inkml:definitions>
  <inkml:trace contextRef="#ctx0" brushRef="#br0">1 0 24575,'15'0'0,"1"0"0,8 0 0,3 0 0,6 0 0,4 0 0,3 0 0,3 0 0,-3 0 0,-1 0 0,-6 0 0,-3 0 0,-1 0 0,-5 0 0,-3 0 0,-5 0 0,-2 1 0,-3 1 0,-1-1 0,-1 2 0,-3 0 0,0-1 0,-2 0 0,0 1 0,-1-1 0,1 1 0,1-1 0,-1 2 0,2 1 0,-1-1 0,1 1 0,1 1 0,0-1 0,0 1 0,-1-1 0,-1-1 0,-2-1 0,1 0 0,-1 0 0,-1 0 0,-2-1 0,0-1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9:04.940"/>
    </inkml:context>
    <inkml:brush xml:id="br0">
      <inkml:brushProperty name="width" value="0.1" units="cm"/>
      <inkml:brushProperty name="height" value="0.1" units="cm"/>
      <inkml:brushProperty name="color" value="#979596"/>
    </inkml:brush>
  </inkml:definitions>
  <inkml:trace contextRef="#ctx0" brushRef="#br0">1451 2047 24575,'0'-16'0,"0"-2"0,0-3 0,0 4 0,0 2 0,2 7 0,2 3 0,2 4 0,5 1 0,9 0 0,13 2 0,19 10 0,19 18 0,15 19 0,-40-20 0,-2 2 0,0 1 0,-2 2 0,33 27 0,-13-6 0,-11-9 0,-18-13 0,-14-11 0,-16-12 0,-11-7 0,-20-15 0,-23-15 0,-24-8 0,-18-1 0,4 11 0,5 3 0,16 3 0,14 1 0,-1 2 0,10 7 0,6 4 0,7 3 0,15 2 0,5 0 0,0 0 0,0 0 0,-1 0 0,3 0 0,0 0 0,3 0 0,0 0 0,-2 0 0,-1 0 0,-2 0 0,0-2 0,1 0 0,2 0 0,1 1 0,1 1 0,2-1 0,1-2 0,2-1 0,-1 1 0,0 0 0,-2 3 0,-1 0 0,0 0 0,-9 0 0,-4 0 0,-7 0 0,-4 0 0,4 0 0,1 0 0,2 0 0,1 0 0,3 0 0,4 0 0,4 0 0,5 0 0,1 0 0,-1-1 0,-1-4 0,1-1 0,-2-2 0,-3-1 0,-3 2 0,-3-4 0,-3-3 0,1-2 0,-3-3 0,-1-1 0,3 2 0,-4-1 0,0 3 0,1 4 0,1 1 0,7 3 0,1 0 0,2 2 0,0 1 0,2 4 0,1 0 0,-4-1 0,-2-1 0,-3-4 0,-2-1 0,2-2 0,0-2 0,1 1 0,-1-1 0,-4-5 0,-3-2 0,0-2 0,1 1 0,-1 3 0,1-2 0,-1-1 0,3-3 0,0-3 0,1-2 0,0 2 0,2 4 0,2 3 0,3 3 0,3-1 0,1-1 0,2-3 0,1 1 0,2 0 0,1 2 0,1-1 0,-1-7 0,-1 1 0,1-2 0,-1 3 0,0 2 0,-2-3 0,0-1 0,-1-2 0,-2-12 0,-2-19 0,-2-9 0,-1-5 0,2 3 0,2 7 0,1-4 0,2-1 0,2 15 0,2 7 0,2-1 0,1 7 0,1 2 0,0 11 0,0 13 0,2 3 0,0 3 0,1 4 0,1 4 0,-2-2 0,1-7 0,0-4 0,4-11 0,1-1 0,-1 3 0,-2 3 0,-1 2 0,4-2 0,6-8 0,5-4 0,1 2 0,0 2 0,-3 9 0,-2 4 0,-4 2 0,-4 1 0,0 0 0,2 2 0,-1 4 0,0 2 0,-3 3 0,-1 0 0,1 0 0,-1-2 0,0 0 0,-2 0 0,1 1 0,1 0 0,2-3 0,1-3 0,1-2 0,-1-1 0,-2 3 0,0 3 0,-2 0 0,1 2 0,-2-2 0,0-3 0,-2-1 0,0-1 0,0 2 0,0 7 0,0 9 0,0 4 0,1 4 0,3 0 0,1 2 0,3-1 0,0 1 0,0-3 0,0 0 0,1 0 0,-1 2 0,0 4 0,1 5 0,0 5 0,0 1 0,1 0 0,-1-5 0,-1-4 0,-2-4 0,0-5 0,0-5 0,0-2 0,1-1 0,1 1 0,-1-1 0,0 1 0,1-1 0,-1-1 0,0-1 0,0-2 0,0 0 0,0-2 0,2 0 0,5-1 0,5 0 0,5 0 0,-2 0 0,-6 0 0,-3 0 0,3 0 0,-1 0 0,-1-3 0,-5-5 0,-7-15 0,-2-10 0,0-7 0,0-2 0,10 19 0,10 21 0,14 37 0,8 20 0,-6 4 0,5 9 0,-5-10 0,6 10 0,0-2 0,-12-16 0,-8-13 0,-13-20 0,-5-10 0,-16-21 0,-9-13 0,-9-10 0,0-1 0,12 11 0,3 5 0,5 3 0,3 2 0,2 4 0,11 6 0,7 9 0,11 8 0,7 11 0,-1 5 0,-1 1 0,-6-4 0,-8-8 0,-4-6 0,-5-11 0,-2-10 0,-2-20 0,-8-32 0,-1-19 0,-1-13 0,2 8 0,6 23 0,0 14 0,0 16 0,0 12 0,4 9 0,19 10 0,21 13 0,18 17 0,11 20 0,-5 14 0,-4 5 0,-7-10 0,-16-19 0,-12-14 0,-10-14 0,-10-16 0,-1-16 0,-6-14 0,-2-8 0,0 8 0,-2 9 0,10 10 0,12 13 0,16 14 0,13 15 0,0 12 0,-3 4 0,-7-7 0,-9-12 0,-10-12 0,-9-9 0,-6-6 0,-5-6 0,-2-6 0,-1-7 0,-3-1 0,-3 2 0,3 6 0,-1 11 0,3 4 0,-5 3 0,-9 1 0,-8 0 0,-14-4 0,-5-4 0,-13-6 0,-8-8 0,2-1 0,4-1 0,9 6 0,4 8 0,-7 6 0,-18 18 0,-3 6 0,7 3 0,18-2 0,13-6 0,-19 3 0,-33 1 0,39-11 0,-1 0 0,-44 0 0,26-5 0,24-3 0,6 0 0,9 0 0,9 0 0,10 0 0,7 1 0,2 1 0,1 15 0,1 10 0,0 5 0,0 0 0,0-12 0,-1-2 0,-1 1 0,-1 0 0,0-5 0,0-5 0,-2-6 0,-3-3 0,-2-5 0,1-1 0,-1 0 0,2 0 0,1 2 0,1-2 0,4-2 0,-3-1 0,-1 1 0,0 3 0,-3 2 0,2 3 0,-2 0 0,-2 0 0,-1 0 0,1 0 0,1 0 0,1 0 0,2-1 0,1-2 0,2-3 0,-1-4 0,0-1 0,0 3 0,-1 1 0,2 3 0,-1 2 0,1 1 0,0 0 0,-1 1 0,1 0 0,-1 0 0,1 3 0,1 12 0,2 11 0,1 7 0,0 4 0,0-7 0,0-6 0,0-4 0,0-9 0,0-6 0,2-29 0,6-9 0,3-26 0,0 16 0,-4 9 0,-2 9 0,-1 4 0,1 0 0,-2 5 0,-2 20 0,-1 24 0,0 19 0,0 22 0,0 5 0,0 5 0,0 10 0,0-11 0,0 3 0,0-2 0,0-4 0,0-7 0,0-20 0,0-13 0,0-9 0,0-6 0,0-5 0,0-8 0,0-2 0,0-1 0,0 0 0,0 1 0,0 0 0,0 2 0,0 1 0,0 0 0,0-1 0,1 0 0,2 0 0,1-1 0,3 2 0,0 1 0,1 2 0,0 1 0,0 2 0,0 3 0,-1-1 0,-1-1 0,2 0 0,1-2 0,4 9 0,4 3 0,1 4 0,1 1 0,-3-3 0,-1-1 0,-1-1 0,0 0 0,4 3 0,0 4 0,2 3 0,1-1 0,-3-7 0,0-1 0,0-2 0,-1 2 0,1-1 0,-4-5 0,-1-5 0,4 4 0,0 0 0,6 2 0,-1-3 0,-4-6 0,1 0 0,-1-2 0,2 1 0,2-3 0,2 1 0,-2 0 0,2 2 0,0 0 0,2 0 0,5 0 0,2 1 0,1 1 0,-1 1 0,-1-1 0,-2 0 0,-3-2 0,-3 0 0,0 0 0,1-2 0,1 0 0,-1 0 0,4 0 0,2 1 0,5 0 0,2-1 0,-2 0 0,-2 0 0,-3 0 0,-3 0 0,-6 0 0,-6-2 0,-5 0 0,-1-3 0,-3-1 0,-3-4 0,-9-8 0,-16-11 0,-16-12 0,-7-5 0,-8-10 0,-7-5 0,4-1 0,0 1 0,8 11 0,11 8 0,4 4 0,9 6 0,9 8 0,8 8 0,6 6 0,7 1 0,0 0 0,2 0 0,-9 0 0,-12-1 0,-13-4 0,-12-6 0,0-8 0,5-3 0,7-3 0,7-8 0,6-2 0,7-4 0,16 3 0,22 9 0,26 8 0,21 10 0,8 5 0,-14 3 0,-12 1 0,10 2 0,1 2 0,1 3 0,-16 1 0,-31-2 0,-11-1 0,-8-3 0,-6-1 0,-13-5 0,-8-6 0,-4-1 0,1 0 0,11 4 0,6 2 0,8 5 0,9 6 0,6 10 0,9 7 0,4 7 0,1 1 0,-2-3 0,-6-5 0,-6-7 0,-5-4 0,-4-2 0,-1-4 0,-2-3 0,-1-2 0,-1-2 0,1-2 0,-1-1 0,3-2 0,-1-1 0,1 2 0,-2 1 0,-1 1 0,0 1 0,0 1 0,-2 0 0,0-1 0,-2-2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9:06.626"/>
    </inkml:context>
    <inkml:brush xml:id="br0">
      <inkml:brushProperty name="width" value="0.1" units="cm"/>
      <inkml:brushProperty name="height" value="0.1" units="cm"/>
      <inkml:brushProperty name="color" value="#979596"/>
    </inkml:brush>
  </inkml:definitions>
  <inkml:trace contextRef="#ctx0" brushRef="#br0">0 140 24575,'29'6'0,"-5"1"0,9-1 0,-8 3 0,0 0 0,-4-1 0,-5 0 0,-3 0 0,-2-2 0,-2-2 0,1 0 0,-1-2 0,-2-1 0,0-1 0,1 0 0,-1 0 0,0-3 0,1-5 0,-1-8 0,-1-8 0,-1-5 0,0-1 0,0 3 0,-3 4 0,2 6 0,0 4 0,2 4 0,1 4 0,0 1 0,1 3 0,1 1 0,4 0 0,0 3 0,1 1 0,-3 3 0,-2 0 0,-2 0 0,-1-3 0,-1-5 0,-3-4 0,-1-3 0,-1 0 0,0 1 0,0 2 0,2 1 0,2 2 0,2 1 0,1 1 0,1 1 0,-2 0 0,0 1 0,0 2 0,-2 1 0,-1-2 0,-1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9:07.128"/>
    </inkml:context>
    <inkml:brush xml:id="br0">
      <inkml:brushProperty name="width" value="0.1" units="cm"/>
      <inkml:brushProperty name="height" value="0.1" units="cm"/>
      <inkml:brushProperty name="color" value="#979596"/>
    </inkml:brush>
  </inkml:definitions>
  <inkml:trace contextRef="#ctx0" brushRef="#br0">1 14 24575,'4'-7'0,"-1"2"0,-3 3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9:07.870"/>
    </inkml:context>
    <inkml:brush xml:id="br0">
      <inkml:brushProperty name="width" value="0.1" units="cm"/>
      <inkml:brushProperty name="height" value="0.1" units="cm"/>
      <inkml:brushProperty name="color" value="#979596"/>
    </inkml:brush>
  </inkml:definitions>
  <inkml:trace contextRef="#ctx0" brushRef="#br0">0 1 24575,'0'0'0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9:08.423"/>
    </inkml:context>
    <inkml:brush xml:id="br0">
      <inkml:brushProperty name="width" value="0.1" units="cm"/>
      <inkml:brushProperty name="height" value="0.1" units="cm"/>
      <inkml:brushProperty name="color" value="#979596"/>
    </inkml:brush>
  </inkml:definitions>
  <inkml:trace contextRef="#ctx0" brushRef="#br0">0 1 24575,'0'0'0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39:08.717"/>
    </inkml:context>
    <inkml:brush xml:id="br0">
      <inkml:brushProperty name="width" value="0.1" units="cm"/>
      <inkml:brushProperty name="height" value="0.1" units="cm"/>
      <inkml:brushProperty name="color" value="#979596"/>
    </inkml:brush>
  </inkml:definitions>
  <inkml:trace contextRef="#ctx0" brushRef="#br0">0 1 24575,'0'0'0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05.414"/>
    </inkml:context>
    <inkml:brush xml:id="br0">
      <inkml:brushProperty name="width" value="0.1" units="cm"/>
      <inkml:brushProperty name="height" value="0.1" units="cm"/>
      <inkml:brushProperty name="color" value="#979596"/>
    </inkml:brush>
  </inkml:definitions>
  <inkml:trace contextRef="#ctx0" brushRef="#br0">1 1 24575,'0'9'0,"0"0"0,0-4 0,0 2 0,0 2 0,0 0 0,0 3 0,0-1 0,0-3 0,0-1 0,0-1 0,0 0 0,0 1 0,0 0 0,0-1 0,0 0 0,0 0 0,0 0 0,0 1 0,0 0 0,0-2 0,0 1 0,0-2 0,0 1 0,0 0 0,0 1 0,0 3 0,0 1 0,0-2 0,0-2 0,0-3 0,0 1 0,0 1 0,0 1 0,0 1 0,1-1 0,1-3 0,1-1 0,1 0 0,0 2 0,0 2 0,0 4 0,0 1 0,0 0 0,0-1 0,0-1 0,1 4 0,0 2 0,1 1 0,-1 1 0,1-1 0,-2-1 0,0-1 0,0-2 0,0-2 0,0-1 0,-2-2 0,1 1 0,-1-1 0,0 0 0,0 0 0,0-2 0,-1-1 0,1 0 0,-1-3 0,-1 1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06.508"/>
    </inkml:context>
    <inkml:brush xml:id="br0">
      <inkml:brushProperty name="width" value="0.1" units="cm"/>
      <inkml:brushProperty name="height" value="0.1" units="cm"/>
      <inkml:brushProperty name="color" value="#979596"/>
    </inkml:brush>
  </inkml:definitions>
  <inkml:trace contextRef="#ctx0" brushRef="#br0">1 0 24575,'0'0'0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07.109"/>
    </inkml:context>
    <inkml:brush xml:id="br0">
      <inkml:brushProperty name="width" value="0.1" units="cm"/>
      <inkml:brushProperty name="height" value="0.1" units="cm"/>
      <inkml:brushProperty name="color" value="#979596"/>
    </inkml:brush>
  </inkml:definitions>
  <inkml:trace contextRef="#ctx0" brushRef="#br0">1 0 24575,'0'0'0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07.697"/>
    </inkml:context>
    <inkml:brush xml:id="br0">
      <inkml:brushProperty name="width" value="0.1" units="cm"/>
      <inkml:brushProperty name="height" value="0.1" units="cm"/>
      <inkml:brushProperty name="color" value="#979596"/>
    </inkml:brush>
  </inkml:definitions>
  <inkml:trace contextRef="#ctx0" brushRef="#br0">1 1 24575,'0'0'0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08.226"/>
    </inkml:context>
    <inkml:brush xml:id="br0">
      <inkml:brushProperty name="width" value="0.1" units="cm"/>
      <inkml:brushProperty name="height" value="0.1" units="cm"/>
      <inkml:brushProperty name="color" value="#979596"/>
    </inkml:brush>
  </inkml:definitions>
  <inkml:trace contextRef="#ctx0" brushRef="#br0">1 1 24575,'0'0'0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08.815"/>
    </inkml:context>
    <inkml:brush xml:id="br0">
      <inkml:brushProperty name="width" value="0.1" units="cm"/>
      <inkml:brushProperty name="height" value="0.1" units="cm"/>
      <inkml:brushProperty name="color" value="#979596"/>
    </inkml:brush>
  </inkml:definitions>
  <inkml:trace contextRef="#ctx0" brushRef="#br0">0 1 24575,'0'0'0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09.439"/>
    </inkml:context>
    <inkml:brush xml:id="br0">
      <inkml:brushProperty name="width" value="0.1" units="cm"/>
      <inkml:brushProperty name="height" value="0.1" units="cm"/>
      <inkml:brushProperty name="color" value="#979596"/>
    </inkml:brush>
  </inkml:definitions>
  <inkml:trace contextRef="#ctx0" brushRef="#br0">1 0 24575,'0'0'0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10.050"/>
    </inkml:context>
    <inkml:brush xml:id="br0">
      <inkml:brushProperty name="width" value="0.1" units="cm"/>
      <inkml:brushProperty name="height" value="0.1" units="cm"/>
      <inkml:brushProperty name="color" value="#979596"/>
    </inkml:brush>
  </inkml:definitions>
  <inkml:trace contextRef="#ctx0" brushRef="#br0">1 0 24575,'0'0'0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10.932"/>
    </inkml:context>
    <inkml:brush xml:id="br0">
      <inkml:brushProperty name="width" value="0.1" units="cm"/>
      <inkml:brushProperty name="height" value="0.1" units="cm"/>
      <inkml:brushProperty name="color" value="#979596"/>
    </inkml:brush>
  </inkml:definitions>
  <inkml:trace contextRef="#ctx0" brushRef="#br0">1 1 24575,'0'0'0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12.698"/>
    </inkml:context>
    <inkml:brush xml:id="br0">
      <inkml:brushProperty name="width" value="0.1" units="cm"/>
      <inkml:brushProperty name="height" value="0.1" units="cm"/>
      <inkml:brushProperty name="color" value="#979596"/>
    </inkml:brush>
  </inkml:definitions>
  <inkml:trace contextRef="#ctx0" brushRef="#br0">0 1 24575,'0'21'0,"0"2"0,0 3 0,0 4 0,0 1 0,0-3 0,0-3 0,2-1 0,0-3 0,1-3 0,0-2 0,2 5 0,0 4 0,1 5 0,-1-2 0,-2-6 0,1-1 0,-1-1 0,0-1 0,-1-2 0,0-4 0,0 1 0,0-1 0,0 1 0,0-1 0,-1-2 0,-1-2 0,0-2 0,0-2 0,0-1 0,0-1 0,0-2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13.192"/>
    </inkml:context>
    <inkml:brush xml:id="br0">
      <inkml:brushProperty name="width" value="0.1" units="cm"/>
      <inkml:brushProperty name="height" value="0.1" units="cm"/>
      <inkml:brushProperty name="color" value="#979596"/>
    </inkml:brush>
  </inkml:definitions>
  <inkml:trace contextRef="#ctx0" brushRef="#br0">0 0 24575,'0'0'0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23.219"/>
    </inkml:context>
    <inkml:brush xml:id="br0">
      <inkml:brushProperty name="width" value="0.1" units="cm"/>
      <inkml:brushProperty name="height" value="0.1" units="cm"/>
      <inkml:brushProperty name="color" value="#979596"/>
    </inkml:brush>
  </inkml:definitions>
  <inkml:trace contextRef="#ctx0" brushRef="#br0">64 407 24575,'14'3'0,"3"4"0,-2 2 0,0 2 0,-1 0 0,-3-2 0,-4-1 0,0-2 0,-3-4 0,-1-3 0,-8-12 0,-7-13 0,-10-18 0,-4-9 0,1-7 0,2 2 0,4 5 0,4 5 0,6 10 0,2 9 0,3 7 0,2 8 0,1 5 0,2 5 0,2 4 0,4 7 0,6 11 0,5 10 0,3 9 0,4 8 0,-1 4 0,0 3 0,-3-2 0,-3-4 0,-3-4 0,-3-9 0,-1-6 0,-3-8 0,0-8 0,-1-2 0,-2-2 0,0-3 0,-2-3 0,-2-8 0,1-15 0,-2-13 0,0-8 0,0 3 0,0 4 0,0-1 0,0 3 0,0 2 0,1 12 0,2 13 0,7 5 0,5 2 0,5 6 0,1 8 0,6 20 0,3 12 0,-2 3 0,-4 0 0,-8-14 0,-3-5 0,-2-6 0,-2-8 0,-3-4 0,-1-4 0,-3-7 0,-1-8 0,-1-11 0,0-8 0,0-3 0,-2 2 0,0 5 0,0 5 0,0 5 0,4 5 0,0 4 0,3 6 0,3 6 0,3 7 0,3 7 0,3 2 0,0 0 0,0-3 0,0-3 0,-2-2 0,-3-2 0,-2-3 0,-2-4 0,0-4 0,0-3 0,-1-1 0,-2-1 0,-2-1 0,-2-4 0,-1-2 0,0-2 0,0 1 0,0 0 0,0 2 0,0 1 0,0 0 0,0 2 0,0 2 0,0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30.426"/>
    </inkml:context>
    <inkml:brush xml:id="br0">
      <inkml:brushProperty name="width" value="0.1" units="cm"/>
      <inkml:brushProperty name="height" value="0.1" units="cm"/>
      <inkml:brushProperty name="color" value="#979596"/>
    </inkml:brush>
  </inkml:definitions>
  <inkml:trace contextRef="#ctx0" brushRef="#br0">3 186 24575,'1'16'0,"0"-3"0,1-7 0,0-21 0,-2-4 0,-3-17 0,1 8 0,0 2 0,1 5 0,1 0 0,0 4 0,0 2 0,0 5 0,0 6 0,6 0 0,8 4 0,8 7 0,14 11 0,2 8 0,0 7 0,-5-4 0,-14-6 0,-9-5 0,-5-8 0,-1-4 0,1-4 0,-2-5 0,-1-1 0,-2-2 0,0-1 0,0 1 0,0-1 0,0 0 0,0 0 0,0 0 0,0 3 0,0-1 0,0 1 0,0-4 0,0-1 0,0 1 0,0-4 0,0 1 0,1-5 0,1 0 0,0 4 0,3 4 0,3 3 0,5 3 0,8 0 0,2 2 0,3 1 0,-4 2 0,-2 3 0,-4 1 0,-5-1 0,-3 0 0,-2-2 0,-4-2 0,-12 0 0,-3-2 0,-18 0 0,-1 0 0,-3 0 0,-3 0 0,2 0 0,2 0 0,6 0 0,10 0 0,8 0 0,-1 0 0,-4 0 0,-4 0 0,0-2 0,2 0 0,2-2 0,3 1 0,4 1 0,3 0 0,1 1 0,2-1 0,10 0 0,13 1 0,21 10 0,19 19 0,14 23 0,-34-17 0,-1 4 0,1 1 0,-2 2 0,-1 0 0,-2-1 0,24 31 0,-14-5 0,-8 0 0,-9 1 0,-4 4 0,-5-8 0,-6-11 0,-4-12 0,-5-10 0,-3-3 0,-2-5 0,-6-7 0,-1-5 0,-5-8 0,-4-6 0,-1-4 0,-3 0 0,1 0 0,5 5 0,4 2 0,5 1 0,5 5 0,2 1 0,4 1 0,2 2 0,-1-5 0,1 1 0,-1-1 0,0-2 0,0 0 0,-1-1 0,5-5 0,3-4 0,3-6 0,1-4 0,-3 1 0,-4-2 0,-1 6 0,4 4 0,2 5 0,4 3 0,1 1 0,-3 0 0,-3 1 0,-3 1 0,-4 2 0,0 1 0,0 3 0,0 0 0,-2 0 0,0-1 0,-1-2 0,0-3 0,2-1 0,0-1 0,1 0 0,-1 0 0,1 0 0,-1 0 0,0 0 0,0 0 0,0 0 0,0 0 0,0 0 0,-2 0 0,-1 0 0,-3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44.414"/>
    </inkml:context>
    <inkml:brush xml:id="br0">
      <inkml:brushProperty name="width" value="0.1" units="cm"/>
      <inkml:brushProperty name="height" value="0.1" units="cm"/>
      <inkml:brushProperty name="color" value="#979596"/>
    </inkml:brush>
  </inkml:definitions>
  <inkml:trace contextRef="#ctx0" brushRef="#br0">24 795 24575,'0'20'0,"0"3"0,0 4 0,0 2 0,0-2 0,0-5 0,0-6 0,0-5 0,0-5 0,-2-41 0,-3-8 0,-2-42 0,1 6 0,2-5 0,4 4 0,1 14 0,2 10 0,2 20 0,0 14 0,2 8 0,-2 8 0,2 2 0,0 3 0,1 12 0,0 14 0,4 20 0,5 19 0,4 22 0,-9-32 0,-1 2 0,0 6 0,1 1 0,-2 0 0,0-1 0,-1-5 0,-1-2 0,8 43 0,-4-17 0,-1-8 0,-2-17 0,-2-16 0,-3-15 0,-2-9 0,0-5 0,-1-2 0,2-1 0,1-3 0,0-3 0,-1-1 0,1-1 0,0-3 0,0-6 0,0-10 0,-2-2 0,0-6 0,1-16 0,-1-2 0,3 0 0,-1 12 0,0 21 0,1 5 0,1 2 0,4 4 0,4 3 0,1 11 0,8 23 0,3 19 0,2 13 0,-2 6 0,-5-9 0,-3-3 0,-4-7 0,-2-14 0,-2-13 0,-2-12 0,0-10 0,-1-3 0,0-3 0,1-8 0,-2-13 0,-2-8 0,-2-7 0,-2 4 0,0 7 0,0 3 0,0 5 0,-1 5 0,-2 5 0,-2 4 0,-2 0 0,0-3 0,-1-3 0,1-4 0,-1 0 0,0 3 0,2-2 0,2 3 0,2 1 0,2 1 0,1 6 0,3 10 0,2 12 0,2 12 0,1 2 0,-1-4 0,-3-10 0,-3-12 0,-1-26 0,-1-31 0,0-12 0,0-14 0,-1 5 0,-2 5 0,0 0 0,1 17 0,0 11 0,2 13 0,0 6 0,0 3 0,0-5 0,0-4 0,0-2 0,0 2 0,0 5 0,0 4 0,0 12 0,3 17 0,6 19 0,7 17 0,13 37 0,-11-29 0,1 5-304,3 12 0,0 2 304,0-1 0,-1 0 0,0 2 0,-2-1 0,-1-7 0,-1-1 0,-1-1 0,0-1 0,-1-1 0,-1-4 0,6 27 0,-4-15 0,-6-18 0,0-6 0,1-10 0,-1-8 608,-3-19-608,-2-8 0,0-12 0,-2-14 0,-1-14 0,0-18 0,-1-14 0,-1-4 0,0-2 0,0 6 0,0 14 0,0 13 0,0 10 0,0 11 0,0 4 0,0 2 0,0 5 0,1 1 0,3 3 0,4 2 0,7 6 0,8 10 0,6 10 0,3 11 0,1 7 0,-3 2 0,-2-1 0,-2-5 0,-7-9 0,-3-9 0,-6-11 0,-5-7 0,-1-6 0,-2-10 0,-2-16 0,0-16 0,-3-16 0,-4-20 0,-5-14 0,-1-4 0,2 9 0,6 20 0,4 18 0,1 12 0,0 7 0,0 11 0,9 15 0,11 22 0,13 27 0,9 18 0,-2 5 0,-2-5 0,-4-11 0,-4-7 0,-4-8 0,-6-13 0,-4-10 0,-4-15 0,-1-25 0,1-32 0,0-32 0,-1 2 0,0 13 0,3 9 0,1 15 0,3 3 0,-2 16 0,2 24 0,4 10 0,7 14 0,6 15 0,-1 15 0,9 31 0,-3 9 0,0 8 0,0-4 0,-10-21 0,-2-7 0,-6-15 0,-5-11 0,-5-11 0,-3-11 0,-2-5 0,0-6 0,0-9 0,1-14 0,1-18 0,-2-4 0,-1 6 0,0 13 0,-2 13 0,1 4 0,3 4 0,5 10 0,7 19 0,8 23 0,5 23 0,0 8 0,-2 1 0,-5-3 0,-5-8 0,-3-5 0,-4-12 0,-2-13 0,-2-13 0,-2-11 0,-1-8 0,1-10 0,3-14 0,0-4 0,3-3 0,1 1 0,-2 5 0,1-3 0,0 4 0,2 5 0,4 3 0,3 6 0,5 2 0,2 9 0,1 6 0,-1 7 0,-2 5 0,-2-2 0,-4-3 0,-5-6 0,-5-7 0,-2-14 0,1-21 0,2-21 0,4-23 0,1-2 0,-1 7 0,1 10 0,-2 14 0,0 1 0,-2 13 0,-3 10 0,-1 11 0,0 8 0,6 2 0,8 6 0,8 14 0,2 12 0,1 10 0,-3 2 0,-4-1 0,-3-5 0,-5-6 0,-4-9 0,-6-10 0,-3-11 0,-3-19 0,-2-25 0,-2-16 0,0-14 0,0 1 0,0 14 0,0 11 0,0 19 0,1 13 0,0 5 0,2 6 0,2 5 0,2 14 0,-1 7 0,2 5 0,-1 11 0,-1 0 0,-1 1 0,-3-8 0,-1-15 0,-1-9 0,0-52 0,0-5 0,-1-3 0,-1-4 0,-6-31 0,-5 14 0,-5 21 0,-2 31 0,1 8 0,-1 8 0,-7 3 0,-4 0 0,-6 0 0,0 0 0,6 0 0,3 0 0,4 0 0,2 0 0,0 0 0,4 0 0,2-8 0,3-15 0,5-24 0,3-14 0,3-10 0,1 5 0,1 15 0,0 11 0,1 19 0,2 9 0,3 8 0,3 4 0,2 3 0,2 16 0,-1 24 0,0 31 0,-1 25 0,-7-49 0,0 0 0,0 42 0,-4-12 0,-7-13 0,-5-10 0,-3-16 0,-1-18 0,4-13 0,3-6 0,3-19 0,2-9 0,4-13 0,5-5 0,5 11 0,4 6 0,3 13 0,0 7 0,0 4 0,-1 2 0,-2 4 0,0 12 0,0 11 0,1 9 0,-3 2 0,-1-4 0,-3-9 0,2-7 0,4-9 0,2-6 0,14-17 0,8-27 0,7-23 0,2-8 0,-8 6 0,-5 13 0,-8 14 0,-6 7 0,-8 11 0,-5 12 0,-17 35 0,-15 36 0,-8 22 0,14-36 0,1-1 0,-9 35 0,6-13 0,7-11 0,6-15 0,6-15 0,2-10 0,4-17 0,3-17 0,4-17 0,3-8 0,-1 3 0,-2 7 0,-3 10 0,-3 8 0,-2 5 0,-3 5 0,-4 0 0,-8 2 0,-5 0 0,-3 0 0,-5 0 0,-3-1 0,-1-7 0,1-11 0,8-11 0,2-10 0,3-2 0,4 3 0,3 1 0,6 7 0,2 9 0,-2 9 0,0 9 0,0 20 0,1-3 0,0 11 0,2-24 0,12-31 0,15-30 0,17-22 0,-17 39 0,1 0 0,25-36 0,-4 2 0,-7 7 0,-7 9 0,-7 14 0,-8 21 0,-6 16 0,-5 8 0,-3 6 0,-1 7 0,-1 11 0,0 12 0,-1 5 0,2 0 0,0-7 0,0-10 0,2-7 0,-1-8 0,0-5 0,1-8 0,0-16 0,1-13 0,-1-4 0,-2 6 0,-3 13 0,-1 8 0,-1 5 0,-1 2 0,0 30 0,0 7 0,0 26 0,1-7 0,5-1 0,10-3 0,11-6 0,7-10 0,1-13 0,-8-10 0,-8-6 0,-6-1 0,-1 0 0,1 0 0,0 0 0,-2-2 0,-1-1 0,-1-1 0,1 0 0,0 0 0,0 0 0,-2 0 0,1 0 0,6-4 0,4-2 0,7-7 0,2-4 0,0-3 0,1-3 0,-3 0 0,1-5 0,-2 1 0,-1-1 0,-1-1 0,-2-3 0,0-1 0,-3 1 0,-3 4 0,-2 3 0,-3 3 0,-2 5 0,-1 2 0,-3 3 0,-2-3 0,-2-5 0,1-4 0,0-3 0,2-3 0,-1 4 0,0 5 0,1-2 0,-1 0 0,1-4 0,-2 1 0,-1 8 0,0 6 0,0 7 0,0-1 0,0-2 0,0-2 0,0 1 0,0 5 0,0 0 0,-1 4 0,-1 2 0,-3 1 0,-1 1 0,0 0 0,-2 0 0,-1 0 0,1 0 0,-1 0 0,3 0 0,1 0 0,0 0 0,1 0 0,-1 0 0,-2-2 0,0 0 0,-4-1 0,-3-3 0,-1 1 0,-1 1 0,2 3 0,0 1 0,1 0 0,3 0 0,-3 0 0,1-2 0,2-2 0,1-2 0,3 0 0,0 0 0,0 1 0,0 1 0,0 0 0,-1-1 0,-1 1 0,-1 0 0,0-1 0,3-1 0,1-4 0,1-4 0,1 0 0,2-5 0,1 2 0,0 3 0,1 5 0,1 7 0,1 2 0,3 0 0,1 0 0,2 0 0,-1 0 0,-2 0 0,0 0 0,-1 0 0,-1-3 0,2-2 0,-3-1 0,-1 2 0,0 14 0,-2 20 0,0 18 0,2 9 0,8 5 0,4-5 0,5-4 0,0-9 0,-4-15 0,0-13 0,-1-8 0,0-6 0,-1-6 0,5-11 0,2-15 0,5-16 0,2-13 0,0 0 0,1 1 0,-2 2 0,-3 3 0,-2 5 0,-6 12 0,-3 9 0,-2 10 0,-1 3 0,-3 3 0,-6 7 0,-5 3 0,-5 7 0,-6 10 0,1 5 0,1 0 0,4-4 0,7-7 0,7-7 0,9-20 0,6-18 0,2-13 0,-4-1 0,-5 12 0,-5 8 0,-2 10 0,-7 6 0,-6 7 0,-4 4 0,-6 10 0,-4 6 0,-3 5 0,2 1 0,8-6 0,5-6 0,5-5 0,0-3 0,-2 3 0,-4 3 0,-3 1 0,-3 4 0,-1 5 0,1 5 0,-2 9 0,1 2 0,-1-2 0,2-5 0,0-5 0,-1 3 0,3-3 0,2 0 0,4-2 0,5-6 0,-2 3 0,2-2 0,-1-2 0,-2-2 0,8-4 0,7-1 0,7-3 0,7-1 0,2 0 0,3 0 0,1 0 0,3 0 0,3 0 0,3 0 0,0 0 0,-2 0 0,-6 0 0,-6 0 0,-4 0 0,-6 0 0,-2 0 0,-2 0 0,-5 5 0,1 5 0,-1 6 0,2 1 0,1-6 0,1-4 0,0-6 0,1-1 0,4 0 0,4 0 0,4 0 0,1-1 0,0-1 0,-1 0 0,-2-2 0,-2-3 0,-3-1 0,-2-1 0,-2 4 0,-1 3 0,-1 2 0,1 0 0,-2 0 0,0 0 0,1 0 0,-1 0 0,-1 0 0,2-1 0,-1-1 0,1-2 0,3-5 0,2-13 0,7-11 0,2-7 0,0-2 0,-2 4 0,-4 4 0,-1-2 0,-1 5 0,-3 6 0,-4 6 0,-6 12 0,-5 4 0,-11 9 0,-5 4 0,-6 7 0,-1 3 0,4 3 0,0 7 0,6-8 0,8-11 0,3-17 0,-3-15 0,-11-4 0,-6 0 0,-3 3 0,5 6 0,6 7 0,1 4 0,4 3 0,3-1 0,3-1 0,5 8 0,0 6 0,2 10 0,0 5 0,0-2 0,0 0 0,0-4 0,1-4 0,1-6 0,-5-2 0,-20 9 0,-17 10 0,-22 15 0,-8 17 0,-1 9 0,29-23 0,-1 2 0,-5 5 0,-1 2 0,-6 3 0,-1-1 0,6-4 0,3-1 0,6-9 0,3-1 0,-21 25 0,11-6 0,-1 2 0,10-7 0,9-6 0,10-4 0,2-2 0,4 0 0,4-5 0,3 2 0,5 1 0,-1 1 0,0-3 0,-1-9 0,-4-2 0,-3 2 0,-1 0 0,1-7 0,2-3 0,2-4 0,0 0 0,1 3 0,3-6 0,5-4 0,6-5 0,6-5 0,14-19 0,18-26 0,14-25 0,-27 26 0,1 0 0,24-34 0,-20 23 0,-13 20 0,-11 16 0,-2 8 0,-1 3 0,-3 5 0,-3 5 0,-1 0 0,-2 7 0,0 9 0,-2 9 0,0 9 0,0 1 0,0-2 0,0-6 0,1-10 0,2-9 0,2-12 0,5-17 0,4-21 0,8-25 0,-5 19 0,1-2 0,2-3 0,2-1 0,4-5 0,2 2 0,-1 6 0,1 5 0,21-20 0,-2 18 0,-10 24 0,-5 0 0,-8 8 0,-8 6 0,-5 7 0,-2 3 0,-5 3 0,-1 6 0,-2 15 0,-1 22 0,-3 16 0,-4 8 0,-5-2 0,-3-15 0,-1-14 0,-2-15 0,3-15 0,-4-4 0,1-5 0,-5 0 0,-1 0 0,0 0 0,5 0 0,3 0 0,2 0 0,1 0 0,2 0 0,1 3 0,-11 14 0,-13 20 0,-11 17 0,0 6 0,5-6 0,6-10 0,7-9 0,5-10 0,9-10 0,8-6 0,-3-4 0,-2-1 0,-6-3 0,0-2 0,6-3 0,5-2 0,7 1 0,6 1 0,7 3 0,6 1 0,6-2 0,3-5 0,10-18 0,8-19 0,-3-6 0,-3-7 0,-9 6 0,-6 5 0,-2 2 0,-9 11 0,-7 13 0,-4 10 0,-2 5 0,1 5 0,3 0 0,3 0 0,5 0 0,9 0 0,4 0 0,7 0 0,2 0 0,1 0 0,-4 0 0,-9 0 0,-5-2 0,-7-8 0,0-11 0,-1-11 0,6-11 0,7-6 0,8-6 0,6-3 0,-1-1 0,-2 6 0,-9 15 0,-8 11 0,-5 14 0,-5 6 0,-2 3 0,-3 3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49.402"/>
    </inkml:context>
    <inkml:brush xml:id="br0">
      <inkml:brushProperty name="width" value="0.1" units="cm"/>
      <inkml:brushProperty name="height" value="0.1" units="cm"/>
      <inkml:brushProperty name="color" value="#979596"/>
    </inkml:brush>
  </inkml:definitions>
  <inkml:trace contextRef="#ctx0" brushRef="#br0">0 84 24575,'2'-12'0,"2"5"0,2 3 0,0 4 0,-1 0 0,0 0 0,1 2 0,6 5 0,9 10 0,4 5 0,3 0 0,-1 2 0,-4-2 0,0 2 0,-4-4 0,-6-10 0,-4-5 0,-2-3 0,0 0 0,-2-2 0,-2-6 0,-2-6 0,-1-9 0,0-11 0,0-1 0,0 1 0,0-1 0,0 5 0,2 4 0,0 9 0,4 12 0,3 5 0,5 7 0,9 12 0,4 10 0,0 5 0,-2-3 0,-7-10 0,-3-5 0,-4-3 0,-3-4 0,0-1 0,-4-12 0,-2-8 0,-2-6 0,0-2 0,0 5 0,0 0 0,0 0 0,0-3 0,0 1 0,0 3 0,0 4 0,3 4 0,4 2 0,5 1 0,9 3 0,7 7 0,11 15 0,5 14 0,0 8 0,0 3 0,-5-3 0,-5-9 0,-7-10 0,-10-16 0,-6-9 0,-4-3 0,-3-3 0,-3-7 0,-1-5 0,-1-1 0,-1 1 0,-3 2 0,-4-1 0,-2-3 0,0 1 0,2 1 0,5 3 0,1 3 0,4 4 0,5 4 0,4 4 0,4 2 0,2 1 0,-4 3 0,-2-2 0,-6-4 0,-2-4 0,-1-9 0,-1-7 0,0-3 0,0-2 0,0 6 0,0 4 0,0 5 0,0 5 0,0 1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53.191"/>
    </inkml:context>
    <inkml:brush xml:id="br0">
      <inkml:brushProperty name="width" value="0.1" units="cm"/>
      <inkml:brushProperty name="height" value="0.1" units="cm"/>
      <inkml:brushProperty name="color" value="#979596"/>
    </inkml:brush>
  </inkml:definitions>
  <inkml:trace contextRef="#ctx0" brushRef="#br0">8 356 24575,'-4'-13'0,"1"-2"0,3 2 0,0 2 0,2-15 0,1-8 0,1-10 0,1 2 0,-3 14 0,0 11 0,-1 6 0,-1 2 0,0 0 0,3 1 0,3 3 0,8 4 0,7 6 0,6 7 0,4 7 0,0 6 0,-2 0 0,-4-4 0,-6-6 0,-5-7 0,-6-6 0,-4-5 0,-2-2 0,-2-5 0,0-6 0,-2 1 0,0-2 0,0 2 0,1 3 0,1 3 0,1 4 0,3 3 0,10 4 0,13 7 0,10 9 0,6 7 0,-2 4 0,-6-1 0,-5-3 0,-6-4 0,-4-4 0,-5-2 0,-2-4 0,-4-5 0,-1-3 0,0-3 0,-2 0 0,1 0 0,3 0 0,4 0 0,4 0 0,2 0 0,7 1 0,1 2 0,1 2 0,-2 3 0,-12-1 0,-4-3 0,-4-2 0,-4-6 0,-1-7 0,-2-3 0,0-3 0,0 4 0,3 5 0,5 3 0,10 8 0,11 10 0,1 4 0,-2 5 0,6 8 0,-2 0 0,3-2 0,-6-5 0,-13-13 0,-3-7 0,-3-7 0,1-12 0,-2-3 0,-2-9 0,1-4 0,3-8 0,3-3 0,2 9 0,4 9 0,4 15 0,11 5 0,6 3 0,1 5 0,5 8 0,1 9 0,3 7 0,-3 1 0,-10-5 0,-9-7 0,-7-6 0,-6-7 0,-5-4 0,-3-8 0,-3-24 0,0-13 0,-1-11 0,1 3 0,-1 18 0,-1 5 0,1 9 0,0 6 0,2 6 0,1 5 0,1 4 0,3 2 0,5 3 0,3 4 0,0 4 0,-2 2 0,-4-2 0,-3-1 0,-2-2 0,-3-2 0,1-1 0,-2-2 0,-2-3 0,2-3 0,-2-4 0,2 0 0,1 2 0,2 1 0,1 3 0,-1 0 0,0 4 0,-1 2 0,0 2 0,-2-1 0,2-4 0,3-2 0,4-1 0,3 1 0,11 7 0,4 5 0,1 2 0,-1 0 0,-10-5 0,-6-3 0,-3-3 0,1-1 0,1-3 0,0 0 0,-2 0 0,2-2 0,0-2 0,2-2 0,-1-1 0,-6 1 0,-1 2 0,-1 3 0,1 1 0,0 0 0,1 0 0,1 0 0,0 0 0,-2 0 0,-1 1 0,1 2 0,-1 3 0,1 2 0,-2 1 0,-2-3 0,-2-3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56.839"/>
    </inkml:context>
    <inkml:brush xml:id="br0">
      <inkml:brushProperty name="width" value="0.1" units="cm"/>
      <inkml:brushProperty name="height" value="0.1" units="cm"/>
      <inkml:brushProperty name="color" value="#979596"/>
    </inkml:brush>
  </inkml:definitions>
  <inkml:trace contextRef="#ctx0" brushRef="#br0">1 0 24575,'4'12'0,"2"-1"0,1-2 0,1 1 0,-1 0 0,0-1 0,1 0 0,1 1 0,1 1 0,0 2 0,0 1 0,-1-1 0,1-1 0,0-1 0,-1 1 0,-1-2 0,-1-1 0,-2-3 0,2 1 0,1 1 0,0 1 0,-1 0 0,-2-2 0,-1 1 0,2-1 0,-3 1 0,1-1 0,-1 0 0,0 1 0,-1-1 0,0 0 0,1 0 0,0-2 0,-1 0 0,0-1 0,1-1 0,-1 1 0,0 0 0,0-2 0,0 0 0,-10-3 0,2-5 0,-11-9 0,4-7 0,0-4 0,3 6 0,3 7 0,2 7 0,2 1 0,1 1 0,1 1 0,1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0:59.946"/>
    </inkml:context>
    <inkml:brush xml:id="br0">
      <inkml:brushProperty name="width" value="0.1" units="cm"/>
      <inkml:brushProperty name="height" value="0.1" units="cm"/>
      <inkml:brushProperty name="color" value="#979596"/>
    </inkml:brush>
  </inkml:definitions>
  <inkml:trace contextRef="#ctx0" brushRef="#br0">0 1 24575,'0'0'0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1:00.333"/>
    </inkml:context>
    <inkml:brush xml:id="br0">
      <inkml:brushProperty name="width" value="0.1" units="cm"/>
      <inkml:brushProperty name="height" value="0.1" units="cm"/>
      <inkml:brushProperty name="color" value="#979596"/>
    </inkml:brush>
  </inkml:definitions>
  <inkml:trace contextRef="#ctx0" brushRef="#br0">0 1 24575,'0'0'0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1:01.122"/>
    </inkml:context>
    <inkml:brush xml:id="br0">
      <inkml:brushProperty name="width" value="0.1" units="cm"/>
      <inkml:brushProperty name="height" value="0.1" units="cm"/>
      <inkml:brushProperty name="color" value="#979596"/>
    </inkml:brush>
  </inkml:definitions>
  <inkml:trace contextRef="#ctx0" brushRef="#br0">0 1 24575,'0'0'0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1:08.101"/>
    </inkml:context>
    <inkml:brush xml:id="br0">
      <inkml:brushProperty name="width" value="0.1" units="cm"/>
      <inkml:brushProperty name="height" value="0.1" units="cm"/>
      <inkml:brushProperty name="color" value="#979596"/>
    </inkml:brush>
  </inkml:definitions>
  <inkml:trace contextRef="#ctx0" brushRef="#br0">443 590 24575,'0'9'0,"0"-2"0,0-3 0,0 1 0,-2 1 0,-1 1 0,-3 4 0,-2 0 0,-1 1 0,-2 1 0,4-3 0,2-1 0,1-1 0,0-1 0,-1 1 0,-2-1 0,-2 3 0,-1 1 0,-4 1 0,-3 8 0,0 2 0,0 2 0,4 0 0,4-6 0,2-2 0,3-3 0,3-3 0,2-4 0,2-3 0,3-2 0,1-1 0,2 0 0,0-1 0,1 0 0,-1-1 0,-1-2 0,-1 0 0,0 3 0,-1-1 0,-1 2 0,-3 2 0,-4 1 0,-4 5 0,-5 4 0,0 2 0,0 3 0,1-2 0,2 1 0,2 0 0,2-1 0,1-2 0,1-3 0,2-2 0,1-1 0,13-1 0,11-3 0,10-1 0,10-2 0,1 0 0,-1-1 0,0-2 0,-7-1 0,-11-1 0,-7 1 0,-6 2 0,-4 2 0,0 0 0,-4 2 0,-3 1 0,-3 2 0,0 1 0,-1-1 0,-3 4 0,0 1 0,2-1 0,3-2 0,8-5 0,9-6 0,5-3 0,3-2 0,0-4 0,-1 1 0,-5 1 0,-3 2 0,-8 4 0,-3 3 0,-3 0 0,-12 1 0,-7 1 0,-10 0 0,-20 0 0,-4-2 0,-8-1 0,8-4 0,17-2 0,8 0 0,9-1 0,5 2 0,4 1 0,4 1 0,2 1 0,-2 2 0,-4 1 0,-1 2 0,-1 0 0,3-2 0,3-1 0,2-6 0,4-7 0,3-4 0,5-2 0,3 2 0,-2 5 0,-1 2 0,-3 1 0,0 2 0,-1 0 0,3-1 0,0 0 0,2-1 0,0-1 0,-2 2 0,-1 0 0,-2 3 0,1 1 0,-2 2 0,-3 1 0,-2 2 0,-16 1 0,-8 1 0,-7 0 0,-5 0 0,5 0 0,0 0 0,4 0 0,4 0 0,5 0 0,5-1 0,2-2 0,3-1 0,3-3 0,2-1 0,2-2 0,0-1 0,0-1 0,0 1 0,0 3 0,0 3 0,0-4 0,0-1 0,0-2 0,0 1 0,0 4 0,-4-1 0,-4 1 0,-4-1 0,-5-1 0,2-1 0,1-3 0,3-3 0,5 0 0,1-2 0,4-2 0,1-4 0,0 2 0,0 0 0,2-4 0,1-2 0,0-5 0,-1 5 0,-2 11 0,-4 5 0,-3 5 0,-6 3 0,-13-4 0,-4-4 0,-1-5 0,2-2 0,12 4 0,1 1 0,3-2 0,2-1 0,3-2 0,1 2 0,2 2 0,1 1 0,-2-1 0,2 3 0,-1 2 0,-1 3 0,2 3 0,-1 2 0,1 2 0,2 3 0,1 10 0,5 10 0,10 16 0,8 16 0,5 4 0,4 7 0,8 18 0,3 5 0,-20-40 0,1 0 0,-2-2 0,0-1 0,11 30 0,-2-6 0,-4-10 0,-4-9 0,-4-8 0,-3-5 0,-1-5 0,-2-3 0,-1-4 0,-2 0 0,2-4 0,-1-3 0,0 2 0,0 0 0,-1-1 0,0 2 0,0-4 0,-1 1 0,2-2 0,0-1 0,0-2 0,-1-2 0,-3 0 0,1 1 0,1 0 0,1 0 0,0-1 0,-1-4 0,0-1 0,1 0 0,1-1 0,2 0 0,-1-2 0,1-1 0,4 2 0,5-1 0,3 0 0,-2-3 0,-3 0 0,-4-1 0,-4 2 0,-1-1 0,0 1 0,-4 0 0,-3 0 0,-1 2 0,-2 2 0,0 1 0,0 0 0,0 1 0,-1-1 0,0 0 0,-1 1 0,0-1 0,1 0 0,1 1 0,0-1 0,0 0 0,1 0 0,5 1 0,5-2 0,4 0 0,3-2 0,-3-1 0,-2-1 0,-3 0 0,-2 0 0,-3 1 0,-1 3 0,-3-1 0,-1 2 0,-1-2 0,-1 1 0,-4 0 0,-2 1 0,-2 2 0,1 0 0,3 1 0,1-1 0,1-1 0,1 0 0,0-2 0,1 0 0,2-2 0,1-2 0,3-1 0,0 0 0,-1 2 0,-1 1 0,-2 3 0,0 3 0,0 3 0,-3 4 0,-1 0 0,-3-2 0,0 1 0,0-1 0,2 1 0,-1-3 0,2-4 0,1-1 0,2-2 0,0-1 0,1 0 0,0-1 0,0 0 0,0 0 0,0 1 0,0 1 0,-1 0 0,-2 5 0,-1 2 0,-2 4 0,2-1 0,1-3 0,1-3 0,2-2 0,0-1 0,0-1 0,0 1 0,0 0 0,2 1 0,1 0 0,3-1 0,1 1 0,-1 0 0,-1 1 0,-2 0 0,-1 0 0,-1 6 0,-1 4 0,0 5 0,0 1 0,0-1 0,0 1 0,0-1 0,0-1 0,0-7 0,2-5 0,3 0 0,3 0 0,1 0 0,0 0 0,-2-4 0,0 0 0,1 0 0,-1 1 0,0-1 0,1 1 0,-1-1 0,0 1 0,-2-1 0,0 1 0,-2 3 0,-1 3 0,1 4 0,0 1 0,0 0 0,1-3 0,2-3 0,1-1 0,2-2 0,1 0 0,0-2 0,-1-2 0,-1-1 0,-1 0 0,0-1 0,-2 1 0,-2-1 0,-2 1 0,-1 0 0,0 2 0,0 4 0,0 5 0,0 5 0,0 3 0,0-1 0,0 0 0,0-2 0,0-4 0,0-1 0,0-3 0,0-3 0,0-1 0,4 0 0,0-1 0,2 0 0,0-1 0,-3-1 0,1 1 0,-1 0 0,0 2 0,-1 0 0,-1-1 0,-1 4 0,0 3 0,0 1 0,0-1 0,0-6 0,1-1 0,3-1 0,0 1 0,0-1 0,1 0 0,0 2 0,0 2 0,-1 5 0,-3 2 0,0-1 0,-1-1 0,0 2 0,2 5 0,0 6 0,1-1 0,0-6 0,0-5 0,-1-6 0,-2 1 0,2 2 0,0 1 0,0 3 0,0-1 0,-2 1 0,0 0 0,0 1 0,0 0 0,0-6 0,0 0 0,0-1 0,0-2 0,0-1 0,0-6 0,0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1:08.948"/>
    </inkml:context>
    <inkml:brush xml:id="br0">
      <inkml:brushProperty name="width" value="0.1" units="cm"/>
      <inkml:brushProperty name="height" value="0.1" units="cm"/>
      <inkml:brushProperty name="color" value="#979596"/>
    </inkml:brush>
  </inkml:definitions>
  <inkml:trace contextRef="#ctx0" brushRef="#br0">1 1 24575,'0'0'0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1:09.618"/>
    </inkml:context>
    <inkml:brush xml:id="br0">
      <inkml:brushProperty name="width" value="0.1" units="cm"/>
      <inkml:brushProperty name="height" value="0.1" units="cm"/>
      <inkml:brushProperty name="color" value="#979596"/>
    </inkml:brush>
  </inkml:definitions>
  <inkml:trace contextRef="#ctx0" brushRef="#br0">0 1 24575,'0'0'0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1:10.312"/>
    </inkml:context>
    <inkml:brush xml:id="br0">
      <inkml:brushProperty name="width" value="0.1" units="cm"/>
      <inkml:brushProperty name="height" value="0.1" units="cm"/>
      <inkml:brushProperty name="color" value="#979596"/>
    </inkml:brush>
  </inkml:definitions>
  <inkml:trace contextRef="#ctx0" brushRef="#br0">0 0 24575,'0'0'0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1:11.077"/>
    </inkml:context>
    <inkml:brush xml:id="br0">
      <inkml:brushProperty name="width" value="0.1" units="cm"/>
      <inkml:brushProperty name="height" value="0.1" units="cm"/>
      <inkml:brushProperty name="color" value="#979596"/>
    </inkml:brush>
  </inkml:definitions>
  <inkml:trace contextRef="#ctx0" brushRef="#br0">1 0 24575,'0'0'0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1:11.631"/>
    </inkml:context>
    <inkml:brush xml:id="br0">
      <inkml:brushProperty name="width" value="0.1" units="cm"/>
      <inkml:brushProperty name="height" value="0.1" units="cm"/>
      <inkml:brushProperty name="color" value="#979596"/>
    </inkml:brush>
  </inkml:definitions>
  <inkml:trace contextRef="#ctx0" brushRef="#br0">1 1 24575,'0'0'0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1:12.101"/>
    </inkml:context>
    <inkml:brush xml:id="br0">
      <inkml:brushProperty name="width" value="0.1" units="cm"/>
      <inkml:brushProperty name="height" value="0.1" units="cm"/>
      <inkml:brushProperty name="color" value="#979596"/>
    </inkml:brush>
  </inkml:definitions>
  <inkml:trace contextRef="#ctx0" brushRef="#br0">1 0 24575,'0'0'0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1:12.595"/>
    </inkml:context>
    <inkml:brush xml:id="br0">
      <inkml:brushProperty name="width" value="0.1" units="cm"/>
      <inkml:brushProperty name="height" value="0.1" units="cm"/>
      <inkml:brushProperty name="color" value="#979596"/>
    </inkml:brush>
  </inkml:definitions>
  <inkml:trace contextRef="#ctx0" brushRef="#br0">1 0 24575,'0'0'0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5T03:41:12.948"/>
    </inkml:context>
    <inkml:brush xml:id="br0">
      <inkml:brushProperty name="width" value="0.1" units="cm"/>
      <inkml:brushProperty name="height" value="0.1" units="cm"/>
      <inkml:brushProperty name="color" value="#979596"/>
    </inkml:brush>
  </inkml:definitions>
  <inkml:trace contextRef="#ctx0" brushRef="#br0">1 1 24575,'0'0'0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A5B41-23D6-7314-0540-C017A2318D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DC7D5AB-3C5E-72EA-6094-602F0171E5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768492-63FD-5E9E-2C50-EFF9AE88F68E}"/>
              </a:ext>
            </a:extLst>
          </p:cNvPr>
          <p:cNvSpPr>
            <a:spLocks noGrp="1"/>
          </p:cNvSpPr>
          <p:nvPr>
            <p:ph type="dt" sz="half" idx="10"/>
          </p:nvPr>
        </p:nvSpPr>
        <p:spPr/>
        <p:txBody>
          <a:bodyPr/>
          <a:lstStyle/>
          <a:p>
            <a:fld id="{3D4F8CF6-A3A6-234B-AF34-07DC53556B26}" type="datetimeFigureOut">
              <a:rPr lang="en-US" smtClean="0"/>
              <a:t>6/16/2023</a:t>
            </a:fld>
            <a:endParaRPr lang="en-US" dirty="0"/>
          </a:p>
        </p:txBody>
      </p:sp>
      <p:sp>
        <p:nvSpPr>
          <p:cNvPr id="5" name="Footer Placeholder 4">
            <a:extLst>
              <a:ext uri="{FF2B5EF4-FFF2-40B4-BE49-F238E27FC236}">
                <a16:creationId xmlns:a16="http://schemas.microsoft.com/office/drawing/2014/main" id="{51A399AD-58D3-E2AD-7195-A234DEA13BE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F7C310-399F-AC74-7DF0-AA1A816F20DF}"/>
              </a:ext>
            </a:extLst>
          </p:cNvPr>
          <p:cNvSpPr>
            <a:spLocks noGrp="1"/>
          </p:cNvSpPr>
          <p:nvPr>
            <p:ph type="sldNum" sz="quarter" idx="12"/>
          </p:nvPr>
        </p:nvSpPr>
        <p:spPr/>
        <p:txBody>
          <a:bodyPr/>
          <a:lstStyle/>
          <a:p>
            <a:fld id="{4AB2F3D4-C406-2A42-B3D7-5DB2924EBBF1}" type="slidenum">
              <a:rPr lang="en-US" smtClean="0"/>
              <a:t>‹#›</a:t>
            </a:fld>
            <a:endParaRPr lang="en-US" dirty="0"/>
          </a:p>
        </p:txBody>
      </p:sp>
    </p:spTree>
    <p:extLst>
      <p:ext uri="{BB962C8B-B14F-4D97-AF65-F5344CB8AC3E}">
        <p14:creationId xmlns:p14="http://schemas.microsoft.com/office/powerpoint/2010/main" val="993930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E457-E67F-FF4E-6A16-5AEF58C595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39043B-5F2E-41C3-030E-FAC153B322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DF2BAB-D5C4-5BE8-8B35-13F5F16773FF}"/>
              </a:ext>
            </a:extLst>
          </p:cNvPr>
          <p:cNvSpPr>
            <a:spLocks noGrp="1"/>
          </p:cNvSpPr>
          <p:nvPr>
            <p:ph type="dt" sz="half" idx="10"/>
          </p:nvPr>
        </p:nvSpPr>
        <p:spPr/>
        <p:txBody>
          <a:bodyPr/>
          <a:lstStyle/>
          <a:p>
            <a:fld id="{3D4F8CF6-A3A6-234B-AF34-07DC53556B26}" type="datetimeFigureOut">
              <a:rPr lang="en-US" smtClean="0"/>
              <a:t>6/16/2023</a:t>
            </a:fld>
            <a:endParaRPr lang="en-US" dirty="0"/>
          </a:p>
        </p:txBody>
      </p:sp>
      <p:sp>
        <p:nvSpPr>
          <p:cNvPr id="5" name="Footer Placeholder 4">
            <a:extLst>
              <a:ext uri="{FF2B5EF4-FFF2-40B4-BE49-F238E27FC236}">
                <a16:creationId xmlns:a16="http://schemas.microsoft.com/office/drawing/2014/main" id="{3AA2E8B4-EFD5-E0EB-6218-989E9259488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4CE97C2-52A1-90D2-5CFF-776B1D8C5F95}"/>
              </a:ext>
            </a:extLst>
          </p:cNvPr>
          <p:cNvSpPr>
            <a:spLocks noGrp="1"/>
          </p:cNvSpPr>
          <p:nvPr>
            <p:ph type="sldNum" sz="quarter" idx="12"/>
          </p:nvPr>
        </p:nvSpPr>
        <p:spPr/>
        <p:txBody>
          <a:bodyPr/>
          <a:lstStyle/>
          <a:p>
            <a:fld id="{4AB2F3D4-C406-2A42-B3D7-5DB2924EBBF1}" type="slidenum">
              <a:rPr lang="en-US" smtClean="0"/>
              <a:t>‹#›</a:t>
            </a:fld>
            <a:endParaRPr lang="en-US" dirty="0"/>
          </a:p>
        </p:txBody>
      </p:sp>
    </p:spTree>
    <p:extLst>
      <p:ext uri="{BB962C8B-B14F-4D97-AF65-F5344CB8AC3E}">
        <p14:creationId xmlns:p14="http://schemas.microsoft.com/office/powerpoint/2010/main" val="207232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CD211-6D32-2EE4-6C2F-8E774B5702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B90C6C-232D-FCAE-F169-E1944A5CAA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B9A07D-63CF-99E9-2E1F-2C7A45F24129}"/>
              </a:ext>
            </a:extLst>
          </p:cNvPr>
          <p:cNvSpPr>
            <a:spLocks noGrp="1"/>
          </p:cNvSpPr>
          <p:nvPr>
            <p:ph type="dt" sz="half" idx="10"/>
          </p:nvPr>
        </p:nvSpPr>
        <p:spPr/>
        <p:txBody>
          <a:bodyPr/>
          <a:lstStyle/>
          <a:p>
            <a:fld id="{3D4F8CF6-A3A6-234B-AF34-07DC53556B26}" type="datetimeFigureOut">
              <a:rPr lang="en-US" smtClean="0"/>
              <a:t>6/16/2023</a:t>
            </a:fld>
            <a:endParaRPr lang="en-US" dirty="0"/>
          </a:p>
        </p:txBody>
      </p:sp>
      <p:sp>
        <p:nvSpPr>
          <p:cNvPr id="5" name="Footer Placeholder 4">
            <a:extLst>
              <a:ext uri="{FF2B5EF4-FFF2-40B4-BE49-F238E27FC236}">
                <a16:creationId xmlns:a16="http://schemas.microsoft.com/office/drawing/2014/main" id="{950BFEC1-9FD5-A899-8C62-9E8A3A383AA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C4642BC-2B19-2E6A-4E6C-35775D06E9CB}"/>
              </a:ext>
            </a:extLst>
          </p:cNvPr>
          <p:cNvSpPr>
            <a:spLocks noGrp="1"/>
          </p:cNvSpPr>
          <p:nvPr>
            <p:ph type="sldNum" sz="quarter" idx="12"/>
          </p:nvPr>
        </p:nvSpPr>
        <p:spPr/>
        <p:txBody>
          <a:bodyPr/>
          <a:lstStyle/>
          <a:p>
            <a:fld id="{4AB2F3D4-C406-2A42-B3D7-5DB2924EBBF1}" type="slidenum">
              <a:rPr lang="en-US" smtClean="0"/>
              <a:t>‹#›</a:t>
            </a:fld>
            <a:endParaRPr lang="en-US" dirty="0"/>
          </a:p>
        </p:txBody>
      </p:sp>
    </p:spTree>
    <p:extLst>
      <p:ext uri="{BB962C8B-B14F-4D97-AF65-F5344CB8AC3E}">
        <p14:creationId xmlns:p14="http://schemas.microsoft.com/office/powerpoint/2010/main" val="2438488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EE6B4-1893-6EE5-2890-9B63668F19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A7182D-4173-34DF-B5D9-C9FCAAAB24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9BB08F-366D-947E-69F3-B864AFC2B9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C56172-7398-C9AE-8D14-305D02223092}"/>
              </a:ext>
            </a:extLst>
          </p:cNvPr>
          <p:cNvSpPr>
            <a:spLocks noGrp="1"/>
          </p:cNvSpPr>
          <p:nvPr>
            <p:ph type="dt" sz="half" idx="10"/>
          </p:nvPr>
        </p:nvSpPr>
        <p:spPr/>
        <p:txBody>
          <a:bodyPr/>
          <a:lstStyle/>
          <a:p>
            <a:fld id="{3D4F8CF6-A3A6-234B-AF34-07DC53556B26}" type="datetimeFigureOut">
              <a:rPr lang="en-US" smtClean="0"/>
              <a:t>6/16/2023</a:t>
            </a:fld>
            <a:endParaRPr lang="en-US" dirty="0"/>
          </a:p>
        </p:txBody>
      </p:sp>
      <p:sp>
        <p:nvSpPr>
          <p:cNvPr id="6" name="Footer Placeholder 5">
            <a:extLst>
              <a:ext uri="{FF2B5EF4-FFF2-40B4-BE49-F238E27FC236}">
                <a16:creationId xmlns:a16="http://schemas.microsoft.com/office/drawing/2014/main" id="{D6A35A7E-A570-CDD9-E836-BE0610F436E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171BA3A-048F-63E0-5D6A-1AB9F091A582}"/>
              </a:ext>
            </a:extLst>
          </p:cNvPr>
          <p:cNvSpPr>
            <a:spLocks noGrp="1"/>
          </p:cNvSpPr>
          <p:nvPr>
            <p:ph type="sldNum" sz="quarter" idx="12"/>
          </p:nvPr>
        </p:nvSpPr>
        <p:spPr/>
        <p:txBody>
          <a:bodyPr/>
          <a:lstStyle/>
          <a:p>
            <a:fld id="{4AB2F3D4-C406-2A42-B3D7-5DB2924EBBF1}" type="slidenum">
              <a:rPr lang="en-US" smtClean="0"/>
              <a:t>‹#›</a:t>
            </a:fld>
            <a:endParaRPr lang="en-US" dirty="0"/>
          </a:p>
        </p:txBody>
      </p:sp>
    </p:spTree>
    <p:extLst>
      <p:ext uri="{BB962C8B-B14F-4D97-AF65-F5344CB8AC3E}">
        <p14:creationId xmlns:p14="http://schemas.microsoft.com/office/powerpoint/2010/main" val="4047121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28BBD-B14D-0260-05B0-0E771ECAEB2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CDE69D-20F6-B912-59F4-886250618C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3A21BCE-4885-7A1D-389F-BB41CC23C7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4B95E3-00C2-321E-9C07-75E537131B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0CA5F3-CB7A-06CB-E326-79CE2F4808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FB598B-2E97-780D-6786-C273ADE3A3A8}"/>
              </a:ext>
            </a:extLst>
          </p:cNvPr>
          <p:cNvSpPr>
            <a:spLocks noGrp="1"/>
          </p:cNvSpPr>
          <p:nvPr>
            <p:ph type="dt" sz="half" idx="10"/>
          </p:nvPr>
        </p:nvSpPr>
        <p:spPr/>
        <p:txBody>
          <a:bodyPr/>
          <a:lstStyle/>
          <a:p>
            <a:fld id="{3D4F8CF6-A3A6-234B-AF34-07DC53556B26}" type="datetimeFigureOut">
              <a:rPr lang="en-US" smtClean="0"/>
              <a:t>6/16/2023</a:t>
            </a:fld>
            <a:endParaRPr lang="en-US" dirty="0"/>
          </a:p>
        </p:txBody>
      </p:sp>
      <p:sp>
        <p:nvSpPr>
          <p:cNvPr id="8" name="Footer Placeholder 7">
            <a:extLst>
              <a:ext uri="{FF2B5EF4-FFF2-40B4-BE49-F238E27FC236}">
                <a16:creationId xmlns:a16="http://schemas.microsoft.com/office/drawing/2014/main" id="{DD464BC9-C3D8-ED05-6347-786378C2B80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6802AFE-72AC-8578-630D-31CAE9D850C6}"/>
              </a:ext>
            </a:extLst>
          </p:cNvPr>
          <p:cNvSpPr>
            <a:spLocks noGrp="1"/>
          </p:cNvSpPr>
          <p:nvPr>
            <p:ph type="sldNum" sz="quarter" idx="12"/>
          </p:nvPr>
        </p:nvSpPr>
        <p:spPr/>
        <p:txBody>
          <a:bodyPr/>
          <a:lstStyle/>
          <a:p>
            <a:fld id="{4AB2F3D4-C406-2A42-B3D7-5DB2924EBBF1}" type="slidenum">
              <a:rPr lang="en-US" smtClean="0"/>
              <a:t>‹#›</a:t>
            </a:fld>
            <a:endParaRPr lang="en-US" dirty="0"/>
          </a:p>
        </p:txBody>
      </p:sp>
    </p:spTree>
    <p:extLst>
      <p:ext uri="{BB962C8B-B14F-4D97-AF65-F5344CB8AC3E}">
        <p14:creationId xmlns:p14="http://schemas.microsoft.com/office/powerpoint/2010/main" val="3162003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C6C39-85AA-8BD6-E60D-0F30BCB0559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78AC24-D5BB-285E-375E-861C1BAB05D7}"/>
              </a:ext>
            </a:extLst>
          </p:cNvPr>
          <p:cNvSpPr>
            <a:spLocks noGrp="1"/>
          </p:cNvSpPr>
          <p:nvPr>
            <p:ph type="dt" sz="half" idx="10"/>
          </p:nvPr>
        </p:nvSpPr>
        <p:spPr/>
        <p:txBody>
          <a:bodyPr/>
          <a:lstStyle/>
          <a:p>
            <a:fld id="{3D4F8CF6-A3A6-234B-AF34-07DC53556B26}" type="datetimeFigureOut">
              <a:rPr lang="en-US" smtClean="0"/>
              <a:t>6/16/2023</a:t>
            </a:fld>
            <a:endParaRPr lang="en-US" dirty="0"/>
          </a:p>
        </p:txBody>
      </p:sp>
      <p:sp>
        <p:nvSpPr>
          <p:cNvPr id="4" name="Footer Placeholder 3">
            <a:extLst>
              <a:ext uri="{FF2B5EF4-FFF2-40B4-BE49-F238E27FC236}">
                <a16:creationId xmlns:a16="http://schemas.microsoft.com/office/drawing/2014/main" id="{9B9AB0C2-7479-8753-53E0-C89BEF42491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8E42B3A-C9BB-4506-5605-F2EB1BF14C7A}"/>
              </a:ext>
            </a:extLst>
          </p:cNvPr>
          <p:cNvSpPr>
            <a:spLocks noGrp="1"/>
          </p:cNvSpPr>
          <p:nvPr>
            <p:ph type="sldNum" sz="quarter" idx="12"/>
          </p:nvPr>
        </p:nvSpPr>
        <p:spPr/>
        <p:txBody>
          <a:bodyPr/>
          <a:lstStyle/>
          <a:p>
            <a:fld id="{4AB2F3D4-C406-2A42-B3D7-5DB2924EBBF1}" type="slidenum">
              <a:rPr lang="en-US" smtClean="0"/>
              <a:t>‹#›</a:t>
            </a:fld>
            <a:endParaRPr lang="en-US" dirty="0"/>
          </a:p>
        </p:txBody>
      </p:sp>
    </p:spTree>
    <p:extLst>
      <p:ext uri="{BB962C8B-B14F-4D97-AF65-F5344CB8AC3E}">
        <p14:creationId xmlns:p14="http://schemas.microsoft.com/office/powerpoint/2010/main" val="1774085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CE1BB3-E1F6-7F2D-EDB0-F7F8AFF65E4C}"/>
              </a:ext>
            </a:extLst>
          </p:cNvPr>
          <p:cNvSpPr>
            <a:spLocks noGrp="1"/>
          </p:cNvSpPr>
          <p:nvPr>
            <p:ph type="dt" sz="half" idx="10"/>
          </p:nvPr>
        </p:nvSpPr>
        <p:spPr/>
        <p:txBody>
          <a:bodyPr/>
          <a:lstStyle/>
          <a:p>
            <a:fld id="{3D4F8CF6-A3A6-234B-AF34-07DC53556B26}" type="datetimeFigureOut">
              <a:rPr lang="en-US" smtClean="0"/>
              <a:t>6/16/2023</a:t>
            </a:fld>
            <a:endParaRPr lang="en-US" dirty="0"/>
          </a:p>
        </p:txBody>
      </p:sp>
      <p:sp>
        <p:nvSpPr>
          <p:cNvPr id="3" name="Footer Placeholder 2">
            <a:extLst>
              <a:ext uri="{FF2B5EF4-FFF2-40B4-BE49-F238E27FC236}">
                <a16:creationId xmlns:a16="http://schemas.microsoft.com/office/drawing/2014/main" id="{E5C7BF1E-ED2A-1EFF-281C-846AE9CD248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B94F1AE-E691-8B8E-C33E-DD538F761952}"/>
              </a:ext>
            </a:extLst>
          </p:cNvPr>
          <p:cNvSpPr>
            <a:spLocks noGrp="1"/>
          </p:cNvSpPr>
          <p:nvPr>
            <p:ph type="sldNum" sz="quarter" idx="12"/>
          </p:nvPr>
        </p:nvSpPr>
        <p:spPr/>
        <p:txBody>
          <a:bodyPr/>
          <a:lstStyle/>
          <a:p>
            <a:fld id="{4AB2F3D4-C406-2A42-B3D7-5DB2924EBBF1}" type="slidenum">
              <a:rPr lang="en-US" smtClean="0"/>
              <a:t>‹#›</a:t>
            </a:fld>
            <a:endParaRPr lang="en-US" dirty="0"/>
          </a:p>
        </p:txBody>
      </p:sp>
    </p:spTree>
    <p:extLst>
      <p:ext uri="{BB962C8B-B14F-4D97-AF65-F5344CB8AC3E}">
        <p14:creationId xmlns:p14="http://schemas.microsoft.com/office/powerpoint/2010/main" val="2445196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FD2BC-1FD2-6271-7AE3-29DE6D64B3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180C10-5AAC-3980-B438-9E89A2427A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BE833E-7372-E921-AB6F-E01DCCA61D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736C8F-1FC7-A506-F0D6-C0E5ACF925DD}"/>
              </a:ext>
            </a:extLst>
          </p:cNvPr>
          <p:cNvSpPr>
            <a:spLocks noGrp="1"/>
          </p:cNvSpPr>
          <p:nvPr>
            <p:ph type="dt" sz="half" idx="10"/>
          </p:nvPr>
        </p:nvSpPr>
        <p:spPr/>
        <p:txBody>
          <a:bodyPr/>
          <a:lstStyle/>
          <a:p>
            <a:fld id="{3D4F8CF6-A3A6-234B-AF34-07DC53556B26}" type="datetimeFigureOut">
              <a:rPr lang="en-US" smtClean="0"/>
              <a:t>6/16/2023</a:t>
            </a:fld>
            <a:endParaRPr lang="en-US" dirty="0"/>
          </a:p>
        </p:txBody>
      </p:sp>
      <p:sp>
        <p:nvSpPr>
          <p:cNvPr id="6" name="Footer Placeholder 5">
            <a:extLst>
              <a:ext uri="{FF2B5EF4-FFF2-40B4-BE49-F238E27FC236}">
                <a16:creationId xmlns:a16="http://schemas.microsoft.com/office/drawing/2014/main" id="{E484E142-C06F-FA2D-D794-C01BA45A91C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8EFF9CD-22C9-C654-283B-251F0C4D96D5}"/>
              </a:ext>
            </a:extLst>
          </p:cNvPr>
          <p:cNvSpPr>
            <a:spLocks noGrp="1"/>
          </p:cNvSpPr>
          <p:nvPr>
            <p:ph type="sldNum" sz="quarter" idx="12"/>
          </p:nvPr>
        </p:nvSpPr>
        <p:spPr/>
        <p:txBody>
          <a:bodyPr/>
          <a:lstStyle/>
          <a:p>
            <a:fld id="{4AB2F3D4-C406-2A42-B3D7-5DB2924EBBF1}" type="slidenum">
              <a:rPr lang="en-US" smtClean="0"/>
              <a:t>‹#›</a:t>
            </a:fld>
            <a:endParaRPr lang="en-US" dirty="0"/>
          </a:p>
        </p:txBody>
      </p:sp>
    </p:spTree>
    <p:extLst>
      <p:ext uri="{BB962C8B-B14F-4D97-AF65-F5344CB8AC3E}">
        <p14:creationId xmlns:p14="http://schemas.microsoft.com/office/powerpoint/2010/main" val="4085975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C6FCF-43ED-5B5F-B8F1-70DDA90525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04ED97-AF04-6C43-0492-6B4EAE0F5E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E5950D0-B3BA-70CB-7D8C-E1F4D28035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B1EABB-B6FD-FCE7-D8A7-3DBA49B364E1}"/>
              </a:ext>
            </a:extLst>
          </p:cNvPr>
          <p:cNvSpPr>
            <a:spLocks noGrp="1"/>
          </p:cNvSpPr>
          <p:nvPr>
            <p:ph type="dt" sz="half" idx="10"/>
          </p:nvPr>
        </p:nvSpPr>
        <p:spPr/>
        <p:txBody>
          <a:bodyPr/>
          <a:lstStyle/>
          <a:p>
            <a:fld id="{3D4F8CF6-A3A6-234B-AF34-07DC53556B26}" type="datetimeFigureOut">
              <a:rPr lang="en-US" smtClean="0"/>
              <a:t>6/16/2023</a:t>
            </a:fld>
            <a:endParaRPr lang="en-US" dirty="0"/>
          </a:p>
        </p:txBody>
      </p:sp>
      <p:sp>
        <p:nvSpPr>
          <p:cNvPr id="6" name="Footer Placeholder 5">
            <a:extLst>
              <a:ext uri="{FF2B5EF4-FFF2-40B4-BE49-F238E27FC236}">
                <a16:creationId xmlns:a16="http://schemas.microsoft.com/office/drawing/2014/main" id="{758F1FD4-26E4-17CA-1C2B-5AB3C23836A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D68E63-3455-11C4-0215-0360859957D4}"/>
              </a:ext>
            </a:extLst>
          </p:cNvPr>
          <p:cNvSpPr>
            <a:spLocks noGrp="1"/>
          </p:cNvSpPr>
          <p:nvPr>
            <p:ph type="sldNum" sz="quarter" idx="12"/>
          </p:nvPr>
        </p:nvSpPr>
        <p:spPr/>
        <p:txBody>
          <a:bodyPr/>
          <a:lstStyle/>
          <a:p>
            <a:fld id="{4AB2F3D4-C406-2A42-B3D7-5DB2924EBBF1}" type="slidenum">
              <a:rPr lang="en-US" smtClean="0"/>
              <a:t>‹#›</a:t>
            </a:fld>
            <a:endParaRPr lang="en-US" dirty="0"/>
          </a:p>
        </p:txBody>
      </p:sp>
    </p:spTree>
    <p:extLst>
      <p:ext uri="{BB962C8B-B14F-4D97-AF65-F5344CB8AC3E}">
        <p14:creationId xmlns:p14="http://schemas.microsoft.com/office/powerpoint/2010/main" val="1220984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22171-5432-0CBC-1157-B17327D69F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3B2F47-7DBA-C75B-1A67-FA4ECE5CF1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1AA08-5EC0-3F19-C025-A8CCD7C21207}"/>
              </a:ext>
            </a:extLst>
          </p:cNvPr>
          <p:cNvSpPr>
            <a:spLocks noGrp="1"/>
          </p:cNvSpPr>
          <p:nvPr>
            <p:ph type="dt" sz="half" idx="10"/>
          </p:nvPr>
        </p:nvSpPr>
        <p:spPr/>
        <p:txBody>
          <a:bodyPr/>
          <a:lstStyle/>
          <a:p>
            <a:fld id="{3D4F8CF6-A3A6-234B-AF34-07DC53556B26}" type="datetimeFigureOut">
              <a:rPr lang="en-US" smtClean="0"/>
              <a:t>6/16/2023</a:t>
            </a:fld>
            <a:endParaRPr lang="en-US" dirty="0"/>
          </a:p>
        </p:txBody>
      </p:sp>
      <p:sp>
        <p:nvSpPr>
          <p:cNvPr id="5" name="Footer Placeholder 4">
            <a:extLst>
              <a:ext uri="{FF2B5EF4-FFF2-40B4-BE49-F238E27FC236}">
                <a16:creationId xmlns:a16="http://schemas.microsoft.com/office/drawing/2014/main" id="{14ADF716-9501-F4F3-CC7A-0445BA746FE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04C280A-8117-B32B-EDFF-F48FDF57BAD7}"/>
              </a:ext>
            </a:extLst>
          </p:cNvPr>
          <p:cNvSpPr>
            <a:spLocks noGrp="1"/>
          </p:cNvSpPr>
          <p:nvPr>
            <p:ph type="sldNum" sz="quarter" idx="12"/>
          </p:nvPr>
        </p:nvSpPr>
        <p:spPr/>
        <p:txBody>
          <a:bodyPr/>
          <a:lstStyle/>
          <a:p>
            <a:fld id="{4AB2F3D4-C406-2A42-B3D7-5DB2924EBBF1}" type="slidenum">
              <a:rPr lang="en-US" smtClean="0"/>
              <a:t>‹#›</a:t>
            </a:fld>
            <a:endParaRPr lang="en-US" dirty="0"/>
          </a:p>
        </p:txBody>
      </p:sp>
    </p:spTree>
    <p:extLst>
      <p:ext uri="{BB962C8B-B14F-4D97-AF65-F5344CB8AC3E}">
        <p14:creationId xmlns:p14="http://schemas.microsoft.com/office/powerpoint/2010/main" val="3575484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7FD776-C03D-0FB9-AA47-75C66C1090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41D233-C200-3585-F92E-C3EC693909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919873-7106-6071-352A-76C06F800B62}"/>
              </a:ext>
            </a:extLst>
          </p:cNvPr>
          <p:cNvSpPr>
            <a:spLocks noGrp="1"/>
          </p:cNvSpPr>
          <p:nvPr>
            <p:ph type="dt" sz="half" idx="10"/>
          </p:nvPr>
        </p:nvSpPr>
        <p:spPr/>
        <p:txBody>
          <a:bodyPr/>
          <a:lstStyle/>
          <a:p>
            <a:fld id="{3D4F8CF6-A3A6-234B-AF34-07DC53556B26}" type="datetimeFigureOut">
              <a:rPr lang="en-US" smtClean="0"/>
              <a:t>6/16/2023</a:t>
            </a:fld>
            <a:endParaRPr lang="en-US" dirty="0"/>
          </a:p>
        </p:txBody>
      </p:sp>
      <p:sp>
        <p:nvSpPr>
          <p:cNvPr id="5" name="Footer Placeholder 4">
            <a:extLst>
              <a:ext uri="{FF2B5EF4-FFF2-40B4-BE49-F238E27FC236}">
                <a16:creationId xmlns:a16="http://schemas.microsoft.com/office/drawing/2014/main" id="{01AE09B8-2EDE-EE01-47D7-95EA5304EE5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52078E3-0303-C726-E740-B40D5A39B577}"/>
              </a:ext>
            </a:extLst>
          </p:cNvPr>
          <p:cNvSpPr>
            <a:spLocks noGrp="1"/>
          </p:cNvSpPr>
          <p:nvPr>
            <p:ph type="sldNum" sz="quarter" idx="12"/>
          </p:nvPr>
        </p:nvSpPr>
        <p:spPr/>
        <p:txBody>
          <a:bodyPr/>
          <a:lstStyle/>
          <a:p>
            <a:fld id="{4AB2F3D4-C406-2A42-B3D7-5DB2924EBBF1}" type="slidenum">
              <a:rPr lang="en-US" smtClean="0"/>
              <a:t>‹#›</a:t>
            </a:fld>
            <a:endParaRPr lang="en-US" dirty="0"/>
          </a:p>
        </p:txBody>
      </p:sp>
    </p:spTree>
    <p:extLst>
      <p:ext uri="{BB962C8B-B14F-4D97-AF65-F5344CB8AC3E}">
        <p14:creationId xmlns:p14="http://schemas.microsoft.com/office/powerpoint/2010/main" val="1150856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39C608-CCB5-ADDC-9B85-C1DA7077F2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E04EA8-77BF-23A6-031F-868C335E49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CCCF67-DDDC-4C88-EF65-F5A31F6DD3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4F8CF6-A3A6-234B-AF34-07DC53556B26}" type="datetimeFigureOut">
              <a:rPr lang="en-US" smtClean="0"/>
              <a:t>6/16/2023</a:t>
            </a:fld>
            <a:endParaRPr lang="en-US" dirty="0"/>
          </a:p>
        </p:txBody>
      </p:sp>
      <p:sp>
        <p:nvSpPr>
          <p:cNvPr id="5" name="Footer Placeholder 4">
            <a:extLst>
              <a:ext uri="{FF2B5EF4-FFF2-40B4-BE49-F238E27FC236}">
                <a16:creationId xmlns:a16="http://schemas.microsoft.com/office/drawing/2014/main" id="{F5A06510-24AF-A862-2396-C1A1CB2F9B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2356467-369D-FDDD-51C4-BB9CE19F7A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B2F3D4-C406-2A42-B3D7-5DB2924EBBF1}" type="slidenum">
              <a:rPr lang="en-US" smtClean="0"/>
              <a:t>‹#›</a:t>
            </a:fld>
            <a:endParaRPr lang="en-US" dirty="0"/>
          </a:p>
        </p:txBody>
      </p:sp>
    </p:spTree>
    <p:extLst>
      <p:ext uri="{BB962C8B-B14F-4D97-AF65-F5344CB8AC3E}">
        <p14:creationId xmlns:p14="http://schemas.microsoft.com/office/powerpoint/2010/main" val="34322650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customXml" Target="../ink/ink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customXml" Target="../ink/ink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customXml" Target="../ink/ink3.xml"/></Relationships>
</file>

<file path=ppt/slides/_rels/slide38.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2.wdp"/><Relationship Id="rId7" Type="http://schemas.openxmlformats.org/officeDocument/2006/relationships/customXml" Target="../ink/ink5.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3.png"/><Relationship Id="rId10" Type="http://schemas.openxmlformats.org/officeDocument/2006/relationships/image" Target="../media/image15.png"/><Relationship Id="rId4" Type="http://schemas.openxmlformats.org/officeDocument/2006/relationships/customXml" Target="../ink/ink4.xml"/><Relationship Id="rId9" Type="http://schemas.openxmlformats.org/officeDocument/2006/relationships/customXml" Target="../ink/ink6.xml"/></Relationships>
</file>

<file path=ppt/slides/_rels/slide39.xml.rels><?xml version="1.0" encoding="UTF-8" standalone="yes"?>
<Relationships xmlns="http://schemas.openxmlformats.org/package/2006/relationships"><Relationship Id="rId26" Type="http://schemas.openxmlformats.org/officeDocument/2006/relationships/image" Target="../media/image25.png"/><Relationship Id="rId21" Type="http://schemas.openxmlformats.org/officeDocument/2006/relationships/customXml" Target="../ink/ink15.xml"/><Relationship Id="rId42" Type="http://schemas.openxmlformats.org/officeDocument/2006/relationships/image" Target="../media/image33.png"/><Relationship Id="rId47" Type="http://schemas.openxmlformats.org/officeDocument/2006/relationships/customXml" Target="../ink/ink28.xml"/><Relationship Id="rId63" Type="http://schemas.openxmlformats.org/officeDocument/2006/relationships/image" Target="../media/image43.png"/><Relationship Id="rId68" Type="http://schemas.openxmlformats.org/officeDocument/2006/relationships/customXml" Target="../ink/ink39.xml"/><Relationship Id="rId84" Type="http://schemas.openxmlformats.org/officeDocument/2006/relationships/customXml" Target="../ink/ink52.xml"/><Relationship Id="rId89" Type="http://schemas.openxmlformats.org/officeDocument/2006/relationships/image" Target="../media/image50.png"/><Relationship Id="rId112" Type="http://schemas.openxmlformats.org/officeDocument/2006/relationships/customXml" Target="../ink/ink72.xml"/><Relationship Id="rId16" Type="http://schemas.openxmlformats.org/officeDocument/2006/relationships/image" Target="../media/image20.png"/><Relationship Id="rId107" Type="http://schemas.openxmlformats.org/officeDocument/2006/relationships/customXml" Target="../ink/ink67.xml"/><Relationship Id="rId11" Type="http://schemas.openxmlformats.org/officeDocument/2006/relationships/customXml" Target="../ink/ink10.xml"/><Relationship Id="rId32" Type="http://schemas.openxmlformats.org/officeDocument/2006/relationships/image" Target="../media/image28.png"/><Relationship Id="rId37" Type="http://schemas.openxmlformats.org/officeDocument/2006/relationships/customXml" Target="../ink/ink23.xml"/><Relationship Id="rId53" Type="http://schemas.openxmlformats.org/officeDocument/2006/relationships/image" Target="../media/image38.png"/><Relationship Id="rId58" Type="http://schemas.openxmlformats.org/officeDocument/2006/relationships/customXml" Target="../ink/ink34.xml"/><Relationship Id="rId74" Type="http://schemas.openxmlformats.org/officeDocument/2006/relationships/customXml" Target="../ink/ink43.xml"/><Relationship Id="rId79" Type="http://schemas.openxmlformats.org/officeDocument/2006/relationships/customXml" Target="../ink/ink47.xml"/><Relationship Id="rId102" Type="http://schemas.openxmlformats.org/officeDocument/2006/relationships/customXml" Target="../ink/ink63.xml"/><Relationship Id="rId5" Type="http://schemas.openxmlformats.org/officeDocument/2006/relationships/image" Target="../media/image16.png"/><Relationship Id="rId90" Type="http://schemas.openxmlformats.org/officeDocument/2006/relationships/customXml" Target="../ink/ink56.xml"/><Relationship Id="rId95" Type="http://schemas.openxmlformats.org/officeDocument/2006/relationships/image" Target="../media/image53.png"/><Relationship Id="rId22" Type="http://schemas.openxmlformats.org/officeDocument/2006/relationships/image" Target="../media/image23.png"/><Relationship Id="rId27" Type="http://schemas.openxmlformats.org/officeDocument/2006/relationships/customXml" Target="../ink/ink18.xml"/><Relationship Id="rId43" Type="http://schemas.openxmlformats.org/officeDocument/2006/relationships/customXml" Target="../ink/ink26.xml"/><Relationship Id="rId48" Type="http://schemas.openxmlformats.org/officeDocument/2006/relationships/customXml" Target="../ink/ink29.xml"/><Relationship Id="rId64" Type="http://schemas.openxmlformats.org/officeDocument/2006/relationships/customXml" Target="../ink/ink37.xml"/><Relationship Id="rId69" Type="http://schemas.openxmlformats.org/officeDocument/2006/relationships/image" Target="../media/image46.png"/><Relationship Id="rId80" Type="http://schemas.openxmlformats.org/officeDocument/2006/relationships/customXml" Target="../ink/ink48.xml"/><Relationship Id="rId85" Type="http://schemas.openxmlformats.org/officeDocument/2006/relationships/customXml" Target="../ink/ink53.xml"/><Relationship Id="rId12" Type="http://schemas.openxmlformats.org/officeDocument/2006/relationships/image" Target="../media/image18.png"/><Relationship Id="rId17" Type="http://schemas.openxmlformats.org/officeDocument/2006/relationships/customXml" Target="../ink/ink13.xml"/><Relationship Id="rId33" Type="http://schemas.openxmlformats.org/officeDocument/2006/relationships/customXml" Target="../ink/ink21.xml"/><Relationship Id="rId38" Type="http://schemas.openxmlformats.org/officeDocument/2006/relationships/image" Target="../media/image31.png"/><Relationship Id="rId59" Type="http://schemas.openxmlformats.org/officeDocument/2006/relationships/image" Target="../media/image41.png"/><Relationship Id="rId103" Type="http://schemas.openxmlformats.org/officeDocument/2006/relationships/customXml" Target="../ink/ink64.xml"/><Relationship Id="rId108" Type="http://schemas.openxmlformats.org/officeDocument/2006/relationships/customXml" Target="../ink/ink68.xml"/><Relationship Id="rId54" Type="http://schemas.openxmlformats.org/officeDocument/2006/relationships/customXml" Target="../ink/ink32.xml"/><Relationship Id="rId70" Type="http://schemas.openxmlformats.org/officeDocument/2006/relationships/customXml" Target="../ink/ink40.xml"/><Relationship Id="rId75" Type="http://schemas.openxmlformats.org/officeDocument/2006/relationships/customXml" Target="../ink/ink44.xml"/><Relationship Id="rId91" Type="http://schemas.openxmlformats.org/officeDocument/2006/relationships/image" Target="../media/image51.png"/><Relationship Id="rId96" Type="http://schemas.openxmlformats.org/officeDocument/2006/relationships/customXml" Target="../ink/ink59.xml"/><Relationship Id="rId1" Type="http://schemas.openxmlformats.org/officeDocument/2006/relationships/slideLayout" Target="../slideLayouts/slideLayout2.xml"/><Relationship Id="rId6" Type="http://schemas.openxmlformats.org/officeDocument/2006/relationships/image" Target="../media/image12.png"/><Relationship Id="rId15" Type="http://schemas.openxmlformats.org/officeDocument/2006/relationships/customXml" Target="../ink/ink12.xml"/><Relationship Id="rId23" Type="http://schemas.openxmlformats.org/officeDocument/2006/relationships/customXml" Target="../ink/ink16.xml"/><Relationship Id="rId28" Type="http://schemas.openxmlformats.org/officeDocument/2006/relationships/image" Target="../media/image26.png"/><Relationship Id="rId36" Type="http://schemas.openxmlformats.org/officeDocument/2006/relationships/image" Target="../media/image30.png"/><Relationship Id="rId49" Type="http://schemas.openxmlformats.org/officeDocument/2006/relationships/image" Target="../media/image36.png"/><Relationship Id="rId57" Type="http://schemas.openxmlformats.org/officeDocument/2006/relationships/image" Target="../media/image40.png"/><Relationship Id="rId106" Type="http://schemas.openxmlformats.org/officeDocument/2006/relationships/customXml" Target="../ink/ink66.xml"/><Relationship Id="rId10" Type="http://schemas.openxmlformats.org/officeDocument/2006/relationships/image" Target="../media/image15.png"/><Relationship Id="rId31" Type="http://schemas.openxmlformats.org/officeDocument/2006/relationships/customXml" Target="../ink/ink20.xml"/><Relationship Id="rId44" Type="http://schemas.openxmlformats.org/officeDocument/2006/relationships/image" Target="../media/image34.png"/><Relationship Id="rId52" Type="http://schemas.openxmlformats.org/officeDocument/2006/relationships/customXml" Target="../ink/ink31.xml"/><Relationship Id="rId60" Type="http://schemas.openxmlformats.org/officeDocument/2006/relationships/customXml" Target="../ink/ink35.xml"/><Relationship Id="rId65" Type="http://schemas.openxmlformats.org/officeDocument/2006/relationships/image" Target="../media/image44.png"/><Relationship Id="rId73" Type="http://schemas.openxmlformats.org/officeDocument/2006/relationships/customXml" Target="../ink/ink42.xml"/><Relationship Id="rId78" Type="http://schemas.openxmlformats.org/officeDocument/2006/relationships/customXml" Target="../ink/ink46.xml"/><Relationship Id="rId81" Type="http://schemas.openxmlformats.org/officeDocument/2006/relationships/customXml" Target="../ink/ink49.xml"/><Relationship Id="rId86" Type="http://schemas.openxmlformats.org/officeDocument/2006/relationships/image" Target="../media/image49.png"/><Relationship Id="rId94" Type="http://schemas.openxmlformats.org/officeDocument/2006/relationships/customXml" Target="../ink/ink58.xml"/><Relationship Id="rId99" Type="http://schemas.openxmlformats.org/officeDocument/2006/relationships/image" Target="../media/image55.png"/><Relationship Id="rId101" Type="http://schemas.openxmlformats.org/officeDocument/2006/relationships/customXml" Target="../ink/ink62.xml"/><Relationship Id="rId4" Type="http://schemas.openxmlformats.org/officeDocument/2006/relationships/customXml" Target="../ink/ink7.xml"/><Relationship Id="rId9" Type="http://schemas.openxmlformats.org/officeDocument/2006/relationships/customXml" Target="../ink/ink9.xml"/><Relationship Id="rId13" Type="http://schemas.openxmlformats.org/officeDocument/2006/relationships/customXml" Target="../ink/ink11.xml"/><Relationship Id="rId18" Type="http://schemas.openxmlformats.org/officeDocument/2006/relationships/image" Target="../media/image21.png"/><Relationship Id="rId39" Type="http://schemas.openxmlformats.org/officeDocument/2006/relationships/customXml" Target="../ink/ink24.xml"/><Relationship Id="rId109" Type="http://schemas.openxmlformats.org/officeDocument/2006/relationships/customXml" Target="../ink/ink69.xml"/><Relationship Id="rId34" Type="http://schemas.openxmlformats.org/officeDocument/2006/relationships/image" Target="../media/image29.png"/><Relationship Id="rId50" Type="http://schemas.openxmlformats.org/officeDocument/2006/relationships/customXml" Target="../ink/ink30.xml"/><Relationship Id="rId55" Type="http://schemas.openxmlformats.org/officeDocument/2006/relationships/image" Target="../media/image39.png"/><Relationship Id="rId76" Type="http://schemas.openxmlformats.org/officeDocument/2006/relationships/image" Target="../media/image48.png"/><Relationship Id="rId97" Type="http://schemas.openxmlformats.org/officeDocument/2006/relationships/image" Target="../media/image54.png"/><Relationship Id="rId104" Type="http://schemas.openxmlformats.org/officeDocument/2006/relationships/image" Target="../media/image56.png"/><Relationship Id="rId7" Type="http://schemas.openxmlformats.org/officeDocument/2006/relationships/customXml" Target="../ink/ink8.xml"/><Relationship Id="rId71" Type="http://schemas.openxmlformats.org/officeDocument/2006/relationships/image" Target="../media/image47.png"/><Relationship Id="rId92" Type="http://schemas.openxmlformats.org/officeDocument/2006/relationships/customXml" Target="../ink/ink57.xml"/><Relationship Id="rId2" Type="http://schemas.openxmlformats.org/officeDocument/2006/relationships/image" Target="../media/image8.png"/><Relationship Id="rId29" Type="http://schemas.openxmlformats.org/officeDocument/2006/relationships/customXml" Target="../ink/ink19.xml"/><Relationship Id="rId24" Type="http://schemas.openxmlformats.org/officeDocument/2006/relationships/image" Target="../media/image24.png"/><Relationship Id="rId40" Type="http://schemas.openxmlformats.org/officeDocument/2006/relationships/image" Target="../media/image32.png"/><Relationship Id="rId45" Type="http://schemas.openxmlformats.org/officeDocument/2006/relationships/customXml" Target="../ink/ink27.xml"/><Relationship Id="rId66" Type="http://schemas.openxmlformats.org/officeDocument/2006/relationships/customXml" Target="../ink/ink38.xml"/><Relationship Id="rId87" Type="http://schemas.openxmlformats.org/officeDocument/2006/relationships/customXml" Target="../ink/ink54.xml"/><Relationship Id="rId110" Type="http://schemas.openxmlformats.org/officeDocument/2006/relationships/customXml" Target="../ink/ink70.xml"/><Relationship Id="rId61" Type="http://schemas.openxmlformats.org/officeDocument/2006/relationships/image" Target="../media/image42.png"/><Relationship Id="rId82" Type="http://schemas.openxmlformats.org/officeDocument/2006/relationships/customXml" Target="../ink/ink50.xml"/><Relationship Id="rId19" Type="http://schemas.openxmlformats.org/officeDocument/2006/relationships/customXml" Target="../ink/ink14.xml"/><Relationship Id="rId14" Type="http://schemas.openxmlformats.org/officeDocument/2006/relationships/image" Target="../media/image19.png"/><Relationship Id="rId30" Type="http://schemas.openxmlformats.org/officeDocument/2006/relationships/image" Target="../media/image27.png"/><Relationship Id="rId35" Type="http://schemas.openxmlformats.org/officeDocument/2006/relationships/customXml" Target="../ink/ink22.xml"/><Relationship Id="rId56" Type="http://schemas.openxmlformats.org/officeDocument/2006/relationships/customXml" Target="../ink/ink33.xml"/><Relationship Id="rId77" Type="http://schemas.openxmlformats.org/officeDocument/2006/relationships/customXml" Target="../ink/ink45.xml"/><Relationship Id="rId100" Type="http://schemas.openxmlformats.org/officeDocument/2006/relationships/customXml" Target="../ink/ink61.xml"/><Relationship Id="rId105" Type="http://schemas.openxmlformats.org/officeDocument/2006/relationships/customXml" Target="../ink/ink65.xml"/><Relationship Id="rId8" Type="http://schemas.openxmlformats.org/officeDocument/2006/relationships/image" Target="../media/image17.png"/><Relationship Id="rId51" Type="http://schemas.openxmlformats.org/officeDocument/2006/relationships/image" Target="../media/image37.png"/><Relationship Id="rId72" Type="http://schemas.openxmlformats.org/officeDocument/2006/relationships/customXml" Target="../ink/ink41.xml"/><Relationship Id="rId93" Type="http://schemas.openxmlformats.org/officeDocument/2006/relationships/image" Target="../media/image52.png"/><Relationship Id="rId98" Type="http://schemas.openxmlformats.org/officeDocument/2006/relationships/customXml" Target="../ink/ink60.xml"/><Relationship Id="rId3" Type="http://schemas.microsoft.com/office/2007/relationships/hdphoto" Target="../media/hdphoto2.wdp"/><Relationship Id="rId25" Type="http://schemas.openxmlformats.org/officeDocument/2006/relationships/customXml" Target="../ink/ink17.xml"/><Relationship Id="rId46" Type="http://schemas.openxmlformats.org/officeDocument/2006/relationships/image" Target="../media/image35.png"/><Relationship Id="rId67" Type="http://schemas.openxmlformats.org/officeDocument/2006/relationships/image" Target="../media/image45.png"/><Relationship Id="rId20" Type="http://schemas.openxmlformats.org/officeDocument/2006/relationships/image" Target="../media/image22.png"/><Relationship Id="rId41" Type="http://schemas.openxmlformats.org/officeDocument/2006/relationships/customXml" Target="../ink/ink25.xml"/><Relationship Id="rId62" Type="http://schemas.openxmlformats.org/officeDocument/2006/relationships/customXml" Target="../ink/ink36.xml"/><Relationship Id="rId83" Type="http://schemas.openxmlformats.org/officeDocument/2006/relationships/customXml" Target="../ink/ink51.xml"/><Relationship Id="rId88" Type="http://schemas.openxmlformats.org/officeDocument/2006/relationships/customXml" Target="../ink/ink55.xml"/><Relationship Id="rId111" Type="http://schemas.openxmlformats.org/officeDocument/2006/relationships/customXml" Target="../ink/ink7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D578B-3641-DFFA-1010-C185F1E4B870}"/>
              </a:ext>
            </a:extLst>
          </p:cNvPr>
          <p:cNvSpPr>
            <a:spLocks noGrp="1"/>
          </p:cNvSpPr>
          <p:nvPr>
            <p:ph type="ctrTitle"/>
          </p:nvPr>
        </p:nvSpPr>
        <p:spPr>
          <a:xfrm>
            <a:off x="1597572" y="2235200"/>
            <a:ext cx="9144000" cy="2387600"/>
          </a:xfrm>
        </p:spPr>
        <p:txBody>
          <a:bodyPr>
            <a:normAutofit fontScale="90000"/>
          </a:bodyPr>
          <a:lstStyle/>
          <a:p>
            <a:r>
              <a:rPr lang="en-US" b="1" dirty="0"/>
              <a:t>USING A COMPUTER</a:t>
            </a:r>
            <a:br>
              <a:rPr lang="en-US" b="1" dirty="0"/>
            </a:br>
            <a:r>
              <a:rPr lang="en-US" b="1" dirty="0"/>
              <a:t>TO AIDE PATCH DESIGN PROCESS</a:t>
            </a:r>
          </a:p>
        </p:txBody>
      </p:sp>
      <p:sp>
        <p:nvSpPr>
          <p:cNvPr id="3" name="TextBox 2">
            <a:extLst>
              <a:ext uri="{FF2B5EF4-FFF2-40B4-BE49-F238E27FC236}">
                <a16:creationId xmlns:a16="http://schemas.microsoft.com/office/drawing/2014/main" id="{964AEFB6-C281-E910-81DA-2086C7212294}"/>
              </a:ext>
            </a:extLst>
          </p:cNvPr>
          <p:cNvSpPr txBox="1"/>
          <p:nvPr/>
        </p:nvSpPr>
        <p:spPr>
          <a:xfrm>
            <a:off x="10741572" y="6488668"/>
            <a:ext cx="1571897" cy="369332"/>
          </a:xfrm>
          <a:prstGeom prst="rect">
            <a:avLst/>
          </a:prstGeom>
          <a:noFill/>
        </p:spPr>
        <p:txBody>
          <a:bodyPr wrap="square" rtlCol="0">
            <a:spAutoFit/>
          </a:bodyPr>
          <a:lstStyle/>
          <a:p>
            <a:r>
              <a:rPr lang="en-US" dirty="0"/>
              <a:t>Version 2.0</a:t>
            </a:r>
          </a:p>
        </p:txBody>
      </p:sp>
    </p:spTree>
    <p:extLst>
      <p:ext uri="{BB962C8B-B14F-4D97-AF65-F5344CB8AC3E}">
        <p14:creationId xmlns:p14="http://schemas.microsoft.com/office/powerpoint/2010/main" val="2032526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937C6C6-8564-FCCB-D7A7-B32B01AA1871}"/>
              </a:ext>
            </a:extLst>
          </p:cNvPr>
          <p:cNvSpPr txBox="1"/>
          <p:nvPr/>
        </p:nvSpPr>
        <p:spPr>
          <a:xfrm>
            <a:off x="1297859" y="634607"/>
            <a:ext cx="9959714" cy="646331"/>
          </a:xfrm>
          <a:prstGeom prst="rect">
            <a:avLst/>
          </a:prstGeom>
          <a:noFill/>
        </p:spPr>
        <p:txBody>
          <a:bodyPr wrap="none" rtlCol="0">
            <a:spAutoFit/>
          </a:bodyPr>
          <a:lstStyle/>
          <a:p>
            <a:r>
              <a:rPr lang="en-US" sz="3600" b="1" dirty="0"/>
              <a:t>WHY USE A COMPUTER TO HELP DESIGN A PATCH ?</a:t>
            </a:r>
          </a:p>
        </p:txBody>
      </p:sp>
      <p:sp>
        <p:nvSpPr>
          <p:cNvPr id="5" name="TextBox 4">
            <a:extLst>
              <a:ext uri="{FF2B5EF4-FFF2-40B4-BE49-F238E27FC236}">
                <a16:creationId xmlns:a16="http://schemas.microsoft.com/office/drawing/2014/main" id="{3B833A5E-67AD-9C0B-035A-80CAD08E1B64}"/>
              </a:ext>
            </a:extLst>
          </p:cNvPr>
          <p:cNvSpPr txBox="1"/>
          <p:nvPr/>
        </p:nvSpPr>
        <p:spPr>
          <a:xfrm>
            <a:off x="2104103" y="2871019"/>
            <a:ext cx="2526891" cy="923330"/>
          </a:xfrm>
          <a:prstGeom prst="rect">
            <a:avLst/>
          </a:prstGeom>
          <a:noFill/>
        </p:spPr>
        <p:txBody>
          <a:bodyPr wrap="square" rtlCol="0">
            <a:spAutoFit/>
          </a:bodyPr>
          <a:lstStyle/>
          <a:p>
            <a:r>
              <a:rPr lang="en-US" u="sng" dirty="0"/>
              <a:t>CONS</a:t>
            </a:r>
          </a:p>
          <a:p>
            <a:endParaRPr lang="en-US" dirty="0"/>
          </a:p>
          <a:p>
            <a:r>
              <a:rPr lang="en-US" dirty="0"/>
              <a:t>IT TAKES SOME TIME</a:t>
            </a:r>
          </a:p>
        </p:txBody>
      </p:sp>
      <p:sp>
        <p:nvSpPr>
          <p:cNvPr id="6" name="TextBox 5">
            <a:extLst>
              <a:ext uri="{FF2B5EF4-FFF2-40B4-BE49-F238E27FC236}">
                <a16:creationId xmlns:a16="http://schemas.microsoft.com/office/drawing/2014/main" id="{96454801-59F1-3579-587F-0E2FEAED602E}"/>
              </a:ext>
            </a:extLst>
          </p:cNvPr>
          <p:cNvSpPr txBox="1"/>
          <p:nvPr/>
        </p:nvSpPr>
        <p:spPr>
          <a:xfrm>
            <a:off x="5884606" y="2099187"/>
            <a:ext cx="4960375" cy="3477875"/>
          </a:xfrm>
          <a:prstGeom prst="rect">
            <a:avLst/>
          </a:prstGeom>
          <a:noFill/>
        </p:spPr>
        <p:txBody>
          <a:bodyPr wrap="square" rtlCol="0">
            <a:spAutoFit/>
          </a:bodyPr>
          <a:lstStyle/>
          <a:p>
            <a:r>
              <a:rPr lang="en-US" sz="4400" b="1" u="sng" dirty="0"/>
              <a:t>PROS</a:t>
            </a:r>
          </a:p>
          <a:p>
            <a:r>
              <a:rPr lang="en-US" sz="4400" b="1" dirty="0"/>
              <a:t>It will allow multiple design iterations in a fraction of the time</a:t>
            </a:r>
          </a:p>
        </p:txBody>
      </p:sp>
    </p:spTree>
    <p:extLst>
      <p:ext uri="{BB962C8B-B14F-4D97-AF65-F5344CB8AC3E}">
        <p14:creationId xmlns:p14="http://schemas.microsoft.com/office/powerpoint/2010/main" val="2959755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F925C-6DC8-6558-1A93-5BAD5E6936AA}"/>
              </a:ext>
            </a:extLst>
          </p:cNvPr>
          <p:cNvSpPr>
            <a:spLocks noGrp="1"/>
          </p:cNvSpPr>
          <p:nvPr>
            <p:ph type="title"/>
          </p:nvPr>
        </p:nvSpPr>
        <p:spPr>
          <a:xfrm>
            <a:off x="1078921" y="2539410"/>
            <a:ext cx="10515600" cy="1325563"/>
          </a:xfrm>
        </p:spPr>
        <p:txBody>
          <a:bodyPr>
            <a:normAutofit fontScale="90000"/>
          </a:bodyPr>
          <a:lstStyle/>
          <a:p>
            <a:pPr algn="ctr"/>
            <a:r>
              <a:rPr lang="en-US" dirty="0"/>
              <a:t>Step 1</a:t>
            </a:r>
            <a:br>
              <a:rPr lang="en-US" dirty="0"/>
            </a:br>
            <a:br>
              <a:rPr lang="en-US" dirty="0"/>
            </a:br>
            <a:br>
              <a:rPr lang="en-US" dirty="0"/>
            </a:br>
            <a:r>
              <a:rPr lang="en-US" dirty="0"/>
              <a:t>GENERATE BASIC SHAPE OF DESIRED DESIGN</a:t>
            </a:r>
          </a:p>
        </p:txBody>
      </p:sp>
    </p:spTree>
    <p:extLst>
      <p:ext uri="{BB962C8B-B14F-4D97-AF65-F5344CB8AC3E}">
        <p14:creationId xmlns:p14="http://schemas.microsoft.com/office/powerpoint/2010/main" val="614090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C5FE0-59AB-6A64-393B-0137C289DFA2}"/>
              </a:ext>
            </a:extLst>
          </p:cNvPr>
          <p:cNvSpPr>
            <a:spLocks noGrp="1"/>
          </p:cNvSpPr>
          <p:nvPr>
            <p:ph type="title"/>
          </p:nvPr>
        </p:nvSpPr>
        <p:spPr/>
        <p:txBody>
          <a:bodyPr/>
          <a:lstStyle/>
          <a:p>
            <a:r>
              <a:rPr lang="en-US" dirty="0"/>
              <a:t>Create Outside shape</a:t>
            </a:r>
            <a:br>
              <a:rPr lang="en-US" dirty="0"/>
            </a:br>
            <a:r>
              <a:rPr lang="en-US" sz="4000" dirty="0"/>
              <a:t>(circle for this example) </a:t>
            </a:r>
            <a:endParaRPr lang="en-US" dirty="0"/>
          </a:p>
        </p:txBody>
      </p:sp>
      <p:sp>
        <p:nvSpPr>
          <p:cNvPr id="3" name="Content Placeholder 2">
            <a:extLst>
              <a:ext uri="{FF2B5EF4-FFF2-40B4-BE49-F238E27FC236}">
                <a16:creationId xmlns:a16="http://schemas.microsoft.com/office/drawing/2014/main" id="{75BEDF46-FCC6-0670-159B-3D00D277C302}"/>
              </a:ext>
            </a:extLst>
          </p:cNvPr>
          <p:cNvSpPr>
            <a:spLocks noGrp="1"/>
          </p:cNvSpPr>
          <p:nvPr>
            <p:ph idx="1"/>
          </p:nvPr>
        </p:nvSpPr>
        <p:spPr/>
        <p:txBody>
          <a:bodyPr/>
          <a:lstStyle/>
          <a:p>
            <a:pPr marL="0" indent="0">
              <a:buNone/>
            </a:pPr>
            <a:r>
              <a:rPr lang="en-US" dirty="0"/>
              <a:t>Add circle to represent outside diameter</a:t>
            </a:r>
          </a:p>
          <a:p>
            <a:r>
              <a:rPr lang="en-US" dirty="0"/>
              <a:t>Insert /shapes/select circle/click mouse to approximate location on page where you want the circle</a:t>
            </a:r>
          </a:p>
          <a:p>
            <a:endParaRPr lang="en-US" dirty="0"/>
          </a:p>
        </p:txBody>
      </p:sp>
      <p:pic>
        <p:nvPicPr>
          <p:cNvPr id="5" name="Picture 4">
            <a:extLst>
              <a:ext uri="{FF2B5EF4-FFF2-40B4-BE49-F238E27FC236}">
                <a16:creationId xmlns:a16="http://schemas.microsoft.com/office/drawing/2014/main" id="{9446DC74-F15E-04FB-CF17-3A39AD9D13D7}"/>
              </a:ext>
            </a:extLst>
          </p:cNvPr>
          <p:cNvPicPr>
            <a:picLocks noChangeAspect="1"/>
          </p:cNvPicPr>
          <p:nvPr/>
        </p:nvPicPr>
        <p:blipFill rotWithShape="1">
          <a:blip r:embed="rId2"/>
          <a:srcRect l="44215" b="46064"/>
          <a:stretch/>
        </p:blipFill>
        <p:spPr>
          <a:xfrm>
            <a:off x="5952780" y="2746538"/>
            <a:ext cx="4335807" cy="3092402"/>
          </a:xfrm>
          <a:prstGeom prst="rect">
            <a:avLst/>
          </a:prstGeom>
        </p:spPr>
      </p:pic>
      <p:cxnSp>
        <p:nvCxnSpPr>
          <p:cNvPr id="7" name="Straight Arrow Connector 6">
            <a:extLst>
              <a:ext uri="{FF2B5EF4-FFF2-40B4-BE49-F238E27FC236}">
                <a16:creationId xmlns:a16="http://schemas.microsoft.com/office/drawing/2014/main" id="{840C92FB-C31E-8F41-489A-4B04ED8A81BB}"/>
              </a:ext>
            </a:extLst>
          </p:cNvPr>
          <p:cNvCxnSpPr>
            <a:cxnSpLocks/>
          </p:cNvCxnSpPr>
          <p:nvPr/>
        </p:nvCxnSpPr>
        <p:spPr>
          <a:xfrm flipV="1">
            <a:off x="4329630" y="4153358"/>
            <a:ext cx="3238959" cy="705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F32E517-1A47-DB3F-E4E7-C5C1289DE6F6}"/>
              </a:ext>
            </a:extLst>
          </p:cNvPr>
          <p:cNvSpPr txBox="1"/>
          <p:nvPr/>
        </p:nvSpPr>
        <p:spPr>
          <a:xfrm>
            <a:off x="2710149" y="4660135"/>
            <a:ext cx="1344058" cy="369332"/>
          </a:xfrm>
          <a:prstGeom prst="rect">
            <a:avLst/>
          </a:prstGeom>
          <a:noFill/>
        </p:spPr>
        <p:txBody>
          <a:bodyPr wrap="square" rtlCol="0">
            <a:spAutoFit/>
          </a:bodyPr>
          <a:lstStyle/>
          <a:p>
            <a:r>
              <a:rPr lang="en-US" dirty="0"/>
              <a:t>”circle” icon</a:t>
            </a:r>
          </a:p>
        </p:txBody>
      </p:sp>
    </p:spTree>
    <p:extLst>
      <p:ext uri="{BB962C8B-B14F-4D97-AF65-F5344CB8AC3E}">
        <p14:creationId xmlns:p14="http://schemas.microsoft.com/office/powerpoint/2010/main" val="510258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p:txBody>
          <a:bodyPr/>
          <a:lstStyle/>
          <a:p>
            <a:r>
              <a:rPr lang="en-US" dirty="0"/>
              <a:t>Result</a:t>
            </a:r>
          </a:p>
        </p:txBody>
      </p:sp>
      <p:sp>
        <p:nvSpPr>
          <p:cNvPr id="5" name="Oval 4">
            <a:extLst>
              <a:ext uri="{FF2B5EF4-FFF2-40B4-BE49-F238E27FC236}">
                <a16:creationId xmlns:a16="http://schemas.microsoft.com/office/drawing/2014/main" id="{75544F92-81B1-D567-940B-A90A904D9281}"/>
              </a:ext>
            </a:extLst>
          </p:cNvPr>
          <p:cNvSpPr/>
          <p:nvPr/>
        </p:nvSpPr>
        <p:spPr>
          <a:xfrm>
            <a:off x="5638800" y="342900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32724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p:txBody>
          <a:bodyPr>
            <a:normAutofit/>
          </a:bodyPr>
          <a:lstStyle/>
          <a:p>
            <a:r>
              <a:rPr lang="en-US" dirty="0"/>
              <a:t>Select circle/hold Shift Key and drag mouse to enlarge to desired size</a:t>
            </a:r>
          </a:p>
        </p:txBody>
      </p:sp>
      <p:sp>
        <p:nvSpPr>
          <p:cNvPr id="5" name="Oval 4">
            <a:extLst>
              <a:ext uri="{FF2B5EF4-FFF2-40B4-BE49-F238E27FC236}">
                <a16:creationId xmlns:a16="http://schemas.microsoft.com/office/drawing/2014/main" id="{75544F92-81B1-D567-940B-A90A904D9281}"/>
              </a:ext>
            </a:extLst>
          </p:cNvPr>
          <p:cNvSpPr/>
          <p:nvPr/>
        </p:nvSpPr>
        <p:spPr>
          <a:xfrm>
            <a:off x="4856600" y="1477179"/>
            <a:ext cx="5226585" cy="5226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A7C0132E-9FA5-513B-74E1-ABCE66D16B1F}"/>
              </a:ext>
            </a:extLst>
          </p:cNvPr>
          <p:cNvPicPr>
            <a:picLocks noChangeAspect="1"/>
          </p:cNvPicPr>
          <p:nvPr/>
        </p:nvPicPr>
        <p:blipFill>
          <a:blip r:embed="rId2"/>
          <a:stretch>
            <a:fillRect/>
          </a:stretch>
        </p:blipFill>
        <p:spPr>
          <a:xfrm>
            <a:off x="1612287" y="2577335"/>
            <a:ext cx="2159000" cy="1879600"/>
          </a:xfrm>
          <a:prstGeom prst="rect">
            <a:avLst/>
          </a:prstGeom>
        </p:spPr>
      </p:pic>
      <p:sp>
        <p:nvSpPr>
          <p:cNvPr id="6" name="TextBox 5">
            <a:extLst>
              <a:ext uri="{FF2B5EF4-FFF2-40B4-BE49-F238E27FC236}">
                <a16:creationId xmlns:a16="http://schemas.microsoft.com/office/drawing/2014/main" id="{4A053C0B-6C7E-64AC-1057-CD9495A688D4}"/>
              </a:ext>
            </a:extLst>
          </p:cNvPr>
          <p:cNvSpPr txBox="1"/>
          <p:nvPr/>
        </p:nvSpPr>
        <p:spPr>
          <a:xfrm>
            <a:off x="1832625" y="4836405"/>
            <a:ext cx="1530099" cy="369332"/>
          </a:xfrm>
          <a:prstGeom prst="rect">
            <a:avLst/>
          </a:prstGeom>
          <a:noFill/>
        </p:spPr>
        <p:txBody>
          <a:bodyPr wrap="none" rtlCol="0">
            <a:spAutoFit/>
          </a:bodyPr>
          <a:lstStyle/>
          <a:p>
            <a:r>
              <a:rPr lang="en-US" dirty="0"/>
              <a:t>Selected circle</a:t>
            </a:r>
          </a:p>
        </p:txBody>
      </p:sp>
      <p:sp>
        <p:nvSpPr>
          <p:cNvPr id="7" name="TextBox 6">
            <a:extLst>
              <a:ext uri="{FF2B5EF4-FFF2-40B4-BE49-F238E27FC236}">
                <a16:creationId xmlns:a16="http://schemas.microsoft.com/office/drawing/2014/main" id="{D8CA4462-6DAD-52AA-23CF-10217A2C4734}"/>
              </a:ext>
            </a:extLst>
          </p:cNvPr>
          <p:cNvSpPr txBox="1"/>
          <p:nvPr/>
        </p:nvSpPr>
        <p:spPr>
          <a:xfrm>
            <a:off x="9638399" y="5810479"/>
            <a:ext cx="1575624" cy="369332"/>
          </a:xfrm>
          <a:prstGeom prst="rect">
            <a:avLst/>
          </a:prstGeom>
          <a:noFill/>
        </p:spPr>
        <p:txBody>
          <a:bodyPr wrap="none" rtlCol="0">
            <a:spAutoFit/>
          </a:bodyPr>
          <a:lstStyle/>
          <a:p>
            <a:r>
              <a:rPr lang="en-US" dirty="0"/>
              <a:t>Enlarged Circle</a:t>
            </a:r>
          </a:p>
        </p:txBody>
      </p:sp>
      <p:sp>
        <p:nvSpPr>
          <p:cNvPr id="8" name="TextBox 7">
            <a:extLst>
              <a:ext uri="{FF2B5EF4-FFF2-40B4-BE49-F238E27FC236}">
                <a16:creationId xmlns:a16="http://schemas.microsoft.com/office/drawing/2014/main" id="{FAAEFC70-B6C3-A80D-D82D-94A7EC8A2D62}"/>
              </a:ext>
            </a:extLst>
          </p:cNvPr>
          <p:cNvSpPr txBox="1"/>
          <p:nvPr/>
        </p:nvSpPr>
        <p:spPr>
          <a:xfrm>
            <a:off x="6643171"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Tree>
    <p:extLst>
      <p:ext uri="{BB962C8B-B14F-4D97-AF65-F5344CB8AC3E}">
        <p14:creationId xmlns:p14="http://schemas.microsoft.com/office/powerpoint/2010/main" val="980023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C66CB99-C635-9216-508C-C0AEE676E6F7}"/>
              </a:ext>
            </a:extLst>
          </p:cNvPr>
          <p:cNvSpPr txBox="1"/>
          <p:nvPr/>
        </p:nvSpPr>
        <p:spPr>
          <a:xfrm>
            <a:off x="2092036" y="1083715"/>
            <a:ext cx="8866909" cy="3785652"/>
          </a:xfrm>
          <a:prstGeom prst="rect">
            <a:avLst/>
          </a:prstGeom>
          <a:noFill/>
        </p:spPr>
        <p:txBody>
          <a:bodyPr wrap="square">
            <a:spAutoFit/>
          </a:bodyPr>
          <a:lstStyle/>
          <a:p>
            <a:pPr algn="ctr"/>
            <a:r>
              <a:rPr lang="en-US" sz="4800" dirty="0"/>
              <a:t>Step 2</a:t>
            </a:r>
            <a:br>
              <a:rPr lang="en-US" sz="4800" dirty="0"/>
            </a:br>
            <a:br>
              <a:rPr lang="en-US" sz="4800" dirty="0"/>
            </a:br>
            <a:br>
              <a:rPr lang="en-US" sz="4800" dirty="0"/>
            </a:br>
            <a:r>
              <a:rPr lang="en-US" sz="4800" dirty="0"/>
              <a:t>ADD BORDER TO BASIC SHAPE OF DESIRED DESIGN</a:t>
            </a:r>
          </a:p>
        </p:txBody>
      </p:sp>
    </p:spTree>
    <p:extLst>
      <p:ext uri="{BB962C8B-B14F-4D97-AF65-F5344CB8AC3E}">
        <p14:creationId xmlns:p14="http://schemas.microsoft.com/office/powerpoint/2010/main" val="1342035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p:txBody>
          <a:bodyPr>
            <a:normAutofit/>
          </a:bodyPr>
          <a:lstStyle/>
          <a:p>
            <a:r>
              <a:rPr lang="en-US" dirty="0"/>
              <a:t>Select circle/duplicate it (control “D”)</a:t>
            </a:r>
          </a:p>
        </p:txBody>
      </p:sp>
      <p:sp>
        <p:nvSpPr>
          <p:cNvPr id="5" name="Oval 4">
            <a:extLst>
              <a:ext uri="{FF2B5EF4-FFF2-40B4-BE49-F238E27FC236}">
                <a16:creationId xmlns:a16="http://schemas.microsoft.com/office/drawing/2014/main" id="{75544F92-81B1-D567-940B-A90A904D9281}"/>
              </a:ext>
            </a:extLst>
          </p:cNvPr>
          <p:cNvSpPr/>
          <p:nvPr/>
        </p:nvSpPr>
        <p:spPr>
          <a:xfrm>
            <a:off x="4856600" y="1477179"/>
            <a:ext cx="5226585" cy="5226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A7C0132E-9FA5-513B-74E1-ABCE66D16B1F}"/>
              </a:ext>
            </a:extLst>
          </p:cNvPr>
          <p:cNvPicPr>
            <a:picLocks noChangeAspect="1"/>
          </p:cNvPicPr>
          <p:nvPr/>
        </p:nvPicPr>
        <p:blipFill>
          <a:blip r:embed="rId2"/>
          <a:stretch>
            <a:fillRect/>
          </a:stretch>
        </p:blipFill>
        <p:spPr>
          <a:xfrm>
            <a:off x="1612287" y="2577335"/>
            <a:ext cx="2159000" cy="1879600"/>
          </a:xfrm>
          <a:prstGeom prst="rect">
            <a:avLst/>
          </a:prstGeom>
        </p:spPr>
      </p:pic>
      <p:sp>
        <p:nvSpPr>
          <p:cNvPr id="6" name="TextBox 5">
            <a:extLst>
              <a:ext uri="{FF2B5EF4-FFF2-40B4-BE49-F238E27FC236}">
                <a16:creationId xmlns:a16="http://schemas.microsoft.com/office/drawing/2014/main" id="{4A053C0B-6C7E-64AC-1057-CD9495A688D4}"/>
              </a:ext>
            </a:extLst>
          </p:cNvPr>
          <p:cNvSpPr txBox="1"/>
          <p:nvPr/>
        </p:nvSpPr>
        <p:spPr>
          <a:xfrm>
            <a:off x="1832625" y="4836405"/>
            <a:ext cx="1530099" cy="369332"/>
          </a:xfrm>
          <a:prstGeom prst="rect">
            <a:avLst/>
          </a:prstGeom>
          <a:noFill/>
        </p:spPr>
        <p:txBody>
          <a:bodyPr wrap="none" rtlCol="0">
            <a:spAutoFit/>
          </a:bodyPr>
          <a:lstStyle/>
          <a:p>
            <a:r>
              <a:rPr lang="en-US" dirty="0"/>
              <a:t>Selected circle</a:t>
            </a:r>
          </a:p>
        </p:txBody>
      </p:sp>
      <p:sp>
        <p:nvSpPr>
          <p:cNvPr id="7" name="TextBox 6">
            <a:extLst>
              <a:ext uri="{FF2B5EF4-FFF2-40B4-BE49-F238E27FC236}">
                <a16:creationId xmlns:a16="http://schemas.microsoft.com/office/drawing/2014/main" id="{D8CA4462-6DAD-52AA-23CF-10217A2C4734}"/>
              </a:ext>
            </a:extLst>
          </p:cNvPr>
          <p:cNvSpPr txBox="1"/>
          <p:nvPr/>
        </p:nvSpPr>
        <p:spPr>
          <a:xfrm>
            <a:off x="9638399" y="5810479"/>
            <a:ext cx="1575624" cy="369332"/>
          </a:xfrm>
          <a:prstGeom prst="rect">
            <a:avLst/>
          </a:prstGeom>
          <a:noFill/>
        </p:spPr>
        <p:txBody>
          <a:bodyPr wrap="none" rtlCol="0">
            <a:spAutoFit/>
          </a:bodyPr>
          <a:lstStyle/>
          <a:p>
            <a:r>
              <a:rPr lang="en-US" dirty="0"/>
              <a:t>Enlarged Circle</a:t>
            </a:r>
          </a:p>
        </p:txBody>
      </p:sp>
      <p:sp>
        <p:nvSpPr>
          <p:cNvPr id="8" name="TextBox 7">
            <a:extLst>
              <a:ext uri="{FF2B5EF4-FFF2-40B4-BE49-F238E27FC236}">
                <a16:creationId xmlns:a16="http://schemas.microsoft.com/office/drawing/2014/main" id="{FAAEFC70-B6C3-A80D-D82D-94A7EC8A2D62}"/>
              </a:ext>
            </a:extLst>
          </p:cNvPr>
          <p:cNvSpPr txBox="1"/>
          <p:nvPr/>
        </p:nvSpPr>
        <p:spPr>
          <a:xfrm>
            <a:off x="6643171"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Tree>
    <p:extLst>
      <p:ext uri="{BB962C8B-B14F-4D97-AF65-F5344CB8AC3E}">
        <p14:creationId xmlns:p14="http://schemas.microsoft.com/office/powerpoint/2010/main" val="3441730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p:txBody>
          <a:bodyPr>
            <a:normAutofit/>
          </a:bodyPr>
          <a:lstStyle/>
          <a:p>
            <a:r>
              <a:rPr lang="en-US" dirty="0"/>
              <a:t>Resulting Shapes</a:t>
            </a:r>
          </a:p>
        </p:txBody>
      </p:sp>
      <p:sp>
        <p:nvSpPr>
          <p:cNvPr id="5" name="Oval 4">
            <a:extLst>
              <a:ext uri="{FF2B5EF4-FFF2-40B4-BE49-F238E27FC236}">
                <a16:creationId xmlns:a16="http://schemas.microsoft.com/office/drawing/2014/main" id="{75544F92-81B1-D567-940B-A90A904D9281}"/>
              </a:ext>
            </a:extLst>
          </p:cNvPr>
          <p:cNvSpPr/>
          <p:nvPr/>
        </p:nvSpPr>
        <p:spPr>
          <a:xfrm>
            <a:off x="4856600" y="1322941"/>
            <a:ext cx="5226585" cy="5226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8CA4462-6DAD-52AA-23CF-10217A2C4734}"/>
              </a:ext>
            </a:extLst>
          </p:cNvPr>
          <p:cNvSpPr txBox="1"/>
          <p:nvPr/>
        </p:nvSpPr>
        <p:spPr>
          <a:xfrm>
            <a:off x="932052" y="3244334"/>
            <a:ext cx="3018327" cy="646331"/>
          </a:xfrm>
          <a:prstGeom prst="rect">
            <a:avLst/>
          </a:prstGeom>
          <a:noFill/>
        </p:spPr>
        <p:txBody>
          <a:bodyPr wrap="none" rtlCol="0">
            <a:spAutoFit/>
          </a:bodyPr>
          <a:lstStyle/>
          <a:p>
            <a:r>
              <a:rPr lang="en-US" dirty="0"/>
              <a:t>Enlarged Circle superimposed </a:t>
            </a:r>
          </a:p>
          <a:p>
            <a:r>
              <a:rPr lang="en-US" dirty="0"/>
              <a:t>over identical circle</a:t>
            </a:r>
          </a:p>
        </p:txBody>
      </p:sp>
      <p:sp>
        <p:nvSpPr>
          <p:cNvPr id="8" name="TextBox 7">
            <a:extLst>
              <a:ext uri="{FF2B5EF4-FFF2-40B4-BE49-F238E27FC236}">
                <a16:creationId xmlns:a16="http://schemas.microsoft.com/office/drawing/2014/main" id="{FAAEFC70-B6C3-A80D-D82D-94A7EC8A2D62}"/>
              </a:ext>
            </a:extLst>
          </p:cNvPr>
          <p:cNvSpPr txBox="1"/>
          <p:nvPr/>
        </p:nvSpPr>
        <p:spPr>
          <a:xfrm>
            <a:off x="6643171"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3" name="Oval 2">
            <a:extLst>
              <a:ext uri="{FF2B5EF4-FFF2-40B4-BE49-F238E27FC236}">
                <a16:creationId xmlns:a16="http://schemas.microsoft.com/office/drawing/2014/main" id="{C95FC686-F31C-BC3D-4AF3-0484BE9B2154}"/>
              </a:ext>
            </a:extLst>
          </p:cNvPr>
          <p:cNvSpPr/>
          <p:nvPr/>
        </p:nvSpPr>
        <p:spPr>
          <a:xfrm>
            <a:off x="5009000" y="1475341"/>
            <a:ext cx="5226585" cy="5226585"/>
          </a:xfrm>
          <a:prstGeom prst="ellipse">
            <a:avLst/>
          </a:prstGeom>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26927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p:txBody>
          <a:bodyPr>
            <a:normAutofit fontScale="90000"/>
          </a:bodyPr>
          <a:lstStyle/>
          <a:p>
            <a:r>
              <a:rPr lang="en-US" dirty="0"/>
              <a:t>Result:</a:t>
            </a:r>
            <a:br>
              <a:rPr lang="en-US" dirty="0"/>
            </a:br>
            <a:r>
              <a:rPr lang="en-US" sz="3600" dirty="0"/>
              <a:t>Select Circle in Front/hold shift key and drag mouse as needed to make the inner circle smaller</a:t>
            </a:r>
            <a:endParaRPr lang="en-US" dirty="0"/>
          </a:p>
        </p:txBody>
      </p:sp>
      <p:sp>
        <p:nvSpPr>
          <p:cNvPr id="5" name="Oval 4">
            <a:extLst>
              <a:ext uri="{FF2B5EF4-FFF2-40B4-BE49-F238E27FC236}">
                <a16:creationId xmlns:a16="http://schemas.microsoft.com/office/drawing/2014/main" id="{75544F92-81B1-D567-940B-A90A904D9281}"/>
              </a:ext>
            </a:extLst>
          </p:cNvPr>
          <p:cNvSpPr/>
          <p:nvPr/>
        </p:nvSpPr>
        <p:spPr>
          <a:xfrm>
            <a:off x="4856600" y="1521247"/>
            <a:ext cx="5226585" cy="5226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8CA4462-6DAD-52AA-23CF-10217A2C4734}"/>
              </a:ext>
            </a:extLst>
          </p:cNvPr>
          <p:cNvSpPr txBox="1"/>
          <p:nvPr/>
        </p:nvSpPr>
        <p:spPr>
          <a:xfrm>
            <a:off x="932052" y="3244334"/>
            <a:ext cx="4047455" cy="646331"/>
          </a:xfrm>
          <a:prstGeom prst="rect">
            <a:avLst/>
          </a:prstGeom>
          <a:noFill/>
        </p:spPr>
        <p:txBody>
          <a:bodyPr wrap="none" rtlCol="0">
            <a:spAutoFit/>
          </a:bodyPr>
          <a:lstStyle/>
          <a:p>
            <a:r>
              <a:rPr lang="en-US" dirty="0"/>
              <a:t>Select one Enlarged Circle superimposed </a:t>
            </a:r>
          </a:p>
          <a:p>
            <a:r>
              <a:rPr lang="en-US" dirty="0"/>
              <a:t>over identical circle</a:t>
            </a:r>
          </a:p>
        </p:txBody>
      </p:sp>
      <p:sp>
        <p:nvSpPr>
          <p:cNvPr id="8" name="TextBox 7">
            <a:extLst>
              <a:ext uri="{FF2B5EF4-FFF2-40B4-BE49-F238E27FC236}">
                <a16:creationId xmlns:a16="http://schemas.microsoft.com/office/drawing/2014/main" id="{FAAEFC70-B6C3-A80D-D82D-94A7EC8A2D62}"/>
              </a:ext>
            </a:extLst>
          </p:cNvPr>
          <p:cNvSpPr txBox="1"/>
          <p:nvPr/>
        </p:nvSpPr>
        <p:spPr>
          <a:xfrm>
            <a:off x="6643171"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3" name="Oval 2">
            <a:extLst>
              <a:ext uri="{FF2B5EF4-FFF2-40B4-BE49-F238E27FC236}">
                <a16:creationId xmlns:a16="http://schemas.microsoft.com/office/drawing/2014/main" id="{C95FC686-F31C-BC3D-4AF3-0484BE9B2154}"/>
              </a:ext>
            </a:extLst>
          </p:cNvPr>
          <p:cNvSpPr/>
          <p:nvPr/>
        </p:nvSpPr>
        <p:spPr>
          <a:xfrm>
            <a:off x="5549746" y="1856616"/>
            <a:ext cx="4834565" cy="4834565"/>
          </a:xfrm>
          <a:prstGeom prst="ellipse">
            <a:avLst/>
          </a:prstGeom>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26775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p:txBody>
          <a:bodyPr>
            <a:normAutofit fontScale="90000"/>
          </a:bodyPr>
          <a:lstStyle/>
          <a:p>
            <a:r>
              <a:rPr lang="en-US" dirty="0"/>
              <a:t>Result:</a:t>
            </a:r>
            <a:br>
              <a:rPr lang="en-US" dirty="0"/>
            </a:br>
            <a:r>
              <a:rPr lang="en-US" sz="3600" dirty="0"/>
              <a:t>Circles become concentric with the outside diameter becoming the border</a:t>
            </a:r>
            <a:endParaRPr lang="en-US" dirty="0"/>
          </a:p>
        </p:txBody>
      </p:sp>
      <p:sp>
        <p:nvSpPr>
          <p:cNvPr id="5" name="Oval 4">
            <a:extLst>
              <a:ext uri="{FF2B5EF4-FFF2-40B4-BE49-F238E27FC236}">
                <a16:creationId xmlns:a16="http://schemas.microsoft.com/office/drawing/2014/main" id="{75544F92-81B1-D567-940B-A90A904D9281}"/>
              </a:ext>
            </a:extLst>
          </p:cNvPr>
          <p:cNvSpPr/>
          <p:nvPr/>
        </p:nvSpPr>
        <p:spPr>
          <a:xfrm>
            <a:off x="5153138" y="1560952"/>
            <a:ext cx="5226585" cy="5226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8CA4462-6DAD-52AA-23CF-10217A2C4734}"/>
              </a:ext>
            </a:extLst>
          </p:cNvPr>
          <p:cNvSpPr txBox="1"/>
          <p:nvPr/>
        </p:nvSpPr>
        <p:spPr>
          <a:xfrm>
            <a:off x="932052" y="2828836"/>
            <a:ext cx="3655103" cy="923330"/>
          </a:xfrm>
          <a:prstGeom prst="rect">
            <a:avLst/>
          </a:prstGeom>
          <a:noFill/>
        </p:spPr>
        <p:txBody>
          <a:bodyPr wrap="none" rtlCol="0">
            <a:spAutoFit/>
          </a:bodyPr>
          <a:lstStyle/>
          <a:p>
            <a:r>
              <a:rPr lang="en-US" dirty="0"/>
              <a:t>Select both circles</a:t>
            </a:r>
          </a:p>
          <a:p>
            <a:endParaRPr lang="en-US" dirty="0"/>
          </a:p>
          <a:p>
            <a:r>
              <a:rPr lang="en-US" dirty="0">
                <a:solidFill>
                  <a:srgbClr val="0432FF"/>
                </a:solidFill>
              </a:rPr>
              <a:t>Arrange / Align Middle / Align Center</a:t>
            </a:r>
          </a:p>
        </p:txBody>
      </p:sp>
      <p:sp>
        <p:nvSpPr>
          <p:cNvPr id="8" name="TextBox 7">
            <a:extLst>
              <a:ext uri="{FF2B5EF4-FFF2-40B4-BE49-F238E27FC236}">
                <a16:creationId xmlns:a16="http://schemas.microsoft.com/office/drawing/2014/main" id="{FAAEFC70-B6C3-A80D-D82D-94A7EC8A2D62}"/>
              </a:ext>
            </a:extLst>
          </p:cNvPr>
          <p:cNvSpPr txBox="1"/>
          <p:nvPr/>
        </p:nvSpPr>
        <p:spPr>
          <a:xfrm>
            <a:off x="6643171"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3" name="Oval 2">
            <a:extLst>
              <a:ext uri="{FF2B5EF4-FFF2-40B4-BE49-F238E27FC236}">
                <a16:creationId xmlns:a16="http://schemas.microsoft.com/office/drawing/2014/main" id="{C95FC686-F31C-BC3D-4AF3-0484BE9B2154}"/>
              </a:ext>
            </a:extLst>
          </p:cNvPr>
          <p:cNvSpPr/>
          <p:nvPr/>
        </p:nvSpPr>
        <p:spPr>
          <a:xfrm>
            <a:off x="5349148" y="1756962"/>
            <a:ext cx="4834565" cy="4834565"/>
          </a:xfrm>
          <a:prstGeom prst="ellipse">
            <a:avLst/>
          </a:prstGeom>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E6329564-0F7F-1B83-4902-4F8884592CBE}"/>
              </a:ext>
            </a:extLst>
          </p:cNvPr>
          <p:cNvSpPr txBox="1"/>
          <p:nvPr/>
        </p:nvSpPr>
        <p:spPr>
          <a:xfrm>
            <a:off x="1299990" y="5210978"/>
            <a:ext cx="4049891" cy="646331"/>
          </a:xfrm>
          <a:prstGeom prst="rect">
            <a:avLst/>
          </a:prstGeom>
          <a:noFill/>
        </p:spPr>
        <p:txBody>
          <a:bodyPr wrap="none" rtlCol="0">
            <a:spAutoFit/>
          </a:bodyPr>
          <a:lstStyle/>
          <a:p>
            <a:r>
              <a:rPr lang="en-US" dirty="0"/>
              <a:t>The result is two concentric circles</a:t>
            </a:r>
          </a:p>
          <a:p>
            <a:r>
              <a:rPr lang="en-US" dirty="0"/>
              <a:t>Representing a blank patch with a border</a:t>
            </a:r>
          </a:p>
        </p:txBody>
      </p:sp>
    </p:spTree>
    <p:extLst>
      <p:ext uri="{BB962C8B-B14F-4D97-AF65-F5344CB8AC3E}">
        <p14:creationId xmlns:p14="http://schemas.microsoft.com/office/powerpoint/2010/main" val="2477865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C66CB99-C635-9216-508C-C0AEE676E6F7}"/>
              </a:ext>
            </a:extLst>
          </p:cNvPr>
          <p:cNvSpPr txBox="1"/>
          <p:nvPr/>
        </p:nvSpPr>
        <p:spPr>
          <a:xfrm>
            <a:off x="2092036" y="1083715"/>
            <a:ext cx="8866909" cy="3785652"/>
          </a:xfrm>
          <a:prstGeom prst="rect">
            <a:avLst/>
          </a:prstGeom>
          <a:noFill/>
        </p:spPr>
        <p:txBody>
          <a:bodyPr wrap="square">
            <a:spAutoFit/>
          </a:bodyPr>
          <a:lstStyle/>
          <a:p>
            <a:pPr algn="ctr"/>
            <a:r>
              <a:rPr lang="en-US" sz="4800" dirty="0"/>
              <a:t>Step 3</a:t>
            </a:r>
            <a:br>
              <a:rPr lang="en-US" sz="4800" dirty="0"/>
            </a:br>
            <a:br>
              <a:rPr lang="en-US" sz="4800" dirty="0"/>
            </a:br>
            <a:br>
              <a:rPr lang="en-US" sz="4800" dirty="0"/>
            </a:br>
            <a:r>
              <a:rPr lang="en-US" sz="4800" dirty="0"/>
              <a:t>ADD SHAPED TEXT TO BASIC SHAPE OF DESIRED DESIGN</a:t>
            </a:r>
          </a:p>
        </p:txBody>
      </p:sp>
    </p:spTree>
    <p:extLst>
      <p:ext uri="{BB962C8B-B14F-4D97-AF65-F5344CB8AC3E}">
        <p14:creationId xmlns:p14="http://schemas.microsoft.com/office/powerpoint/2010/main" val="1969672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970280" y="256078"/>
            <a:ext cx="10515600" cy="3001767"/>
          </a:xfrm>
        </p:spPr>
        <p:txBody>
          <a:bodyPr>
            <a:normAutofit fontScale="90000"/>
          </a:bodyPr>
          <a:lstStyle/>
          <a:p>
            <a:r>
              <a:rPr lang="en-US" sz="2800" dirty="0"/>
              <a:t>Adding Text:</a:t>
            </a:r>
            <a:br>
              <a:rPr lang="en-US" sz="2800" dirty="0"/>
            </a:br>
            <a:r>
              <a:rPr lang="en-US" sz="2800" dirty="0"/>
              <a:t>Add a line of desired text:</a:t>
            </a:r>
            <a:br>
              <a:rPr lang="en-US" sz="2800" dirty="0"/>
            </a:br>
            <a:r>
              <a:rPr lang="en-US" sz="2800" dirty="0"/>
              <a:t> select </a:t>
            </a:r>
            <a:r>
              <a:rPr lang="en-US" sz="2800" dirty="0">
                <a:solidFill>
                  <a:srgbClr val="0432FF"/>
                </a:solidFill>
              </a:rPr>
              <a:t>Insert</a:t>
            </a:r>
            <a:r>
              <a:rPr lang="en-US" sz="2800" dirty="0"/>
              <a:t> / </a:t>
            </a:r>
            <a:r>
              <a:rPr lang="en-US" sz="2800" dirty="0">
                <a:solidFill>
                  <a:srgbClr val="0432FF"/>
                </a:solidFill>
              </a:rPr>
              <a:t>Word Art</a:t>
            </a:r>
            <a:r>
              <a:rPr lang="en-US" sz="2800" dirty="0"/>
              <a:t> / and a white letter “A”</a:t>
            </a:r>
            <a:br>
              <a:rPr lang="en-US" sz="2800" dirty="0"/>
            </a:br>
            <a:br>
              <a:rPr lang="en-US" sz="2800" dirty="0"/>
            </a:br>
            <a:r>
              <a:rPr lang="en-US" sz="2800" dirty="0"/>
              <a:t>I selected “Word Art”, an “A”</a:t>
            </a:r>
            <a:br>
              <a:rPr lang="en-US" sz="2800" dirty="0"/>
            </a:br>
            <a:r>
              <a:rPr lang="en-US" sz="2800" dirty="0"/>
              <a:t>with no color and typed:</a:t>
            </a:r>
            <a:br>
              <a:rPr lang="en-US" sz="2800" dirty="0"/>
            </a:br>
            <a:r>
              <a:rPr lang="en-US" sz="2800" dirty="0"/>
              <a:t>“Camp Bear Creek”</a:t>
            </a:r>
            <a:br>
              <a:rPr lang="en-US" sz="2800" dirty="0"/>
            </a:br>
            <a:endParaRPr lang="en-US" sz="2800" dirty="0">
              <a:solidFill>
                <a:srgbClr val="0432FF"/>
              </a:solidFill>
            </a:endParaRPr>
          </a:p>
        </p:txBody>
      </p:sp>
      <p:sp>
        <p:nvSpPr>
          <p:cNvPr id="5" name="Oval 4">
            <a:extLst>
              <a:ext uri="{FF2B5EF4-FFF2-40B4-BE49-F238E27FC236}">
                <a16:creationId xmlns:a16="http://schemas.microsoft.com/office/drawing/2014/main" id="{75544F92-81B1-D567-940B-A90A904D9281}"/>
              </a:ext>
            </a:extLst>
          </p:cNvPr>
          <p:cNvSpPr/>
          <p:nvPr/>
        </p:nvSpPr>
        <p:spPr>
          <a:xfrm>
            <a:off x="5153138" y="1560952"/>
            <a:ext cx="5226585" cy="5226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AAEFC70-B6C3-A80D-D82D-94A7EC8A2D62}"/>
              </a:ext>
            </a:extLst>
          </p:cNvPr>
          <p:cNvSpPr txBox="1"/>
          <p:nvPr/>
        </p:nvSpPr>
        <p:spPr>
          <a:xfrm>
            <a:off x="6643171"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3" name="Oval 2">
            <a:extLst>
              <a:ext uri="{FF2B5EF4-FFF2-40B4-BE49-F238E27FC236}">
                <a16:creationId xmlns:a16="http://schemas.microsoft.com/office/drawing/2014/main" id="{C95FC686-F31C-BC3D-4AF3-0484BE9B2154}"/>
              </a:ext>
            </a:extLst>
          </p:cNvPr>
          <p:cNvSpPr/>
          <p:nvPr/>
        </p:nvSpPr>
        <p:spPr>
          <a:xfrm>
            <a:off x="5349148" y="1756962"/>
            <a:ext cx="4834565" cy="4834565"/>
          </a:xfrm>
          <a:prstGeom prst="ellipse">
            <a:avLst/>
          </a:prstGeom>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E6329564-0F7F-1B83-4902-4F8884592CBE}"/>
              </a:ext>
            </a:extLst>
          </p:cNvPr>
          <p:cNvSpPr txBox="1"/>
          <p:nvPr/>
        </p:nvSpPr>
        <p:spPr>
          <a:xfrm>
            <a:off x="818544" y="3491108"/>
            <a:ext cx="3818289" cy="1323439"/>
          </a:xfrm>
          <a:prstGeom prst="rect">
            <a:avLst/>
          </a:prstGeom>
          <a:noFill/>
        </p:spPr>
        <p:txBody>
          <a:bodyPr wrap="none" rtlCol="0">
            <a:spAutoFit/>
          </a:bodyPr>
          <a:lstStyle/>
          <a:p>
            <a:pPr algn="ctr"/>
            <a:r>
              <a:rPr lang="en-US" sz="2000" dirty="0"/>
              <a:t>The result is “Camp Bear Creek” in </a:t>
            </a:r>
          </a:p>
          <a:p>
            <a:pPr algn="ctr"/>
            <a:r>
              <a:rPr lang="en-US" sz="2000" dirty="0"/>
              <a:t>WORD ART</a:t>
            </a:r>
          </a:p>
          <a:p>
            <a:pPr algn="ctr"/>
            <a:r>
              <a:rPr lang="en-US" sz="2000" dirty="0"/>
              <a:t> placed randomly </a:t>
            </a:r>
          </a:p>
          <a:p>
            <a:pPr algn="ctr"/>
            <a:r>
              <a:rPr lang="en-US" sz="2000" dirty="0"/>
              <a:t>on the patch blank</a:t>
            </a:r>
          </a:p>
        </p:txBody>
      </p:sp>
      <p:sp>
        <p:nvSpPr>
          <p:cNvPr id="9" name="Rectangle 8">
            <a:extLst>
              <a:ext uri="{FF2B5EF4-FFF2-40B4-BE49-F238E27FC236}">
                <a16:creationId xmlns:a16="http://schemas.microsoft.com/office/drawing/2014/main" id="{90B0DBCB-9EF9-CD0E-DDF4-B1E7A0D3B4D8}"/>
              </a:ext>
            </a:extLst>
          </p:cNvPr>
          <p:cNvSpPr/>
          <p:nvPr/>
        </p:nvSpPr>
        <p:spPr>
          <a:xfrm>
            <a:off x="5007011" y="2237929"/>
            <a:ext cx="5687997" cy="923330"/>
          </a:xfrm>
          <a:prstGeom prst="rect">
            <a:avLst/>
          </a:prstGeom>
          <a:noFill/>
        </p:spPr>
        <p:txBody>
          <a:bodyPr wrap="square" lIns="91440" tIns="45720" rIns="91440" bIns="45720">
            <a:spAutoFit/>
            <a:scene3d>
              <a:camera prst="orthographicFront">
                <a:rot lat="0" lon="0" rev="0"/>
              </a:camera>
              <a:lightRig rig="threePt" dir="t"/>
            </a:scene3d>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Camp Bear Creek </a:t>
            </a:r>
          </a:p>
        </p:txBody>
      </p:sp>
    </p:spTree>
    <p:extLst>
      <p:ext uri="{BB962C8B-B14F-4D97-AF65-F5344CB8AC3E}">
        <p14:creationId xmlns:p14="http://schemas.microsoft.com/office/powerpoint/2010/main" val="945735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731822" y="266473"/>
            <a:ext cx="10515600" cy="1619741"/>
          </a:xfrm>
        </p:spPr>
        <p:txBody>
          <a:bodyPr>
            <a:normAutofit fontScale="90000"/>
          </a:bodyPr>
          <a:lstStyle/>
          <a:p>
            <a:r>
              <a:rPr lang="en-US" sz="3600" b="1" dirty="0"/>
              <a:t>Shaping Text</a:t>
            </a:r>
            <a:r>
              <a:rPr lang="en-US" dirty="0"/>
              <a:t>:</a:t>
            </a:r>
            <a:br>
              <a:rPr lang="en-US" dirty="0"/>
            </a:br>
            <a:r>
              <a:rPr lang="en-US" sz="3100" dirty="0"/>
              <a:t>Select text / Shape format / text effects (select uncolored “A”) </a:t>
            </a:r>
            <a:br>
              <a:rPr lang="en-US" sz="3100" dirty="0"/>
            </a:br>
            <a:r>
              <a:rPr lang="en-US" sz="3100" dirty="0"/>
              <a:t>/ Transform / select desired arc </a:t>
            </a:r>
            <a:br>
              <a:rPr lang="en-US" sz="3600" dirty="0"/>
            </a:br>
            <a:endParaRPr lang="en-US" dirty="0"/>
          </a:p>
        </p:txBody>
      </p:sp>
      <p:sp>
        <p:nvSpPr>
          <p:cNvPr id="5" name="Oval 4">
            <a:extLst>
              <a:ext uri="{FF2B5EF4-FFF2-40B4-BE49-F238E27FC236}">
                <a16:creationId xmlns:a16="http://schemas.microsoft.com/office/drawing/2014/main" id="{75544F92-81B1-D567-940B-A90A904D9281}"/>
              </a:ext>
            </a:extLst>
          </p:cNvPr>
          <p:cNvSpPr/>
          <p:nvPr/>
        </p:nvSpPr>
        <p:spPr>
          <a:xfrm>
            <a:off x="5153138" y="1560952"/>
            <a:ext cx="5226585" cy="5226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AAEFC70-B6C3-A80D-D82D-94A7EC8A2D62}"/>
              </a:ext>
            </a:extLst>
          </p:cNvPr>
          <p:cNvSpPr txBox="1"/>
          <p:nvPr/>
        </p:nvSpPr>
        <p:spPr>
          <a:xfrm>
            <a:off x="6643171"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3" name="Oval 2">
            <a:extLst>
              <a:ext uri="{FF2B5EF4-FFF2-40B4-BE49-F238E27FC236}">
                <a16:creationId xmlns:a16="http://schemas.microsoft.com/office/drawing/2014/main" id="{C95FC686-F31C-BC3D-4AF3-0484BE9B2154}"/>
              </a:ext>
            </a:extLst>
          </p:cNvPr>
          <p:cNvSpPr/>
          <p:nvPr/>
        </p:nvSpPr>
        <p:spPr>
          <a:xfrm>
            <a:off x="5349148" y="1756962"/>
            <a:ext cx="4834565" cy="4834565"/>
          </a:xfrm>
          <a:prstGeom prst="ellipse">
            <a:avLst/>
          </a:prstGeom>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E6329564-0F7F-1B83-4902-4F8884592CBE}"/>
              </a:ext>
            </a:extLst>
          </p:cNvPr>
          <p:cNvSpPr txBox="1"/>
          <p:nvPr/>
        </p:nvSpPr>
        <p:spPr>
          <a:xfrm>
            <a:off x="731822" y="3491108"/>
            <a:ext cx="3315522" cy="923330"/>
          </a:xfrm>
          <a:prstGeom prst="rect">
            <a:avLst/>
          </a:prstGeom>
          <a:noFill/>
        </p:spPr>
        <p:txBody>
          <a:bodyPr wrap="square" rtlCol="0">
            <a:spAutoFit/>
          </a:bodyPr>
          <a:lstStyle/>
          <a:p>
            <a:r>
              <a:rPr lang="en-US" dirty="0"/>
              <a:t>The result is a “Camp Bear Creek”  placed randomly </a:t>
            </a:r>
          </a:p>
          <a:p>
            <a:r>
              <a:rPr lang="en-US" dirty="0"/>
              <a:t>on the patch blank</a:t>
            </a:r>
          </a:p>
        </p:txBody>
      </p:sp>
      <p:sp>
        <p:nvSpPr>
          <p:cNvPr id="9" name="Rectangle 8">
            <a:extLst>
              <a:ext uri="{FF2B5EF4-FFF2-40B4-BE49-F238E27FC236}">
                <a16:creationId xmlns:a16="http://schemas.microsoft.com/office/drawing/2014/main" id="{90B0DBCB-9EF9-CD0E-DDF4-B1E7A0D3B4D8}"/>
              </a:ext>
            </a:extLst>
          </p:cNvPr>
          <p:cNvSpPr/>
          <p:nvPr/>
        </p:nvSpPr>
        <p:spPr>
          <a:xfrm>
            <a:off x="5153138" y="3090435"/>
            <a:ext cx="5687997" cy="923330"/>
          </a:xfrm>
          <a:prstGeom prst="rect">
            <a:avLst/>
          </a:prstGeom>
          <a:noFill/>
        </p:spPr>
        <p:txBody>
          <a:bodyPr wrap="square" lIns="91440" tIns="45720" rIns="91440" bIns="45720">
            <a:prstTxWarp prst="textArchUp">
              <a:avLst/>
            </a:prstTxWarp>
            <a:spAutoFit/>
            <a:scene3d>
              <a:camera prst="orthographicFront">
                <a:rot lat="0" lon="0" rev="0"/>
              </a:camera>
              <a:lightRig rig="threePt" dir="t"/>
            </a:scene3d>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Camp </a:t>
            </a:r>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Bear</a:t>
            </a: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Creek</a:t>
            </a:r>
          </a:p>
        </p:txBody>
      </p:sp>
    </p:spTree>
    <p:extLst>
      <p:ext uri="{BB962C8B-B14F-4D97-AF65-F5344CB8AC3E}">
        <p14:creationId xmlns:p14="http://schemas.microsoft.com/office/powerpoint/2010/main" val="1739632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731822" y="266473"/>
            <a:ext cx="10515600" cy="1619741"/>
          </a:xfrm>
        </p:spPr>
        <p:txBody>
          <a:bodyPr>
            <a:normAutofit/>
          </a:bodyPr>
          <a:lstStyle/>
          <a:p>
            <a:r>
              <a:rPr lang="en-US" sz="3600" b="1" dirty="0"/>
              <a:t>Fitting Text to top of Shape</a:t>
            </a:r>
            <a:r>
              <a:rPr lang="en-US" dirty="0"/>
              <a:t>:</a:t>
            </a:r>
            <a:br>
              <a:rPr lang="en-US" dirty="0"/>
            </a:br>
            <a:r>
              <a:rPr lang="en-US" sz="3100" dirty="0"/>
              <a:t>Select text box / drag leader lines at 12, 3, 6 and 9 to shape</a:t>
            </a:r>
            <a:br>
              <a:rPr lang="en-US" sz="3100" dirty="0"/>
            </a:br>
            <a:r>
              <a:rPr lang="en-US" sz="3100" dirty="0"/>
              <a:t>text to fit patch shape</a:t>
            </a:r>
            <a:endParaRPr lang="en-US" dirty="0"/>
          </a:p>
        </p:txBody>
      </p:sp>
      <p:sp>
        <p:nvSpPr>
          <p:cNvPr id="5" name="Oval 4">
            <a:extLst>
              <a:ext uri="{FF2B5EF4-FFF2-40B4-BE49-F238E27FC236}">
                <a16:creationId xmlns:a16="http://schemas.microsoft.com/office/drawing/2014/main" id="{75544F92-81B1-D567-940B-A90A904D9281}"/>
              </a:ext>
            </a:extLst>
          </p:cNvPr>
          <p:cNvSpPr/>
          <p:nvPr/>
        </p:nvSpPr>
        <p:spPr>
          <a:xfrm>
            <a:off x="5153138" y="1456022"/>
            <a:ext cx="5226585" cy="5226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AAEFC70-B6C3-A80D-D82D-94A7EC8A2D62}"/>
              </a:ext>
            </a:extLst>
          </p:cNvPr>
          <p:cNvSpPr txBox="1"/>
          <p:nvPr/>
        </p:nvSpPr>
        <p:spPr>
          <a:xfrm>
            <a:off x="6643171"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3" name="Oval 2">
            <a:extLst>
              <a:ext uri="{FF2B5EF4-FFF2-40B4-BE49-F238E27FC236}">
                <a16:creationId xmlns:a16="http://schemas.microsoft.com/office/drawing/2014/main" id="{C95FC686-F31C-BC3D-4AF3-0484BE9B2154}"/>
              </a:ext>
            </a:extLst>
          </p:cNvPr>
          <p:cNvSpPr/>
          <p:nvPr/>
        </p:nvSpPr>
        <p:spPr>
          <a:xfrm>
            <a:off x="5349148" y="1652032"/>
            <a:ext cx="4834565" cy="4834565"/>
          </a:xfrm>
          <a:prstGeom prst="ellipse">
            <a:avLst/>
          </a:prstGeom>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E6329564-0F7F-1B83-4902-4F8884592CBE}"/>
              </a:ext>
            </a:extLst>
          </p:cNvPr>
          <p:cNvSpPr txBox="1"/>
          <p:nvPr/>
        </p:nvSpPr>
        <p:spPr>
          <a:xfrm>
            <a:off x="731822" y="3491108"/>
            <a:ext cx="3315522" cy="923330"/>
          </a:xfrm>
          <a:prstGeom prst="rect">
            <a:avLst/>
          </a:prstGeom>
          <a:noFill/>
        </p:spPr>
        <p:txBody>
          <a:bodyPr wrap="square" rtlCol="0">
            <a:spAutoFit/>
          </a:bodyPr>
          <a:lstStyle/>
          <a:p>
            <a:r>
              <a:rPr lang="en-US" dirty="0"/>
              <a:t>The result is a “Camp Bear Creek”  placed in a arc along the top half of the design</a:t>
            </a:r>
          </a:p>
        </p:txBody>
      </p:sp>
      <p:sp>
        <p:nvSpPr>
          <p:cNvPr id="9" name="Rectangle 8">
            <a:extLst>
              <a:ext uri="{FF2B5EF4-FFF2-40B4-BE49-F238E27FC236}">
                <a16:creationId xmlns:a16="http://schemas.microsoft.com/office/drawing/2014/main" id="{90B0DBCB-9EF9-CD0E-DDF4-B1E7A0D3B4D8}"/>
              </a:ext>
            </a:extLst>
          </p:cNvPr>
          <p:cNvSpPr/>
          <p:nvPr/>
        </p:nvSpPr>
        <p:spPr>
          <a:xfrm>
            <a:off x="5771213" y="2104011"/>
            <a:ext cx="4032355" cy="4834565"/>
          </a:xfrm>
          <a:prstGeom prst="rect">
            <a:avLst/>
          </a:prstGeom>
          <a:noFill/>
        </p:spPr>
        <p:txBody>
          <a:bodyPr wrap="square" lIns="91440" tIns="45720" rIns="91440" bIns="45720">
            <a:prstTxWarp prst="textArchUp">
              <a:avLst>
                <a:gd name="adj" fmla="val 10992976"/>
              </a:avLst>
            </a:prstTxWarp>
            <a:spAutoFit/>
            <a:scene3d>
              <a:camera prst="orthographicFront">
                <a:rot lat="0" lon="0" rev="0"/>
              </a:camera>
              <a:lightRig rig="threePt" dir="t"/>
            </a:scene3d>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Camp </a:t>
            </a:r>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Bear</a:t>
            </a: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Creek</a:t>
            </a:r>
          </a:p>
        </p:txBody>
      </p:sp>
    </p:spTree>
    <p:extLst>
      <p:ext uri="{BB962C8B-B14F-4D97-AF65-F5344CB8AC3E}">
        <p14:creationId xmlns:p14="http://schemas.microsoft.com/office/powerpoint/2010/main" val="3087155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731822" y="41623"/>
            <a:ext cx="10515600" cy="1619741"/>
          </a:xfrm>
        </p:spPr>
        <p:txBody>
          <a:bodyPr>
            <a:normAutofit fontScale="90000"/>
          </a:bodyPr>
          <a:lstStyle/>
          <a:p>
            <a:r>
              <a:rPr lang="en-US" sz="3600" b="1" dirty="0"/>
              <a:t>Adding Text for bottom of Shape</a:t>
            </a:r>
            <a:r>
              <a:rPr lang="en-US" dirty="0"/>
              <a:t>:</a:t>
            </a:r>
            <a:br>
              <a:rPr lang="en-US" dirty="0"/>
            </a:br>
            <a:r>
              <a:rPr lang="en-US" sz="3200" dirty="0"/>
              <a:t>Add next line of desired text and select: Insert/ Word Art/ new text</a:t>
            </a:r>
            <a:br>
              <a:rPr lang="en-US" sz="3200" dirty="0"/>
            </a:br>
            <a:r>
              <a:rPr lang="en-US" sz="3200" dirty="0"/>
              <a:t>Example; Insert/ Word Art / Alamo Area Council</a:t>
            </a:r>
            <a:endParaRPr lang="en-US" sz="3600" dirty="0"/>
          </a:p>
        </p:txBody>
      </p:sp>
      <p:sp>
        <p:nvSpPr>
          <p:cNvPr id="5" name="Oval 4">
            <a:extLst>
              <a:ext uri="{FF2B5EF4-FFF2-40B4-BE49-F238E27FC236}">
                <a16:creationId xmlns:a16="http://schemas.microsoft.com/office/drawing/2014/main" id="{75544F92-81B1-D567-940B-A90A904D9281}"/>
              </a:ext>
            </a:extLst>
          </p:cNvPr>
          <p:cNvSpPr/>
          <p:nvPr/>
        </p:nvSpPr>
        <p:spPr>
          <a:xfrm>
            <a:off x="5153138" y="1456022"/>
            <a:ext cx="5226585" cy="5226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AAEFC70-B6C3-A80D-D82D-94A7EC8A2D62}"/>
              </a:ext>
            </a:extLst>
          </p:cNvPr>
          <p:cNvSpPr txBox="1"/>
          <p:nvPr/>
        </p:nvSpPr>
        <p:spPr>
          <a:xfrm>
            <a:off x="6643171"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3" name="Oval 2">
            <a:extLst>
              <a:ext uri="{FF2B5EF4-FFF2-40B4-BE49-F238E27FC236}">
                <a16:creationId xmlns:a16="http://schemas.microsoft.com/office/drawing/2014/main" id="{C95FC686-F31C-BC3D-4AF3-0484BE9B2154}"/>
              </a:ext>
            </a:extLst>
          </p:cNvPr>
          <p:cNvSpPr/>
          <p:nvPr/>
        </p:nvSpPr>
        <p:spPr>
          <a:xfrm>
            <a:off x="5349148" y="1652032"/>
            <a:ext cx="4834565" cy="4834565"/>
          </a:xfrm>
          <a:prstGeom prst="ellipse">
            <a:avLst/>
          </a:prstGeom>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E6329564-0F7F-1B83-4902-4F8884592CBE}"/>
              </a:ext>
            </a:extLst>
          </p:cNvPr>
          <p:cNvSpPr txBox="1"/>
          <p:nvPr/>
        </p:nvSpPr>
        <p:spPr>
          <a:xfrm>
            <a:off x="731822" y="3491108"/>
            <a:ext cx="3315522" cy="1200329"/>
          </a:xfrm>
          <a:prstGeom prst="rect">
            <a:avLst/>
          </a:prstGeom>
          <a:noFill/>
        </p:spPr>
        <p:txBody>
          <a:bodyPr wrap="square" rtlCol="0">
            <a:spAutoFit/>
          </a:bodyPr>
          <a:lstStyle/>
          <a:p>
            <a:r>
              <a:rPr lang="en-US" dirty="0"/>
              <a:t>The result is a “</a:t>
            </a:r>
            <a:br>
              <a:rPr lang="en-US" dirty="0"/>
            </a:br>
            <a:r>
              <a:rPr lang="en-US" dirty="0"/>
              <a:t>Alamo Area Council’ placed</a:t>
            </a:r>
          </a:p>
          <a:p>
            <a:r>
              <a:rPr lang="en-US" dirty="0"/>
              <a:t>in a straight line randomly in</a:t>
            </a:r>
          </a:p>
          <a:p>
            <a:r>
              <a:rPr lang="en-US" dirty="0"/>
              <a:t>the design</a:t>
            </a:r>
          </a:p>
        </p:txBody>
      </p:sp>
      <p:sp>
        <p:nvSpPr>
          <p:cNvPr id="9" name="Rectangle 8">
            <a:extLst>
              <a:ext uri="{FF2B5EF4-FFF2-40B4-BE49-F238E27FC236}">
                <a16:creationId xmlns:a16="http://schemas.microsoft.com/office/drawing/2014/main" id="{90B0DBCB-9EF9-CD0E-DDF4-B1E7A0D3B4D8}"/>
              </a:ext>
            </a:extLst>
          </p:cNvPr>
          <p:cNvSpPr/>
          <p:nvPr/>
        </p:nvSpPr>
        <p:spPr>
          <a:xfrm>
            <a:off x="5771213" y="2104011"/>
            <a:ext cx="4032355" cy="4834565"/>
          </a:xfrm>
          <a:prstGeom prst="rect">
            <a:avLst/>
          </a:prstGeom>
          <a:noFill/>
        </p:spPr>
        <p:txBody>
          <a:bodyPr wrap="square" lIns="91440" tIns="45720" rIns="91440" bIns="45720">
            <a:prstTxWarp prst="textArchUp">
              <a:avLst>
                <a:gd name="adj" fmla="val 10992976"/>
              </a:avLst>
            </a:prstTxWarp>
            <a:spAutoFit/>
            <a:scene3d>
              <a:camera prst="orthographicFront">
                <a:rot lat="0" lon="0" rev="0"/>
              </a:camera>
              <a:lightRig rig="threePt" dir="t"/>
            </a:scene3d>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Camp </a:t>
            </a:r>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Bear</a:t>
            </a: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Creek</a:t>
            </a:r>
          </a:p>
        </p:txBody>
      </p:sp>
      <p:sp>
        <p:nvSpPr>
          <p:cNvPr id="10" name="Rectangle 9">
            <a:extLst>
              <a:ext uri="{FF2B5EF4-FFF2-40B4-BE49-F238E27FC236}">
                <a16:creationId xmlns:a16="http://schemas.microsoft.com/office/drawing/2014/main" id="{CCE3B85A-7DD3-B1B4-719B-21D540E142B5}"/>
              </a:ext>
            </a:extLst>
          </p:cNvPr>
          <p:cNvSpPr/>
          <p:nvPr/>
        </p:nvSpPr>
        <p:spPr>
          <a:xfrm>
            <a:off x="3730226" y="3491108"/>
            <a:ext cx="5825890" cy="923330"/>
          </a:xfrm>
          <a:prstGeom prst="rect">
            <a:avLst/>
          </a:prstGeom>
          <a:noFill/>
        </p:spPr>
        <p:txBody>
          <a:bodyPr wrap="none" lIns="91440" tIns="45720" rIns="91440" bIns="45720">
            <a:spAutoFit/>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Alamo Area Council</a:t>
            </a:r>
          </a:p>
        </p:txBody>
      </p:sp>
    </p:spTree>
    <p:extLst>
      <p:ext uri="{BB962C8B-B14F-4D97-AF65-F5344CB8AC3E}">
        <p14:creationId xmlns:p14="http://schemas.microsoft.com/office/powerpoint/2010/main" val="2071323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731822" y="41623"/>
            <a:ext cx="10515600" cy="1619741"/>
          </a:xfrm>
        </p:spPr>
        <p:txBody>
          <a:bodyPr>
            <a:normAutofit/>
          </a:bodyPr>
          <a:lstStyle/>
          <a:p>
            <a:r>
              <a:rPr lang="en-US" sz="3600" b="1" dirty="0"/>
              <a:t>Fitting Text into arc Shape</a:t>
            </a:r>
            <a:r>
              <a:rPr lang="en-US" dirty="0"/>
              <a:t>:</a:t>
            </a:r>
            <a:br>
              <a:rPr lang="en-US" dirty="0"/>
            </a:br>
            <a:r>
              <a:rPr lang="en-US" sz="3200" dirty="0"/>
              <a:t>Select text / Shape format / test effects (capital “A”) /Transform /select desired arc</a:t>
            </a:r>
            <a:endParaRPr lang="en-US" sz="3600" dirty="0"/>
          </a:p>
        </p:txBody>
      </p:sp>
      <p:sp>
        <p:nvSpPr>
          <p:cNvPr id="5" name="Oval 4">
            <a:extLst>
              <a:ext uri="{FF2B5EF4-FFF2-40B4-BE49-F238E27FC236}">
                <a16:creationId xmlns:a16="http://schemas.microsoft.com/office/drawing/2014/main" id="{75544F92-81B1-D567-940B-A90A904D9281}"/>
              </a:ext>
            </a:extLst>
          </p:cNvPr>
          <p:cNvSpPr/>
          <p:nvPr/>
        </p:nvSpPr>
        <p:spPr>
          <a:xfrm>
            <a:off x="5153138" y="1456022"/>
            <a:ext cx="5226585" cy="5226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AAEFC70-B6C3-A80D-D82D-94A7EC8A2D62}"/>
              </a:ext>
            </a:extLst>
          </p:cNvPr>
          <p:cNvSpPr txBox="1"/>
          <p:nvPr/>
        </p:nvSpPr>
        <p:spPr>
          <a:xfrm>
            <a:off x="6643171"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3" name="Oval 2">
            <a:extLst>
              <a:ext uri="{FF2B5EF4-FFF2-40B4-BE49-F238E27FC236}">
                <a16:creationId xmlns:a16="http://schemas.microsoft.com/office/drawing/2014/main" id="{C95FC686-F31C-BC3D-4AF3-0484BE9B2154}"/>
              </a:ext>
            </a:extLst>
          </p:cNvPr>
          <p:cNvSpPr/>
          <p:nvPr/>
        </p:nvSpPr>
        <p:spPr>
          <a:xfrm>
            <a:off x="5349148" y="1652032"/>
            <a:ext cx="4834565" cy="4834565"/>
          </a:xfrm>
          <a:prstGeom prst="ellipse">
            <a:avLst/>
          </a:prstGeom>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E6329564-0F7F-1B83-4902-4F8884592CBE}"/>
              </a:ext>
            </a:extLst>
          </p:cNvPr>
          <p:cNvSpPr txBox="1"/>
          <p:nvPr/>
        </p:nvSpPr>
        <p:spPr>
          <a:xfrm>
            <a:off x="731822" y="3491108"/>
            <a:ext cx="3315522" cy="1200329"/>
          </a:xfrm>
          <a:prstGeom prst="rect">
            <a:avLst/>
          </a:prstGeom>
          <a:noFill/>
        </p:spPr>
        <p:txBody>
          <a:bodyPr wrap="square" rtlCol="0">
            <a:spAutoFit/>
          </a:bodyPr>
          <a:lstStyle/>
          <a:p>
            <a:r>
              <a:rPr lang="en-US" dirty="0"/>
              <a:t>The result is a “</a:t>
            </a:r>
            <a:br>
              <a:rPr lang="en-US" dirty="0"/>
            </a:br>
            <a:r>
              <a:rPr lang="en-US" dirty="0"/>
              <a:t>Alamo Area Council’ placed</a:t>
            </a:r>
          </a:p>
          <a:p>
            <a:r>
              <a:rPr lang="en-US" dirty="0"/>
              <a:t>in an arc  randomly in</a:t>
            </a:r>
          </a:p>
          <a:p>
            <a:r>
              <a:rPr lang="en-US" dirty="0"/>
              <a:t>the design</a:t>
            </a:r>
          </a:p>
        </p:txBody>
      </p:sp>
      <p:sp>
        <p:nvSpPr>
          <p:cNvPr id="9" name="Rectangle 8">
            <a:extLst>
              <a:ext uri="{FF2B5EF4-FFF2-40B4-BE49-F238E27FC236}">
                <a16:creationId xmlns:a16="http://schemas.microsoft.com/office/drawing/2014/main" id="{90B0DBCB-9EF9-CD0E-DDF4-B1E7A0D3B4D8}"/>
              </a:ext>
            </a:extLst>
          </p:cNvPr>
          <p:cNvSpPr/>
          <p:nvPr/>
        </p:nvSpPr>
        <p:spPr>
          <a:xfrm>
            <a:off x="5771213" y="2104011"/>
            <a:ext cx="4032355" cy="4834565"/>
          </a:xfrm>
          <a:prstGeom prst="rect">
            <a:avLst/>
          </a:prstGeom>
          <a:noFill/>
        </p:spPr>
        <p:txBody>
          <a:bodyPr wrap="square" lIns="91440" tIns="45720" rIns="91440" bIns="45720">
            <a:prstTxWarp prst="textArchUp">
              <a:avLst>
                <a:gd name="adj" fmla="val 10992976"/>
              </a:avLst>
            </a:prstTxWarp>
            <a:spAutoFit/>
            <a:scene3d>
              <a:camera prst="orthographicFront">
                <a:rot lat="0" lon="0" rev="0"/>
              </a:camera>
              <a:lightRig rig="threePt" dir="t"/>
            </a:scene3d>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Camp </a:t>
            </a:r>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Bear</a:t>
            </a: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Creek</a:t>
            </a:r>
          </a:p>
        </p:txBody>
      </p:sp>
      <p:sp>
        <p:nvSpPr>
          <p:cNvPr id="10" name="Rectangle 9">
            <a:extLst>
              <a:ext uri="{FF2B5EF4-FFF2-40B4-BE49-F238E27FC236}">
                <a16:creationId xmlns:a16="http://schemas.microsoft.com/office/drawing/2014/main" id="{CCE3B85A-7DD3-B1B4-719B-21D540E142B5}"/>
              </a:ext>
            </a:extLst>
          </p:cNvPr>
          <p:cNvSpPr/>
          <p:nvPr/>
        </p:nvSpPr>
        <p:spPr>
          <a:xfrm>
            <a:off x="3730226" y="3627620"/>
            <a:ext cx="5825890" cy="786818"/>
          </a:xfrm>
          <a:prstGeom prst="rect">
            <a:avLst/>
          </a:prstGeom>
          <a:noFill/>
        </p:spPr>
        <p:txBody>
          <a:bodyPr wrap="none" lIns="91440" tIns="45720" rIns="91440" bIns="45720">
            <a:prstTxWarp prst="textArchDown">
              <a:avLst/>
            </a:prstTxWarp>
            <a:spAutoFit/>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Alamo Area Council</a:t>
            </a:r>
          </a:p>
        </p:txBody>
      </p:sp>
    </p:spTree>
    <p:extLst>
      <p:ext uri="{BB962C8B-B14F-4D97-AF65-F5344CB8AC3E}">
        <p14:creationId xmlns:p14="http://schemas.microsoft.com/office/powerpoint/2010/main" val="2189433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731822" y="41623"/>
            <a:ext cx="10515600" cy="1619741"/>
          </a:xfrm>
        </p:spPr>
        <p:txBody>
          <a:bodyPr>
            <a:normAutofit/>
          </a:bodyPr>
          <a:lstStyle/>
          <a:p>
            <a:r>
              <a:rPr lang="en-US" sz="3600" b="1" dirty="0"/>
              <a:t>Fitting Text to bottom of Shape</a:t>
            </a:r>
            <a:r>
              <a:rPr lang="en-US" dirty="0"/>
              <a:t>:</a:t>
            </a:r>
            <a:br>
              <a:rPr lang="en-US" dirty="0"/>
            </a:br>
            <a:r>
              <a:rPr lang="en-US" sz="3200" dirty="0"/>
              <a:t>Select text box / drag leader lines at 12, 3, 6 and 9 to shape</a:t>
            </a:r>
            <a:br>
              <a:rPr lang="en-US" sz="3200" dirty="0"/>
            </a:br>
            <a:r>
              <a:rPr lang="en-US" sz="3200" dirty="0"/>
              <a:t>text to fit patch shape</a:t>
            </a:r>
            <a:endParaRPr lang="en-US" sz="3600" dirty="0"/>
          </a:p>
        </p:txBody>
      </p:sp>
      <p:sp>
        <p:nvSpPr>
          <p:cNvPr id="5" name="Oval 4">
            <a:extLst>
              <a:ext uri="{FF2B5EF4-FFF2-40B4-BE49-F238E27FC236}">
                <a16:creationId xmlns:a16="http://schemas.microsoft.com/office/drawing/2014/main" id="{75544F92-81B1-D567-940B-A90A904D9281}"/>
              </a:ext>
            </a:extLst>
          </p:cNvPr>
          <p:cNvSpPr/>
          <p:nvPr/>
        </p:nvSpPr>
        <p:spPr>
          <a:xfrm>
            <a:off x="5153138" y="1456022"/>
            <a:ext cx="5226585" cy="5226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AAEFC70-B6C3-A80D-D82D-94A7EC8A2D62}"/>
              </a:ext>
            </a:extLst>
          </p:cNvPr>
          <p:cNvSpPr txBox="1"/>
          <p:nvPr/>
        </p:nvSpPr>
        <p:spPr>
          <a:xfrm>
            <a:off x="6643171"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3" name="Oval 2">
            <a:extLst>
              <a:ext uri="{FF2B5EF4-FFF2-40B4-BE49-F238E27FC236}">
                <a16:creationId xmlns:a16="http://schemas.microsoft.com/office/drawing/2014/main" id="{C95FC686-F31C-BC3D-4AF3-0484BE9B2154}"/>
              </a:ext>
            </a:extLst>
          </p:cNvPr>
          <p:cNvSpPr/>
          <p:nvPr/>
        </p:nvSpPr>
        <p:spPr>
          <a:xfrm>
            <a:off x="5349148" y="1652032"/>
            <a:ext cx="4834565" cy="4834565"/>
          </a:xfrm>
          <a:prstGeom prst="ellipse">
            <a:avLst/>
          </a:prstGeom>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E6329564-0F7F-1B83-4902-4F8884592CBE}"/>
              </a:ext>
            </a:extLst>
          </p:cNvPr>
          <p:cNvSpPr txBox="1"/>
          <p:nvPr/>
        </p:nvSpPr>
        <p:spPr>
          <a:xfrm>
            <a:off x="731822" y="3491108"/>
            <a:ext cx="3315522" cy="1200329"/>
          </a:xfrm>
          <a:prstGeom prst="rect">
            <a:avLst/>
          </a:prstGeom>
          <a:noFill/>
        </p:spPr>
        <p:txBody>
          <a:bodyPr wrap="square" rtlCol="0">
            <a:spAutoFit/>
          </a:bodyPr>
          <a:lstStyle/>
          <a:p>
            <a:r>
              <a:rPr lang="en-US" dirty="0"/>
              <a:t>The result is a “</a:t>
            </a:r>
            <a:br>
              <a:rPr lang="en-US" dirty="0"/>
            </a:br>
            <a:r>
              <a:rPr lang="en-US" dirty="0"/>
              <a:t>Alamo Area Council’ placed</a:t>
            </a:r>
          </a:p>
          <a:p>
            <a:r>
              <a:rPr lang="en-US" dirty="0"/>
              <a:t>in an arc in at the bottom of</a:t>
            </a:r>
          </a:p>
          <a:p>
            <a:r>
              <a:rPr lang="en-US" dirty="0"/>
              <a:t>the design</a:t>
            </a:r>
          </a:p>
        </p:txBody>
      </p:sp>
      <p:sp>
        <p:nvSpPr>
          <p:cNvPr id="9" name="Rectangle 8">
            <a:extLst>
              <a:ext uri="{FF2B5EF4-FFF2-40B4-BE49-F238E27FC236}">
                <a16:creationId xmlns:a16="http://schemas.microsoft.com/office/drawing/2014/main" id="{90B0DBCB-9EF9-CD0E-DDF4-B1E7A0D3B4D8}"/>
              </a:ext>
            </a:extLst>
          </p:cNvPr>
          <p:cNvSpPr/>
          <p:nvPr/>
        </p:nvSpPr>
        <p:spPr>
          <a:xfrm>
            <a:off x="5771213" y="2104011"/>
            <a:ext cx="4032355" cy="4834565"/>
          </a:xfrm>
          <a:prstGeom prst="rect">
            <a:avLst/>
          </a:prstGeom>
          <a:noFill/>
        </p:spPr>
        <p:txBody>
          <a:bodyPr wrap="square" lIns="91440" tIns="45720" rIns="91440" bIns="45720">
            <a:prstTxWarp prst="textArchUp">
              <a:avLst>
                <a:gd name="adj" fmla="val 10992976"/>
              </a:avLst>
            </a:prstTxWarp>
            <a:spAutoFit/>
            <a:scene3d>
              <a:camera prst="orthographicFront">
                <a:rot lat="0" lon="0" rev="0"/>
              </a:camera>
              <a:lightRig rig="threePt" dir="t"/>
            </a:scene3d>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Camp </a:t>
            </a:r>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Bear</a:t>
            </a: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Creek</a:t>
            </a:r>
          </a:p>
        </p:txBody>
      </p:sp>
      <p:sp>
        <p:nvSpPr>
          <p:cNvPr id="10" name="Rectangle 9">
            <a:extLst>
              <a:ext uri="{FF2B5EF4-FFF2-40B4-BE49-F238E27FC236}">
                <a16:creationId xmlns:a16="http://schemas.microsoft.com/office/drawing/2014/main" id="{CCE3B85A-7DD3-B1B4-719B-21D540E142B5}"/>
              </a:ext>
            </a:extLst>
          </p:cNvPr>
          <p:cNvSpPr/>
          <p:nvPr/>
        </p:nvSpPr>
        <p:spPr>
          <a:xfrm>
            <a:off x="5726243" y="2078316"/>
            <a:ext cx="4102020" cy="4052662"/>
          </a:xfrm>
          <a:prstGeom prst="rect">
            <a:avLst/>
          </a:prstGeom>
          <a:noFill/>
        </p:spPr>
        <p:txBody>
          <a:bodyPr wrap="none" lIns="91440" tIns="45720" rIns="91440" bIns="45720">
            <a:prstTxWarp prst="textArchDown">
              <a:avLst/>
            </a:prstTxWarp>
            <a:spAutoFit/>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Alamo Area Council</a:t>
            </a:r>
          </a:p>
        </p:txBody>
      </p:sp>
    </p:spTree>
    <p:extLst>
      <p:ext uri="{BB962C8B-B14F-4D97-AF65-F5344CB8AC3E}">
        <p14:creationId xmlns:p14="http://schemas.microsoft.com/office/powerpoint/2010/main" val="1243871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C66CB99-C635-9216-508C-C0AEE676E6F7}"/>
              </a:ext>
            </a:extLst>
          </p:cNvPr>
          <p:cNvSpPr txBox="1"/>
          <p:nvPr/>
        </p:nvSpPr>
        <p:spPr>
          <a:xfrm>
            <a:off x="2092036" y="1083715"/>
            <a:ext cx="8866909" cy="3785652"/>
          </a:xfrm>
          <a:prstGeom prst="rect">
            <a:avLst/>
          </a:prstGeom>
          <a:noFill/>
        </p:spPr>
        <p:txBody>
          <a:bodyPr wrap="square">
            <a:spAutoFit/>
          </a:bodyPr>
          <a:lstStyle/>
          <a:p>
            <a:pPr algn="ctr"/>
            <a:r>
              <a:rPr lang="en-US" sz="4800" dirty="0"/>
              <a:t>Step 4</a:t>
            </a:r>
            <a:br>
              <a:rPr lang="en-US" sz="4800" dirty="0"/>
            </a:br>
            <a:br>
              <a:rPr lang="en-US" sz="4800" dirty="0"/>
            </a:br>
            <a:br>
              <a:rPr lang="en-US" sz="4800" dirty="0"/>
            </a:br>
            <a:r>
              <a:rPr lang="en-US" sz="4800" dirty="0"/>
              <a:t>ADD THEME TO BASIC SHAPE OF DESIRED DESIGN</a:t>
            </a:r>
          </a:p>
        </p:txBody>
      </p:sp>
    </p:spTree>
    <p:extLst>
      <p:ext uri="{BB962C8B-B14F-4D97-AF65-F5344CB8AC3E}">
        <p14:creationId xmlns:p14="http://schemas.microsoft.com/office/powerpoint/2010/main" val="1729311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838200" y="228301"/>
            <a:ext cx="10515600" cy="1619741"/>
          </a:xfrm>
        </p:spPr>
        <p:txBody>
          <a:bodyPr>
            <a:normAutofit fontScale="90000"/>
          </a:bodyPr>
          <a:lstStyle/>
          <a:p>
            <a:r>
              <a:rPr lang="en-US" sz="3600" b="1" dirty="0"/>
              <a:t>Add Theme Design Images</a:t>
            </a:r>
            <a:br>
              <a:rPr lang="en-US" sz="3600" b="1" dirty="0"/>
            </a:br>
            <a:r>
              <a:rPr lang="en-US" sz="2700" b="1" dirty="0"/>
              <a:t>Use your sketch or an on line free downloadable image (or two) and paste into design</a:t>
            </a:r>
            <a:br>
              <a:rPr lang="en-US" dirty="0"/>
            </a:br>
            <a:endParaRPr lang="en-US" sz="3600" dirty="0"/>
          </a:p>
        </p:txBody>
      </p:sp>
      <p:sp>
        <p:nvSpPr>
          <p:cNvPr id="4" name="TextBox 3">
            <a:extLst>
              <a:ext uri="{FF2B5EF4-FFF2-40B4-BE49-F238E27FC236}">
                <a16:creationId xmlns:a16="http://schemas.microsoft.com/office/drawing/2014/main" id="{E6329564-0F7F-1B83-4902-4F8884592CBE}"/>
              </a:ext>
            </a:extLst>
          </p:cNvPr>
          <p:cNvSpPr txBox="1"/>
          <p:nvPr/>
        </p:nvSpPr>
        <p:spPr>
          <a:xfrm>
            <a:off x="1032599" y="4521293"/>
            <a:ext cx="3315522" cy="1754326"/>
          </a:xfrm>
          <a:prstGeom prst="rect">
            <a:avLst/>
          </a:prstGeom>
          <a:noFill/>
        </p:spPr>
        <p:txBody>
          <a:bodyPr wrap="square" rtlCol="0">
            <a:spAutoFit/>
          </a:bodyPr>
          <a:lstStyle/>
          <a:p>
            <a:pPr algn="ctr"/>
            <a:r>
              <a:rPr lang="en-US" dirty="0"/>
              <a:t>The result is a a few shapes</a:t>
            </a:r>
          </a:p>
          <a:p>
            <a:pPr algn="ctr"/>
            <a:r>
              <a:rPr lang="en-US" dirty="0"/>
              <a:t>Than can be sized and placed within the design for comparison</a:t>
            </a:r>
          </a:p>
          <a:p>
            <a:pPr algn="ctr"/>
            <a:r>
              <a:rPr lang="en-US" dirty="0"/>
              <a:t>  </a:t>
            </a:r>
          </a:p>
          <a:p>
            <a:pPr algn="ctr"/>
            <a:r>
              <a:rPr lang="en-US" dirty="0"/>
              <a:t>Choose one or many !</a:t>
            </a:r>
          </a:p>
          <a:p>
            <a:endParaRPr lang="en-US" dirty="0"/>
          </a:p>
        </p:txBody>
      </p:sp>
      <p:pic>
        <p:nvPicPr>
          <p:cNvPr id="1028" name="Picture 4" descr="how to draw a bear">
            <a:extLst>
              <a:ext uri="{FF2B5EF4-FFF2-40B4-BE49-F238E27FC236}">
                <a16:creationId xmlns:a16="http://schemas.microsoft.com/office/drawing/2014/main" id="{A3836A5B-614A-B56C-313A-D950DAB1E4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0936" y="1617969"/>
            <a:ext cx="2420207" cy="291558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ear Drawing Images - Free Download on Freepik">
            <a:extLst>
              <a:ext uri="{FF2B5EF4-FFF2-40B4-BE49-F238E27FC236}">
                <a16:creationId xmlns:a16="http://schemas.microsoft.com/office/drawing/2014/main" id="{40973FA3-0E66-D0BD-8BE7-FE97D0EA70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73" y="2078316"/>
            <a:ext cx="2418215" cy="2418215"/>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a:extLst>
              <a:ext uri="{FF2B5EF4-FFF2-40B4-BE49-F238E27FC236}">
                <a16:creationId xmlns:a16="http://schemas.microsoft.com/office/drawing/2014/main" id="{C88344C8-B9AC-9275-94E0-B5383999C8FE}"/>
              </a:ext>
            </a:extLst>
          </p:cNvPr>
          <p:cNvSpPr/>
          <p:nvPr/>
        </p:nvSpPr>
        <p:spPr>
          <a:xfrm>
            <a:off x="5617831" y="1456022"/>
            <a:ext cx="5226585" cy="5226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62051883-F9CD-5F6F-1896-FE51367C1866}"/>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2" name="Oval 11">
            <a:extLst>
              <a:ext uri="{FF2B5EF4-FFF2-40B4-BE49-F238E27FC236}">
                <a16:creationId xmlns:a16="http://schemas.microsoft.com/office/drawing/2014/main" id="{CAAFEBF6-B649-F1BD-BA5F-9E63FA2AEAD4}"/>
              </a:ext>
            </a:extLst>
          </p:cNvPr>
          <p:cNvSpPr/>
          <p:nvPr/>
        </p:nvSpPr>
        <p:spPr>
          <a:xfrm>
            <a:off x="5813841" y="1652032"/>
            <a:ext cx="4834565" cy="4834565"/>
          </a:xfrm>
          <a:prstGeom prst="ellipse">
            <a:avLst/>
          </a:prstGeom>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EC4E5882-FC41-910A-6659-3A11758AA934}"/>
              </a:ext>
            </a:extLst>
          </p:cNvPr>
          <p:cNvSpPr/>
          <p:nvPr/>
        </p:nvSpPr>
        <p:spPr>
          <a:xfrm>
            <a:off x="6235906" y="2104011"/>
            <a:ext cx="4032355" cy="4834565"/>
          </a:xfrm>
          <a:prstGeom prst="rect">
            <a:avLst/>
          </a:prstGeom>
          <a:noFill/>
        </p:spPr>
        <p:txBody>
          <a:bodyPr wrap="square" lIns="91440" tIns="45720" rIns="91440" bIns="45720">
            <a:prstTxWarp prst="textArchUp">
              <a:avLst>
                <a:gd name="adj" fmla="val 10992976"/>
              </a:avLst>
            </a:prstTxWarp>
            <a:spAutoFit/>
            <a:scene3d>
              <a:camera prst="orthographicFront">
                <a:rot lat="0" lon="0" rev="0"/>
              </a:camera>
              <a:lightRig rig="threePt" dir="t"/>
            </a:scene3d>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Camp </a:t>
            </a:r>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Bear</a:t>
            </a: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Creek</a:t>
            </a:r>
          </a:p>
        </p:txBody>
      </p:sp>
      <p:sp>
        <p:nvSpPr>
          <p:cNvPr id="14" name="Rectangle 13">
            <a:extLst>
              <a:ext uri="{FF2B5EF4-FFF2-40B4-BE49-F238E27FC236}">
                <a16:creationId xmlns:a16="http://schemas.microsoft.com/office/drawing/2014/main" id="{8686FC38-9412-4243-BC89-3207D5105832}"/>
              </a:ext>
            </a:extLst>
          </p:cNvPr>
          <p:cNvSpPr/>
          <p:nvPr/>
        </p:nvSpPr>
        <p:spPr>
          <a:xfrm>
            <a:off x="6190936" y="2078316"/>
            <a:ext cx="4102020" cy="4052662"/>
          </a:xfrm>
          <a:prstGeom prst="rect">
            <a:avLst/>
          </a:prstGeom>
          <a:noFill/>
        </p:spPr>
        <p:txBody>
          <a:bodyPr wrap="none" lIns="91440" tIns="45720" rIns="91440" bIns="45720">
            <a:prstTxWarp prst="textArchDown">
              <a:avLst/>
            </a:prstTxWarp>
            <a:spAutoFit/>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Alamo Area Council</a:t>
            </a:r>
          </a:p>
        </p:txBody>
      </p:sp>
    </p:spTree>
    <p:extLst>
      <p:ext uri="{BB962C8B-B14F-4D97-AF65-F5344CB8AC3E}">
        <p14:creationId xmlns:p14="http://schemas.microsoft.com/office/powerpoint/2010/main" val="3512344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838200" y="228301"/>
            <a:ext cx="10515600" cy="1619741"/>
          </a:xfrm>
        </p:spPr>
        <p:txBody>
          <a:bodyPr>
            <a:normAutofit/>
          </a:bodyPr>
          <a:lstStyle/>
          <a:p>
            <a:r>
              <a:rPr lang="en-US" sz="3600" b="1" dirty="0"/>
              <a:t>Select Theme Design Image</a:t>
            </a:r>
            <a:br>
              <a:rPr lang="en-US" sz="3600" b="1" dirty="0"/>
            </a:br>
            <a:r>
              <a:rPr lang="en-US" sz="3100" b="1" dirty="0"/>
              <a:t>Size, paste and locate image within design</a:t>
            </a:r>
            <a:endParaRPr lang="en-US" sz="3100" dirty="0"/>
          </a:p>
        </p:txBody>
      </p:sp>
      <p:sp>
        <p:nvSpPr>
          <p:cNvPr id="4" name="TextBox 3">
            <a:extLst>
              <a:ext uri="{FF2B5EF4-FFF2-40B4-BE49-F238E27FC236}">
                <a16:creationId xmlns:a16="http://schemas.microsoft.com/office/drawing/2014/main" id="{E6329564-0F7F-1B83-4902-4F8884592CBE}"/>
              </a:ext>
            </a:extLst>
          </p:cNvPr>
          <p:cNvSpPr txBox="1"/>
          <p:nvPr/>
        </p:nvSpPr>
        <p:spPr>
          <a:xfrm>
            <a:off x="908615" y="2332303"/>
            <a:ext cx="4237889" cy="2677656"/>
          </a:xfrm>
          <a:prstGeom prst="rect">
            <a:avLst/>
          </a:prstGeom>
          <a:noFill/>
        </p:spPr>
        <p:txBody>
          <a:bodyPr wrap="square" rtlCol="0">
            <a:spAutoFit/>
          </a:bodyPr>
          <a:lstStyle/>
          <a:p>
            <a:r>
              <a:rPr lang="en-US" sz="2400" dirty="0"/>
              <a:t>The result is a the desired image, sized and placed at the approximate location within the design </a:t>
            </a:r>
          </a:p>
          <a:p>
            <a:endParaRPr lang="en-US" sz="2400" dirty="0"/>
          </a:p>
          <a:p>
            <a:r>
              <a:rPr lang="en-US" sz="2400" dirty="0"/>
              <a:t>Lets trim out the white square behind the bear</a:t>
            </a:r>
          </a:p>
        </p:txBody>
      </p:sp>
      <p:sp>
        <p:nvSpPr>
          <p:cNvPr id="7" name="Oval 6">
            <a:extLst>
              <a:ext uri="{FF2B5EF4-FFF2-40B4-BE49-F238E27FC236}">
                <a16:creationId xmlns:a16="http://schemas.microsoft.com/office/drawing/2014/main" id="{C88344C8-B9AC-9275-94E0-B5383999C8FE}"/>
              </a:ext>
            </a:extLst>
          </p:cNvPr>
          <p:cNvSpPr/>
          <p:nvPr/>
        </p:nvSpPr>
        <p:spPr>
          <a:xfrm>
            <a:off x="5617831" y="1456022"/>
            <a:ext cx="5226585" cy="5226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62051883-F9CD-5F6F-1896-FE51367C1866}"/>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2" name="Oval 11">
            <a:extLst>
              <a:ext uri="{FF2B5EF4-FFF2-40B4-BE49-F238E27FC236}">
                <a16:creationId xmlns:a16="http://schemas.microsoft.com/office/drawing/2014/main" id="{CAAFEBF6-B649-F1BD-BA5F-9E63FA2AEAD4}"/>
              </a:ext>
            </a:extLst>
          </p:cNvPr>
          <p:cNvSpPr/>
          <p:nvPr/>
        </p:nvSpPr>
        <p:spPr>
          <a:xfrm>
            <a:off x="5813841" y="1652032"/>
            <a:ext cx="4834565" cy="4834565"/>
          </a:xfrm>
          <a:prstGeom prst="ellipse">
            <a:avLst/>
          </a:prstGeom>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EC4E5882-FC41-910A-6659-3A11758AA934}"/>
              </a:ext>
            </a:extLst>
          </p:cNvPr>
          <p:cNvSpPr/>
          <p:nvPr/>
        </p:nvSpPr>
        <p:spPr>
          <a:xfrm>
            <a:off x="6235906" y="2104011"/>
            <a:ext cx="4032355" cy="4834565"/>
          </a:xfrm>
          <a:prstGeom prst="rect">
            <a:avLst/>
          </a:prstGeom>
          <a:noFill/>
        </p:spPr>
        <p:txBody>
          <a:bodyPr wrap="square" lIns="91440" tIns="45720" rIns="91440" bIns="45720">
            <a:prstTxWarp prst="textArchUp">
              <a:avLst>
                <a:gd name="adj" fmla="val 10992976"/>
              </a:avLst>
            </a:prstTxWarp>
            <a:spAutoFit/>
            <a:scene3d>
              <a:camera prst="orthographicFront">
                <a:rot lat="0" lon="0" rev="0"/>
              </a:camera>
              <a:lightRig rig="threePt" dir="t"/>
            </a:scene3d>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Camp </a:t>
            </a:r>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Bear</a:t>
            </a: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Creek</a:t>
            </a:r>
          </a:p>
        </p:txBody>
      </p:sp>
      <p:sp>
        <p:nvSpPr>
          <p:cNvPr id="14" name="Rectangle 13">
            <a:extLst>
              <a:ext uri="{FF2B5EF4-FFF2-40B4-BE49-F238E27FC236}">
                <a16:creationId xmlns:a16="http://schemas.microsoft.com/office/drawing/2014/main" id="{8686FC38-9412-4243-BC89-3207D5105832}"/>
              </a:ext>
            </a:extLst>
          </p:cNvPr>
          <p:cNvSpPr/>
          <p:nvPr/>
        </p:nvSpPr>
        <p:spPr>
          <a:xfrm>
            <a:off x="6190936" y="2078316"/>
            <a:ext cx="4102020" cy="4052662"/>
          </a:xfrm>
          <a:prstGeom prst="rect">
            <a:avLst/>
          </a:prstGeom>
          <a:noFill/>
        </p:spPr>
        <p:txBody>
          <a:bodyPr wrap="none" lIns="91440" tIns="45720" rIns="91440" bIns="45720">
            <a:prstTxWarp prst="textArchDown">
              <a:avLst/>
            </a:prstTxWarp>
            <a:spAutoFit/>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Alamo Area Council</a:t>
            </a:r>
          </a:p>
        </p:txBody>
      </p:sp>
      <p:pic>
        <p:nvPicPr>
          <p:cNvPr id="1030" name="Picture 6" descr="Bear Drawing Images - Free Download on Freepik">
            <a:extLst>
              <a:ext uri="{FF2B5EF4-FFF2-40B4-BE49-F238E27FC236}">
                <a16:creationId xmlns:a16="http://schemas.microsoft.com/office/drawing/2014/main" id="{40973FA3-0E66-D0BD-8BE7-FE97D0EA70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8183" y="2695428"/>
            <a:ext cx="2944327" cy="2944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1169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C66CB99-C635-9216-508C-C0AEE676E6F7}"/>
              </a:ext>
            </a:extLst>
          </p:cNvPr>
          <p:cNvSpPr txBox="1"/>
          <p:nvPr/>
        </p:nvSpPr>
        <p:spPr>
          <a:xfrm>
            <a:off x="1662545" y="940024"/>
            <a:ext cx="8866909" cy="3785652"/>
          </a:xfrm>
          <a:prstGeom prst="rect">
            <a:avLst/>
          </a:prstGeom>
          <a:noFill/>
        </p:spPr>
        <p:txBody>
          <a:bodyPr wrap="square">
            <a:spAutoFit/>
          </a:bodyPr>
          <a:lstStyle/>
          <a:p>
            <a:pPr algn="ctr"/>
            <a:r>
              <a:rPr lang="en-US" sz="4800" dirty="0"/>
              <a:t>Step 5</a:t>
            </a:r>
            <a:br>
              <a:rPr lang="en-US" sz="4800" dirty="0"/>
            </a:br>
            <a:br>
              <a:rPr lang="en-US" sz="4800" dirty="0"/>
            </a:br>
            <a:br>
              <a:rPr lang="en-US" sz="4800" dirty="0"/>
            </a:br>
            <a:r>
              <a:rPr lang="en-US" sz="4800" dirty="0"/>
              <a:t>TRIM THEME SELECTED FOR DESIRED DESIGN</a:t>
            </a:r>
          </a:p>
        </p:txBody>
      </p:sp>
    </p:spTree>
    <p:extLst>
      <p:ext uri="{BB962C8B-B14F-4D97-AF65-F5344CB8AC3E}">
        <p14:creationId xmlns:p14="http://schemas.microsoft.com/office/powerpoint/2010/main" val="27878158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838200" y="228301"/>
            <a:ext cx="10515600" cy="1619741"/>
          </a:xfrm>
        </p:spPr>
        <p:txBody>
          <a:bodyPr>
            <a:normAutofit/>
          </a:bodyPr>
          <a:lstStyle/>
          <a:p>
            <a:r>
              <a:rPr lang="en-US" sz="3600" b="1" dirty="0"/>
              <a:t>Begin Process to Trim image </a:t>
            </a:r>
            <a:br>
              <a:rPr lang="en-US" sz="3600" b="1" dirty="0"/>
            </a:br>
            <a:r>
              <a:rPr lang="en-US" sz="3600" b="1" dirty="0"/>
              <a:t>Go to “Insert Shapes” and select the “Freeform” icon</a:t>
            </a:r>
            <a:endParaRPr lang="en-US" sz="3100" dirty="0"/>
          </a:p>
        </p:txBody>
      </p:sp>
      <p:sp>
        <p:nvSpPr>
          <p:cNvPr id="4" name="TextBox 3">
            <a:extLst>
              <a:ext uri="{FF2B5EF4-FFF2-40B4-BE49-F238E27FC236}">
                <a16:creationId xmlns:a16="http://schemas.microsoft.com/office/drawing/2014/main" id="{E6329564-0F7F-1B83-4902-4F8884592CBE}"/>
              </a:ext>
            </a:extLst>
          </p:cNvPr>
          <p:cNvSpPr txBox="1"/>
          <p:nvPr/>
        </p:nvSpPr>
        <p:spPr>
          <a:xfrm>
            <a:off x="2135476" y="4717571"/>
            <a:ext cx="3315522" cy="584775"/>
          </a:xfrm>
          <a:prstGeom prst="rect">
            <a:avLst/>
          </a:prstGeom>
          <a:noFill/>
        </p:spPr>
        <p:txBody>
          <a:bodyPr wrap="square" rtlCol="0">
            <a:spAutoFit/>
          </a:bodyPr>
          <a:lstStyle/>
          <a:p>
            <a:r>
              <a:rPr lang="en-US" sz="3200" dirty="0"/>
              <a:t>Freeform icon</a:t>
            </a:r>
          </a:p>
        </p:txBody>
      </p:sp>
      <p:sp>
        <p:nvSpPr>
          <p:cNvPr id="11" name="TextBox 10">
            <a:extLst>
              <a:ext uri="{FF2B5EF4-FFF2-40B4-BE49-F238E27FC236}">
                <a16:creationId xmlns:a16="http://schemas.microsoft.com/office/drawing/2014/main" id="{62051883-F9CD-5F6F-1896-FE51367C1866}"/>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pic>
        <p:nvPicPr>
          <p:cNvPr id="5" name="Picture 4">
            <a:extLst>
              <a:ext uri="{FF2B5EF4-FFF2-40B4-BE49-F238E27FC236}">
                <a16:creationId xmlns:a16="http://schemas.microsoft.com/office/drawing/2014/main" id="{14D7C12A-3531-9CA8-63B1-FFDD0980E66F}"/>
              </a:ext>
            </a:extLst>
          </p:cNvPr>
          <p:cNvPicPr>
            <a:picLocks noChangeAspect="1"/>
          </p:cNvPicPr>
          <p:nvPr/>
        </p:nvPicPr>
        <p:blipFill>
          <a:blip r:embed="rId2"/>
          <a:stretch>
            <a:fillRect/>
          </a:stretch>
        </p:blipFill>
        <p:spPr>
          <a:xfrm>
            <a:off x="5963616" y="1671849"/>
            <a:ext cx="4801366" cy="4991630"/>
          </a:xfrm>
          <a:prstGeom prst="rect">
            <a:avLst/>
          </a:prstGeom>
        </p:spPr>
      </p:pic>
      <p:cxnSp>
        <p:nvCxnSpPr>
          <p:cNvPr id="6" name="Straight Arrow Connector 5">
            <a:extLst>
              <a:ext uri="{FF2B5EF4-FFF2-40B4-BE49-F238E27FC236}">
                <a16:creationId xmlns:a16="http://schemas.microsoft.com/office/drawing/2014/main" id="{D88AAC39-9A16-5135-164A-12F0098A81C8}"/>
              </a:ext>
            </a:extLst>
          </p:cNvPr>
          <p:cNvCxnSpPr>
            <a:cxnSpLocks/>
          </p:cNvCxnSpPr>
          <p:nvPr/>
        </p:nvCxnSpPr>
        <p:spPr>
          <a:xfrm flipV="1">
            <a:off x="4779818" y="3089564"/>
            <a:ext cx="5472546" cy="192039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7073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824345" y="417261"/>
            <a:ext cx="10515600" cy="1281567"/>
          </a:xfrm>
        </p:spPr>
        <p:txBody>
          <a:bodyPr>
            <a:normAutofit fontScale="90000"/>
          </a:bodyPr>
          <a:lstStyle/>
          <a:p>
            <a:r>
              <a:rPr lang="en-US" sz="3600" b="1" dirty="0"/>
              <a:t>Outline image to be Trimmed </a:t>
            </a:r>
            <a:br>
              <a:rPr lang="en-US" sz="3600" b="1" dirty="0"/>
            </a:br>
            <a:r>
              <a:rPr lang="en-US" sz="2700" b="1" dirty="0"/>
              <a:t>Select the image and use the free form tool to trace the perimeter of the image.</a:t>
            </a:r>
            <a:endParaRPr lang="en-US" sz="3100" dirty="0"/>
          </a:p>
        </p:txBody>
      </p:sp>
      <p:sp>
        <p:nvSpPr>
          <p:cNvPr id="4" name="TextBox 3">
            <a:extLst>
              <a:ext uri="{FF2B5EF4-FFF2-40B4-BE49-F238E27FC236}">
                <a16:creationId xmlns:a16="http://schemas.microsoft.com/office/drawing/2014/main" id="{E6329564-0F7F-1B83-4902-4F8884592CBE}"/>
              </a:ext>
            </a:extLst>
          </p:cNvPr>
          <p:cNvSpPr txBox="1"/>
          <p:nvPr/>
        </p:nvSpPr>
        <p:spPr>
          <a:xfrm>
            <a:off x="953586" y="3752165"/>
            <a:ext cx="3315522" cy="646331"/>
          </a:xfrm>
          <a:prstGeom prst="rect">
            <a:avLst/>
          </a:prstGeom>
          <a:noFill/>
        </p:spPr>
        <p:txBody>
          <a:bodyPr wrap="square" rtlCol="0">
            <a:spAutoFit/>
          </a:bodyPr>
          <a:lstStyle/>
          <a:p>
            <a:r>
              <a:rPr lang="en-US" dirty="0"/>
              <a:t>The result is an outline of the desired image</a:t>
            </a:r>
          </a:p>
        </p:txBody>
      </p:sp>
      <p:sp>
        <p:nvSpPr>
          <p:cNvPr id="7" name="Oval 6">
            <a:extLst>
              <a:ext uri="{FF2B5EF4-FFF2-40B4-BE49-F238E27FC236}">
                <a16:creationId xmlns:a16="http://schemas.microsoft.com/office/drawing/2014/main" id="{C88344C8-B9AC-9275-94E0-B5383999C8FE}"/>
              </a:ext>
            </a:extLst>
          </p:cNvPr>
          <p:cNvSpPr/>
          <p:nvPr/>
        </p:nvSpPr>
        <p:spPr>
          <a:xfrm>
            <a:off x="5617831" y="1456022"/>
            <a:ext cx="5226585" cy="5226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62051883-F9CD-5F6F-1896-FE51367C1866}"/>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2" name="Oval 11">
            <a:extLst>
              <a:ext uri="{FF2B5EF4-FFF2-40B4-BE49-F238E27FC236}">
                <a16:creationId xmlns:a16="http://schemas.microsoft.com/office/drawing/2014/main" id="{CAAFEBF6-B649-F1BD-BA5F-9E63FA2AEAD4}"/>
              </a:ext>
            </a:extLst>
          </p:cNvPr>
          <p:cNvSpPr/>
          <p:nvPr/>
        </p:nvSpPr>
        <p:spPr>
          <a:xfrm>
            <a:off x="5813841" y="1652032"/>
            <a:ext cx="4834565" cy="4834565"/>
          </a:xfrm>
          <a:prstGeom prst="ellipse">
            <a:avLst/>
          </a:prstGeom>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EC4E5882-FC41-910A-6659-3A11758AA934}"/>
              </a:ext>
            </a:extLst>
          </p:cNvPr>
          <p:cNvSpPr/>
          <p:nvPr/>
        </p:nvSpPr>
        <p:spPr>
          <a:xfrm>
            <a:off x="6235906" y="2104011"/>
            <a:ext cx="4032355" cy="4834565"/>
          </a:xfrm>
          <a:prstGeom prst="rect">
            <a:avLst/>
          </a:prstGeom>
          <a:noFill/>
        </p:spPr>
        <p:txBody>
          <a:bodyPr wrap="square" lIns="91440" tIns="45720" rIns="91440" bIns="45720">
            <a:prstTxWarp prst="textArchUp">
              <a:avLst>
                <a:gd name="adj" fmla="val 10992976"/>
              </a:avLst>
            </a:prstTxWarp>
            <a:spAutoFit/>
            <a:scene3d>
              <a:camera prst="orthographicFront">
                <a:rot lat="0" lon="0" rev="0"/>
              </a:camera>
              <a:lightRig rig="threePt" dir="t"/>
            </a:scene3d>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Camp </a:t>
            </a:r>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Bear</a:t>
            </a: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Creek</a:t>
            </a:r>
          </a:p>
        </p:txBody>
      </p:sp>
      <p:sp>
        <p:nvSpPr>
          <p:cNvPr id="14" name="Rectangle 13">
            <a:extLst>
              <a:ext uri="{FF2B5EF4-FFF2-40B4-BE49-F238E27FC236}">
                <a16:creationId xmlns:a16="http://schemas.microsoft.com/office/drawing/2014/main" id="{8686FC38-9412-4243-BC89-3207D5105832}"/>
              </a:ext>
            </a:extLst>
          </p:cNvPr>
          <p:cNvSpPr/>
          <p:nvPr/>
        </p:nvSpPr>
        <p:spPr>
          <a:xfrm>
            <a:off x="6190936" y="2078316"/>
            <a:ext cx="4102020" cy="4052662"/>
          </a:xfrm>
          <a:prstGeom prst="rect">
            <a:avLst/>
          </a:prstGeom>
          <a:noFill/>
        </p:spPr>
        <p:txBody>
          <a:bodyPr wrap="none" lIns="91440" tIns="45720" rIns="91440" bIns="45720">
            <a:prstTxWarp prst="textArchDown">
              <a:avLst/>
            </a:prstTxWarp>
            <a:spAutoFit/>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Alamo Area Council</a:t>
            </a:r>
          </a:p>
        </p:txBody>
      </p:sp>
      <p:pic>
        <p:nvPicPr>
          <p:cNvPr id="1030" name="Picture 6" descr="Bear Drawing Images - Free Download on Freepik">
            <a:extLst>
              <a:ext uri="{FF2B5EF4-FFF2-40B4-BE49-F238E27FC236}">
                <a16:creationId xmlns:a16="http://schemas.microsoft.com/office/drawing/2014/main" id="{40973FA3-0E66-D0BD-8BE7-FE97D0EA70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8183" y="2611346"/>
            <a:ext cx="2944327" cy="2944327"/>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a:extLst>
              <a:ext uri="{FF2B5EF4-FFF2-40B4-BE49-F238E27FC236}">
                <a16:creationId xmlns:a16="http://schemas.microsoft.com/office/drawing/2014/main" id="{02794332-9406-90AF-E1D9-95292FB8B6D4}"/>
              </a:ext>
            </a:extLst>
          </p:cNvPr>
          <p:cNvSpPr/>
          <p:nvPr/>
        </p:nvSpPr>
        <p:spPr>
          <a:xfrm>
            <a:off x="7107382" y="2840182"/>
            <a:ext cx="2202873" cy="2396836"/>
          </a:xfrm>
          <a:custGeom>
            <a:avLst/>
            <a:gdLst>
              <a:gd name="connsiteX0" fmla="*/ 401782 w 2202873"/>
              <a:gd name="connsiteY0" fmla="*/ 2202873 h 2396836"/>
              <a:gd name="connsiteX1" fmla="*/ 124691 w 2202873"/>
              <a:gd name="connsiteY1" fmla="*/ 1690254 h 2396836"/>
              <a:gd name="connsiteX2" fmla="*/ 0 w 2202873"/>
              <a:gd name="connsiteY2" fmla="*/ 1246909 h 2396836"/>
              <a:gd name="connsiteX3" fmla="*/ 27709 w 2202873"/>
              <a:gd name="connsiteY3" fmla="*/ 886691 h 2396836"/>
              <a:gd name="connsiteX4" fmla="*/ 138545 w 2202873"/>
              <a:gd name="connsiteY4" fmla="*/ 678873 h 2396836"/>
              <a:gd name="connsiteX5" fmla="*/ 277091 w 2202873"/>
              <a:gd name="connsiteY5" fmla="*/ 526473 h 2396836"/>
              <a:gd name="connsiteX6" fmla="*/ 290945 w 2202873"/>
              <a:gd name="connsiteY6" fmla="*/ 387927 h 2396836"/>
              <a:gd name="connsiteX7" fmla="*/ 290945 w 2202873"/>
              <a:gd name="connsiteY7" fmla="*/ 387927 h 2396836"/>
              <a:gd name="connsiteX8" fmla="*/ 180109 w 2202873"/>
              <a:gd name="connsiteY8" fmla="*/ 263236 h 2396836"/>
              <a:gd name="connsiteX9" fmla="*/ 207818 w 2202873"/>
              <a:gd name="connsiteY9" fmla="*/ 83127 h 2396836"/>
              <a:gd name="connsiteX10" fmla="*/ 304800 w 2202873"/>
              <a:gd name="connsiteY10" fmla="*/ 0 h 2396836"/>
              <a:gd name="connsiteX11" fmla="*/ 304800 w 2202873"/>
              <a:gd name="connsiteY11" fmla="*/ 0 h 2396836"/>
              <a:gd name="connsiteX12" fmla="*/ 581891 w 2202873"/>
              <a:gd name="connsiteY12" fmla="*/ 55418 h 2396836"/>
              <a:gd name="connsiteX13" fmla="*/ 734291 w 2202873"/>
              <a:gd name="connsiteY13" fmla="*/ 193963 h 2396836"/>
              <a:gd name="connsiteX14" fmla="*/ 886691 w 2202873"/>
              <a:gd name="connsiteY14" fmla="*/ 0 h 2396836"/>
              <a:gd name="connsiteX15" fmla="*/ 1246909 w 2202873"/>
              <a:gd name="connsiteY15" fmla="*/ 0 h 2396836"/>
              <a:gd name="connsiteX16" fmla="*/ 1607127 w 2202873"/>
              <a:gd name="connsiteY16" fmla="*/ 83127 h 2396836"/>
              <a:gd name="connsiteX17" fmla="*/ 1607127 w 2202873"/>
              <a:gd name="connsiteY17" fmla="*/ 83127 h 2396836"/>
              <a:gd name="connsiteX18" fmla="*/ 1967345 w 2202873"/>
              <a:gd name="connsiteY18" fmla="*/ 13854 h 2396836"/>
              <a:gd name="connsiteX19" fmla="*/ 2092036 w 2202873"/>
              <a:gd name="connsiteY19" fmla="*/ 110836 h 2396836"/>
              <a:gd name="connsiteX20" fmla="*/ 2147454 w 2202873"/>
              <a:gd name="connsiteY20" fmla="*/ 277091 h 2396836"/>
              <a:gd name="connsiteX21" fmla="*/ 2064327 w 2202873"/>
              <a:gd name="connsiteY21" fmla="*/ 498763 h 2396836"/>
              <a:gd name="connsiteX22" fmla="*/ 2078182 w 2202873"/>
              <a:gd name="connsiteY22" fmla="*/ 623454 h 2396836"/>
              <a:gd name="connsiteX23" fmla="*/ 2202873 w 2202873"/>
              <a:gd name="connsiteY23" fmla="*/ 928254 h 2396836"/>
              <a:gd name="connsiteX24" fmla="*/ 2202873 w 2202873"/>
              <a:gd name="connsiteY24" fmla="*/ 1302327 h 2396836"/>
              <a:gd name="connsiteX25" fmla="*/ 2078182 w 2202873"/>
              <a:gd name="connsiteY25" fmla="*/ 1676400 h 2396836"/>
              <a:gd name="connsiteX26" fmla="*/ 1925782 w 2202873"/>
              <a:gd name="connsiteY26" fmla="*/ 2022763 h 2396836"/>
              <a:gd name="connsiteX27" fmla="*/ 1676400 w 2202873"/>
              <a:gd name="connsiteY27" fmla="*/ 2147454 h 2396836"/>
              <a:gd name="connsiteX28" fmla="*/ 1302327 w 2202873"/>
              <a:gd name="connsiteY28" fmla="*/ 2286000 h 2396836"/>
              <a:gd name="connsiteX29" fmla="*/ 1066800 w 2202873"/>
              <a:gd name="connsiteY29" fmla="*/ 2396836 h 2396836"/>
              <a:gd name="connsiteX30" fmla="*/ 886691 w 2202873"/>
              <a:gd name="connsiteY30" fmla="*/ 2341418 h 2396836"/>
              <a:gd name="connsiteX31" fmla="*/ 526473 w 2202873"/>
              <a:gd name="connsiteY31" fmla="*/ 2092036 h 2396836"/>
              <a:gd name="connsiteX32" fmla="*/ 401782 w 2202873"/>
              <a:gd name="connsiteY32" fmla="*/ 2202873 h 239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202873" h="2396836">
                <a:moveTo>
                  <a:pt x="401782" y="2202873"/>
                </a:moveTo>
                <a:lnTo>
                  <a:pt x="124691" y="1690254"/>
                </a:lnTo>
                <a:lnTo>
                  <a:pt x="0" y="1246909"/>
                </a:lnTo>
                <a:lnTo>
                  <a:pt x="27709" y="886691"/>
                </a:lnTo>
                <a:lnTo>
                  <a:pt x="138545" y="678873"/>
                </a:lnTo>
                <a:lnTo>
                  <a:pt x="277091" y="526473"/>
                </a:lnTo>
                <a:lnTo>
                  <a:pt x="290945" y="387927"/>
                </a:lnTo>
                <a:lnTo>
                  <a:pt x="290945" y="387927"/>
                </a:lnTo>
                <a:lnTo>
                  <a:pt x="180109" y="263236"/>
                </a:lnTo>
                <a:lnTo>
                  <a:pt x="207818" y="83127"/>
                </a:lnTo>
                <a:lnTo>
                  <a:pt x="304800" y="0"/>
                </a:lnTo>
                <a:lnTo>
                  <a:pt x="304800" y="0"/>
                </a:lnTo>
                <a:lnTo>
                  <a:pt x="581891" y="55418"/>
                </a:lnTo>
                <a:lnTo>
                  <a:pt x="734291" y="193963"/>
                </a:lnTo>
                <a:lnTo>
                  <a:pt x="886691" y="0"/>
                </a:lnTo>
                <a:lnTo>
                  <a:pt x="1246909" y="0"/>
                </a:lnTo>
                <a:lnTo>
                  <a:pt x="1607127" y="83127"/>
                </a:lnTo>
                <a:lnTo>
                  <a:pt x="1607127" y="83127"/>
                </a:lnTo>
                <a:lnTo>
                  <a:pt x="1967345" y="13854"/>
                </a:lnTo>
                <a:lnTo>
                  <a:pt x="2092036" y="110836"/>
                </a:lnTo>
                <a:lnTo>
                  <a:pt x="2147454" y="277091"/>
                </a:lnTo>
                <a:lnTo>
                  <a:pt x="2064327" y="498763"/>
                </a:lnTo>
                <a:lnTo>
                  <a:pt x="2078182" y="623454"/>
                </a:lnTo>
                <a:lnTo>
                  <a:pt x="2202873" y="928254"/>
                </a:lnTo>
                <a:lnTo>
                  <a:pt x="2202873" y="1302327"/>
                </a:lnTo>
                <a:lnTo>
                  <a:pt x="2078182" y="1676400"/>
                </a:lnTo>
                <a:lnTo>
                  <a:pt x="1925782" y="2022763"/>
                </a:lnTo>
                <a:lnTo>
                  <a:pt x="1676400" y="2147454"/>
                </a:lnTo>
                <a:lnTo>
                  <a:pt x="1302327" y="2286000"/>
                </a:lnTo>
                <a:lnTo>
                  <a:pt x="1066800" y="2396836"/>
                </a:lnTo>
                <a:lnTo>
                  <a:pt x="886691" y="2341418"/>
                </a:lnTo>
                <a:lnTo>
                  <a:pt x="526473" y="2092036"/>
                </a:lnTo>
                <a:lnTo>
                  <a:pt x="401782" y="2202873"/>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336A8DE2-96C3-5C22-1C2E-050C2384646D}"/>
              </a:ext>
            </a:extLst>
          </p:cNvPr>
          <p:cNvSpPr txBox="1">
            <a:spLocks/>
          </p:cNvSpPr>
          <p:nvPr/>
        </p:nvSpPr>
        <p:spPr>
          <a:xfrm>
            <a:off x="795610" y="1221627"/>
            <a:ext cx="5342291" cy="128156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When the entire image has been traced, it will turn a solid color</a:t>
            </a:r>
            <a:endParaRPr lang="en-US" sz="2000" dirty="0"/>
          </a:p>
        </p:txBody>
      </p:sp>
    </p:spTree>
    <p:extLst>
      <p:ext uri="{BB962C8B-B14F-4D97-AF65-F5344CB8AC3E}">
        <p14:creationId xmlns:p14="http://schemas.microsoft.com/office/powerpoint/2010/main" val="30823134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632829" y="147768"/>
            <a:ext cx="11559171" cy="2136228"/>
          </a:xfrm>
        </p:spPr>
        <p:txBody>
          <a:bodyPr>
            <a:normAutofit fontScale="90000"/>
          </a:bodyPr>
          <a:lstStyle/>
          <a:p>
            <a:r>
              <a:rPr lang="en-US" sz="3600" b="1" dirty="0"/>
              <a:t>Begin the Trim image Process </a:t>
            </a:r>
            <a:br>
              <a:rPr lang="en-US" sz="3600" b="1" dirty="0"/>
            </a:br>
            <a:r>
              <a:rPr lang="en-US" sz="2800" b="1" dirty="0"/>
              <a:t>Select the original image and </a:t>
            </a:r>
            <a:r>
              <a:rPr lang="en-US" sz="2800" b="1" u="sng" dirty="0"/>
              <a:t>then</a:t>
            </a:r>
            <a:r>
              <a:rPr lang="en-US" sz="2800" b="1" dirty="0"/>
              <a:t> what you just outlined.</a:t>
            </a:r>
            <a:br>
              <a:rPr lang="en-US" sz="2800" b="1" dirty="0"/>
            </a:br>
            <a:r>
              <a:rPr lang="en-US" sz="2800" b="1" dirty="0"/>
              <a:t>Under “</a:t>
            </a:r>
            <a:r>
              <a:rPr lang="en-US" sz="2800" b="1" dirty="0">
                <a:solidFill>
                  <a:srgbClr val="0432FF"/>
                </a:solidFill>
              </a:rPr>
              <a:t>Shape Format</a:t>
            </a:r>
            <a:r>
              <a:rPr lang="en-US" sz="2800" b="1" dirty="0"/>
              <a:t>” select “</a:t>
            </a:r>
            <a:r>
              <a:rPr lang="en-US" sz="2800" b="1" dirty="0">
                <a:solidFill>
                  <a:srgbClr val="0432FF"/>
                </a:solidFill>
              </a:rPr>
              <a:t>Merge Shapes</a:t>
            </a:r>
            <a:r>
              <a:rPr lang="en-US" sz="2800" b="1" dirty="0"/>
              <a:t>” / “</a:t>
            </a:r>
            <a:r>
              <a:rPr lang="en-US" sz="2800" b="1" dirty="0">
                <a:solidFill>
                  <a:srgbClr val="0432FF"/>
                </a:solidFill>
              </a:rPr>
              <a:t>Intersect</a:t>
            </a:r>
            <a:r>
              <a:rPr lang="en-US" sz="2800" b="1" dirty="0"/>
              <a:t>”</a:t>
            </a:r>
            <a:br>
              <a:rPr lang="en-US" sz="2800" b="1" dirty="0"/>
            </a:br>
            <a:br>
              <a:rPr lang="en-US" sz="2800" b="1" dirty="0"/>
            </a:br>
            <a:r>
              <a:rPr lang="en-US" sz="2800" b="1" dirty="0"/>
              <a:t>This will remove the background and leave only desired image.</a:t>
            </a:r>
            <a:br>
              <a:rPr lang="en-US" sz="2800" b="1" dirty="0"/>
            </a:br>
            <a:endParaRPr lang="en-US" sz="3200" dirty="0"/>
          </a:p>
        </p:txBody>
      </p:sp>
      <p:sp>
        <p:nvSpPr>
          <p:cNvPr id="4" name="TextBox 3">
            <a:extLst>
              <a:ext uri="{FF2B5EF4-FFF2-40B4-BE49-F238E27FC236}">
                <a16:creationId xmlns:a16="http://schemas.microsoft.com/office/drawing/2014/main" id="{E6329564-0F7F-1B83-4902-4F8884592CBE}"/>
              </a:ext>
            </a:extLst>
          </p:cNvPr>
          <p:cNvSpPr txBox="1"/>
          <p:nvPr/>
        </p:nvSpPr>
        <p:spPr>
          <a:xfrm>
            <a:off x="947805" y="3274380"/>
            <a:ext cx="3315522" cy="923330"/>
          </a:xfrm>
          <a:prstGeom prst="rect">
            <a:avLst/>
          </a:prstGeom>
          <a:noFill/>
        </p:spPr>
        <p:txBody>
          <a:bodyPr wrap="square" rtlCol="0">
            <a:spAutoFit/>
          </a:bodyPr>
          <a:lstStyle/>
          <a:p>
            <a:pPr marL="342900" indent="-342900">
              <a:buAutoNum type="arabicPeriod"/>
            </a:pPr>
            <a:r>
              <a:rPr lang="en-US" dirty="0"/>
              <a:t>Select original image</a:t>
            </a:r>
          </a:p>
          <a:p>
            <a:pPr marL="342900" indent="-342900">
              <a:buAutoNum type="arabicPeriod"/>
            </a:pPr>
            <a:endParaRPr lang="en-US" dirty="0"/>
          </a:p>
          <a:p>
            <a:pPr marL="342900" indent="-342900">
              <a:buAutoNum type="arabicPeriod"/>
            </a:pPr>
            <a:r>
              <a:rPr lang="en-US" dirty="0"/>
              <a:t>Select image outline</a:t>
            </a:r>
          </a:p>
        </p:txBody>
      </p:sp>
      <p:sp>
        <p:nvSpPr>
          <p:cNvPr id="11" name="TextBox 10">
            <a:extLst>
              <a:ext uri="{FF2B5EF4-FFF2-40B4-BE49-F238E27FC236}">
                <a16:creationId xmlns:a16="http://schemas.microsoft.com/office/drawing/2014/main" id="{62051883-F9CD-5F6F-1896-FE51367C1866}"/>
              </a:ext>
            </a:extLst>
          </p:cNvPr>
          <p:cNvSpPr txBox="1"/>
          <p:nvPr/>
        </p:nvSpPr>
        <p:spPr>
          <a:xfrm>
            <a:off x="7147053" y="3736045"/>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pic>
        <p:nvPicPr>
          <p:cNvPr id="6" name="Picture 5">
            <a:extLst>
              <a:ext uri="{FF2B5EF4-FFF2-40B4-BE49-F238E27FC236}">
                <a16:creationId xmlns:a16="http://schemas.microsoft.com/office/drawing/2014/main" id="{FC0B8220-8600-2117-C87D-023472162805}"/>
              </a:ext>
            </a:extLst>
          </p:cNvPr>
          <p:cNvPicPr>
            <a:picLocks noChangeAspect="1"/>
          </p:cNvPicPr>
          <p:nvPr/>
        </p:nvPicPr>
        <p:blipFill>
          <a:blip r:embed="rId2"/>
          <a:stretch>
            <a:fillRect/>
          </a:stretch>
        </p:blipFill>
        <p:spPr>
          <a:xfrm>
            <a:off x="4942286" y="1943962"/>
            <a:ext cx="5168900" cy="4927600"/>
          </a:xfrm>
          <a:prstGeom prst="rect">
            <a:avLst/>
          </a:prstGeom>
        </p:spPr>
      </p:pic>
      <p:cxnSp>
        <p:nvCxnSpPr>
          <p:cNvPr id="10" name="Straight Arrow Connector 9">
            <a:extLst>
              <a:ext uri="{FF2B5EF4-FFF2-40B4-BE49-F238E27FC236}">
                <a16:creationId xmlns:a16="http://schemas.microsoft.com/office/drawing/2014/main" id="{8DC3CA40-41BA-EE53-06E6-E3BE8B7033EF}"/>
              </a:ext>
            </a:extLst>
          </p:cNvPr>
          <p:cNvCxnSpPr>
            <a:cxnSpLocks/>
          </p:cNvCxnSpPr>
          <p:nvPr/>
        </p:nvCxnSpPr>
        <p:spPr>
          <a:xfrm flipV="1">
            <a:off x="3526034" y="3038849"/>
            <a:ext cx="2490811" cy="427032"/>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72D411C9-CDB7-E2CC-45EF-D569E2C8DB10}"/>
              </a:ext>
            </a:extLst>
          </p:cNvPr>
          <p:cNvCxnSpPr>
            <a:cxnSpLocks/>
          </p:cNvCxnSpPr>
          <p:nvPr/>
        </p:nvCxnSpPr>
        <p:spPr>
          <a:xfrm flipV="1">
            <a:off x="3382203" y="3274380"/>
            <a:ext cx="3078127" cy="731830"/>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8994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632829" y="574899"/>
            <a:ext cx="11559171" cy="2136228"/>
          </a:xfrm>
        </p:spPr>
        <p:txBody>
          <a:bodyPr>
            <a:normAutofit fontScale="90000"/>
          </a:bodyPr>
          <a:lstStyle/>
          <a:p>
            <a:r>
              <a:rPr lang="en-US" sz="3600" b="1" dirty="0"/>
              <a:t>Trim Image Complete </a:t>
            </a:r>
            <a:br>
              <a:rPr lang="en-US" sz="3600" b="1" dirty="0"/>
            </a:br>
            <a:r>
              <a:rPr lang="en-US" sz="2800" b="1" dirty="0"/>
              <a:t>The background of the item is gone leaving </a:t>
            </a:r>
            <a:br>
              <a:rPr lang="en-US" sz="2800" b="1" dirty="0"/>
            </a:br>
            <a:r>
              <a:rPr lang="en-US" sz="2800" b="1" dirty="0"/>
              <a:t>only the image of interest</a:t>
            </a:r>
            <a:br>
              <a:rPr lang="en-US" sz="2800" b="1" dirty="0"/>
            </a:br>
            <a:br>
              <a:rPr lang="en-US" sz="2800" b="1" dirty="0"/>
            </a:br>
            <a:r>
              <a:rPr lang="en-US" sz="2800" b="1" dirty="0"/>
              <a:t>This allows the designer to </a:t>
            </a:r>
            <a:br>
              <a:rPr lang="en-US" sz="2800" b="1" dirty="0"/>
            </a:br>
            <a:r>
              <a:rPr lang="en-US" sz="2800" b="1" dirty="0"/>
              <a:t>take ANY well designed image and trim</a:t>
            </a:r>
            <a:br>
              <a:rPr lang="en-US" sz="2800" b="1" dirty="0"/>
            </a:br>
            <a:r>
              <a:rPr lang="en-US" sz="2800" b="1" dirty="0"/>
              <a:t> away what is NOT needed</a:t>
            </a:r>
            <a:endParaRPr lang="en-US" sz="3200" dirty="0"/>
          </a:p>
        </p:txBody>
      </p:sp>
      <p:sp>
        <p:nvSpPr>
          <p:cNvPr id="11" name="TextBox 10">
            <a:extLst>
              <a:ext uri="{FF2B5EF4-FFF2-40B4-BE49-F238E27FC236}">
                <a16:creationId xmlns:a16="http://schemas.microsoft.com/office/drawing/2014/main" id="{62051883-F9CD-5F6F-1896-FE51367C1866}"/>
              </a:ext>
            </a:extLst>
          </p:cNvPr>
          <p:cNvSpPr txBox="1"/>
          <p:nvPr/>
        </p:nvSpPr>
        <p:spPr>
          <a:xfrm>
            <a:off x="7107864" y="3670730"/>
            <a:ext cx="1465244" cy="923330"/>
          </a:xfrm>
          <a:prstGeom prst="rect">
            <a:avLst/>
          </a:prstGeom>
          <a:noFill/>
        </p:spPr>
        <p:txBody>
          <a:bodyPr wrap="square" rtlCol="0">
            <a:spAutoFit/>
          </a:bodyPr>
          <a:lstStyle/>
          <a:p>
            <a:pPr algn="ctr"/>
            <a:r>
              <a:rPr lang="en-US" b="1" dirty="0">
                <a:solidFill>
                  <a:schemeClr val="bg1"/>
                </a:solidFill>
              </a:rPr>
              <a:t>Ignore the circle  color for now</a:t>
            </a:r>
          </a:p>
        </p:txBody>
      </p:sp>
      <p:sp>
        <p:nvSpPr>
          <p:cNvPr id="3" name="Oval 2">
            <a:extLst>
              <a:ext uri="{FF2B5EF4-FFF2-40B4-BE49-F238E27FC236}">
                <a16:creationId xmlns:a16="http://schemas.microsoft.com/office/drawing/2014/main" id="{46F510DD-B1DC-DAB5-686A-1799F5FA222C}"/>
              </a:ext>
            </a:extLst>
          </p:cNvPr>
          <p:cNvSpPr/>
          <p:nvPr/>
        </p:nvSpPr>
        <p:spPr>
          <a:xfrm>
            <a:off x="5617831" y="1456022"/>
            <a:ext cx="5226585" cy="5226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9161D7E1-FA70-8E64-4A08-5261C2CBD45A}"/>
              </a:ext>
            </a:extLst>
          </p:cNvPr>
          <p:cNvSpPr/>
          <p:nvPr/>
        </p:nvSpPr>
        <p:spPr>
          <a:xfrm>
            <a:off x="5813841" y="1652032"/>
            <a:ext cx="4834565" cy="4834565"/>
          </a:xfrm>
          <a:prstGeom prst="ellipse">
            <a:avLst/>
          </a:prstGeom>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Bear Drawing Images - Free Download on Freepik">
            <a:extLst>
              <a:ext uri="{FF2B5EF4-FFF2-40B4-BE49-F238E27FC236}">
                <a16:creationId xmlns:a16="http://schemas.microsoft.com/office/drawing/2014/main" id="{6D18C682-DB8E-6108-12AE-B818737D55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219" t="7772" r="11964" b="10823"/>
          <a:stretch>
            <a:fillRect/>
          </a:stretch>
        </p:blipFill>
        <p:spPr bwMode="auto">
          <a:xfrm>
            <a:off x="7086652" y="2809132"/>
            <a:ext cx="2202873" cy="2396836"/>
          </a:xfrm>
          <a:custGeom>
            <a:avLst/>
            <a:gdLst>
              <a:gd name="connsiteX0" fmla="*/ 304800 w 2202873"/>
              <a:gd name="connsiteY0" fmla="*/ 0 h 2396836"/>
              <a:gd name="connsiteX1" fmla="*/ 581891 w 2202873"/>
              <a:gd name="connsiteY1" fmla="*/ 55418 h 2396836"/>
              <a:gd name="connsiteX2" fmla="*/ 734291 w 2202873"/>
              <a:gd name="connsiteY2" fmla="*/ 193963 h 2396836"/>
              <a:gd name="connsiteX3" fmla="*/ 886691 w 2202873"/>
              <a:gd name="connsiteY3" fmla="*/ 0 h 2396836"/>
              <a:gd name="connsiteX4" fmla="*/ 1246909 w 2202873"/>
              <a:gd name="connsiteY4" fmla="*/ 0 h 2396836"/>
              <a:gd name="connsiteX5" fmla="*/ 1607127 w 2202873"/>
              <a:gd name="connsiteY5" fmla="*/ 83127 h 2396836"/>
              <a:gd name="connsiteX6" fmla="*/ 1967345 w 2202873"/>
              <a:gd name="connsiteY6" fmla="*/ 13854 h 2396836"/>
              <a:gd name="connsiteX7" fmla="*/ 2092036 w 2202873"/>
              <a:gd name="connsiteY7" fmla="*/ 110836 h 2396836"/>
              <a:gd name="connsiteX8" fmla="*/ 2147454 w 2202873"/>
              <a:gd name="connsiteY8" fmla="*/ 277091 h 2396836"/>
              <a:gd name="connsiteX9" fmla="*/ 2064327 w 2202873"/>
              <a:gd name="connsiteY9" fmla="*/ 498763 h 2396836"/>
              <a:gd name="connsiteX10" fmla="*/ 2078182 w 2202873"/>
              <a:gd name="connsiteY10" fmla="*/ 623454 h 2396836"/>
              <a:gd name="connsiteX11" fmla="*/ 2202873 w 2202873"/>
              <a:gd name="connsiteY11" fmla="*/ 928254 h 2396836"/>
              <a:gd name="connsiteX12" fmla="*/ 2202873 w 2202873"/>
              <a:gd name="connsiteY12" fmla="*/ 1302327 h 2396836"/>
              <a:gd name="connsiteX13" fmla="*/ 2078182 w 2202873"/>
              <a:gd name="connsiteY13" fmla="*/ 1676400 h 2396836"/>
              <a:gd name="connsiteX14" fmla="*/ 1925782 w 2202873"/>
              <a:gd name="connsiteY14" fmla="*/ 2022763 h 2396836"/>
              <a:gd name="connsiteX15" fmla="*/ 1676400 w 2202873"/>
              <a:gd name="connsiteY15" fmla="*/ 2147454 h 2396836"/>
              <a:gd name="connsiteX16" fmla="*/ 1302327 w 2202873"/>
              <a:gd name="connsiteY16" fmla="*/ 2286000 h 2396836"/>
              <a:gd name="connsiteX17" fmla="*/ 1066800 w 2202873"/>
              <a:gd name="connsiteY17" fmla="*/ 2396836 h 2396836"/>
              <a:gd name="connsiteX18" fmla="*/ 886691 w 2202873"/>
              <a:gd name="connsiteY18" fmla="*/ 2341418 h 2396836"/>
              <a:gd name="connsiteX19" fmla="*/ 526473 w 2202873"/>
              <a:gd name="connsiteY19" fmla="*/ 2092036 h 2396836"/>
              <a:gd name="connsiteX20" fmla="*/ 401782 w 2202873"/>
              <a:gd name="connsiteY20" fmla="*/ 2202873 h 2396836"/>
              <a:gd name="connsiteX21" fmla="*/ 124691 w 2202873"/>
              <a:gd name="connsiteY21" fmla="*/ 1690254 h 2396836"/>
              <a:gd name="connsiteX22" fmla="*/ 0 w 2202873"/>
              <a:gd name="connsiteY22" fmla="*/ 1246909 h 2396836"/>
              <a:gd name="connsiteX23" fmla="*/ 27709 w 2202873"/>
              <a:gd name="connsiteY23" fmla="*/ 886691 h 2396836"/>
              <a:gd name="connsiteX24" fmla="*/ 138545 w 2202873"/>
              <a:gd name="connsiteY24" fmla="*/ 678873 h 2396836"/>
              <a:gd name="connsiteX25" fmla="*/ 277091 w 2202873"/>
              <a:gd name="connsiteY25" fmla="*/ 526473 h 2396836"/>
              <a:gd name="connsiteX26" fmla="*/ 290945 w 2202873"/>
              <a:gd name="connsiteY26" fmla="*/ 387927 h 2396836"/>
              <a:gd name="connsiteX27" fmla="*/ 180109 w 2202873"/>
              <a:gd name="connsiteY27" fmla="*/ 263236 h 2396836"/>
              <a:gd name="connsiteX28" fmla="*/ 207818 w 2202873"/>
              <a:gd name="connsiteY28" fmla="*/ 83127 h 239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202873" h="2396836">
                <a:moveTo>
                  <a:pt x="304800" y="0"/>
                </a:moveTo>
                <a:lnTo>
                  <a:pt x="581891" y="55418"/>
                </a:lnTo>
                <a:lnTo>
                  <a:pt x="734291" y="193963"/>
                </a:lnTo>
                <a:lnTo>
                  <a:pt x="886691" y="0"/>
                </a:lnTo>
                <a:lnTo>
                  <a:pt x="1246909" y="0"/>
                </a:lnTo>
                <a:lnTo>
                  <a:pt x="1607127" y="83127"/>
                </a:lnTo>
                <a:lnTo>
                  <a:pt x="1967345" y="13854"/>
                </a:lnTo>
                <a:lnTo>
                  <a:pt x="2092036" y="110836"/>
                </a:lnTo>
                <a:lnTo>
                  <a:pt x="2147454" y="277091"/>
                </a:lnTo>
                <a:lnTo>
                  <a:pt x="2064327" y="498763"/>
                </a:lnTo>
                <a:lnTo>
                  <a:pt x="2078182" y="623454"/>
                </a:lnTo>
                <a:lnTo>
                  <a:pt x="2202873" y="928254"/>
                </a:lnTo>
                <a:lnTo>
                  <a:pt x="2202873" y="1302327"/>
                </a:lnTo>
                <a:lnTo>
                  <a:pt x="2078182" y="1676400"/>
                </a:lnTo>
                <a:lnTo>
                  <a:pt x="1925782" y="2022763"/>
                </a:lnTo>
                <a:lnTo>
                  <a:pt x="1676400" y="2147454"/>
                </a:lnTo>
                <a:lnTo>
                  <a:pt x="1302327" y="2286000"/>
                </a:lnTo>
                <a:lnTo>
                  <a:pt x="1066800" y="2396836"/>
                </a:lnTo>
                <a:lnTo>
                  <a:pt x="886691" y="2341418"/>
                </a:lnTo>
                <a:lnTo>
                  <a:pt x="526473" y="2092036"/>
                </a:lnTo>
                <a:lnTo>
                  <a:pt x="401782" y="2202873"/>
                </a:lnTo>
                <a:lnTo>
                  <a:pt x="124691" y="1690254"/>
                </a:lnTo>
                <a:lnTo>
                  <a:pt x="0" y="1246909"/>
                </a:lnTo>
                <a:lnTo>
                  <a:pt x="27709" y="886691"/>
                </a:lnTo>
                <a:lnTo>
                  <a:pt x="138545" y="678873"/>
                </a:lnTo>
                <a:lnTo>
                  <a:pt x="277091" y="526473"/>
                </a:lnTo>
                <a:lnTo>
                  <a:pt x="290945" y="387927"/>
                </a:lnTo>
                <a:lnTo>
                  <a:pt x="180109" y="263236"/>
                </a:lnTo>
                <a:lnTo>
                  <a:pt x="207818" y="83127"/>
                </a:lnTo>
                <a:close/>
              </a:path>
            </a:pathLst>
          </a:custGeom>
          <a:solidFill>
            <a:srgbClr val="AB7942"/>
          </a:solidFill>
          <a:ln>
            <a:solidFill>
              <a:srgbClr val="AB7942"/>
            </a:solidFill>
          </a:ln>
        </p:spPr>
      </p:pic>
      <p:sp>
        <p:nvSpPr>
          <p:cNvPr id="9" name="TextBox 8">
            <a:extLst>
              <a:ext uri="{FF2B5EF4-FFF2-40B4-BE49-F238E27FC236}">
                <a16:creationId xmlns:a16="http://schemas.microsoft.com/office/drawing/2014/main" id="{70C6E219-BCE1-8B96-A0E4-0BF1253B338E}"/>
              </a:ext>
            </a:extLst>
          </p:cNvPr>
          <p:cNvSpPr txBox="1"/>
          <p:nvPr/>
        </p:nvSpPr>
        <p:spPr>
          <a:xfrm>
            <a:off x="469232" y="4007550"/>
            <a:ext cx="4628192" cy="461665"/>
          </a:xfrm>
          <a:prstGeom prst="rect">
            <a:avLst/>
          </a:prstGeom>
          <a:noFill/>
        </p:spPr>
        <p:txBody>
          <a:bodyPr wrap="square" rtlCol="0">
            <a:spAutoFit/>
          </a:bodyPr>
          <a:lstStyle/>
          <a:p>
            <a:r>
              <a:rPr lang="en-US" sz="2400" b="1" dirty="0">
                <a:solidFill>
                  <a:srgbClr val="0432FF"/>
                </a:solidFill>
              </a:rPr>
              <a:t>THE POSSIBILILITES ARE ENDLESS !</a:t>
            </a:r>
          </a:p>
        </p:txBody>
      </p:sp>
      <p:sp>
        <p:nvSpPr>
          <p:cNvPr id="13" name="Rectangle 12">
            <a:extLst>
              <a:ext uri="{FF2B5EF4-FFF2-40B4-BE49-F238E27FC236}">
                <a16:creationId xmlns:a16="http://schemas.microsoft.com/office/drawing/2014/main" id="{C47EBAD1-66C6-42A2-A600-B8079181CFE8}"/>
              </a:ext>
            </a:extLst>
          </p:cNvPr>
          <p:cNvSpPr/>
          <p:nvPr/>
        </p:nvSpPr>
        <p:spPr>
          <a:xfrm>
            <a:off x="6168261" y="2104011"/>
            <a:ext cx="4032355" cy="4834565"/>
          </a:xfrm>
          <a:prstGeom prst="rect">
            <a:avLst/>
          </a:prstGeom>
          <a:noFill/>
        </p:spPr>
        <p:txBody>
          <a:bodyPr wrap="square" lIns="91440" tIns="45720" rIns="91440" bIns="45720">
            <a:prstTxWarp prst="textArchUp">
              <a:avLst>
                <a:gd name="adj" fmla="val 10992976"/>
              </a:avLst>
            </a:prstTxWarp>
            <a:spAutoFit/>
            <a:scene3d>
              <a:camera prst="orthographicFront">
                <a:rot lat="0" lon="0" rev="0"/>
              </a:camera>
              <a:lightRig rig="threePt" dir="t"/>
            </a:scene3d>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Camp </a:t>
            </a:r>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Bear</a:t>
            </a: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Creek</a:t>
            </a:r>
          </a:p>
        </p:txBody>
      </p:sp>
      <p:sp>
        <p:nvSpPr>
          <p:cNvPr id="14" name="Rectangle 13">
            <a:extLst>
              <a:ext uri="{FF2B5EF4-FFF2-40B4-BE49-F238E27FC236}">
                <a16:creationId xmlns:a16="http://schemas.microsoft.com/office/drawing/2014/main" id="{8C5ABBF9-85C6-BE4C-6BBF-8470D78C9A63}"/>
              </a:ext>
            </a:extLst>
          </p:cNvPr>
          <p:cNvSpPr/>
          <p:nvPr/>
        </p:nvSpPr>
        <p:spPr>
          <a:xfrm>
            <a:off x="6171413" y="2102380"/>
            <a:ext cx="4102020" cy="4052662"/>
          </a:xfrm>
          <a:prstGeom prst="rect">
            <a:avLst/>
          </a:prstGeom>
          <a:noFill/>
        </p:spPr>
        <p:txBody>
          <a:bodyPr wrap="none" lIns="91440" tIns="45720" rIns="91440" bIns="45720">
            <a:prstTxWarp prst="textArchDown">
              <a:avLst/>
            </a:prstTxWarp>
            <a:spAutoFit/>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Alamo Area Council</a:t>
            </a:r>
          </a:p>
        </p:txBody>
      </p:sp>
    </p:spTree>
    <p:extLst>
      <p:ext uri="{BB962C8B-B14F-4D97-AF65-F5344CB8AC3E}">
        <p14:creationId xmlns:p14="http://schemas.microsoft.com/office/powerpoint/2010/main" val="16745768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C66CB99-C635-9216-508C-C0AEE676E6F7}"/>
              </a:ext>
            </a:extLst>
          </p:cNvPr>
          <p:cNvSpPr txBox="1"/>
          <p:nvPr/>
        </p:nvSpPr>
        <p:spPr>
          <a:xfrm>
            <a:off x="2092036" y="1083715"/>
            <a:ext cx="8866909" cy="3046988"/>
          </a:xfrm>
          <a:prstGeom prst="rect">
            <a:avLst/>
          </a:prstGeom>
          <a:noFill/>
        </p:spPr>
        <p:txBody>
          <a:bodyPr wrap="square">
            <a:spAutoFit/>
          </a:bodyPr>
          <a:lstStyle/>
          <a:p>
            <a:pPr algn="ctr"/>
            <a:r>
              <a:rPr lang="en-US" sz="4800" dirty="0"/>
              <a:t>Step 6</a:t>
            </a:r>
            <a:br>
              <a:rPr lang="en-US" sz="4800" dirty="0"/>
            </a:br>
            <a:br>
              <a:rPr lang="en-US" sz="4800" dirty="0"/>
            </a:br>
            <a:br>
              <a:rPr lang="en-US" sz="4800" dirty="0"/>
            </a:br>
            <a:r>
              <a:rPr lang="en-US" sz="4800" dirty="0"/>
              <a:t>ADD </a:t>
            </a:r>
            <a:r>
              <a:rPr lang="en-US" sz="4800" dirty="0">
                <a:solidFill>
                  <a:srgbClr val="FF0000"/>
                </a:solidFill>
              </a:rPr>
              <a:t>COLOR </a:t>
            </a:r>
            <a:r>
              <a:rPr lang="en-US" sz="4800" dirty="0"/>
              <a:t>TO DESIRED DESIGN</a:t>
            </a:r>
          </a:p>
        </p:txBody>
      </p:sp>
    </p:spTree>
    <p:extLst>
      <p:ext uri="{BB962C8B-B14F-4D97-AF65-F5344CB8AC3E}">
        <p14:creationId xmlns:p14="http://schemas.microsoft.com/office/powerpoint/2010/main" val="28343533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838200" y="48190"/>
            <a:ext cx="10515600" cy="1619741"/>
          </a:xfrm>
        </p:spPr>
        <p:txBody>
          <a:bodyPr>
            <a:normAutofit/>
          </a:bodyPr>
          <a:lstStyle/>
          <a:p>
            <a:r>
              <a:rPr lang="en-US" sz="3600" b="1" dirty="0"/>
              <a:t>Adding Color to background</a:t>
            </a:r>
            <a:br>
              <a:rPr lang="en-US" sz="3600" b="1" dirty="0"/>
            </a:br>
            <a:r>
              <a:rPr lang="en-US" sz="3600" b="1" dirty="0"/>
              <a:t>Select Circle 2 / Shape Fill /and choose desired color</a:t>
            </a:r>
            <a:endParaRPr lang="en-US" sz="3100" dirty="0"/>
          </a:p>
        </p:txBody>
      </p:sp>
      <p:sp>
        <p:nvSpPr>
          <p:cNvPr id="4" name="TextBox 3">
            <a:extLst>
              <a:ext uri="{FF2B5EF4-FFF2-40B4-BE49-F238E27FC236}">
                <a16:creationId xmlns:a16="http://schemas.microsoft.com/office/drawing/2014/main" id="{E6329564-0F7F-1B83-4902-4F8884592CBE}"/>
              </a:ext>
            </a:extLst>
          </p:cNvPr>
          <p:cNvSpPr txBox="1"/>
          <p:nvPr/>
        </p:nvSpPr>
        <p:spPr>
          <a:xfrm>
            <a:off x="10756668" y="1345564"/>
            <a:ext cx="1015123" cy="1200329"/>
          </a:xfrm>
          <a:prstGeom prst="rect">
            <a:avLst/>
          </a:prstGeom>
          <a:noFill/>
        </p:spPr>
        <p:txBody>
          <a:bodyPr wrap="square" rtlCol="0">
            <a:spAutoFit/>
          </a:bodyPr>
          <a:lstStyle/>
          <a:p>
            <a:r>
              <a:rPr lang="en-US" dirty="0"/>
              <a:t>Circle 1</a:t>
            </a:r>
          </a:p>
          <a:p>
            <a:endParaRPr lang="en-US" dirty="0"/>
          </a:p>
          <a:p>
            <a:endParaRPr lang="en-US" dirty="0"/>
          </a:p>
          <a:p>
            <a:r>
              <a:rPr lang="en-US" dirty="0"/>
              <a:t>Circle 2</a:t>
            </a:r>
          </a:p>
        </p:txBody>
      </p:sp>
      <p:sp>
        <p:nvSpPr>
          <p:cNvPr id="11" name="TextBox 10">
            <a:extLst>
              <a:ext uri="{FF2B5EF4-FFF2-40B4-BE49-F238E27FC236}">
                <a16:creationId xmlns:a16="http://schemas.microsoft.com/office/drawing/2014/main" id="{62051883-F9CD-5F6F-1896-FE51367C1866}"/>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7" name="Oval 16">
            <a:extLst>
              <a:ext uri="{FF2B5EF4-FFF2-40B4-BE49-F238E27FC236}">
                <a16:creationId xmlns:a16="http://schemas.microsoft.com/office/drawing/2014/main" id="{9004125C-CC3A-FC80-B019-299B70E3A977}"/>
              </a:ext>
            </a:extLst>
          </p:cNvPr>
          <p:cNvSpPr/>
          <p:nvPr/>
        </p:nvSpPr>
        <p:spPr>
          <a:xfrm>
            <a:off x="5617831" y="1456022"/>
            <a:ext cx="5226585" cy="5226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80BAFEC1-9B4B-4ACF-90D2-FDA1B939A252}"/>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9" name="Oval 18">
            <a:extLst>
              <a:ext uri="{FF2B5EF4-FFF2-40B4-BE49-F238E27FC236}">
                <a16:creationId xmlns:a16="http://schemas.microsoft.com/office/drawing/2014/main" id="{F250D698-2813-9A52-F761-77DA805B2931}"/>
              </a:ext>
            </a:extLst>
          </p:cNvPr>
          <p:cNvSpPr/>
          <p:nvPr/>
        </p:nvSpPr>
        <p:spPr>
          <a:xfrm>
            <a:off x="5813841" y="1652032"/>
            <a:ext cx="4834565" cy="4834565"/>
          </a:xfrm>
          <a:prstGeom prst="ellipse">
            <a:avLst/>
          </a:prstGeom>
          <a:solidFill>
            <a:srgbClr val="FF9300"/>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1A1725A9-354E-38F3-0F2A-139071C7F467}"/>
              </a:ext>
            </a:extLst>
          </p:cNvPr>
          <p:cNvSpPr/>
          <p:nvPr/>
        </p:nvSpPr>
        <p:spPr>
          <a:xfrm>
            <a:off x="6235906" y="2104011"/>
            <a:ext cx="4032355" cy="4834565"/>
          </a:xfrm>
          <a:prstGeom prst="rect">
            <a:avLst/>
          </a:prstGeom>
          <a:noFill/>
        </p:spPr>
        <p:txBody>
          <a:bodyPr wrap="square" lIns="91440" tIns="45720" rIns="91440" bIns="45720">
            <a:prstTxWarp prst="textArchUp">
              <a:avLst>
                <a:gd name="adj" fmla="val 10992976"/>
              </a:avLst>
            </a:prstTxWarp>
            <a:spAutoFit/>
            <a:scene3d>
              <a:camera prst="orthographicFront">
                <a:rot lat="0" lon="0" rev="0"/>
              </a:camera>
              <a:lightRig rig="threePt" dir="t"/>
            </a:scene3d>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Camp </a:t>
            </a:r>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Bear</a:t>
            </a: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Creek</a:t>
            </a:r>
          </a:p>
        </p:txBody>
      </p:sp>
      <p:sp>
        <p:nvSpPr>
          <p:cNvPr id="21" name="Rectangle 20">
            <a:extLst>
              <a:ext uri="{FF2B5EF4-FFF2-40B4-BE49-F238E27FC236}">
                <a16:creationId xmlns:a16="http://schemas.microsoft.com/office/drawing/2014/main" id="{0BA9BD34-2FFB-9FDF-A2DD-05422921BF5F}"/>
              </a:ext>
            </a:extLst>
          </p:cNvPr>
          <p:cNvSpPr/>
          <p:nvPr/>
        </p:nvSpPr>
        <p:spPr>
          <a:xfrm>
            <a:off x="6190936" y="2078316"/>
            <a:ext cx="4102020" cy="4052662"/>
          </a:xfrm>
          <a:prstGeom prst="rect">
            <a:avLst/>
          </a:prstGeom>
          <a:noFill/>
        </p:spPr>
        <p:txBody>
          <a:bodyPr wrap="none" lIns="91440" tIns="45720" rIns="91440" bIns="45720">
            <a:prstTxWarp prst="textArchDown">
              <a:avLst/>
            </a:prstTxWarp>
            <a:spAutoFit/>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Alamo Area Council</a:t>
            </a:r>
          </a:p>
        </p:txBody>
      </p:sp>
      <p:pic>
        <p:nvPicPr>
          <p:cNvPr id="5" name="Picture 4" descr="Bear Drawing Images - Free Download on Freepik">
            <a:extLst>
              <a:ext uri="{FF2B5EF4-FFF2-40B4-BE49-F238E27FC236}">
                <a16:creationId xmlns:a16="http://schemas.microsoft.com/office/drawing/2014/main" id="{CA8336E2-6104-C9F3-1AE5-3D4133DD8D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219" t="7772" r="11964" b="10823"/>
          <a:stretch>
            <a:fillRect/>
          </a:stretch>
        </p:blipFill>
        <p:spPr bwMode="auto">
          <a:xfrm>
            <a:off x="7086652" y="2809132"/>
            <a:ext cx="2202873" cy="2396836"/>
          </a:xfrm>
          <a:custGeom>
            <a:avLst/>
            <a:gdLst>
              <a:gd name="connsiteX0" fmla="*/ 304800 w 2202873"/>
              <a:gd name="connsiteY0" fmla="*/ 0 h 2396836"/>
              <a:gd name="connsiteX1" fmla="*/ 581891 w 2202873"/>
              <a:gd name="connsiteY1" fmla="*/ 55418 h 2396836"/>
              <a:gd name="connsiteX2" fmla="*/ 734291 w 2202873"/>
              <a:gd name="connsiteY2" fmla="*/ 193963 h 2396836"/>
              <a:gd name="connsiteX3" fmla="*/ 886691 w 2202873"/>
              <a:gd name="connsiteY3" fmla="*/ 0 h 2396836"/>
              <a:gd name="connsiteX4" fmla="*/ 1246909 w 2202873"/>
              <a:gd name="connsiteY4" fmla="*/ 0 h 2396836"/>
              <a:gd name="connsiteX5" fmla="*/ 1607127 w 2202873"/>
              <a:gd name="connsiteY5" fmla="*/ 83127 h 2396836"/>
              <a:gd name="connsiteX6" fmla="*/ 1967345 w 2202873"/>
              <a:gd name="connsiteY6" fmla="*/ 13854 h 2396836"/>
              <a:gd name="connsiteX7" fmla="*/ 2092036 w 2202873"/>
              <a:gd name="connsiteY7" fmla="*/ 110836 h 2396836"/>
              <a:gd name="connsiteX8" fmla="*/ 2147454 w 2202873"/>
              <a:gd name="connsiteY8" fmla="*/ 277091 h 2396836"/>
              <a:gd name="connsiteX9" fmla="*/ 2064327 w 2202873"/>
              <a:gd name="connsiteY9" fmla="*/ 498763 h 2396836"/>
              <a:gd name="connsiteX10" fmla="*/ 2078182 w 2202873"/>
              <a:gd name="connsiteY10" fmla="*/ 623454 h 2396836"/>
              <a:gd name="connsiteX11" fmla="*/ 2202873 w 2202873"/>
              <a:gd name="connsiteY11" fmla="*/ 928254 h 2396836"/>
              <a:gd name="connsiteX12" fmla="*/ 2202873 w 2202873"/>
              <a:gd name="connsiteY12" fmla="*/ 1302327 h 2396836"/>
              <a:gd name="connsiteX13" fmla="*/ 2078182 w 2202873"/>
              <a:gd name="connsiteY13" fmla="*/ 1676400 h 2396836"/>
              <a:gd name="connsiteX14" fmla="*/ 1925782 w 2202873"/>
              <a:gd name="connsiteY14" fmla="*/ 2022763 h 2396836"/>
              <a:gd name="connsiteX15" fmla="*/ 1676400 w 2202873"/>
              <a:gd name="connsiteY15" fmla="*/ 2147454 h 2396836"/>
              <a:gd name="connsiteX16" fmla="*/ 1302327 w 2202873"/>
              <a:gd name="connsiteY16" fmla="*/ 2286000 h 2396836"/>
              <a:gd name="connsiteX17" fmla="*/ 1066800 w 2202873"/>
              <a:gd name="connsiteY17" fmla="*/ 2396836 h 2396836"/>
              <a:gd name="connsiteX18" fmla="*/ 886691 w 2202873"/>
              <a:gd name="connsiteY18" fmla="*/ 2341418 h 2396836"/>
              <a:gd name="connsiteX19" fmla="*/ 526473 w 2202873"/>
              <a:gd name="connsiteY19" fmla="*/ 2092036 h 2396836"/>
              <a:gd name="connsiteX20" fmla="*/ 401782 w 2202873"/>
              <a:gd name="connsiteY20" fmla="*/ 2202873 h 2396836"/>
              <a:gd name="connsiteX21" fmla="*/ 124691 w 2202873"/>
              <a:gd name="connsiteY21" fmla="*/ 1690254 h 2396836"/>
              <a:gd name="connsiteX22" fmla="*/ 0 w 2202873"/>
              <a:gd name="connsiteY22" fmla="*/ 1246909 h 2396836"/>
              <a:gd name="connsiteX23" fmla="*/ 27709 w 2202873"/>
              <a:gd name="connsiteY23" fmla="*/ 886691 h 2396836"/>
              <a:gd name="connsiteX24" fmla="*/ 138545 w 2202873"/>
              <a:gd name="connsiteY24" fmla="*/ 678873 h 2396836"/>
              <a:gd name="connsiteX25" fmla="*/ 277091 w 2202873"/>
              <a:gd name="connsiteY25" fmla="*/ 526473 h 2396836"/>
              <a:gd name="connsiteX26" fmla="*/ 290945 w 2202873"/>
              <a:gd name="connsiteY26" fmla="*/ 387927 h 2396836"/>
              <a:gd name="connsiteX27" fmla="*/ 180109 w 2202873"/>
              <a:gd name="connsiteY27" fmla="*/ 263236 h 2396836"/>
              <a:gd name="connsiteX28" fmla="*/ 207818 w 2202873"/>
              <a:gd name="connsiteY28" fmla="*/ 83127 h 239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202873" h="2396836">
                <a:moveTo>
                  <a:pt x="304800" y="0"/>
                </a:moveTo>
                <a:lnTo>
                  <a:pt x="581891" y="55418"/>
                </a:lnTo>
                <a:lnTo>
                  <a:pt x="734291" y="193963"/>
                </a:lnTo>
                <a:lnTo>
                  <a:pt x="886691" y="0"/>
                </a:lnTo>
                <a:lnTo>
                  <a:pt x="1246909" y="0"/>
                </a:lnTo>
                <a:lnTo>
                  <a:pt x="1607127" y="83127"/>
                </a:lnTo>
                <a:lnTo>
                  <a:pt x="1967345" y="13854"/>
                </a:lnTo>
                <a:lnTo>
                  <a:pt x="2092036" y="110836"/>
                </a:lnTo>
                <a:lnTo>
                  <a:pt x="2147454" y="277091"/>
                </a:lnTo>
                <a:lnTo>
                  <a:pt x="2064327" y="498763"/>
                </a:lnTo>
                <a:lnTo>
                  <a:pt x="2078182" y="623454"/>
                </a:lnTo>
                <a:lnTo>
                  <a:pt x="2202873" y="928254"/>
                </a:lnTo>
                <a:lnTo>
                  <a:pt x="2202873" y="1302327"/>
                </a:lnTo>
                <a:lnTo>
                  <a:pt x="2078182" y="1676400"/>
                </a:lnTo>
                <a:lnTo>
                  <a:pt x="1925782" y="2022763"/>
                </a:lnTo>
                <a:lnTo>
                  <a:pt x="1676400" y="2147454"/>
                </a:lnTo>
                <a:lnTo>
                  <a:pt x="1302327" y="2286000"/>
                </a:lnTo>
                <a:lnTo>
                  <a:pt x="1066800" y="2396836"/>
                </a:lnTo>
                <a:lnTo>
                  <a:pt x="886691" y="2341418"/>
                </a:lnTo>
                <a:lnTo>
                  <a:pt x="526473" y="2092036"/>
                </a:lnTo>
                <a:lnTo>
                  <a:pt x="401782" y="2202873"/>
                </a:lnTo>
                <a:lnTo>
                  <a:pt x="124691" y="1690254"/>
                </a:lnTo>
                <a:lnTo>
                  <a:pt x="0" y="1246909"/>
                </a:lnTo>
                <a:lnTo>
                  <a:pt x="27709" y="886691"/>
                </a:lnTo>
                <a:lnTo>
                  <a:pt x="138545" y="678873"/>
                </a:lnTo>
                <a:lnTo>
                  <a:pt x="277091" y="526473"/>
                </a:lnTo>
                <a:lnTo>
                  <a:pt x="290945" y="387927"/>
                </a:lnTo>
                <a:lnTo>
                  <a:pt x="180109" y="263236"/>
                </a:lnTo>
                <a:lnTo>
                  <a:pt x="207818" y="83127"/>
                </a:lnTo>
                <a:close/>
              </a:path>
            </a:pathLst>
          </a:custGeom>
          <a:solidFill>
            <a:srgbClr val="AB7942"/>
          </a:solidFill>
          <a:ln>
            <a:solidFill>
              <a:srgbClr val="AB7942"/>
            </a:solidFill>
          </a:ln>
        </p:spPr>
      </p:pic>
      <p:cxnSp>
        <p:nvCxnSpPr>
          <p:cNvPr id="23" name="Straight Arrow Connector 22">
            <a:extLst>
              <a:ext uri="{FF2B5EF4-FFF2-40B4-BE49-F238E27FC236}">
                <a16:creationId xmlns:a16="http://schemas.microsoft.com/office/drawing/2014/main" id="{5B604754-079B-661A-0603-B1499A555613}"/>
              </a:ext>
            </a:extLst>
          </p:cNvPr>
          <p:cNvCxnSpPr>
            <a:cxnSpLocks/>
          </p:cNvCxnSpPr>
          <p:nvPr/>
        </p:nvCxnSpPr>
        <p:spPr>
          <a:xfrm flipH="1">
            <a:off x="9656618" y="1498798"/>
            <a:ext cx="1090972" cy="34924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5973F67-E200-3CC7-589C-456CE8320A70}"/>
              </a:ext>
            </a:extLst>
          </p:cNvPr>
          <p:cNvCxnSpPr>
            <a:cxnSpLocks/>
          </p:cNvCxnSpPr>
          <p:nvPr/>
        </p:nvCxnSpPr>
        <p:spPr>
          <a:xfrm flipH="1">
            <a:off x="10107459" y="2276355"/>
            <a:ext cx="736957" cy="2695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0FE2A8CE-554A-38D1-32D1-27D29C31AAAA}"/>
              </a:ext>
            </a:extLst>
          </p:cNvPr>
          <p:cNvSpPr txBox="1"/>
          <p:nvPr/>
        </p:nvSpPr>
        <p:spPr>
          <a:xfrm>
            <a:off x="1205344" y="3075709"/>
            <a:ext cx="3485111" cy="923330"/>
          </a:xfrm>
          <a:prstGeom prst="rect">
            <a:avLst/>
          </a:prstGeom>
          <a:noFill/>
        </p:spPr>
        <p:txBody>
          <a:bodyPr wrap="square" rtlCol="0">
            <a:spAutoFit/>
          </a:bodyPr>
          <a:lstStyle/>
          <a:p>
            <a:r>
              <a:rPr lang="en-US" dirty="0"/>
              <a:t>For this example I chose orange for Circle 2 and a blue border is automatically created !</a:t>
            </a:r>
          </a:p>
        </p:txBody>
      </p:sp>
    </p:spTree>
    <p:extLst>
      <p:ext uri="{BB962C8B-B14F-4D97-AF65-F5344CB8AC3E}">
        <p14:creationId xmlns:p14="http://schemas.microsoft.com/office/powerpoint/2010/main" val="29871991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838200" y="48190"/>
            <a:ext cx="10515600" cy="1619741"/>
          </a:xfrm>
        </p:spPr>
        <p:txBody>
          <a:bodyPr>
            <a:normAutofit/>
          </a:bodyPr>
          <a:lstStyle/>
          <a:p>
            <a:r>
              <a:rPr lang="en-US" sz="3600" b="1" dirty="0"/>
              <a:t>Adding Color to the border</a:t>
            </a:r>
            <a:br>
              <a:rPr lang="en-US" sz="3600" b="1" dirty="0"/>
            </a:br>
            <a:r>
              <a:rPr lang="en-US" sz="3600" b="1" dirty="0"/>
              <a:t>Select Circle 1 / Shape Fill /and choose desired color</a:t>
            </a:r>
            <a:endParaRPr lang="en-US" sz="3100" dirty="0"/>
          </a:p>
        </p:txBody>
      </p:sp>
      <p:sp>
        <p:nvSpPr>
          <p:cNvPr id="4" name="TextBox 3">
            <a:extLst>
              <a:ext uri="{FF2B5EF4-FFF2-40B4-BE49-F238E27FC236}">
                <a16:creationId xmlns:a16="http://schemas.microsoft.com/office/drawing/2014/main" id="{E6329564-0F7F-1B83-4902-4F8884592CBE}"/>
              </a:ext>
            </a:extLst>
          </p:cNvPr>
          <p:cNvSpPr txBox="1"/>
          <p:nvPr/>
        </p:nvSpPr>
        <p:spPr>
          <a:xfrm>
            <a:off x="10844416" y="1364029"/>
            <a:ext cx="1015123" cy="1200329"/>
          </a:xfrm>
          <a:prstGeom prst="rect">
            <a:avLst/>
          </a:prstGeom>
          <a:noFill/>
        </p:spPr>
        <p:txBody>
          <a:bodyPr wrap="square" rtlCol="0">
            <a:spAutoFit/>
          </a:bodyPr>
          <a:lstStyle/>
          <a:p>
            <a:r>
              <a:rPr lang="en-US" dirty="0"/>
              <a:t>Circle 1</a:t>
            </a:r>
          </a:p>
          <a:p>
            <a:endParaRPr lang="en-US" dirty="0"/>
          </a:p>
          <a:p>
            <a:endParaRPr lang="en-US" dirty="0"/>
          </a:p>
          <a:p>
            <a:r>
              <a:rPr lang="en-US" dirty="0"/>
              <a:t>Circle 2</a:t>
            </a:r>
          </a:p>
        </p:txBody>
      </p:sp>
      <p:sp>
        <p:nvSpPr>
          <p:cNvPr id="11" name="TextBox 10">
            <a:extLst>
              <a:ext uri="{FF2B5EF4-FFF2-40B4-BE49-F238E27FC236}">
                <a16:creationId xmlns:a16="http://schemas.microsoft.com/office/drawing/2014/main" id="{62051883-F9CD-5F6F-1896-FE51367C1866}"/>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7" name="Oval 16">
            <a:extLst>
              <a:ext uri="{FF2B5EF4-FFF2-40B4-BE49-F238E27FC236}">
                <a16:creationId xmlns:a16="http://schemas.microsoft.com/office/drawing/2014/main" id="{9004125C-CC3A-FC80-B019-299B70E3A977}"/>
              </a:ext>
            </a:extLst>
          </p:cNvPr>
          <p:cNvSpPr/>
          <p:nvPr/>
        </p:nvSpPr>
        <p:spPr>
          <a:xfrm>
            <a:off x="5617831" y="1456022"/>
            <a:ext cx="5226585" cy="5226585"/>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80BAFEC1-9B4B-4ACF-90D2-FDA1B939A252}"/>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9" name="Oval 18">
            <a:extLst>
              <a:ext uri="{FF2B5EF4-FFF2-40B4-BE49-F238E27FC236}">
                <a16:creationId xmlns:a16="http://schemas.microsoft.com/office/drawing/2014/main" id="{F250D698-2813-9A52-F761-77DA805B2931}"/>
              </a:ext>
            </a:extLst>
          </p:cNvPr>
          <p:cNvSpPr/>
          <p:nvPr/>
        </p:nvSpPr>
        <p:spPr>
          <a:xfrm>
            <a:off x="5813841" y="1652032"/>
            <a:ext cx="4834565" cy="4834565"/>
          </a:xfrm>
          <a:prstGeom prst="ellipse">
            <a:avLst/>
          </a:prstGeom>
          <a:solidFill>
            <a:srgbClr val="FF9300"/>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1A1725A9-354E-38F3-0F2A-139071C7F467}"/>
              </a:ext>
            </a:extLst>
          </p:cNvPr>
          <p:cNvSpPr/>
          <p:nvPr/>
        </p:nvSpPr>
        <p:spPr>
          <a:xfrm>
            <a:off x="6235906" y="2104011"/>
            <a:ext cx="4032355" cy="4834565"/>
          </a:xfrm>
          <a:prstGeom prst="rect">
            <a:avLst/>
          </a:prstGeom>
          <a:noFill/>
        </p:spPr>
        <p:txBody>
          <a:bodyPr wrap="square" lIns="91440" tIns="45720" rIns="91440" bIns="45720">
            <a:prstTxWarp prst="textArchUp">
              <a:avLst>
                <a:gd name="adj" fmla="val 10992976"/>
              </a:avLst>
            </a:prstTxWarp>
            <a:spAutoFit/>
            <a:scene3d>
              <a:camera prst="orthographicFront">
                <a:rot lat="0" lon="0" rev="0"/>
              </a:camera>
              <a:lightRig rig="threePt" dir="t"/>
            </a:scene3d>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Camp </a:t>
            </a:r>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Bear</a:t>
            </a: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Creek</a:t>
            </a:r>
          </a:p>
        </p:txBody>
      </p:sp>
      <p:sp>
        <p:nvSpPr>
          <p:cNvPr id="21" name="Rectangle 20">
            <a:extLst>
              <a:ext uri="{FF2B5EF4-FFF2-40B4-BE49-F238E27FC236}">
                <a16:creationId xmlns:a16="http://schemas.microsoft.com/office/drawing/2014/main" id="{0BA9BD34-2FFB-9FDF-A2DD-05422921BF5F}"/>
              </a:ext>
            </a:extLst>
          </p:cNvPr>
          <p:cNvSpPr/>
          <p:nvPr/>
        </p:nvSpPr>
        <p:spPr>
          <a:xfrm>
            <a:off x="6190936" y="2078316"/>
            <a:ext cx="4102020" cy="4052662"/>
          </a:xfrm>
          <a:prstGeom prst="rect">
            <a:avLst/>
          </a:prstGeom>
          <a:noFill/>
        </p:spPr>
        <p:txBody>
          <a:bodyPr wrap="none" lIns="91440" tIns="45720" rIns="91440" bIns="45720">
            <a:prstTxWarp prst="textArchDown">
              <a:avLst/>
            </a:prstTxWarp>
            <a:spAutoFit/>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Alamo Area Council</a:t>
            </a:r>
          </a:p>
        </p:txBody>
      </p:sp>
      <p:pic>
        <p:nvPicPr>
          <p:cNvPr id="5" name="Picture 4" descr="Bear Drawing Images - Free Download on Freepik">
            <a:extLst>
              <a:ext uri="{FF2B5EF4-FFF2-40B4-BE49-F238E27FC236}">
                <a16:creationId xmlns:a16="http://schemas.microsoft.com/office/drawing/2014/main" id="{CA8336E2-6104-C9F3-1AE5-3D4133DD8D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219" t="7772" r="11964" b="10823"/>
          <a:stretch>
            <a:fillRect/>
          </a:stretch>
        </p:blipFill>
        <p:spPr bwMode="auto">
          <a:xfrm>
            <a:off x="7086652" y="2809132"/>
            <a:ext cx="2202873" cy="2396836"/>
          </a:xfrm>
          <a:custGeom>
            <a:avLst/>
            <a:gdLst>
              <a:gd name="connsiteX0" fmla="*/ 304800 w 2202873"/>
              <a:gd name="connsiteY0" fmla="*/ 0 h 2396836"/>
              <a:gd name="connsiteX1" fmla="*/ 581891 w 2202873"/>
              <a:gd name="connsiteY1" fmla="*/ 55418 h 2396836"/>
              <a:gd name="connsiteX2" fmla="*/ 734291 w 2202873"/>
              <a:gd name="connsiteY2" fmla="*/ 193963 h 2396836"/>
              <a:gd name="connsiteX3" fmla="*/ 886691 w 2202873"/>
              <a:gd name="connsiteY3" fmla="*/ 0 h 2396836"/>
              <a:gd name="connsiteX4" fmla="*/ 1246909 w 2202873"/>
              <a:gd name="connsiteY4" fmla="*/ 0 h 2396836"/>
              <a:gd name="connsiteX5" fmla="*/ 1607127 w 2202873"/>
              <a:gd name="connsiteY5" fmla="*/ 83127 h 2396836"/>
              <a:gd name="connsiteX6" fmla="*/ 1967345 w 2202873"/>
              <a:gd name="connsiteY6" fmla="*/ 13854 h 2396836"/>
              <a:gd name="connsiteX7" fmla="*/ 2092036 w 2202873"/>
              <a:gd name="connsiteY7" fmla="*/ 110836 h 2396836"/>
              <a:gd name="connsiteX8" fmla="*/ 2147454 w 2202873"/>
              <a:gd name="connsiteY8" fmla="*/ 277091 h 2396836"/>
              <a:gd name="connsiteX9" fmla="*/ 2064327 w 2202873"/>
              <a:gd name="connsiteY9" fmla="*/ 498763 h 2396836"/>
              <a:gd name="connsiteX10" fmla="*/ 2078182 w 2202873"/>
              <a:gd name="connsiteY10" fmla="*/ 623454 h 2396836"/>
              <a:gd name="connsiteX11" fmla="*/ 2202873 w 2202873"/>
              <a:gd name="connsiteY11" fmla="*/ 928254 h 2396836"/>
              <a:gd name="connsiteX12" fmla="*/ 2202873 w 2202873"/>
              <a:gd name="connsiteY12" fmla="*/ 1302327 h 2396836"/>
              <a:gd name="connsiteX13" fmla="*/ 2078182 w 2202873"/>
              <a:gd name="connsiteY13" fmla="*/ 1676400 h 2396836"/>
              <a:gd name="connsiteX14" fmla="*/ 1925782 w 2202873"/>
              <a:gd name="connsiteY14" fmla="*/ 2022763 h 2396836"/>
              <a:gd name="connsiteX15" fmla="*/ 1676400 w 2202873"/>
              <a:gd name="connsiteY15" fmla="*/ 2147454 h 2396836"/>
              <a:gd name="connsiteX16" fmla="*/ 1302327 w 2202873"/>
              <a:gd name="connsiteY16" fmla="*/ 2286000 h 2396836"/>
              <a:gd name="connsiteX17" fmla="*/ 1066800 w 2202873"/>
              <a:gd name="connsiteY17" fmla="*/ 2396836 h 2396836"/>
              <a:gd name="connsiteX18" fmla="*/ 886691 w 2202873"/>
              <a:gd name="connsiteY18" fmla="*/ 2341418 h 2396836"/>
              <a:gd name="connsiteX19" fmla="*/ 526473 w 2202873"/>
              <a:gd name="connsiteY19" fmla="*/ 2092036 h 2396836"/>
              <a:gd name="connsiteX20" fmla="*/ 401782 w 2202873"/>
              <a:gd name="connsiteY20" fmla="*/ 2202873 h 2396836"/>
              <a:gd name="connsiteX21" fmla="*/ 124691 w 2202873"/>
              <a:gd name="connsiteY21" fmla="*/ 1690254 h 2396836"/>
              <a:gd name="connsiteX22" fmla="*/ 0 w 2202873"/>
              <a:gd name="connsiteY22" fmla="*/ 1246909 h 2396836"/>
              <a:gd name="connsiteX23" fmla="*/ 27709 w 2202873"/>
              <a:gd name="connsiteY23" fmla="*/ 886691 h 2396836"/>
              <a:gd name="connsiteX24" fmla="*/ 138545 w 2202873"/>
              <a:gd name="connsiteY24" fmla="*/ 678873 h 2396836"/>
              <a:gd name="connsiteX25" fmla="*/ 277091 w 2202873"/>
              <a:gd name="connsiteY25" fmla="*/ 526473 h 2396836"/>
              <a:gd name="connsiteX26" fmla="*/ 290945 w 2202873"/>
              <a:gd name="connsiteY26" fmla="*/ 387927 h 2396836"/>
              <a:gd name="connsiteX27" fmla="*/ 180109 w 2202873"/>
              <a:gd name="connsiteY27" fmla="*/ 263236 h 2396836"/>
              <a:gd name="connsiteX28" fmla="*/ 207818 w 2202873"/>
              <a:gd name="connsiteY28" fmla="*/ 83127 h 239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202873" h="2396836">
                <a:moveTo>
                  <a:pt x="304800" y="0"/>
                </a:moveTo>
                <a:lnTo>
                  <a:pt x="581891" y="55418"/>
                </a:lnTo>
                <a:lnTo>
                  <a:pt x="734291" y="193963"/>
                </a:lnTo>
                <a:lnTo>
                  <a:pt x="886691" y="0"/>
                </a:lnTo>
                <a:lnTo>
                  <a:pt x="1246909" y="0"/>
                </a:lnTo>
                <a:lnTo>
                  <a:pt x="1607127" y="83127"/>
                </a:lnTo>
                <a:lnTo>
                  <a:pt x="1967345" y="13854"/>
                </a:lnTo>
                <a:lnTo>
                  <a:pt x="2092036" y="110836"/>
                </a:lnTo>
                <a:lnTo>
                  <a:pt x="2147454" y="277091"/>
                </a:lnTo>
                <a:lnTo>
                  <a:pt x="2064327" y="498763"/>
                </a:lnTo>
                <a:lnTo>
                  <a:pt x="2078182" y="623454"/>
                </a:lnTo>
                <a:lnTo>
                  <a:pt x="2202873" y="928254"/>
                </a:lnTo>
                <a:lnTo>
                  <a:pt x="2202873" y="1302327"/>
                </a:lnTo>
                <a:lnTo>
                  <a:pt x="2078182" y="1676400"/>
                </a:lnTo>
                <a:lnTo>
                  <a:pt x="1925782" y="2022763"/>
                </a:lnTo>
                <a:lnTo>
                  <a:pt x="1676400" y="2147454"/>
                </a:lnTo>
                <a:lnTo>
                  <a:pt x="1302327" y="2286000"/>
                </a:lnTo>
                <a:lnTo>
                  <a:pt x="1066800" y="2396836"/>
                </a:lnTo>
                <a:lnTo>
                  <a:pt x="886691" y="2341418"/>
                </a:lnTo>
                <a:lnTo>
                  <a:pt x="526473" y="2092036"/>
                </a:lnTo>
                <a:lnTo>
                  <a:pt x="401782" y="2202873"/>
                </a:lnTo>
                <a:lnTo>
                  <a:pt x="124691" y="1690254"/>
                </a:lnTo>
                <a:lnTo>
                  <a:pt x="0" y="1246909"/>
                </a:lnTo>
                <a:lnTo>
                  <a:pt x="27709" y="886691"/>
                </a:lnTo>
                <a:lnTo>
                  <a:pt x="138545" y="678873"/>
                </a:lnTo>
                <a:lnTo>
                  <a:pt x="277091" y="526473"/>
                </a:lnTo>
                <a:lnTo>
                  <a:pt x="290945" y="387927"/>
                </a:lnTo>
                <a:lnTo>
                  <a:pt x="180109" y="263236"/>
                </a:lnTo>
                <a:lnTo>
                  <a:pt x="207818" y="83127"/>
                </a:lnTo>
                <a:close/>
              </a:path>
            </a:pathLst>
          </a:custGeom>
          <a:solidFill>
            <a:srgbClr val="AB7942"/>
          </a:solidFill>
          <a:ln>
            <a:solidFill>
              <a:srgbClr val="AB7942"/>
            </a:solidFill>
          </a:ln>
        </p:spPr>
      </p:pic>
      <p:cxnSp>
        <p:nvCxnSpPr>
          <p:cNvPr id="23" name="Straight Arrow Connector 22">
            <a:extLst>
              <a:ext uri="{FF2B5EF4-FFF2-40B4-BE49-F238E27FC236}">
                <a16:creationId xmlns:a16="http://schemas.microsoft.com/office/drawing/2014/main" id="{5B604754-079B-661A-0603-B1499A555613}"/>
              </a:ext>
            </a:extLst>
          </p:cNvPr>
          <p:cNvCxnSpPr>
            <a:cxnSpLocks/>
          </p:cNvCxnSpPr>
          <p:nvPr/>
        </p:nvCxnSpPr>
        <p:spPr>
          <a:xfrm flipH="1">
            <a:off x="9768378" y="1590238"/>
            <a:ext cx="1090972" cy="34924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5973F67-E200-3CC7-589C-456CE8320A70}"/>
              </a:ext>
            </a:extLst>
          </p:cNvPr>
          <p:cNvCxnSpPr>
            <a:cxnSpLocks/>
          </p:cNvCxnSpPr>
          <p:nvPr/>
        </p:nvCxnSpPr>
        <p:spPr>
          <a:xfrm flipH="1">
            <a:off x="10149379" y="2376934"/>
            <a:ext cx="736957" cy="26953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0FE2A8CE-554A-38D1-32D1-27D29C31AAAA}"/>
              </a:ext>
            </a:extLst>
          </p:cNvPr>
          <p:cNvSpPr txBox="1"/>
          <p:nvPr/>
        </p:nvSpPr>
        <p:spPr>
          <a:xfrm>
            <a:off x="838200" y="3075709"/>
            <a:ext cx="3852255" cy="1631216"/>
          </a:xfrm>
          <a:prstGeom prst="rect">
            <a:avLst/>
          </a:prstGeom>
          <a:noFill/>
        </p:spPr>
        <p:txBody>
          <a:bodyPr wrap="square" rtlCol="0">
            <a:spAutoFit/>
          </a:bodyPr>
          <a:lstStyle/>
          <a:p>
            <a:r>
              <a:rPr lang="en-US" sz="2000" b="1" dirty="0"/>
              <a:t>Try selecting Black for Circle 1</a:t>
            </a:r>
          </a:p>
          <a:p>
            <a:endParaRPr lang="en-US" sz="2000" b="1" dirty="0"/>
          </a:p>
          <a:p>
            <a:r>
              <a:rPr lang="en-US" sz="2000" b="1" dirty="0"/>
              <a:t>Which one do you prefer ?</a:t>
            </a:r>
          </a:p>
          <a:p>
            <a:r>
              <a:rPr lang="en-US" sz="2000" b="1" dirty="0"/>
              <a:t>NOT SURE</a:t>
            </a:r>
          </a:p>
          <a:p>
            <a:r>
              <a:rPr lang="en-US" sz="2000" b="1" dirty="0"/>
              <a:t>Save File and try another color</a:t>
            </a:r>
          </a:p>
        </p:txBody>
      </p:sp>
    </p:spTree>
    <p:extLst>
      <p:ext uri="{BB962C8B-B14F-4D97-AF65-F5344CB8AC3E}">
        <p14:creationId xmlns:p14="http://schemas.microsoft.com/office/powerpoint/2010/main" val="28824877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838200" y="48190"/>
            <a:ext cx="10515600" cy="1619741"/>
          </a:xfrm>
        </p:spPr>
        <p:txBody>
          <a:bodyPr>
            <a:normAutofit/>
          </a:bodyPr>
          <a:lstStyle/>
          <a:p>
            <a:r>
              <a:rPr lang="en-US" sz="3600" b="1" dirty="0"/>
              <a:t>Adding Color to the text</a:t>
            </a:r>
            <a:br>
              <a:rPr lang="en-US" sz="3600" b="1" dirty="0"/>
            </a:br>
            <a:r>
              <a:rPr lang="en-US" sz="3600" b="1" dirty="0"/>
              <a:t>Select Text 1 / text color /and choose desired color</a:t>
            </a:r>
            <a:endParaRPr lang="en-US" sz="3100" dirty="0"/>
          </a:p>
        </p:txBody>
      </p:sp>
      <p:sp>
        <p:nvSpPr>
          <p:cNvPr id="4" name="TextBox 3">
            <a:extLst>
              <a:ext uri="{FF2B5EF4-FFF2-40B4-BE49-F238E27FC236}">
                <a16:creationId xmlns:a16="http://schemas.microsoft.com/office/drawing/2014/main" id="{E6329564-0F7F-1B83-4902-4F8884592CBE}"/>
              </a:ext>
            </a:extLst>
          </p:cNvPr>
          <p:cNvSpPr txBox="1"/>
          <p:nvPr/>
        </p:nvSpPr>
        <p:spPr>
          <a:xfrm>
            <a:off x="11010482" y="1308263"/>
            <a:ext cx="1015123" cy="3416320"/>
          </a:xfrm>
          <a:prstGeom prst="rect">
            <a:avLst/>
          </a:prstGeom>
          <a:noFill/>
        </p:spPr>
        <p:txBody>
          <a:bodyPr wrap="square" rtlCol="0">
            <a:spAutoFit/>
          </a:bodyPr>
          <a:lstStyle/>
          <a:p>
            <a:r>
              <a:rPr lang="en-US" dirty="0"/>
              <a:t>Text  1</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 Text 2</a:t>
            </a:r>
          </a:p>
        </p:txBody>
      </p:sp>
      <p:sp>
        <p:nvSpPr>
          <p:cNvPr id="11" name="TextBox 10">
            <a:extLst>
              <a:ext uri="{FF2B5EF4-FFF2-40B4-BE49-F238E27FC236}">
                <a16:creationId xmlns:a16="http://schemas.microsoft.com/office/drawing/2014/main" id="{62051883-F9CD-5F6F-1896-FE51367C1866}"/>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7" name="Oval 16">
            <a:extLst>
              <a:ext uri="{FF2B5EF4-FFF2-40B4-BE49-F238E27FC236}">
                <a16:creationId xmlns:a16="http://schemas.microsoft.com/office/drawing/2014/main" id="{9004125C-CC3A-FC80-B019-299B70E3A977}"/>
              </a:ext>
            </a:extLst>
          </p:cNvPr>
          <p:cNvSpPr/>
          <p:nvPr/>
        </p:nvSpPr>
        <p:spPr>
          <a:xfrm>
            <a:off x="5617831" y="1456022"/>
            <a:ext cx="5226585" cy="5226585"/>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80BAFEC1-9B4B-4ACF-90D2-FDA1B939A252}"/>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9" name="Oval 18">
            <a:extLst>
              <a:ext uri="{FF2B5EF4-FFF2-40B4-BE49-F238E27FC236}">
                <a16:creationId xmlns:a16="http://schemas.microsoft.com/office/drawing/2014/main" id="{F250D698-2813-9A52-F761-77DA805B2931}"/>
              </a:ext>
            </a:extLst>
          </p:cNvPr>
          <p:cNvSpPr/>
          <p:nvPr/>
        </p:nvSpPr>
        <p:spPr>
          <a:xfrm>
            <a:off x="5813841" y="1652032"/>
            <a:ext cx="4834565" cy="4834565"/>
          </a:xfrm>
          <a:prstGeom prst="ellipse">
            <a:avLst/>
          </a:prstGeom>
          <a:solidFill>
            <a:srgbClr val="FF9300"/>
          </a:solidFill>
          <a:ln w="22225">
            <a:solidFill>
              <a:schemeClr val="accent1">
                <a:alpha val="881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0BA9BD34-2FFB-9FDF-A2DD-05422921BF5F}"/>
              </a:ext>
            </a:extLst>
          </p:cNvPr>
          <p:cNvSpPr/>
          <p:nvPr/>
        </p:nvSpPr>
        <p:spPr>
          <a:xfrm>
            <a:off x="6190936" y="2078316"/>
            <a:ext cx="4102020" cy="4052662"/>
          </a:xfrm>
          <a:prstGeom prst="rect">
            <a:avLst/>
          </a:prstGeom>
          <a:noFill/>
        </p:spPr>
        <p:txBody>
          <a:bodyPr wrap="none" lIns="91440" tIns="45720" rIns="91440" bIns="45720">
            <a:prstTxWarp prst="textArchDown">
              <a:avLst/>
            </a:prstTxWarp>
            <a:spAutoFit/>
          </a:bodyPr>
          <a:lstStyle/>
          <a:p>
            <a:pPr algn="ctr"/>
            <a:r>
              <a:rPr lang="en-US" sz="5400" b="1" cap="none" spc="0" dirty="0">
                <a:ln w="10160">
                  <a:solidFill>
                    <a:schemeClr val="accent5"/>
                  </a:solidFill>
                  <a:prstDash val="solid"/>
                </a:ln>
                <a:solidFill>
                  <a:schemeClr val="bg1"/>
                </a:solidFill>
                <a:effectLst>
                  <a:outerShdw blurRad="38100" dist="22860" dir="5400000" algn="tl" rotWithShape="0">
                    <a:srgbClr val="000000">
                      <a:alpha val="30000"/>
                    </a:srgbClr>
                  </a:outerShdw>
                </a:effectLst>
              </a:rPr>
              <a:t>Alamo Area Council</a:t>
            </a:r>
          </a:p>
        </p:txBody>
      </p:sp>
      <p:pic>
        <p:nvPicPr>
          <p:cNvPr id="5" name="Picture 4" descr="Bear Drawing Images - Free Download on Freepik">
            <a:extLst>
              <a:ext uri="{FF2B5EF4-FFF2-40B4-BE49-F238E27FC236}">
                <a16:creationId xmlns:a16="http://schemas.microsoft.com/office/drawing/2014/main" id="{CA8336E2-6104-C9F3-1AE5-3D4133DD8D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219" t="7772" r="11964" b="10823"/>
          <a:stretch>
            <a:fillRect/>
          </a:stretch>
        </p:blipFill>
        <p:spPr bwMode="auto">
          <a:xfrm>
            <a:off x="7086652" y="2809132"/>
            <a:ext cx="2202873" cy="2396836"/>
          </a:xfrm>
          <a:custGeom>
            <a:avLst/>
            <a:gdLst>
              <a:gd name="connsiteX0" fmla="*/ 304800 w 2202873"/>
              <a:gd name="connsiteY0" fmla="*/ 0 h 2396836"/>
              <a:gd name="connsiteX1" fmla="*/ 581891 w 2202873"/>
              <a:gd name="connsiteY1" fmla="*/ 55418 h 2396836"/>
              <a:gd name="connsiteX2" fmla="*/ 734291 w 2202873"/>
              <a:gd name="connsiteY2" fmla="*/ 193963 h 2396836"/>
              <a:gd name="connsiteX3" fmla="*/ 886691 w 2202873"/>
              <a:gd name="connsiteY3" fmla="*/ 0 h 2396836"/>
              <a:gd name="connsiteX4" fmla="*/ 1246909 w 2202873"/>
              <a:gd name="connsiteY4" fmla="*/ 0 h 2396836"/>
              <a:gd name="connsiteX5" fmla="*/ 1607127 w 2202873"/>
              <a:gd name="connsiteY5" fmla="*/ 83127 h 2396836"/>
              <a:gd name="connsiteX6" fmla="*/ 1967345 w 2202873"/>
              <a:gd name="connsiteY6" fmla="*/ 13854 h 2396836"/>
              <a:gd name="connsiteX7" fmla="*/ 2092036 w 2202873"/>
              <a:gd name="connsiteY7" fmla="*/ 110836 h 2396836"/>
              <a:gd name="connsiteX8" fmla="*/ 2147454 w 2202873"/>
              <a:gd name="connsiteY8" fmla="*/ 277091 h 2396836"/>
              <a:gd name="connsiteX9" fmla="*/ 2064327 w 2202873"/>
              <a:gd name="connsiteY9" fmla="*/ 498763 h 2396836"/>
              <a:gd name="connsiteX10" fmla="*/ 2078182 w 2202873"/>
              <a:gd name="connsiteY10" fmla="*/ 623454 h 2396836"/>
              <a:gd name="connsiteX11" fmla="*/ 2202873 w 2202873"/>
              <a:gd name="connsiteY11" fmla="*/ 928254 h 2396836"/>
              <a:gd name="connsiteX12" fmla="*/ 2202873 w 2202873"/>
              <a:gd name="connsiteY12" fmla="*/ 1302327 h 2396836"/>
              <a:gd name="connsiteX13" fmla="*/ 2078182 w 2202873"/>
              <a:gd name="connsiteY13" fmla="*/ 1676400 h 2396836"/>
              <a:gd name="connsiteX14" fmla="*/ 1925782 w 2202873"/>
              <a:gd name="connsiteY14" fmla="*/ 2022763 h 2396836"/>
              <a:gd name="connsiteX15" fmla="*/ 1676400 w 2202873"/>
              <a:gd name="connsiteY15" fmla="*/ 2147454 h 2396836"/>
              <a:gd name="connsiteX16" fmla="*/ 1302327 w 2202873"/>
              <a:gd name="connsiteY16" fmla="*/ 2286000 h 2396836"/>
              <a:gd name="connsiteX17" fmla="*/ 1066800 w 2202873"/>
              <a:gd name="connsiteY17" fmla="*/ 2396836 h 2396836"/>
              <a:gd name="connsiteX18" fmla="*/ 886691 w 2202873"/>
              <a:gd name="connsiteY18" fmla="*/ 2341418 h 2396836"/>
              <a:gd name="connsiteX19" fmla="*/ 526473 w 2202873"/>
              <a:gd name="connsiteY19" fmla="*/ 2092036 h 2396836"/>
              <a:gd name="connsiteX20" fmla="*/ 401782 w 2202873"/>
              <a:gd name="connsiteY20" fmla="*/ 2202873 h 2396836"/>
              <a:gd name="connsiteX21" fmla="*/ 124691 w 2202873"/>
              <a:gd name="connsiteY21" fmla="*/ 1690254 h 2396836"/>
              <a:gd name="connsiteX22" fmla="*/ 0 w 2202873"/>
              <a:gd name="connsiteY22" fmla="*/ 1246909 h 2396836"/>
              <a:gd name="connsiteX23" fmla="*/ 27709 w 2202873"/>
              <a:gd name="connsiteY23" fmla="*/ 886691 h 2396836"/>
              <a:gd name="connsiteX24" fmla="*/ 138545 w 2202873"/>
              <a:gd name="connsiteY24" fmla="*/ 678873 h 2396836"/>
              <a:gd name="connsiteX25" fmla="*/ 277091 w 2202873"/>
              <a:gd name="connsiteY25" fmla="*/ 526473 h 2396836"/>
              <a:gd name="connsiteX26" fmla="*/ 290945 w 2202873"/>
              <a:gd name="connsiteY26" fmla="*/ 387927 h 2396836"/>
              <a:gd name="connsiteX27" fmla="*/ 180109 w 2202873"/>
              <a:gd name="connsiteY27" fmla="*/ 263236 h 2396836"/>
              <a:gd name="connsiteX28" fmla="*/ 207818 w 2202873"/>
              <a:gd name="connsiteY28" fmla="*/ 83127 h 239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202873" h="2396836">
                <a:moveTo>
                  <a:pt x="304800" y="0"/>
                </a:moveTo>
                <a:lnTo>
                  <a:pt x="581891" y="55418"/>
                </a:lnTo>
                <a:lnTo>
                  <a:pt x="734291" y="193963"/>
                </a:lnTo>
                <a:lnTo>
                  <a:pt x="886691" y="0"/>
                </a:lnTo>
                <a:lnTo>
                  <a:pt x="1246909" y="0"/>
                </a:lnTo>
                <a:lnTo>
                  <a:pt x="1607127" y="83127"/>
                </a:lnTo>
                <a:lnTo>
                  <a:pt x="1967345" y="13854"/>
                </a:lnTo>
                <a:lnTo>
                  <a:pt x="2092036" y="110836"/>
                </a:lnTo>
                <a:lnTo>
                  <a:pt x="2147454" y="277091"/>
                </a:lnTo>
                <a:lnTo>
                  <a:pt x="2064327" y="498763"/>
                </a:lnTo>
                <a:lnTo>
                  <a:pt x="2078182" y="623454"/>
                </a:lnTo>
                <a:lnTo>
                  <a:pt x="2202873" y="928254"/>
                </a:lnTo>
                <a:lnTo>
                  <a:pt x="2202873" y="1302327"/>
                </a:lnTo>
                <a:lnTo>
                  <a:pt x="2078182" y="1676400"/>
                </a:lnTo>
                <a:lnTo>
                  <a:pt x="1925782" y="2022763"/>
                </a:lnTo>
                <a:lnTo>
                  <a:pt x="1676400" y="2147454"/>
                </a:lnTo>
                <a:lnTo>
                  <a:pt x="1302327" y="2286000"/>
                </a:lnTo>
                <a:lnTo>
                  <a:pt x="1066800" y="2396836"/>
                </a:lnTo>
                <a:lnTo>
                  <a:pt x="886691" y="2341418"/>
                </a:lnTo>
                <a:lnTo>
                  <a:pt x="526473" y="2092036"/>
                </a:lnTo>
                <a:lnTo>
                  <a:pt x="401782" y="2202873"/>
                </a:lnTo>
                <a:lnTo>
                  <a:pt x="124691" y="1690254"/>
                </a:lnTo>
                <a:lnTo>
                  <a:pt x="0" y="1246909"/>
                </a:lnTo>
                <a:lnTo>
                  <a:pt x="27709" y="886691"/>
                </a:lnTo>
                <a:lnTo>
                  <a:pt x="138545" y="678873"/>
                </a:lnTo>
                <a:lnTo>
                  <a:pt x="277091" y="526473"/>
                </a:lnTo>
                <a:lnTo>
                  <a:pt x="290945" y="387927"/>
                </a:lnTo>
                <a:lnTo>
                  <a:pt x="180109" y="263236"/>
                </a:lnTo>
                <a:lnTo>
                  <a:pt x="207818" y="83127"/>
                </a:lnTo>
                <a:close/>
              </a:path>
            </a:pathLst>
          </a:custGeom>
          <a:solidFill>
            <a:srgbClr val="AB7942"/>
          </a:solidFill>
          <a:ln>
            <a:solidFill>
              <a:srgbClr val="AB7942"/>
            </a:solidFill>
          </a:ln>
        </p:spPr>
      </p:pic>
      <p:cxnSp>
        <p:nvCxnSpPr>
          <p:cNvPr id="23" name="Straight Arrow Connector 22">
            <a:extLst>
              <a:ext uri="{FF2B5EF4-FFF2-40B4-BE49-F238E27FC236}">
                <a16:creationId xmlns:a16="http://schemas.microsoft.com/office/drawing/2014/main" id="{5B604754-079B-661A-0603-B1499A555613}"/>
              </a:ext>
            </a:extLst>
          </p:cNvPr>
          <p:cNvCxnSpPr>
            <a:cxnSpLocks/>
          </p:cNvCxnSpPr>
          <p:nvPr/>
        </p:nvCxnSpPr>
        <p:spPr>
          <a:xfrm flipH="1">
            <a:off x="9587345" y="1524365"/>
            <a:ext cx="1337541" cy="88632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5973F67-E200-3CC7-589C-456CE8320A70}"/>
              </a:ext>
            </a:extLst>
          </p:cNvPr>
          <p:cNvCxnSpPr>
            <a:cxnSpLocks/>
          </p:cNvCxnSpPr>
          <p:nvPr/>
        </p:nvCxnSpPr>
        <p:spPr>
          <a:xfrm flipH="1">
            <a:off x="10157051" y="4521293"/>
            <a:ext cx="972796" cy="29532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0FE2A8CE-554A-38D1-32D1-27D29C31AAAA}"/>
              </a:ext>
            </a:extLst>
          </p:cNvPr>
          <p:cNvSpPr txBox="1"/>
          <p:nvPr/>
        </p:nvSpPr>
        <p:spPr>
          <a:xfrm>
            <a:off x="925910" y="3869616"/>
            <a:ext cx="5074454" cy="338554"/>
          </a:xfrm>
          <a:prstGeom prst="rect">
            <a:avLst/>
          </a:prstGeom>
          <a:noFill/>
        </p:spPr>
        <p:txBody>
          <a:bodyPr wrap="square" rtlCol="0">
            <a:spAutoFit/>
          </a:bodyPr>
          <a:lstStyle/>
          <a:p>
            <a:r>
              <a:rPr lang="en-US" sz="1600" b="1" dirty="0"/>
              <a:t>For this example I chose “Rose” red for Text 1</a:t>
            </a:r>
          </a:p>
        </p:txBody>
      </p:sp>
      <p:sp>
        <p:nvSpPr>
          <p:cNvPr id="9" name="Rectangle 8">
            <a:extLst>
              <a:ext uri="{FF2B5EF4-FFF2-40B4-BE49-F238E27FC236}">
                <a16:creationId xmlns:a16="http://schemas.microsoft.com/office/drawing/2014/main" id="{013D1824-C9AD-C23F-82F7-B305A7BE5596}"/>
              </a:ext>
            </a:extLst>
          </p:cNvPr>
          <p:cNvSpPr/>
          <p:nvPr/>
        </p:nvSpPr>
        <p:spPr>
          <a:xfrm>
            <a:off x="6194986" y="2106353"/>
            <a:ext cx="4102020" cy="4052662"/>
          </a:xfrm>
          <a:prstGeom prst="rect">
            <a:avLst/>
          </a:prstGeom>
          <a:noFill/>
        </p:spPr>
        <p:txBody>
          <a:bodyPr wrap="none" lIns="91440" tIns="45720" rIns="91440" bIns="45720">
            <a:prstTxWarp prst="textArchUp">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dirty="0">
                <a:ln/>
                <a:solidFill>
                  <a:srgbClr val="FF2600"/>
                </a:solidFill>
              </a:rPr>
              <a:t>Camp Bear Creek</a:t>
            </a:r>
          </a:p>
        </p:txBody>
      </p:sp>
      <p:pic>
        <p:nvPicPr>
          <p:cNvPr id="10" name="Picture 9">
            <a:extLst>
              <a:ext uri="{FF2B5EF4-FFF2-40B4-BE49-F238E27FC236}">
                <a16:creationId xmlns:a16="http://schemas.microsoft.com/office/drawing/2014/main" id="{A2A301D3-13B4-8E2A-D8D3-DC4CEFFE202A}"/>
              </a:ext>
            </a:extLst>
          </p:cNvPr>
          <p:cNvPicPr>
            <a:picLocks noChangeAspect="1"/>
          </p:cNvPicPr>
          <p:nvPr/>
        </p:nvPicPr>
        <p:blipFill>
          <a:blip r:embed="rId3"/>
          <a:stretch>
            <a:fillRect/>
          </a:stretch>
        </p:blipFill>
        <p:spPr>
          <a:xfrm>
            <a:off x="926431" y="4314032"/>
            <a:ext cx="4261073" cy="2285268"/>
          </a:xfrm>
          <a:prstGeom prst="rect">
            <a:avLst/>
          </a:prstGeom>
        </p:spPr>
      </p:pic>
      <p:sp>
        <p:nvSpPr>
          <p:cNvPr id="3" name="TextBox 2">
            <a:extLst>
              <a:ext uri="{FF2B5EF4-FFF2-40B4-BE49-F238E27FC236}">
                <a16:creationId xmlns:a16="http://schemas.microsoft.com/office/drawing/2014/main" id="{FADA411E-F2C4-6A32-56A4-BCE405470DF7}"/>
              </a:ext>
            </a:extLst>
          </p:cNvPr>
          <p:cNvSpPr txBox="1"/>
          <p:nvPr/>
        </p:nvSpPr>
        <p:spPr>
          <a:xfrm>
            <a:off x="226347" y="1782855"/>
            <a:ext cx="5348686" cy="2031325"/>
          </a:xfrm>
          <a:prstGeom prst="rect">
            <a:avLst/>
          </a:prstGeom>
          <a:noFill/>
        </p:spPr>
        <p:txBody>
          <a:bodyPr wrap="square" rtlCol="0">
            <a:spAutoFit/>
          </a:bodyPr>
          <a:lstStyle/>
          <a:p>
            <a:r>
              <a:rPr lang="en-US" dirty="0"/>
              <a:t>Don’t see a PowerPoint color you like?</a:t>
            </a:r>
          </a:p>
          <a:p>
            <a:r>
              <a:rPr lang="en-US" dirty="0"/>
              <a:t>Download a pallet off the internet</a:t>
            </a:r>
          </a:p>
          <a:p>
            <a:r>
              <a:rPr lang="en-US" dirty="0"/>
              <a:t>Go to </a:t>
            </a:r>
            <a:r>
              <a:rPr lang="en-US" dirty="0">
                <a:solidFill>
                  <a:srgbClr val="0432FF"/>
                </a:solidFill>
              </a:rPr>
              <a:t>Shape Fill / More Fill Colors</a:t>
            </a:r>
          </a:p>
          <a:p>
            <a:r>
              <a:rPr lang="en-US" dirty="0"/>
              <a:t>Select the </a:t>
            </a:r>
            <a:r>
              <a:rPr lang="en-US" dirty="0">
                <a:solidFill>
                  <a:srgbClr val="0432FF"/>
                </a:solidFill>
              </a:rPr>
              <a:t>Eye Dropper </a:t>
            </a:r>
            <a:r>
              <a:rPr lang="en-US" dirty="0"/>
              <a:t>and hover mouse over desired color and hit </a:t>
            </a:r>
            <a:r>
              <a:rPr lang="en-US" dirty="0">
                <a:solidFill>
                  <a:srgbClr val="0432FF"/>
                </a:solidFill>
              </a:rPr>
              <a:t>Enter</a:t>
            </a:r>
          </a:p>
          <a:p>
            <a:r>
              <a:rPr lang="en-US" dirty="0"/>
              <a:t>You can NOW use the any color downloaded in your design</a:t>
            </a:r>
          </a:p>
        </p:txBody>
      </p:sp>
    </p:spTree>
    <p:extLst>
      <p:ext uri="{BB962C8B-B14F-4D97-AF65-F5344CB8AC3E}">
        <p14:creationId xmlns:p14="http://schemas.microsoft.com/office/powerpoint/2010/main" val="139244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838200" y="48190"/>
            <a:ext cx="10515600" cy="1619741"/>
          </a:xfrm>
        </p:spPr>
        <p:txBody>
          <a:bodyPr>
            <a:normAutofit/>
          </a:bodyPr>
          <a:lstStyle/>
          <a:p>
            <a:r>
              <a:rPr lang="en-US" sz="3600" b="1" dirty="0"/>
              <a:t>Adding Color to the </a:t>
            </a:r>
            <a:r>
              <a:rPr lang="en-US" sz="3600" b="1" dirty="0">
                <a:solidFill>
                  <a:srgbClr val="FF0000"/>
                </a:solidFill>
              </a:rPr>
              <a:t>text</a:t>
            </a:r>
            <a:br>
              <a:rPr lang="en-US" sz="3600" b="1" dirty="0"/>
            </a:br>
            <a:r>
              <a:rPr lang="en-US" sz="3600" b="1" dirty="0"/>
              <a:t>Select Text 2 / Text Color /and choose desired color</a:t>
            </a:r>
            <a:endParaRPr lang="en-US" sz="3100" dirty="0"/>
          </a:p>
        </p:txBody>
      </p:sp>
      <p:sp>
        <p:nvSpPr>
          <p:cNvPr id="4" name="TextBox 3">
            <a:extLst>
              <a:ext uri="{FF2B5EF4-FFF2-40B4-BE49-F238E27FC236}">
                <a16:creationId xmlns:a16="http://schemas.microsoft.com/office/drawing/2014/main" id="{E6329564-0F7F-1B83-4902-4F8884592CBE}"/>
              </a:ext>
            </a:extLst>
          </p:cNvPr>
          <p:cNvSpPr txBox="1"/>
          <p:nvPr/>
        </p:nvSpPr>
        <p:spPr>
          <a:xfrm>
            <a:off x="11010482" y="1308263"/>
            <a:ext cx="1015123" cy="3416320"/>
          </a:xfrm>
          <a:prstGeom prst="rect">
            <a:avLst/>
          </a:prstGeom>
          <a:noFill/>
        </p:spPr>
        <p:txBody>
          <a:bodyPr wrap="square" rtlCol="0">
            <a:spAutoFit/>
          </a:bodyPr>
          <a:lstStyle/>
          <a:p>
            <a:r>
              <a:rPr lang="en-US" dirty="0"/>
              <a:t>Text  1</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 Text 2</a:t>
            </a:r>
          </a:p>
        </p:txBody>
      </p:sp>
      <p:sp>
        <p:nvSpPr>
          <p:cNvPr id="11" name="TextBox 10">
            <a:extLst>
              <a:ext uri="{FF2B5EF4-FFF2-40B4-BE49-F238E27FC236}">
                <a16:creationId xmlns:a16="http://schemas.microsoft.com/office/drawing/2014/main" id="{62051883-F9CD-5F6F-1896-FE51367C1866}"/>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7" name="Oval 16">
            <a:extLst>
              <a:ext uri="{FF2B5EF4-FFF2-40B4-BE49-F238E27FC236}">
                <a16:creationId xmlns:a16="http://schemas.microsoft.com/office/drawing/2014/main" id="{9004125C-CC3A-FC80-B019-299B70E3A977}"/>
              </a:ext>
            </a:extLst>
          </p:cNvPr>
          <p:cNvSpPr/>
          <p:nvPr/>
        </p:nvSpPr>
        <p:spPr>
          <a:xfrm>
            <a:off x="5617831" y="1375552"/>
            <a:ext cx="5307055" cy="5307055"/>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80BAFEC1-9B4B-4ACF-90D2-FDA1B939A252}"/>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9" name="Oval 18">
            <a:extLst>
              <a:ext uri="{FF2B5EF4-FFF2-40B4-BE49-F238E27FC236}">
                <a16:creationId xmlns:a16="http://schemas.microsoft.com/office/drawing/2014/main" id="{F250D698-2813-9A52-F761-77DA805B2931}"/>
              </a:ext>
            </a:extLst>
          </p:cNvPr>
          <p:cNvSpPr/>
          <p:nvPr/>
        </p:nvSpPr>
        <p:spPr>
          <a:xfrm>
            <a:off x="5855406" y="1610467"/>
            <a:ext cx="4834565" cy="4834565"/>
          </a:xfrm>
          <a:prstGeom prst="ellipse">
            <a:avLst/>
          </a:prstGeom>
          <a:solidFill>
            <a:srgbClr val="FF9300"/>
          </a:solidFill>
          <a:ln w="22225">
            <a:solidFill>
              <a:srgbClr val="FF9300">
                <a:alpha val="881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0BA9BD34-2FFB-9FDF-A2DD-05422921BF5F}"/>
              </a:ext>
            </a:extLst>
          </p:cNvPr>
          <p:cNvSpPr/>
          <p:nvPr/>
        </p:nvSpPr>
        <p:spPr>
          <a:xfrm>
            <a:off x="6180111" y="2078316"/>
            <a:ext cx="4102020" cy="4052662"/>
          </a:xfrm>
          <a:prstGeom prst="rect">
            <a:avLst/>
          </a:prstGeom>
          <a:noFill/>
        </p:spPr>
        <p:txBody>
          <a:bodyPr wrap="none" lIns="91440" tIns="45720" rIns="91440" bIns="45720">
            <a:prstTxWarp prst="textArchDown">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dirty="0">
                <a:ln/>
                <a:solidFill>
                  <a:srgbClr val="FF2600"/>
                </a:solidFill>
              </a:rPr>
              <a:t>Alamo Area Council</a:t>
            </a:r>
          </a:p>
        </p:txBody>
      </p:sp>
      <p:pic>
        <p:nvPicPr>
          <p:cNvPr id="5" name="Picture 4" descr="Bear Drawing Images - Free Download on Freepik">
            <a:extLst>
              <a:ext uri="{FF2B5EF4-FFF2-40B4-BE49-F238E27FC236}">
                <a16:creationId xmlns:a16="http://schemas.microsoft.com/office/drawing/2014/main" id="{CA8336E2-6104-C9F3-1AE5-3D4133DD8D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219" t="7772" r="11964" b="10823"/>
          <a:stretch>
            <a:fillRect/>
          </a:stretch>
        </p:blipFill>
        <p:spPr bwMode="auto">
          <a:xfrm>
            <a:off x="6879068" y="2633544"/>
            <a:ext cx="2704109" cy="2942206"/>
          </a:xfrm>
          <a:custGeom>
            <a:avLst/>
            <a:gdLst>
              <a:gd name="connsiteX0" fmla="*/ 304800 w 2202873"/>
              <a:gd name="connsiteY0" fmla="*/ 0 h 2396836"/>
              <a:gd name="connsiteX1" fmla="*/ 581891 w 2202873"/>
              <a:gd name="connsiteY1" fmla="*/ 55418 h 2396836"/>
              <a:gd name="connsiteX2" fmla="*/ 734291 w 2202873"/>
              <a:gd name="connsiteY2" fmla="*/ 193963 h 2396836"/>
              <a:gd name="connsiteX3" fmla="*/ 886691 w 2202873"/>
              <a:gd name="connsiteY3" fmla="*/ 0 h 2396836"/>
              <a:gd name="connsiteX4" fmla="*/ 1246909 w 2202873"/>
              <a:gd name="connsiteY4" fmla="*/ 0 h 2396836"/>
              <a:gd name="connsiteX5" fmla="*/ 1607127 w 2202873"/>
              <a:gd name="connsiteY5" fmla="*/ 83127 h 2396836"/>
              <a:gd name="connsiteX6" fmla="*/ 1967345 w 2202873"/>
              <a:gd name="connsiteY6" fmla="*/ 13854 h 2396836"/>
              <a:gd name="connsiteX7" fmla="*/ 2092036 w 2202873"/>
              <a:gd name="connsiteY7" fmla="*/ 110836 h 2396836"/>
              <a:gd name="connsiteX8" fmla="*/ 2147454 w 2202873"/>
              <a:gd name="connsiteY8" fmla="*/ 277091 h 2396836"/>
              <a:gd name="connsiteX9" fmla="*/ 2064327 w 2202873"/>
              <a:gd name="connsiteY9" fmla="*/ 498763 h 2396836"/>
              <a:gd name="connsiteX10" fmla="*/ 2078182 w 2202873"/>
              <a:gd name="connsiteY10" fmla="*/ 623454 h 2396836"/>
              <a:gd name="connsiteX11" fmla="*/ 2202873 w 2202873"/>
              <a:gd name="connsiteY11" fmla="*/ 928254 h 2396836"/>
              <a:gd name="connsiteX12" fmla="*/ 2202873 w 2202873"/>
              <a:gd name="connsiteY12" fmla="*/ 1302327 h 2396836"/>
              <a:gd name="connsiteX13" fmla="*/ 2078182 w 2202873"/>
              <a:gd name="connsiteY13" fmla="*/ 1676400 h 2396836"/>
              <a:gd name="connsiteX14" fmla="*/ 1925782 w 2202873"/>
              <a:gd name="connsiteY14" fmla="*/ 2022763 h 2396836"/>
              <a:gd name="connsiteX15" fmla="*/ 1676400 w 2202873"/>
              <a:gd name="connsiteY15" fmla="*/ 2147454 h 2396836"/>
              <a:gd name="connsiteX16" fmla="*/ 1302327 w 2202873"/>
              <a:gd name="connsiteY16" fmla="*/ 2286000 h 2396836"/>
              <a:gd name="connsiteX17" fmla="*/ 1066800 w 2202873"/>
              <a:gd name="connsiteY17" fmla="*/ 2396836 h 2396836"/>
              <a:gd name="connsiteX18" fmla="*/ 886691 w 2202873"/>
              <a:gd name="connsiteY18" fmla="*/ 2341418 h 2396836"/>
              <a:gd name="connsiteX19" fmla="*/ 526473 w 2202873"/>
              <a:gd name="connsiteY19" fmla="*/ 2092036 h 2396836"/>
              <a:gd name="connsiteX20" fmla="*/ 401782 w 2202873"/>
              <a:gd name="connsiteY20" fmla="*/ 2202873 h 2396836"/>
              <a:gd name="connsiteX21" fmla="*/ 124691 w 2202873"/>
              <a:gd name="connsiteY21" fmla="*/ 1690254 h 2396836"/>
              <a:gd name="connsiteX22" fmla="*/ 0 w 2202873"/>
              <a:gd name="connsiteY22" fmla="*/ 1246909 h 2396836"/>
              <a:gd name="connsiteX23" fmla="*/ 27709 w 2202873"/>
              <a:gd name="connsiteY23" fmla="*/ 886691 h 2396836"/>
              <a:gd name="connsiteX24" fmla="*/ 138545 w 2202873"/>
              <a:gd name="connsiteY24" fmla="*/ 678873 h 2396836"/>
              <a:gd name="connsiteX25" fmla="*/ 277091 w 2202873"/>
              <a:gd name="connsiteY25" fmla="*/ 526473 h 2396836"/>
              <a:gd name="connsiteX26" fmla="*/ 290945 w 2202873"/>
              <a:gd name="connsiteY26" fmla="*/ 387927 h 2396836"/>
              <a:gd name="connsiteX27" fmla="*/ 180109 w 2202873"/>
              <a:gd name="connsiteY27" fmla="*/ 263236 h 2396836"/>
              <a:gd name="connsiteX28" fmla="*/ 207818 w 2202873"/>
              <a:gd name="connsiteY28" fmla="*/ 83127 h 239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202873" h="2396836">
                <a:moveTo>
                  <a:pt x="304800" y="0"/>
                </a:moveTo>
                <a:lnTo>
                  <a:pt x="581891" y="55418"/>
                </a:lnTo>
                <a:lnTo>
                  <a:pt x="734291" y="193963"/>
                </a:lnTo>
                <a:lnTo>
                  <a:pt x="886691" y="0"/>
                </a:lnTo>
                <a:lnTo>
                  <a:pt x="1246909" y="0"/>
                </a:lnTo>
                <a:lnTo>
                  <a:pt x="1607127" y="83127"/>
                </a:lnTo>
                <a:lnTo>
                  <a:pt x="1967345" y="13854"/>
                </a:lnTo>
                <a:lnTo>
                  <a:pt x="2092036" y="110836"/>
                </a:lnTo>
                <a:lnTo>
                  <a:pt x="2147454" y="277091"/>
                </a:lnTo>
                <a:lnTo>
                  <a:pt x="2064327" y="498763"/>
                </a:lnTo>
                <a:lnTo>
                  <a:pt x="2078182" y="623454"/>
                </a:lnTo>
                <a:lnTo>
                  <a:pt x="2202873" y="928254"/>
                </a:lnTo>
                <a:lnTo>
                  <a:pt x="2202873" y="1302327"/>
                </a:lnTo>
                <a:lnTo>
                  <a:pt x="2078182" y="1676400"/>
                </a:lnTo>
                <a:lnTo>
                  <a:pt x="1925782" y="2022763"/>
                </a:lnTo>
                <a:lnTo>
                  <a:pt x="1676400" y="2147454"/>
                </a:lnTo>
                <a:lnTo>
                  <a:pt x="1302327" y="2286000"/>
                </a:lnTo>
                <a:lnTo>
                  <a:pt x="1066800" y="2396836"/>
                </a:lnTo>
                <a:lnTo>
                  <a:pt x="886691" y="2341418"/>
                </a:lnTo>
                <a:lnTo>
                  <a:pt x="526473" y="2092036"/>
                </a:lnTo>
                <a:lnTo>
                  <a:pt x="401782" y="2202873"/>
                </a:lnTo>
                <a:lnTo>
                  <a:pt x="124691" y="1690254"/>
                </a:lnTo>
                <a:lnTo>
                  <a:pt x="0" y="1246909"/>
                </a:lnTo>
                <a:lnTo>
                  <a:pt x="27709" y="886691"/>
                </a:lnTo>
                <a:lnTo>
                  <a:pt x="138545" y="678873"/>
                </a:lnTo>
                <a:lnTo>
                  <a:pt x="277091" y="526473"/>
                </a:lnTo>
                <a:lnTo>
                  <a:pt x="290945" y="387927"/>
                </a:lnTo>
                <a:lnTo>
                  <a:pt x="180109" y="263236"/>
                </a:lnTo>
                <a:lnTo>
                  <a:pt x="207818" y="83127"/>
                </a:lnTo>
                <a:close/>
              </a:path>
            </a:pathLst>
          </a:custGeom>
          <a:solidFill>
            <a:srgbClr val="AB7942"/>
          </a:solidFill>
          <a:ln>
            <a:solidFill>
              <a:srgbClr val="AB7942"/>
            </a:solidFill>
          </a:ln>
        </p:spPr>
      </p:pic>
      <p:cxnSp>
        <p:nvCxnSpPr>
          <p:cNvPr id="23" name="Straight Arrow Connector 22">
            <a:extLst>
              <a:ext uri="{FF2B5EF4-FFF2-40B4-BE49-F238E27FC236}">
                <a16:creationId xmlns:a16="http://schemas.microsoft.com/office/drawing/2014/main" id="{5B604754-079B-661A-0603-B1499A555613}"/>
              </a:ext>
            </a:extLst>
          </p:cNvPr>
          <p:cNvCxnSpPr>
            <a:cxnSpLocks/>
          </p:cNvCxnSpPr>
          <p:nvPr/>
        </p:nvCxnSpPr>
        <p:spPr>
          <a:xfrm flipH="1">
            <a:off x="9587345" y="1524365"/>
            <a:ext cx="1337541" cy="88632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5973F67-E200-3CC7-589C-456CE8320A70}"/>
              </a:ext>
            </a:extLst>
          </p:cNvPr>
          <p:cNvCxnSpPr>
            <a:cxnSpLocks/>
          </p:cNvCxnSpPr>
          <p:nvPr/>
        </p:nvCxnSpPr>
        <p:spPr>
          <a:xfrm flipH="1">
            <a:off x="10157051" y="4521293"/>
            <a:ext cx="972796" cy="29532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0FE2A8CE-554A-38D1-32D1-27D29C31AAAA}"/>
              </a:ext>
            </a:extLst>
          </p:cNvPr>
          <p:cNvSpPr txBox="1"/>
          <p:nvPr/>
        </p:nvSpPr>
        <p:spPr>
          <a:xfrm>
            <a:off x="1004234" y="2064788"/>
            <a:ext cx="4205757" cy="1631216"/>
          </a:xfrm>
          <a:prstGeom prst="rect">
            <a:avLst/>
          </a:prstGeom>
          <a:noFill/>
        </p:spPr>
        <p:txBody>
          <a:bodyPr wrap="square" rtlCol="0">
            <a:spAutoFit/>
          </a:bodyPr>
          <a:lstStyle/>
          <a:p>
            <a:r>
              <a:rPr lang="en-US" sz="2000" dirty="0"/>
              <a:t>For this example I chose rose red again</a:t>
            </a:r>
          </a:p>
          <a:p>
            <a:r>
              <a:rPr lang="en-US" sz="2000" dirty="0"/>
              <a:t>But a standard </a:t>
            </a:r>
            <a:r>
              <a:rPr lang="en-US" sz="2000" b="1" dirty="0"/>
              <a:t>PowerPoint </a:t>
            </a:r>
            <a:r>
              <a:rPr lang="en-US" sz="2000" dirty="0"/>
              <a:t>color or another color from the </a:t>
            </a:r>
            <a:r>
              <a:rPr lang="en-US" sz="2000" b="1" dirty="0"/>
              <a:t>internet</a:t>
            </a:r>
            <a:r>
              <a:rPr lang="en-US" sz="2000" dirty="0"/>
              <a:t> or a </a:t>
            </a:r>
            <a:r>
              <a:rPr lang="en-US" sz="2000" b="1" dirty="0"/>
              <a:t>thread pallet </a:t>
            </a:r>
            <a:r>
              <a:rPr lang="en-US" sz="2000" dirty="0"/>
              <a:t>from the patch manufacturer could be selected</a:t>
            </a:r>
          </a:p>
        </p:txBody>
      </p:sp>
      <p:sp>
        <p:nvSpPr>
          <p:cNvPr id="14" name="Rectangle 13">
            <a:extLst>
              <a:ext uri="{FF2B5EF4-FFF2-40B4-BE49-F238E27FC236}">
                <a16:creationId xmlns:a16="http://schemas.microsoft.com/office/drawing/2014/main" id="{BAAE5318-B4DE-900F-CFBA-6B5E4BC334B4}"/>
              </a:ext>
            </a:extLst>
          </p:cNvPr>
          <p:cNvSpPr/>
          <p:nvPr/>
        </p:nvSpPr>
        <p:spPr>
          <a:xfrm>
            <a:off x="6222696" y="2064788"/>
            <a:ext cx="4102020" cy="4052662"/>
          </a:xfrm>
          <a:prstGeom prst="rect">
            <a:avLst/>
          </a:prstGeom>
          <a:noFill/>
        </p:spPr>
        <p:txBody>
          <a:bodyPr wrap="none" lIns="91440" tIns="45720" rIns="91440" bIns="45720">
            <a:prstTxWarp prst="textArchUp">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dirty="0">
                <a:ln/>
                <a:solidFill>
                  <a:srgbClr val="FF2600"/>
                </a:solidFill>
              </a:rPr>
              <a:t>Camp</a:t>
            </a:r>
            <a:r>
              <a:rPr lang="en-US" sz="6000" b="1" dirty="0">
                <a:ln/>
                <a:solidFill>
                  <a:srgbClr val="FF2600"/>
                </a:solidFill>
              </a:rPr>
              <a:t> Bear Creek</a:t>
            </a:r>
          </a:p>
        </p:txBody>
      </p:sp>
      <p:sp>
        <p:nvSpPr>
          <p:cNvPr id="3" name="TextBox 2">
            <a:extLst>
              <a:ext uri="{FF2B5EF4-FFF2-40B4-BE49-F238E27FC236}">
                <a16:creationId xmlns:a16="http://schemas.microsoft.com/office/drawing/2014/main" id="{A82B9A0A-199D-CF90-3397-6F48213FA8A0}"/>
              </a:ext>
            </a:extLst>
          </p:cNvPr>
          <p:cNvSpPr txBox="1"/>
          <p:nvPr/>
        </p:nvSpPr>
        <p:spPr>
          <a:xfrm>
            <a:off x="1125137" y="4521293"/>
            <a:ext cx="3720200" cy="923330"/>
          </a:xfrm>
          <a:prstGeom prst="rect">
            <a:avLst/>
          </a:prstGeom>
          <a:noFill/>
        </p:spPr>
        <p:txBody>
          <a:bodyPr wrap="square" rtlCol="0">
            <a:spAutoFit/>
          </a:bodyPr>
          <a:lstStyle/>
          <a:p>
            <a:r>
              <a:rPr lang="en-US" dirty="0"/>
              <a:t>Want the bear bigger?</a:t>
            </a:r>
          </a:p>
          <a:p>
            <a:r>
              <a:rPr lang="en-US" dirty="0"/>
              <a:t>Select it, hold down mouse and drag image to desired size</a:t>
            </a:r>
          </a:p>
        </p:txBody>
      </p:sp>
    </p:spTree>
    <p:extLst>
      <p:ext uri="{BB962C8B-B14F-4D97-AF65-F5344CB8AC3E}">
        <p14:creationId xmlns:p14="http://schemas.microsoft.com/office/powerpoint/2010/main" val="35196622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838200" y="48190"/>
            <a:ext cx="10515600" cy="1619741"/>
          </a:xfrm>
        </p:spPr>
        <p:txBody>
          <a:bodyPr>
            <a:normAutofit/>
          </a:bodyPr>
          <a:lstStyle/>
          <a:p>
            <a:r>
              <a:rPr lang="en-US" sz="3600" b="1" dirty="0"/>
              <a:t>Adding Color to the </a:t>
            </a:r>
            <a:r>
              <a:rPr lang="en-US" sz="3600" b="1" dirty="0">
                <a:solidFill>
                  <a:srgbClr val="FF0000"/>
                </a:solidFill>
              </a:rPr>
              <a:t>Image</a:t>
            </a:r>
            <a:br>
              <a:rPr lang="en-US" sz="3600" b="1" dirty="0"/>
            </a:br>
            <a:r>
              <a:rPr lang="en-US" sz="3600" b="1" dirty="0"/>
              <a:t>use ”Draw” Select color for image</a:t>
            </a:r>
            <a:endParaRPr lang="en-US" sz="3100" dirty="0"/>
          </a:p>
        </p:txBody>
      </p:sp>
      <p:sp>
        <p:nvSpPr>
          <p:cNvPr id="4" name="TextBox 3">
            <a:extLst>
              <a:ext uri="{FF2B5EF4-FFF2-40B4-BE49-F238E27FC236}">
                <a16:creationId xmlns:a16="http://schemas.microsoft.com/office/drawing/2014/main" id="{E6329564-0F7F-1B83-4902-4F8884592CBE}"/>
              </a:ext>
            </a:extLst>
          </p:cNvPr>
          <p:cNvSpPr txBox="1"/>
          <p:nvPr/>
        </p:nvSpPr>
        <p:spPr>
          <a:xfrm>
            <a:off x="11010482" y="1308263"/>
            <a:ext cx="1015123" cy="3416320"/>
          </a:xfrm>
          <a:prstGeom prst="rect">
            <a:avLst/>
          </a:prstGeom>
          <a:noFill/>
        </p:spPr>
        <p:txBody>
          <a:bodyPr wrap="square" rtlCol="0">
            <a:spAutoFit/>
          </a:bodyPr>
          <a:lstStyle/>
          <a:p>
            <a:r>
              <a:rPr lang="en-US" dirty="0"/>
              <a:t>Text  1</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 Text 2</a:t>
            </a:r>
          </a:p>
        </p:txBody>
      </p:sp>
      <p:sp>
        <p:nvSpPr>
          <p:cNvPr id="11" name="TextBox 10">
            <a:extLst>
              <a:ext uri="{FF2B5EF4-FFF2-40B4-BE49-F238E27FC236}">
                <a16:creationId xmlns:a16="http://schemas.microsoft.com/office/drawing/2014/main" id="{62051883-F9CD-5F6F-1896-FE51367C1866}"/>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7" name="Oval 16">
            <a:extLst>
              <a:ext uri="{FF2B5EF4-FFF2-40B4-BE49-F238E27FC236}">
                <a16:creationId xmlns:a16="http://schemas.microsoft.com/office/drawing/2014/main" id="{9004125C-CC3A-FC80-B019-299B70E3A977}"/>
              </a:ext>
            </a:extLst>
          </p:cNvPr>
          <p:cNvSpPr/>
          <p:nvPr/>
        </p:nvSpPr>
        <p:spPr>
          <a:xfrm>
            <a:off x="5617831" y="1375552"/>
            <a:ext cx="5307055" cy="5307055"/>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80BAFEC1-9B4B-4ACF-90D2-FDA1B939A252}"/>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9" name="Oval 18">
            <a:extLst>
              <a:ext uri="{FF2B5EF4-FFF2-40B4-BE49-F238E27FC236}">
                <a16:creationId xmlns:a16="http://schemas.microsoft.com/office/drawing/2014/main" id="{F250D698-2813-9A52-F761-77DA805B2931}"/>
              </a:ext>
            </a:extLst>
          </p:cNvPr>
          <p:cNvSpPr/>
          <p:nvPr/>
        </p:nvSpPr>
        <p:spPr>
          <a:xfrm>
            <a:off x="5855406" y="1610467"/>
            <a:ext cx="4834565" cy="4834565"/>
          </a:xfrm>
          <a:prstGeom prst="ellipse">
            <a:avLst/>
          </a:prstGeom>
          <a:solidFill>
            <a:srgbClr val="FF9300"/>
          </a:solidFill>
          <a:ln w="22225">
            <a:solidFill>
              <a:srgbClr val="FF9300">
                <a:alpha val="881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0BA9BD34-2FFB-9FDF-A2DD-05422921BF5F}"/>
              </a:ext>
            </a:extLst>
          </p:cNvPr>
          <p:cNvSpPr/>
          <p:nvPr/>
        </p:nvSpPr>
        <p:spPr>
          <a:xfrm>
            <a:off x="6180111" y="2078316"/>
            <a:ext cx="4102020" cy="4052662"/>
          </a:xfrm>
          <a:prstGeom prst="rect">
            <a:avLst/>
          </a:prstGeom>
          <a:noFill/>
        </p:spPr>
        <p:txBody>
          <a:bodyPr wrap="none" lIns="91440" tIns="45720" rIns="91440" bIns="45720">
            <a:prstTxWarp prst="textArchDown">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dirty="0">
                <a:ln/>
                <a:solidFill>
                  <a:srgbClr val="FF2600"/>
                </a:solidFill>
              </a:rPr>
              <a:t>Alamo Area Council</a:t>
            </a:r>
          </a:p>
        </p:txBody>
      </p:sp>
      <p:pic>
        <p:nvPicPr>
          <p:cNvPr id="5" name="Picture 4" descr="Bear Drawing Images - Free Download on Freepik">
            <a:extLst>
              <a:ext uri="{FF2B5EF4-FFF2-40B4-BE49-F238E27FC236}">
                <a16:creationId xmlns:a16="http://schemas.microsoft.com/office/drawing/2014/main" id="{CA8336E2-6104-C9F3-1AE5-3D4133DD8D6F}"/>
              </a:ext>
            </a:extLst>
          </p:cNvPr>
          <p:cNvPicPr>
            <a:picLocks noChangeAspect="1" noChangeArrowheads="1"/>
          </p:cNvPicPr>
          <p:nvPr/>
        </p:nvPicPr>
        <p:blipFill>
          <a:blip r:embed="rId2">
            <a:grayscl/>
            <a:extLst>
              <a:ext uri="{BEBA8EAE-BF5A-486C-A8C5-ECC9F3942E4B}">
                <a14:imgProps xmlns:a14="http://schemas.microsoft.com/office/drawing/2010/main">
                  <a14:imgLayer r:embed="rId3">
                    <a14:imgEffect>
                      <a14:colorTemperature colorTemp="10307"/>
                    </a14:imgEffect>
                    <a14:imgEffect>
                      <a14:saturation sat="262000"/>
                    </a14:imgEffect>
                  </a14:imgLayer>
                </a14:imgProps>
              </a:ext>
              <a:ext uri="{28A0092B-C50C-407E-A947-70E740481C1C}">
                <a14:useLocalDpi xmlns:a14="http://schemas.microsoft.com/office/drawing/2010/main" val="0"/>
              </a:ext>
            </a:extLst>
          </a:blip>
          <a:srcRect l="13219" t="7772" r="11964" b="10823"/>
          <a:stretch>
            <a:fillRect/>
          </a:stretch>
        </p:blipFill>
        <p:spPr bwMode="auto">
          <a:xfrm>
            <a:off x="6879068" y="2633544"/>
            <a:ext cx="2704109" cy="2942206"/>
          </a:xfrm>
          <a:custGeom>
            <a:avLst/>
            <a:gdLst>
              <a:gd name="connsiteX0" fmla="*/ 304800 w 2202873"/>
              <a:gd name="connsiteY0" fmla="*/ 0 h 2396836"/>
              <a:gd name="connsiteX1" fmla="*/ 581891 w 2202873"/>
              <a:gd name="connsiteY1" fmla="*/ 55418 h 2396836"/>
              <a:gd name="connsiteX2" fmla="*/ 734291 w 2202873"/>
              <a:gd name="connsiteY2" fmla="*/ 193963 h 2396836"/>
              <a:gd name="connsiteX3" fmla="*/ 886691 w 2202873"/>
              <a:gd name="connsiteY3" fmla="*/ 0 h 2396836"/>
              <a:gd name="connsiteX4" fmla="*/ 1246909 w 2202873"/>
              <a:gd name="connsiteY4" fmla="*/ 0 h 2396836"/>
              <a:gd name="connsiteX5" fmla="*/ 1607127 w 2202873"/>
              <a:gd name="connsiteY5" fmla="*/ 83127 h 2396836"/>
              <a:gd name="connsiteX6" fmla="*/ 1967345 w 2202873"/>
              <a:gd name="connsiteY6" fmla="*/ 13854 h 2396836"/>
              <a:gd name="connsiteX7" fmla="*/ 2092036 w 2202873"/>
              <a:gd name="connsiteY7" fmla="*/ 110836 h 2396836"/>
              <a:gd name="connsiteX8" fmla="*/ 2147454 w 2202873"/>
              <a:gd name="connsiteY8" fmla="*/ 277091 h 2396836"/>
              <a:gd name="connsiteX9" fmla="*/ 2064327 w 2202873"/>
              <a:gd name="connsiteY9" fmla="*/ 498763 h 2396836"/>
              <a:gd name="connsiteX10" fmla="*/ 2078182 w 2202873"/>
              <a:gd name="connsiteY10" fmla="*/ 623454 h 2396836"/>
              <a:gd name="connsiteX11" fmla="*/ 2202873 w 2202873"/>
              <a:gd name="connsiteY11" fmla="*/ 928254 h 2396836"/>
              <a:gd name="connsiteX12" fmla="*/ 2202873 w 2202873"/>
              <a:gd name="connsiteY12" fmla="*/ 1302327 h 2396836"/>
              <a:gd name="connsiteX13" fmla="*/ 2078182 w 2202873"/>
              <a:gd name="connsiteY13" fmla="*/ 1676400 h 2396836"/>
              <a:gd name="connsiteX14" fmla="*/ 1925782 w 2202873"/>
              <a:gd name="connsiteY14" fmla="*/ 2022763 h 2396836"/>
              <a:gd name="connsiteX15" fmla="*/ 1676400 w 2202873"/>
              <a:gd name="connsiteY15" fmla="*/ 2147454 h 2396836"/>
              <a:gd name="connsiteX16" fmla="*/ 1302327 w 2202873"/>
              <a:gd name="connsiteY16" fmla="*/ 2286000 h 2396836"/>
              <a:gd name="connsiteX17" fmla="*/ 1066800 w 2202873"/>
              <a:gd name="connsiteY17" fmla="*/ 2396836 h 2396836"/>
              <a:gd name="connsiteX18" fmla="*/ 886691 w 2202873"/>
              <a:gd name="connsiteY18" fmla="*/ 2341418 h 2396836"/>
              <a:gd name="connsiteX19" fmla="*/ 526473 w 2202873"/>
              <a:gd name="connsiteY19" fmla="*/ 2092036 h 2396836"/>
              <a:gd name="connsiteX20" fmla="*/ 401782 w 2202873"/>
              <a:gd name="connsiteY20" fmla="*/ 2202873 h 2396836"/>
              <a:gd name="connsiteX21" fmla="*/ 124691 w 2202873"/>
              <a:gd name="connsiteY21" fmla="*/ 1690254 h 2396836"/>
              <a:gd name="connsiteX22" fmla="*/ 0 w 2202873"/>
              <a:gd name="connsiteY22" fmla="*/ 1246909 h 2396836"/>
              <a:gd name="connsiteX23" fmla="*/ 27709 w 2202873"/>
              <a:gd name="connsiteY23" fmla="*/ 886691 h 2396836"/>
              <a:gd name="connsiteX24" fmla="*/ 138545 w 2202873"/>
              <a:gd name="connsiteY24" fmla="*/ 678873 h 2396836"/>
              <a:gd name="connsiteX25" fmla="*/ 277091 w 2202873"/>
              <a:gd name="connsiteY25" fmla="*/ 526473 h 2396836"/>
              <a:gd name="connsiteX26" fmla="*/ 290945 w 2202873"/>
              <a:gd name="connsiteY26" fmla="*/ 387927 h 2396836"/>
              <a:gd name="connsiteX27" fmla="*/ 180109 w 2202873"/>
              <a:gd name="connsiteY27" fmla="*/ 263236 h 2396836"/>
              <a:gd name="connsiteX28" fmla="*/ 207818 w 2202873"/>
              <a:gd name="connsiteY28" fmla="*/ 83127 h 239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202873" h="2396836">
                <a:moveTo>
                  <a:pt x="304800" y="0"/>
                </a:moveTo>
                <a:lnTo>
                  <a:pt x="581891" y="55418"/>
                </a:lnTo>
                <a:lnTo>
                  <a:pt x="734291" y="193963"/>
                </a:lnTo>
                <a:lnTo>
                  <a:pt x="886691" y="0"/>
                </a:lnTo>
                <a:lnTo>
                  <a:pt x="1246909" y="0"/>
                </a:lnTo>
                <a:lnTo>
                  <a:pt x="1607127" y="83127"/>
                </a:lnTo>
                <a:lnTo>
                  <a:pt x="1967345" y="13854"/>
                </a:lnTo>
                <a:lnTo>
                  <a:pt x="2092036" y="110836"/>
                </a:lnTo>
                <a:lnTo>
                  <a:pt x="2147454" y="277091"/>
                </a:lnTo>
                <a:lnTo>
                  <a:pt x="2064327" y="498763"/>
                </a:lnTo>
                <a:lnTo>
                  <a:pt x="2078182" y="623454"/>
                </a:lnTo>
                <a:lnTo>
                  <a:pt x="2202873" y="928254"/>
                </a:lnTo>
                <a:lnTo>
                  <a:pt x="2202873" y="1302327"/>
                </a:lnTo>
                <a:lnTo>
                  <a:pt x="2078182" y="1676400"/>
                </a:lnTo>
                <a:lnTo>
                  <a:pt x="1925782" y="2022763"/>
                </a:lnTo>
                <a:lnTo>
                  <a:pt x="1676400" y="2147454"/>
                </a:lnTo>
                <a:lnTo>
                  <a:pt x="1302327" y="2286000"/>
                </a:lnTo>
                <a:lnTo>
                  <a:pt x="1066800" y="2396836"/>
                </a:lnTo>
                <a:lnTo>
                  <a:pt x="886691" y="2341418"/>
                </a:lnTo>
                <a:lnTo>
                  <a:pt x="526473" y="2092036"/>
                </a:lnTo>
                <a:lnTo>
                  <a:pt x="401782" y="2202873"/>
                </a:lnTo>
                <a:lnTo>
                  <a:pt x="124691" y="1690254"/>
                </a:lnTo>
                <a:lnTo>
                  <a:pt x="0" y="1246909"/>
                </a:lnTo>
                <a:lnTo>
                  <a:pt x="27709" y="886691"/>
                </a:lnTo>
                <a:lnTo>
                  <a:pt x="138545" y="678873"/>
                </a:lnTo>
                <a:lnTo>
                  <a:pt x="277091" y="526473"/>
                </a:lnTo>
                <a:lnTo>
                  <a:pt x="290945" y="387927"/>
                </a:lnTo>
                <a:lnTo>
                  <a:pt x="180109" y="263236"/>
                </a:lnTo>
                <a:lnTo>
                  <a:pt x="207818" y="83127"/>
                </a:lnTo>
                <a:close/>
              </a:path>
            </a:pathLst>
          </a:custGeom>
          <a:solidFill>
            <a:schemeClr val="accent1">
              <a:lumMod val="40000"/>
              <a:lumOff val="60000"/>
            </a:schemeClr>
          </a:solidFill>
          <a:ln>
            <a:solidFill>
              <a:schemeClr val="accent1">
                <a:lumMod val="60000"/>
                <a:lumOff val="40000"/>
              </a:schemeClr>
            </a:solidFill>
          </a:ln>
        </p:spPr>
      </p:pic>
      <p:cxnSp>
        <p:nvCxnSpPr>
          <p:cNvPr id="23" name="Straight Arrow Connector 22">
            <a:extLst>
              <a:ext uri="{FF2B5EF4-FFF2-40B4-BE49-F238E27FC236}">
                <a16:creationId xmlns:a16="http://schemas.microsoft.com/office/drawing/2014/main" id="{5B604754-079B-661A-0603-B1499A555613}"/>
              </a:ext>
            </a:extLst>
          </p:cNvPr>
          <p:cNvCxnSpPr>
            <a:cxnSpLocks/>
          </p:cNvCxnSpPr>
          <p:nvPr/>
        </p:nvCxnSpPr>
        <p:spPr>
          <a:xfrm flipH="1">
            <a:off x="9587345" y="1524365"/>
            <a:ext cx="1337541" cy="88632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5973F67-E200-3CC7-589C-456CE8320A70}"/>
              </a:ext>
            </a:extLst>
          </p:cNvPr>
          <p:cNvCxnSpPr>
            <a:cxnSpLocks/>
          </p:cNvCxnSpPr>
          <p:nvPr/>
        </p:nvCxnSpPr>
        <p:spPr>
          <a:xfrm flipH="1">
            <a:off x="10157051" y="4521293"/>
            <a:ext cx="972796" cy="29532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0FE2A8CE-554A-38D1-32D1-27D29C31AAAA}"/>
              </a:ext>
            </a:extLst>
          </p:cNvPr>
          <p:cNvSpPr txBox="1"/>
          <p:nvPr/>
        </p:nvSpPr>
        <p:spPr>
          <a:xfrm>
            <a:off x="606447" y="4043828"/>
            <a:ext cx="3485111" cy="646331"/>
          </a:xfrm>
          <a:prstGeom prst="rect">
            <a:avLst/>
          </a:prstGeom>
          <a:noFill/>
        </p:spPr>
        <p:txBody>
          <a:bodyPr wrap="square" rtlCol="0">
            <a:spAutoFit/>
          </a:bodyPr>
          <a:lstStyle/>
          <a:p>
            <a:r>
              <a:rPr lang="en-US" dirty="0"/>
              <a:t>For this example I chose the 6mm brown highlighter</a:t>
            </a:r>
          </a:p>
        </p:txBody>
      </p:sp>
      <p:sp>
        <p:nvSpPr>
          <p:cNvPr id="14" name="Rectangle 13">
            <a:extLst>
              <a:ext uri="{FF2B5EF4-FFF2-40B4-BE49-F238E27FC236}">
                <a16:creationId xmlns:a16="http://schemas.microsoft.com/office/drawing/2014/main" id="{BAAE5318-B4DE-900F-CFBA-6B5E4BC334B4}"/>
              </a:ext>
            </a:extLst>
          </p:cNvPr>
          <p:cNvSpPr/>
          <p:nvPr/>
        </p:nvSpPr>
        <p:spPr>
          <a:xfrm>
            <a:off x="6222696" y="2064788"/>
            <a:ext cx="4102020" cy="4052662"/>
          </a:xfrm>
          <a:prstGeom prst="rect">
            <a:avLst/>
          </a:prstGeom>
          <a:noFill/>
        </p:spPr>
        <p:txBody>
          <a:bodyPr wrap="none" lIns="91440" tIns="45720" rIns="91440" bIns="45720">
            <a:prstTxWarp prst="textArchUp">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dirty="0">
                <a:ln/>
                <a:solidFill>
                  <a:srgbClr val="FF2600"/>
                </a:solidFill>
              </a:rPr>
              <a:t>Camp</a:t>
            </a:r>
            <a:r>
              <a:rPr lang="en-US" sz="6000" b="1" dirty="0">
                <a:ln/>
                <a:solidFill>
                  <a:srgbClr val="FF2600"/>
                </a:solidFill>
              </a:rPr>
              <a:t> Bear Creek</a:t>
            </a:r>
          </a:p>
        </p:txBody>
      </p:sp>
      <p:pic>
        <p:nvPicPr>
          <p:cNvPr id="7" name="Picture 6">
            <a:extLst>
              <a:ext uri="{FF2B5EF4-FFF2-40B4-BE49-F238E27FC236}">
                <a16:creationId xmlns:a16="http://schemas.microsoft.com/office/drawing/2014/main" id="{9E288161-CFD9-787A-5D6E-7F21DA22AF25}"/>
              </a:ext>
            </a:extLst>
          </p:cNvPr>
          <p:cNvPicPr>
            <a:picLocks noChangeAspect="1"/>
          </p:cNvPicPr>
          <p:nvPr/>
        </p:nvPicPr>
        <p:blipFill>
          <a:blip r:embed="rId4"/>
          <a:stretch>
            <a:fillRect/>
          </a:stretch>
        </p:blipFill>
        <p:spPr>
          <a:xfrm>
            <a:off x="566981" y="1667931"/>
            <a:ext cx="6479585" cy="1213308"/>
          </a:xfrm>
          <a:prstGeom prst="rect">
            <a:avLst/>
          </a:prstGeom>
        </p:spPr>
      </p:pic>
      <p:cxnSp>
        <p:nvCxnSpPr>
          <p:cNvPr id="9" name="Straight Arrow Connector 8">
            <a:extLst>
              <a:ext uri="{FF2B5EF4-FFF2-40B4-BE49-F238E27FC236}">
                <a16:creationId xmlns:a16="http://schemas.microsoft.com/office/drawing/2014/main" id="{19DC33F4-7D52-1FC7-1497-32E9242F18BA}"/>
              </a:ext>
            </a:extLst>
          </p:cNvPr>
          <p:cNvCxnSpPr>
            <a:cxnSpLocks/>
          </p:cNvCxnSpPr>
          <p:nvPr/>
        </p:nvCxnSpPr>
        <p:spPr>
          <a:xfrm flipH="1" flipV="1">
            <a:off x="3449782" y="2938703"/>
            <a:ext cx="471513" cy="116594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E34EE0F2-8657-5C6A-E774-B77E90AE9CD7}"/>
              </a:ext>
            </a:extLst>
          </p:cNvPr>
          <p:cNvSpPr txBox="1"/>
          <p:nvPr/>
        </p:nvSpPr>
        <p:spPr>
          <a:xfrm>
            <a:off x="1080809" y="5214901"/>
            <a:ext cx="4353377" cy="1015663"/>
          </a:xfrm>
          <a:prstGeom prst="rect">
            <a:avLst/>
          </a:prstGeom>
          <a:noFill/>
        </p:spPr>
        <p:txBody>
          <a:bodyPr wrap="square" rtlCol="0">
            <a:spAutoFit/>
          </a:bodyPr>
          <a:lstStyle/>
          <a:p>
            <a:pPr algn="ctr"/>
            <a:r>
              <a:rPr lang="en-US" sz="2000" u="sng" dirty="0"/>
              <a:t>Unfortunately</a:t>
            </a:r>
            <a:r>
              <a:rPr lang="en-US" sz="2000" dirty="0"/>
              <a:t> in PowerPoint, one cannot select a “Merged” shape and use “Shape Fill” to colorize it</a:t>
            </a:r>
          </a:p>
        </p:txBody>
      </p:sp>
    </p:spTree>
    <p:extLst>
      <p:ext uri="{BB962C8B-B14F-4D97-AF65-F5344CB8AC3E}">
        <p14:creationId xmlns:p14="http://schemas.microsoft.com/office/powerpoint/2010/main" val="13495062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838200" y="48190"/>
            <a:ext cx="10515600" cy="1619741"/>
          </a:xfrm>
        </p:spPr>
        <p:txBody>
          <a:bodyPr>
            <a:normAutofit/>
          </a:bodyPr>
          <a:lstStyle/>
          <a:p>
            <a:r>
              <a:rPr lang="en-US" sz="3600" b="1" dirty="0"/>
              <a:t>Adding Color to the Image</a:t>
            </a:r>
            <a:br>
              <a:rPr lang="en-US" sz="3600" b="1" dirty="0"/>
            </a:br>
            <a:r>
              <a:rPr lang="en-US" sz="3600" b="1" dirty="0"/>
              <a:t>use Selected color and use mouse to add color to image</a:t>
            </a:r>
            <a:endParaRPr lang="en-US" sz="3100" dirty="0"/>
          </a:p>
        </p:txBody>
      </p:sp>
      <p:sp>
        <p:nvSpPr>
          <p:cNvPr id="4" name="TextBox 3">
            <a:extLst>
              <a:ext uri="{FF2B5EF4-FFF2-40B4-BE49-F238E27FC236}">
                <a16:creationId xmlns:a16="http://schemas.microsoft.com/office/drawing/2014/main" id="{E6329564-0F7F-1B83-4902-4F8884592CBE}"/>
              </a:ext>
            </a:extLst>
          </p:cNvPr>
          <p:cNvSpPr txBox="1"/>
          <p:nvPr/>
        </p:nvSpPr>
        <p:spPr>
          <a:xfrm>
            <a:off x="11010482" y="1308263"/>
            <a:ext cx="1015123" cy="3416320"/>
          </a:xfrm>
          <a:prstGeom prst="rect">
            <a:avLst/>
          </a:prstGeom>
          <a:noFill/>
        </p:spPr>
        <p:txBody>
          <a:bodyPr wrap="square" rtlCol="0">
            <a:spAutoFit/>
          </a:bodyPr>
          <a:lstStyle/>
          <a:p>
            <a:r>
              <a:rPr lang="en-US" dirty="0"/>
              <a:t>Text  1</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 Text 2</a:t>
            </a:r>
          </a:p>
        </p:txBody>
      </p:sp>
      <p:sp>
        <p:nvSpPr>
          <p:cNvPr id="11" name="TextBox 10">
            <a:extLst>
              <a:ext uri="{FF2B5EF4-FFF2-40B4-BE49-F238E27FC236}">
                <a16:creationId xmlns:a16="http://schemas.microsoft.com/office/drawing/2014/main" id="{62051883-F9CD-5F6F-1896-FE51367C1866}"/>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7" name="Oval 16">
            <a:extLst>
              <a:ext uri="{FF2B5EF4-FFF2-40B4-BE49-F238E27FC236}">
                <a16:creationId xmlns:a16="http://schemas.microsoft.com/office/drawing/2014/main" id="{9004125C-CC3A-FC80-B019-299B70E3A977}"/>
              </a:ext>
            </a:extLst>
          </p:cNvPr>
          <p:cNvSpPr/>
          <p:nvPr/>
        </p:nvSpPr>
        <p:spPr>
          <a:xfrm>
            <a:off x="5617831" y="1375552"/>
            <a:ext cx="5307055" cy="5307055"/>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80BAFEC1-9B4B-4ACF-90D2-FDA1B939A252}"/>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9" name="Oval 18">
            <a:extLst>
              <a:ext uri="{FF2B5EF4-FFF2-40B4-BE49-F238E27FC236}">
                <a16:creationId xmlns:a16="http://schemas.microsoft.com/office/drawing/2014/main" id="{F250D698-2813-9A52-F761-77DA805B2931}"/>
              </a:ext>
            </a:extLst>
          </p:cNvPr>
          <p:cNvSpPr/>
          <p:nvPr/>
        </p:nvSpPr>
        <p:spPr>
          <a:xfrm>
            <a:off x="5855406" y="1610467"/>
            <a:ext cx="4834565" cy="4834565"/>
          </a:xfrm>
          <a:prstGeom prst="ellipse">
            <a:avLst/>
          </a:prstGeom>
          <a:solidFill>
            <a:srgbClr val="FF9300"/>
          </a:solidFill>
          <a:ln w="22225">
            <a:solidFill>
              <a:srgbClr val="FF9300">
                <a:alpha val="881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0BA9BD34-2FFB-9FDF-A2DD-05422921BF5F}"/>
              </a:ext>
            </a:extLst>
          </p:cNvPr>
          <p:cNvSpPr/>
          <p:nvPr/>
        </p:nvSpPr>
        <p:spPr>
          <a:xfrm>
            <a:off x="6180111" y="2078316"/>
            <a:ext cx="4102020" cy="4052662"/>
          </a:xfrm>
          <a:prstGeom prst="rect">
            <a:avLst/>
          </a:prstGeom>
          <a:noFill/>
        </p:spPr>
        <p:txBody>
          <a:bodyPr wrap="none" lIns="91440" tIns="45720" rIns="91440" bIns="45720">
            <a:prstTxWarp prst="textArchDown">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dirty="0">
                <a:ln/>
                <a:solidFill>
                  <a:srgbClr val="FF2600"/>
                </a:solidFill>
              </a:rPr>
              <a:t>Alamo Area Council</a:t>
            </a:r>
          </a:p>
        </p:txBody>
      </p:sp>
      <p:pic>
        <p:nvPicPr>
          <p:cNvPr id="5" name="Picture 4" descr="Bear Drawing Images - Free Download on Freepik">
            <a:extLst>
              <a:ext uri="{FF2B5EF4-FFF2-40B4-BE49-F238E27FC236}">
                <a16:creationId xmlns:a16="http://schemas.microsoft.com/office/drawing/2014/main" id="{CA8336E2-6104-C9F3-1AE5-3D4133DD8D6F}"/>
              </a:ext>
            </a:extLst>
          </p:cNvPr>
          <p:cNvPicPr>
            <a:picLocks noChangeAspect="1" noChangeArrowheads="1"/>
          </p:cNvPicPr>
          <p:nvPr/>
        </p:nvPicPr>
        <p:blipFill>
          <a:blip r:embed="rId2">
            <a:grayscl/>
            <a:extLst>
              <a:ext uri="{BEBA8EAE-BF5A-486C-A8C5-ECC9F3942E4B}">
                <a14:imgProps xmlns:a14="http://schemas.microsoft.com/office/drawing/2010/main">
                  <a14:imgLayer r:embed="rId3">
                    <a14:imgEffect>
                      <a14:colorTemperature colorTemp="10307"/>
                    </a14:imgEffect>
                    <a14:imgEffect>
                      <a14:saturation sat="262000"/>
                    </a14:imgEffect>
                  </a14:imgLayer>
                </a14:imgProps>
              </a:ext>
              <a:ext uri="{28A0092B-C50C-407E-A947-70E740481C1C}">
                <a14:useLocalDpi xmlns:a14="http://schemas.microsoft.com/office/drawing/2010/main" val="0"/>
              </a:ext>
            </a:extLst>
          </a:blip>
          <a:srcRect l="13219" t="7772" r="11964" b="10823"/>
          <a:stretch>
            <a:fillRect/>
          </a:stretch>
        </p:blipFill>
        <p:spPr bwMode="auto">
          <a:xfrm>
            <a:off x="6879068" y="2633544"/>
            <a:ext cx="2704109" cy="2942206"/>
          </a:xfrm>
          <a:custGeom>
            <a:avLst/>
            <a:gdLst>
              <a:gd name="connsiteX0" fmla="*/ 304800 w 2202873"/>
              <a:gd name="connsiteY0" fmla="*/ 0 h 2396836"/>
              <a:gd name="connsiteX1" fmla="*/ 581891 w 2202873"/>
              <a:gd name="connsiteY1" fmla="*/ 55418 h 2396836"/>
              <a:gd name="connsiteX2" fmla="*/ 734291 w 2202873"/>
              <a:gd name="connsiteY2" fmla="*/ 193963 h 2396836"/>
              <a:gd name="connsiteX3" fmla="*/ 886691 w 2202873"/>
              <a:gd name="connsiteY3" fmla="*/ 0 h 2396836"/>
              <a:gd name="connsiteX4" fmla="*/ 1246909 w 2202873"/>
              <a:gd name="connsiteY4" fmla="*/ 0 h 2396836"/>
              <a:gd name="connsiteX5" fmla="*/ 1607127 w 2202873"/>
              <a:gd name="connsiteY5" fmla="*/ 83127 h 2396836"/>
              <a:gd name="connsiteX6" fmla="*/ 1967345 w 2202873"/>
              <a:gd name="connsiteY6" fmla="*/ 13854 h 2396836"/>
              <a:gd name="connsiteX7" fmla="*/ 2092036 w 2202873"/>
              <a:gd name="connsiteY7" fmla="*/ 110836 h 2396836"/>
              <a:gd name="connsiteX8" fmla="*/ 2147454 w 2202873"/>
              <a:gd name="connsiteY8" fmla="*/ 277091 h 2396836"/>
              <a:gd name="connsiteX9" fmla="*/ 2064327 w 2202873"/>
              <a:gd name="connsiteY9" fmla="*/ 498763 h 2396836"/>
              <a:gd name="connsiteX10" fmla="*/ 2078182 w 2202873"/>
              <a:gd name="connsiteY10" fmla="*/ 623454 h 2396836"/>
              <a:gd name="connsiteX11" fmla="*/ 2202873 w 2202873"/>
              <a:gd name="connsiteY11" fmla="*/ 928254 h 2396836"/>
              <a:gd name="connsiteX12" fmla="*/ 2202873 w 2202873"/>
              <a:gd name="connsiteY12" fmla="*/ 1302327 h 2396836"/>
              <a:gd name="connsiteX13" fmla="*/ 2078182 w 2202873"/>
              <a:gd name="connsiteY13" fmla="*/ 1676400 h 2396836"/>
              <a:gd name="connsiteX14" fmla="*/ 1925782 w 2202873"/>
              <a:gd name="connsiteY14" fmla="*/ 2022763 h 2396836"/>
              <a:gd name="connsiteX15" fmla="*/ 1676400 w 2202873"/>
              <a:gd name="connsiteY15" fmla="*/ 2147454 h 2396836"/>
              <a:gd name="connsiteX16" fmla="*/ 1302327 w 2202873"/>
              <a:gd name="connsiteY16" fmla="*/ 2286000 h 2396836"/>
              <a:gd name="connsiteX17" fmla="*/ 1066800 w 2202873"/>
              <a:gd name="connsiteY17" fmla="*/ 2396836 h 2396836"/>
              <a:gd name="connsiteX18" fmla="*/ 886691 w 2202873"/>
              <a:gd name="connsiteY18" fmla="*/ 2341418 h 2396836"/>
              <a:gd name="connsiteX19" fmla="*/ 526473 w 2202873"/>
              <a:gd name="connsiteY19" fmla="*/ 2092036 h 2396836"/>
              <a:gd name="connsiteX20" fmla="*/ 401782 w 2202873"/>
              <a:gd name="connsiteY20" fmla="*/ 2202873 h 2396836"/>
              <a:gd name="connsiteX21" fmla="*/ 124691 w 2202873"/>
              <a:gd name="connsiteY21" fmla="*/ 1690254 h 2396836"/>
              <a:gd name="connsiteX22" fmla="*/ 0 w 2202873"/>
              <a:gd name="connsiteY22" fmla="*/ 1246909 h 2396836"/>
              <a:gd name="connsiteX23" fmla="*/ 27709 w 2202873"/>
              <a:gd name="connsiteY23" fmla="*/ 886691 h 2396836"/>
              <a:gd name="connsiteX24" fmla="*/ 138545 w 2202873"/>
              <a:gd name="connsiteY24" fmla="*/ 678873 h 2396836"/>
              <a:gd name="connsiteX25" fmla="*/ 277091 w 2202873"/>
              <a:gd name="connsiteY25" fmla="*/ 526473 h 2396836"/>
              <a:gd name="connsiteX26" fmla="*/ 290945 w 2202873"/>
              <a:gd name="connsiteY26" fmla="*/ 387927 h 2396836"/>
              <a:gd name="connsiteX27" fmla="*/ 180109 w 2202873"/>
              <a:gd name="connsiteY27" fmla="*/ 263236 h 2396836"/>
              <a:gd name="connsiteX28" fmla="*/ 207818 w 2202873"/>
              <a:gd name="connsiteY28" fmla="*/ 83127 h 239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202873" h="2396836">
                <a:moveTo>
                  <a:pt x="304800" y="0"/>
                </a:moveTo>
                <a:lnTo>
                  <a:pt x="581891" y="55418"/>
                </a:lnTo>
                <a:lnTo>
                  <a:pt x="734291" y="193963"/>
                </a:lnTo>
                <a:lnTo>
                  <a:pt x="886691" y="0"/>
                </a:lnTo>
                <a:lnTo>
                  <a:pt x="1246909" y="0"/>
                </a:lnTo>
                <a:lnTo>
                  <a:pt x="1607127" y="83127"/>
                </a:lnTo>
                <a:lnTo>
                  <a:pt x="1967345" y="13854"/>
                </a:lnTo>
                <a:lnTo>
                  <a:pt x="2092036" y="110836"/>
                </a:lnTo>
                <a:lnTo>
                  <a:pt x="2147454" y="277091"/>
                </a:lnTo>
                <a:lnTo>
                  <a:pt x="2064327" y="498763"/>
                </a:lnTo>
                <a:lnTo>
                  <a:pt x="2078182" y="623454"/>
                </a:lnTo>
                <a:lnTo>
                  <a:pt x="2202873" y="928254"/>
                </a:lnTo>
                <a:lnTo>
                  <a:pt x="2202873" y="1302327"/>
                </a:lnTo>
                <a:lnTo>
                  <a:pt x="2078182" y="1676400"/>
                </a:lnTo>
                <a:lnTo>
                  <a:pt x="1925782" y="2022763"/>
                </a:lnTo>
                <a:lnTo>
                  <a:pt x="1676400" y="2147454"/>
                </a:lnTo>
                <a:lnTo>
                  <a:pt x="1302327" y="2286000"/>
                </a:lnTo>
                <a:lnTo>
                  <a:pt x="1066800" y="2396836"/>
                </a:lnTo>
                <a:lnTo>
                  <a:pt x="886691" y="2341418"/>
                </a:lnTo>
                <a:lnTo>
                  <a:pt x="526473" y="2092036"/>
                </a:lnTo>
                <a:lnTo>
                  <a:pt x="401782" y="2202873"/>
                </a:lnTo>
                <a:lnTo>
                  <a:pt x="124691" y="1690254"/>
                </a:lnTo>
                <a:lnTo>
                  <a:pt x="0" y="1246909"/>
                </a:lnTo>
                <a:lnTo>
                  <a:pt x="27709" y="886691"/>
                </a:lnTo>
                <a:lnTo>
                  <a:pt x="138545" y="678873"/>
                </a:lnTo>
                <a:lnTo>
                  <a:pt x="277091" y="526473"/>
                </a:lnTo>
                <a:lnTo>
                  <a:pt x="290945" y="387927"/>
                </a:lnTo>
                <a:lnTo>
                  <a:pt x="180109" y="263236"/>
                </a:lnTo>
                <a:lnTo>
                  <a:pt x="207818" y="83127"/>
                </a:lnTo>
                <a:close/>
              </a:path>
            </a:pathLst>
          </a:custGeom>
          <a:solidFill>
            <a:schemeClr val="accent1">
              <a:lumMod val="40000"/>
              <a:lumOff val="60000"/>
            </a:schemeClr>
          </a:solidFill>
          <a:ln>
            <a:solidFill>
              <a:schemeClr val="accent1">
                <a:lumMod val="60000"/>
                <a:lumOff val="40000"/>
              </a:schemeClr>
            </a:solidFill>
          </a:ln>
        </p:spPr>
      </p:pic>
      <p:cxnSp>
        <p:nvCxnSpPr>
          <p:cNvPr id="23" name="Straight Arrow Connector 22">
            <a:extLst>
              <a:ext uri="{FF2B5EF4-FFF2-40B4-BE49-F238E27FC236}">
                <a16:creationId xmlns:a16="http://schemas.microsoft.com/office/drawing/2014/main" id="{5B604754-079B-661A-0603-B1499A555613}"/>
              </a:ext>
            </a:extLst>
          </p:cNvPr>
          <p:cNvCxnSpPr>
            <a:cxnSpLocks/>
          </p:cNvCxnSpPr>
          <p:nvPr/>
        </p:nvCxnSpPr>
        <p:spPr>
          <a:xfrm flipH="1">
            <a:off x="9587345" y="1524365"/>
            <a:ext cx="1337541" cy="88632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5973F67-E200-3CC7-589C-456CE8320A70}"/>
              </a:ext>
            </a:extLst>
          </p:cNvPr>
          <p:cNvCxnSpPr>
            <a:cxnSpLocks/>
          </p:cNvCxnSpPr>
          <p:nvPr/>
        </p:nvCxnSpPr>
        <p:spPr>
          <a:xfrm flipH="1">
            <a:off x="10157051" y="4521293"/>
            <a:ext cx="972796" cy="29532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0FE2A8CE-554A-38D1-32D1-27D29C31AAAA}"/>
              </a:ext>
            </a:extLst>
          </p:cNvPr>
          <p:cNvSpPr txBox="1"/>
          <p:nvPr/>
        </p:nvSpPr>
        <p:spPr>
          <a:xfrm>
            <a:off x="754253" y="2086226"/>
            <a:ext cx="4565557" cy="2677656"/>
          </a:xfrm>
          <a:prstGeom prst="rect">
            <a:avLst/>
          </a:prstGeom>
          <a:noFill/>
        </p:spPr>
        <p:txBody>
          <a:bodyPr wrap="square" rtlCol="0">
            <a:spAutoFit/>
          </a:bodyPr>
          <a:lstStyle/>
          <a:p>
            <a:r>
              <a:rPr lang="en-US" sz="2400" dirty="0"/>
              <a:t>If you don’t lift the mouse the color will remain constant across the entire image. </a:t>
            </a:r>
          </a:p>
          <a:p>
            <a:endParaRPr lang="en-US" sz="2400" dirty="0"/>
          </a:p>
          <a:p>
            <a:r>
              <a:rPr lang="en-US" sz="2400" dirty="0"/>
              <a:t>If you lift the mouse and color </a:t>
            </a:r>
          </a:p>
          <a:p>
            <a:r>
              <a:rPr lang="en-US" sz="2400" dirty="0"/>
              <a:t>over what was done already, the color will darken !</a:t>
            </a:r>
          </a:p>
        </p:txBody>
      </p:sp>
      <p:sp>
        <p:nvSpPr>
          <p:cNvPr id="14" name="Rectangle 13">
            <a:extLst>
              <a:ext uri="{FF2B5EF4-FFF2-40B4-BE49-F238E27FC236}">
                <a16:creationId xmlns:a16="http://schemas.microsoft.com/office/drawing/2014/main" id="{BAAE5318-B4DE-900F-CFBA-6B5E4BC334B4}"/>
              </a:ext>
            </a:extLst>
          </p:cNvPr>
          <p:cNvSpPr/>
          <p:nvPr/>
        </p:nvSpPr>
        <p:spPr>
          <a:xfrm>
            <a:off x="6222696" y="2064788"/>
            <a:ext cx="4102020" cy="4052662"/>
          </a:xfrm>
          <a:prstGeom prst="rect">
            <a:avLst/>
          </a:prstGeom>
          <a:noFill/>
        </p:spPr>
        <p:txBody>
          <a:bodyPr wrap="none" lIns="91440" tIns="45720" rIns="91440" bIns="45720">
            <a:prstTxWarp prst="textArchUp">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dirty="0">
                <a:ln/>
                <a:solidFill>
                  <a:srgbClr val="FF2600"/>
                </a:solidFill>
              </a:rPr>
              <a:t>Camp</a:t>
            </a:r>
            <a:r>
              <a:rPr lang="en-US" sz="6000" b="1" dirty="0">
                <a:ln/>
                <a:solidFill>
                  <a:srgbClr val="FF2600"/>
                </a:solidFill>
              </a:rPr>
              <a:t> Bear Creek</a:t>
            </a:r>
          </a:p>
        </p:txBody>
      </p:sp>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F02AE369-72E6-7E8F-FC51-3AA1CD0F46C5}"/>
                  </a:ext>
                </a:extLst>
              </p14:cNvPr>
              <p14:cNvContentPartPr/>
              <p14:nvPr/>
            </p14:nvContentPartPr>
            <p14:xfrm>
              <a:off x="6898909" y="2725527"/>
              <a:ext cx="2663640" cy="2733120"/>
            </p14:xfrm>
          </p:contentPart>
        </mc:Choice>
        <mc:Fallback xmlns="">
          <p:pic>
            <p:nvPicPr>
              <p:cNvPr id="12" name="Ink 11">
                <a:extLst>
                  <a:ext uri="{FF2B5EF4-FFF2-40B4-BE49-F238E27FC236}">
                    <a16:creationId xmlns:a16="http://schemas.microsoft.com/office/drawing/2014/main" id="{F02AE369-72E6-7E8F-FC51-3AA1CD0F46C5}"/>
                  </a:ext>
                </a:extLst>
              </p:cNvPr>
              <p:cNvPicPr/>
              <p:nvPr/>
            </p:nvPicPr>
            <p:blipFill>
              <a:blip r:embed="rId5"/>
              <a:stretch>
                <a:fillRect/>
              </a:stretch>
            </p:blipFill>
            <p:spPr>
              <a:xfrm>
                <a:off x="6844909" y="2617887"/>
                <a:ext cx="2771280" cy="2948760"/>
              </a:xfrm>
              <a:prstGeom prst="rect">
                <a:avLst/>
              </a:prstGeom>
            </p:spPr>
          </p:pic>
        </mc:Fallback>
      </mc:AlternateContent>
    </p:spTree>
    <p:extLst>
      <p:ext uri="{BB962C8B-B14F-4D97-AF65-F5344CB8AC3E}">
        <p14:creationId xmlns:p14="http://schemas.microsoft.com/office/powerpoint/2010/main" val="6356386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C66CB99-C635-9216-508C-C0AEE676E6F7}"/>
              </a:ext>
            </a:extLst>
          </p:cNvPr>
          <p:cNvSpPr txBox="1"/>
          <p:nvPr/>
        </p:nvSpPr>
        <p:spPr>
          <a:xfrm>
            <a:off x="1662545" y="1057589"/>
            <a:ext cx="8866909" cy="3785652"/>
          </a:xfrm>
          <a:prstGeom prst="rect">
            <a:avLst/>
          </a:prstGeom>
          <a:noFill/>
        </p:spPr>
        <p:txBody>
          <a:bodyPr wrap="square">
            <a:spAutoFit/>
          </a:bodyPr>
          <a:lstStyle/>
          <a:p>
            <a:pPr algn="ctr"/>
            <a:r>
              <a:rPr lang="en-US" sz="4800" dirty="0"/>
              <a:t>Step 6</a:t>
            </a:r>
            <a:br>
              <a:rPr lang="en-US" sz="4800" dirty="0"/>
            </a:br>
            <a:br>
              <a:rPr lang="en-US" sz="4800" dirty="0"/>
            </a:br>
            <a:br>
              <a:rPr lang="en-US" sz="4800" dirty="0"/>
            </a:br>
            <a:r>
              <a:rPr lang="en-US" sz="4800" dirty="0"/>
              <a:t>ADD ADDITIONAL FEATURES TO DESIRED DESIGN</a:t>
            </a:r>
          </a:p>
        </p:txBody>
      </p:sp>
    </p:spTree>
    <p:extLst>
      <p:ext uri="{BB962C8B-B14F-4D97-AF65-F5344CB8AC3E}">
        <p14:creationId xmlns:p14="http://schemas.microsoft.com/office/powerpoint/2010/main" val="12591682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838200" y="48190"/>
            <a:ext cx="10515600" cy="1619741"/>
          </a:xfrm>
        </p:spPr>
        <p:txBody>
          <a:bodyPr>
            <a:normAutofit/>
          </a:bodyPr>
          <a:lstStyle/>
          <a:p>
            <a:r>
              <a:rPr lang="en-US" sz="3600" b="1" dirty="0"/>
              <a:t>Adding any desired extra Design features</a:t>
            </a:r>
            <a:endParaRPr lang="en-US" sz="3100" dirty="0"/>
          </a:p>
        </p:txBody>
      </p:sp>
      <p:sp>
        <p:nvSpPr>
          <p:cNvPr id="4" name="TextBox 3">
            <a:extLst>
              <a:ext uri="{FF2B5EF4-FFF2-40B4-BE49-F238E27FC236}">
                <a16:creationId xmlns:a16="http://schemas.microsoft.com/office/drawing/2014/main" id="{E6329564-0F7F-1B83-4902-4F8884592CBE}"/>
              </a:ext>
            </a:extLst>
          </p:cNvPr>
          <p:cNvSpPr txBox="1"/>
          <p:nvPr/>
        </p:nvSpPr>
        <p:spPr>
          <a:xfrm>
            <a:off x="11010482" y="1308263"/>
            <a:ext cx="1015123" cy="3416320"/>
          </a:xfrm>
          <a:prstGeom prst="rect">
            <a:avLst/>
          </a:prstGeom>
          <a:noFill/>
        </p:spPr>
        <p:txBody>
          <a:bodyPr wrap="square" rtlCol="0">
            <a:spAutoFit/>
          </a:bodyPr>
          <a:lstStyle/>
          <a:p>
            <a:r>
              <a:rPr lang="en-US" dirty="0"/>
              <a:t>Text  1</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 Text 2</a:t>
            </a:r>
          </a:p>
        </p:txBody>
      </p:sp>
      <p:sp>
        <p:nvSpPr>
          <p:cNvPr id="11" name="TextBox 10">
            <a:extLst>
              <a:ext uri="{FF2B5EF4-FFF2-40B4-BE49-F238E27FC236}">
                <a16:creationId xmlns:a16="http://schemas.microsoft.com/office/drawing/2014/main" id="{62051883-F9CD-5F6F-1896-FE51367C1866}"/>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7" name="Oval 16">
            <a:extLst>
              <a:ext uri="{FF2B5EF4-FFF2-40B4-BE49-F238E27FC236}">
                <a16:creationId xmlns:a16="http://schemas.microsoft.com/office/drawing/2014/main" id="{9004125C-CC3A-FC80-B019-299B70E3A977}"/>
              </a:ext>
            </a:extLst>
          </p:cNvPr>
          <p:cNvSpPr/>
          <p:nvPr/>
        </p:nvSpPr>
        <p:spPr>
          <a:xfrm>
            <a:off x="5617831" y="1375552"/>
            <a:ext cx="5307055" cy="5307055"/>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80BAFEC1-9B4B-4ACF-90D2-FDA1B939A252}"/>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9" name="Oval 18">
            <a:extLst>
              <a:ext uri="{FF2B5EF4-FFF2-40B4-BE49-F238E27FC236}">
                <a16:creationId xmlns:a16="http://schemas.microsoft.com/office/drawing/2014/main" id="{F250D698-2813-9A52-F761-77DA805B2931}"/>
              </a:ext>
            </a:extLst>
          </p:cNvPr>
          <p:cNvSpPr/>
          <p:nvPr/>
        </p:nvSpPr>
        <p:spPr>
          <a:xfrm>
            <a:off x="5855406" y="1610467"/>
            <a:ext cx="4834565" cy="4834565"/>
          </a:xfrm>
          <a:prstGeom prst="ellipse">
            <a:avLst/>
          </a:prstGeom>
          <a:solidFill>
            <a:srgbClr val="FF9300"/>
          </a:solidFill>
          <a:ln w="22225">
            <a:solidFill>
              <a:srgbClr val="FF9300">
                <a:alpha val="881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0BA9BD34-2FFB-9FDF-A2DD-05422921BF5F}"/>
              </a:ext>
            </a:extLst>
          </p:cNvPr>
          <p:cNvSpPr/>
          <p:nvPr/>
        </p:nvSpPr>
        <p:spPr>
          <a:xfrm>
            <a:off x="6180111" y="2078316"/>
            <a:ext cx="4102020" cy="4052662"/>
          </a:xfrm>
          <a:prstGeom prst="rect">
            <a:avLst/>
          </a:prstGeom>
          <a:noFill/>
        </p:spPr>
        <p:txBody>
          <a:bodyPr wrap="none" lIns="91440" tIns="45720" rIns="91440" bIns="45720">
            <a:prstTxWarp prst="textArchDown">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rgbClr val="FF2600"/>
                </a:solidFill>
              </a:rPr>
              <a:t>Alamo Area Council</a:t>
            </a:r>
          </a:p>
        </p:txBody>
      </p:sp>
      <p:pic>
        <p:nvPicPr>
          <p:cNvPr id="5" name="Picture 4" descr="Bear Drawing Images - Free Download on Freepik">
            <a:extLst>
              <a:ext uri="{FF2B5EF4-FFF2-40B4-BE49-F238E27FC236}">
                <a16:creationId xmlns:a16="http://schemas.microsoft.com/office/drawing/2014/main" id="{CA8336E2-6104-C9F3-1AE5-3D4133DD8D6F}"/>
              </a:ext>
            </a:extLst>
          </p:cNvPr>
          <p:cNvPicPr>
            <a:picLocks noChangeAspect="1" noChangeArrowheads="1"/>
          </p:cNvPicPr>
          <p:nvPr/>
        </p:nvPicPr>
        <p:blipFill>
          <a:blip r:embed="rId2">
            <a:grayscl/>
            <a:extLst>
              <a:ext uri="{BEBA8EAE-BF5A-486C-A8C5-ECC9F3942E4B}">
                <a14:imgProps xmlns:a14="http://schemas.microsoft.com/office/drawing/2010/main">
                  <a14:imgLayer r:embed="rId3">
                    <a14:imgEffect>
                      <a14:colorTemperature colorTemp="10307"/>
                    </a14:imgEffect>
                    <a14:imgEffect>
                      <a14:saturation sat="262000"/>
                    </a14:imgEffect>
                  </a14:imgLayer>
                </a14:imgProps>
              </a:ext>
              <a:ext uri="{28A0092B-C50C-407E-A947-70E740481C1C}">
                <a14:useLocalDpi xmlns:a14="http://schemas.microsoft.com/office/drawing/2010/main" val="0"/>
              </a:ext>
            </a:extLst>
          </a:blip>
          <a:srcRect l="13219" t="7772" r="11964" b="10823"/>
          <a:stretch>
            <a:fillRect/>
          </a:stretch>
        </p:blipFill>
        <p:spPr bwMode="auto">
          <a:xfrm>
            <a:off x="6879068" y="2633544"/>
            <a:ext cx="2704109" cy="2942206"/>
          </a:xfrm>
          <a:custGeom>
            <a:avLst/>
            <a:gdLst>
              <a:gd name="connsiteX0" fmla="*/ 304800 w 2202873"/>
              <a:gd name="connsiteY0" fmla="*/ 0 h 2396836"/>
              <a:gd name="connsiteX1" fmla="*/ 581891 w 2202873"/>
              <a:gd name="connsiteY1" fmla="*/ 55418 h 2396836"/>
              <a:gd name="connsiteX2" fmla="*/ 734291 w 2202873"/>
              <a:gd name="connsiteY2" fmla="*/ 193963 h 2396836"/>
              <a:gd name="connsiteX3" fmla="*/ 886691 w 2202873"/>
              <a:gd name="connsiteY3" fmla="*/ 0 h 2396836"/>
              <a:gd name="connsiteX4" fmla="*/ 1246909 w 2202873"/>
              <a:gd name="connsiteY4" fmla="*/ 0 h 2396836"/>
              <a:gd name="connsiteX5" fmla="*/ 1607127 w 2202873"/>
              <a:gd name="connsiteY5" fmla="*/ 83127 h 2396836"/>
              <a:gd name="connsiteX6" fmla="*/ 1967345 w 2202873"/>
              <a:gd name="connsiteY6" fmla="*/ 13854 h 2396836"/>
              <a:gd name="connsiteX7" fmla="*/ 2092036 w 2202873"/>
              <a:gd name="connsiteY7" fmla="*/ 110836 h 2396836"/>
              <a:gd name="connsiteX8" fmla="*/ 2147454 w 2202873"/>
              <a:gd name="connsiteY8" fmla="*/ 277091 h 2396836"/>
              <a:gd name="connsiteX9" fmla="*/ 2064327 w 2202873"/>
              <a:gd name="connsiteY9" fmla="*/ 498763 h 2396836"/>
              <a:gd name="connsiteX10" fmla="*/ 2078182 w 2202873"/>
              <a:gd name="connsiteY10" fmla="*/ 623454 h 2396836"/>
              <a:gd name="connsiteX11" fmla="*/ 2202873 w 2202873"/>
              <a:gd name="connsiteY11" fmla="*/ 928254 h 2396836"/>
              <a:gd name="connsiteX12" fmla="*/ 2202873 w 2202873"/>
              <a:gd name="connsiteY12" fmla="*/ 1302327 h 2396836"/>
              <a:gd name="connsiteX13" fmla="*/ 2078182 w 2202873"/>
              <a:gd name="connsiteY13" fmla="*/ 1676400 h 2396836"/>
              <a:gd name="connsiteX14" fmla="*/ 1925782 w 2202873"/>
              <a:gd name="connsiteY14" fmla="*/ 2022763 h 2396836"/>
              <a:gd name="connsiteX15" fmla="*/ 1676400 w 2202873"/>
              <a:gd name="connsiteY15" fmla="*/ 2147454 h 2396836"/>
              <a:gd name="connsiteX16" fmla="*/ 1302327 w 2202873"/>
              <a:gd name="connsiteY16" fmla="*/ 2286000 h 2396836"/>
              <a:gd name="connsiteX17" fmla="*/ 1066800 w 2202873"/>
              <a:gd name="connsiteY17" fmla="*/ 2396836 h 2396836"/>
              <a:gd name="connsiteX18" fmla="*/ 886691 w 2202873"/>
              <a:gd name="connsiteY18" fmla="*/ 2341418 h 2396836"/>
              <a:gd name="connsiteX19" fmla="*/ 526473 w 2202873"/>
              <a:gd name="connsiteY19" fmla="*/ 2092036 h 2396836"/>
              <a:gd name="connsiteX20" fmla="*/ 401782 w 2202873"/>
              <a:gd name="connsiteY20" fmla="*/ 2202873 h 2396836"/>
              <a:gd name="connsiteX21" fmla="*/ 124691 w 2202873"/>
              <a:gd name="connsiteY21" fmla="*/ 1690254 h 2396836"/>
              <a:gd name="connsiteX22" fmla="*/ 0 w 2202873"/>
              <a:gd name="connsiteY22" fmla="*/ 1246909 h 2396836"/>
              <a:gd name="connsiteX23" fmla="*/ 27709 w 2202873"/>
              <a:gd name="connsiteY23" fmla="*/ 886691 h 2396836"/>
              <a:gd name="connsiteX24" fmla="*/ 138545 w 2202873"/>
              <a:gd name="connsiteY24" fmla="*/ 678873 h 2396836"/>
              <a:gd name="connsiteX25" fmla="*/ 277091 w 2202873"/>
              <a:gd name="connsiteY25" fmla="*/ 526473 h 2396836"/>
              <a:gd name="connsiteX26" fmla="*/ 290945 w 2202873"/>
              <a:gd name="connsiteY26" fmla="*/ 387927 h 2396836"/>
              <a:gd name="connsiteX27" fmla="*/ 180109 w 2202873"/>
              <a:gd name="connsiteY27" fmla="*/ 263236 h 2396836"/>
              <a:gd name="connsiteX28" fmla="*/ 207818 w 2202873"/>
              <a:gd name="connsiteY28" fmla="*/ 83127 h 239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202873" h="2396836">
                <a:moveTo>
                  <a:pt x="304800" y="0"/>
                </a:moveTo>
                <a:lnTo>
                  <a:pt x="581891" y="55418"/>
                </a:lnTo>
                <a:lnTo>
                  <a:pt x="734291" y="193963"/>
                </a:lnTo>
                <a:lnTo>
                  <a:pt x="886691" y="0"/>
                </a:lnTo>
                <a:lnTo>
                  <a:pt x="1246909" y="0"/>
                </a:lnTo>
                <a:lnTo>
                  <a:pt x="1607127" y="83127"/>
                </a:lnTo>
                <a:lnTo>
                  <a:pt x="1967345" y="13854"/>
                </a:lnTo>
                <a:lnTo>
                  <a:pt x="2092036" y="110836"/>
                </a:lnTo>
                <a:lnTo>
                  <a:pt x="2147454" y="277091"/>
                </a:lnTo>
                <a:lnTo>
                  <a:pt x="2064327" y="498763"/>
                </a:lnTo>
                <a:lnTo>
                  <a:pt x="2078182" y="623454"/>
                </a:lnTo>
                <a:lnTo>
                  <a:pt x="2202873" y="928254"/>
                </a:lnTo>
                <a:lnTo>
                  <a:pt x="2202873" y="1302327"/>
                </a:lnTo>
                <a:lnTo>
                  <a:pt x="2078182" y="1676400"/>
                </a:lnTo>
                <a:lnTo>
                  <a:pt x="1925782" y="2022763"/>
                </a:lnTo>
                <a:lnTo>
                  <a:pt x="1676400" y="2147454"/>
                </a:lnTo>
                <a:lnTo>
                  <a:pt x="1302327" y="2286000"/>
                </a:lnTo>
                <a:lnTo>
                  <a:pt x="1066800" y="2396836"/>
                </a:lnTo>
                <a:lnTo>
                  <a:pt x="886691" y="2341418"/>
                </a:lnTo>
                <a:lnTo>
                  <a:pt x="526473" y="2092036"/>
                </a:lnTo>
                <a:lnTo>
                  <a:pt x="401782" y="2202873"/>
                </a:lnTo>
                <a:lnTo>
                  <a:pt x="124691" y="1690254"/>
                </a:lnTo>
                <a:lnTo>
                  <a:pt x="0" y="1246909"/>
                </a:lnTo>
                <a:lnTo>
                  <a:pt x="27709" y="886691"/>
                </a:lnTo>
                <a:lnTo>
                  <a:pt x="138545" y="678873"/>
                </a:lnTo>
                <a:lnTo>
                  <a:pt x="277091" y="526473"/>
                </a:lnTo>
                <a:lnTo>
                  <a:pt x="290945" y="387927"/>
                </a:lnTo>
                <a:lnTo>
                  <a:pt x="180109" y="263236"/>
                </a:lnTo>
                <a:lnTo>
                  <a:pt x="207818" y="83127"/>
                </a:lnTo>
                <a:close/>
              </a:path>
            </a:pathLst>
          </a:custGeom>
          <a:solidFill>
            <a:schemeClr val="accent1">
              <a:lumMod val="40000"/>
              <a:lumOff val="60000"/>
            </a:schemeClr>
          </a:solidFill>
          <a:ln>
            <a:solidFill>
              <a:schemeClr val="accent1">
                <a:lumMod val="60000"/>
                <a:lumOff val="40000"/>
              </a:schemeClr>
            </a:solidFill>
          </a:ln>
        </p:spPr>
      </p:pic>
      <p:cxnSp>
        <p:nvCxnSpPr>
          <p:cNvPr id="23" name="Straight Arrow Connector 22">
            <a:extLst>
              <a:ext uri="{FF2B5EF4-FFF2-40B4-BE49-F238E27FC236}">
                <a16:creationId xmlns:a16="http://schemas.microsoft.com/office/drawing/2014/main" id="{5B604754-079B-661A-0603-B1499A555613}"/>
              </a:ext>
            </a:extLst>
          </p:cNvPr>
          <p:cNvCxnSpPr>
            <a:cxnSpLocks/>
          </p:cNvCxnSpPr>
          <p:nvPr/>
        </p:nvCxnSpPr>
        <p:spPr>
          <a:xfrm flipH="1">
            <a:off x="9587345" y="1524365"/>
            <a:ext cx="1337541" cy="88632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5973F67-E200-3CC7-589C-456CE8320A70}"/>
              </a:ext>
            </a:extLst>
          </p:cNvPr>
          <p:cNvCxnSpPr>
            <a:cxnSpLocks/>
          </p:cNvCxnSpPr>
          <p:nvPr/>
        </p:nvCxnSpPr>
        <p:spPr>
          <a:xfrm flipH="1">
            <a:off x="10157051" y="4521293"/>
            <a:ext cx="972796" cy="29532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0FE2A8CE-554A-38D1-32D1-27D29C31AAAA}"/>
              </a:ext>
            </a:extLst>
          </p:cNvPr>
          <p:cNvSpPr txBox="1"/>
          <p:nvPr/>
        </p:nvSpPr>
        <p:spPr>
          <a:xfrm>
            <a:off x="687019" y="2633544"/>
            <a:ext cx="3941371" cy="830997"/>
          </a:xfrm>
          <a:prstGeom prst="rect">
            <a:avLst/>
          </a:prstGeom>
          <a:noFill/>
        </p:spPr>
        <p:txBody>
          <a:bodyPr wrap="square" rtlCol="0">
            <a:spAutoFit/>
          </a:bodyPr>
          <a:lstStyle/>
          <a:p>
            <a:pPr algn="ctr"/>
            <a:r>
              <a:rPr lang="en-US" sz="2400" dirty="0"/>
              <a:t>Add dates or fdl’s or any additional desired features</a:t>
            </a:r>
          </a:p>
        </p:txBody>
      </p:sp>
      <p:sp>
        <p:nvSpPr>
          <p:cNvPr id="14" name="Rectangle 13">
            <a:extLst>
              <a:ext uri="{FF2B5EF4-FFF2-40B4-BE49-F238E27FC236}">
                <a16:creationId xmlns:a16="http://schemas.microsoft.com/office/drawing/2014/main" id="{BAAE5318-B4DE-900F-CFBA-6B5E4BC334B4}"/>
              </a:ext>
            </a:extLst>
          </p:cNvPr>
          <p:cNvSpPr/>
          <p:nvPr/>
        </p:nvSpPr>
        <p:spPr>
          <a:xfrm>
            <a:off x="6222696" y="2064788"/>
            <a:ext cx="4102020" cy="4052662"/>
          </a:xfrm>
          <a:prstGeom prst="rect">
            <a:avLst/>
          </a:prstGeom>
          <a:noFill/>
        </p:spPr>
        <p:txBody>
          <a:bodyPr wrap="none" lIns="91440" tIns="45720" rIns="91440" bIns="45720">
            <a:prstTxWarp prst="textArchUp">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rgbClr val="FF2600"/>
                </a:solidFill>
              </a:rPr>
              <a:t>Camp Bear Creek</a:t>
            </a:r>
          </a:p>
        </p:txBody>
      </p:sp>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F02AE369-72E6-7E8F-FC51-3AA1CD0F46C5}"/>
                  </a:ext>
                </a:extLst>
              </p14:cNvPr>
              <p14:cNvContentPartPr/>
              <p14:nvPr/>
            </p14:nvContentPartPr>
            <p14:xfrm>
              <a:off x="6898909" y="2725527"/>
              <a:ext cx="2663640" cy="2733120"/>
            </p14:xfrm>
          </p:contentPart>
        </mc:Choice>
        <mc:Fallback xmlns="">
          <p:pic>
            <p:nvPicPr>
              <p:cNvPr id="12" name="Ink 11">
                <a:extLst>
                  <a:ext uri="{FF2B5EF4-FFF2-40B4-BE49-F238E27FC236}">
                    <a16:creationId xmlns:a16="http://schemas.microsoft.com/office/drawing/2014/main" id="{F02AE369-72E6-7E8F-FC51-3AA1CD0F46C5}"/>
                  </a:ext>
                </a:extLst>
              </p:cNvPr>
              <p:cNvPicPr/>
              <p:nvPr/>
            </p:nvPicPr>
            <p:blipFill>
              <a:blip r:embed="rId5"/>
              <a:stretch>
                <a:fillRect/>
              </a:stretch>
            </p:blipFill>
            <p:spPr>
              <a:xfrm>
                <a:off x="6844909" y="2617527"/>
                <a:ext cx="2771280" cy="2948760"/>
              </a:xfrm>
              <a:prstGeom prst="rect">
                <a:avLst/>
              </a:prstGeom>
            </p:spPr>
          </p:pic>
        </mc:Fallback>
      </mc:AlternateContent>
      <p:sp>
        <p:nvSpPr>
          <p:cNvPr id="3" name="Rectangle 2">
            <a:extLst>
              <a:ext uri="{FF2B5EF4-FFF2-40B4-BE49-F238E27FC236}">
                <a16:creationId xmlns:a16="http://schemas.microsoft.com/office/drawing/2014/main" id="{60F2ACBD-2527-5812-D136-F60E9977B947}"/>
              </a:ext>
            </a:extLst>
          </p:cNvPr>
          <p:cNvSpPr/>
          <p:nvPr/>
        </p:nvSpPr>
        <p:spPr>
          <a:xfrm>
            <a:off x="5956353" y="3351225"/>
            <a:ext cx="4834978" cy="1015663"/>
          </a:xfrm>
          <a:prstGeom prst="rect">
            <a:avLst/>
          </a:prstGeom>
          <a:noFill/>
        </p:spPr>
        <p:txBody>
          <a:bodyPr wrap="none" lIns="91440" tIns="45720" rIns="91440" bIns="45720">
            <a:spAutoFit/>
          </a:bodyPr>
          <a:lstStyle/>
          <a:p>
            <a:pPr algn="ctr"/>
            <a:r>
              <a:rPr lang="en-US" sz="4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20                          23</a:t>
            </a:r>
            <a:r>
              <a:rPr lang="en-US" sz="6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a:t>
            </a:r>
          </a:p>
        </p:txBody>
      </p:sp>
      <p:pic>
        <p:nvPicPr>
          <p:cNvPr id="8" name="Picture 7" descr="Index of /wp-content/uploads/2014/06">
            <a:extLst>
              <a:ext uri="{FF2B5EF4-FFF2-40B4-BE49-F238E27FC236}">
                <a16:creationId xmlns:a16="http://schemas.microsoft.com/office/drawing/2014/main" id="{A4FEE515-8A51-E4FA-8ADC-65A7CD46C7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005" r="261" b="42"/>
          <a:stretch>
            <a:fillRect/>
          </a:stretch>
        </p:blipFill>
        <p:spPr bwMode="auto">
          <a:xfrm>
            <a:off x="8670016" y="4799514"/>
            <a:ext cx="720175" cy="808319"/>
          </a:xfrm>
          <a:custGeom>
            <a:avLst/>
            <a:gdLst>
              <a:gd name="connsiteX0" fmla="*/ 1675944 w 3337596"/>
              <a:gd name="connsiteY0" fmla="*/ 0 h 3746090"/>
              <a:gd name="connsiteX1" fmla="*/ 1852925 w 3337596"/>
              <a:gd name="connsiteY1" fmla="*/ 245806 h 3746090"/>
              <a:gd name="connsiteX2" fmla="*/ 2197054 w 3337596"/>
              <a:gd name="connsiteY2" fmla="*/ 737419 h 3746090"/>
              <a:gd name="connsiteX3" fmla="*/ 2285544 w 3337596"/>
              <a:gd name="connsiteY3" fmla="*/ 963561 h 3746090"/>
              <a:gd name="connsiteX4" fmla="*/ 2334705 w 3337596"/>
              <a:gd name="connsiteY4" fmla="*/ 1179871 h 3746090"/>
              <a:gd name="connsiteX5" fmla="*/ 2551015 w 3337596"/>
              <a:gd name="connsiteY5" fmla="*/ 1101212 h 3746090"/>
              <a:gd name="connsiteX6" fmla="*/ 2885312 w 3337596"/>
              <a:gd name="connsiteY6" fmla="*/ 1101212 h 3746090"/>
              <a:gd name="connsiteX7" fmla="*/ 3160615 w 3337596"/>
              <a:gd name="connsiteY7" fmla="*/ 1278193 h 3746090"/>
              <a:gd name="connsiteX8" fmla="*/ 3298266 w 3337596"/>
              <a:gd name="connsiteY8" fmla="*/ 1524000 h 3746090"/>
              <a:gd name="connsiteX9" fmla="*/ 3337596 w 3337596"/>
              <a:gd name="connsiteY9" fmla="*/ 1858296 h 3746090"/>
              <a:gd name="connsiteX10" fmla="*/ 3239273 w 3337596"/>
              <a:gd name="connsiteY10" fmla="*/ 2192593 h 3746090"/>
              <a:gd name="connsiteX11" fmla="*/ 3072125 w 3337596"/>
              <a:gd name="connsiteY11" fmla="*/ 2359741 h 3746090"/>
              <a:gd name="connsiteX12" fmla="*/ 2895144 w 3337596"/>
              <a:gd name="connsiteY12" fmla="*/ 2507225 h 3746090"/>
              <a:gd name="connsiteX13" fmla="*/ 2777157 w 3337596"/>
              <a:gd name="connsiteY13" fmla="*/ 2585883 h 3746090"/>
              <a:gd name="connsiteX14" fmla="*/ 2757492 w 3337596"/>
              <a:gd name="connsiteY14" fmla="*/ 2231922 h 3746090"/>
              <a:gd name="connsiteX15" fmla="*/ 2669002 w 3337596"/>
              <a:gd name="connsiteY15" fmla="*/ 2064774 h 3746090"/>
              <a:gd name="connsiteX16" fmla="*/ 2501854 w 3337596"/>
              <a:gd name="connsiteY16" fmla="*/ 2035277 h 3746090"/>
              <a:gd name="connsiteX17" fmla="*/ 2285544 w 3337596"/>
              <a:gd name="connsiteY17" fmla="*/ 2153264 h 3746090"/>
              <a:gd name="connsiteX18" fmla="*/ 2157725 w 3337596"/>
              <a:gd name="connsiteY18" fmla="*/ 2330245 h 3746090"/>
              <a:gd name="connsiteX19" fmla="*/ 2147892 w 3337596"/>
              <a:gd name="connsiteY19" fmla="*/ 2467896 h 3746090"/>
              <a:gd name="connsiteX20" fmla="*/ 2226550 w 3337596"/>
              <a:gd name="connsiteY20" fmla="*/ 2536722 h 3746090"/>
              <a:gd name="connsiteX21" fmla="*/ 2265879 w 3337596"/>
              <a:gd name="connsiteY21" fmla="*/ 2615380 h 3746090"/>
              <a:gd name="connsiteX22" fmla="*/ 2216718 w 3337596"/>
              <a:gd name="connsiteY22" fmla="*/ 2772696 h 3746090"/>
              <a:gd name="connsiteX23" fmla="*/ 2138060 w 3337596"/>
              <a:gd name="connsiteY23" fmla="*/ 2821858 h 3746090"/>
              <a:gd name="connsiteX24" fmla="*/ 2216718 w 3337596"/>
              <a:gd name="connsiteY24" fmla="*/ 2871019 h 3746090"/>
              <a:gd name="connsiteX25" fmla="*/ 2324873 w 3337596"/>
              <a:gd name="connsiteY25" fmla="*/ 2890683 h 3746090"/>
              <a:gd name="connsiteX26" fmla="*/ 2433028 w 3337596"/>
              <a:gd name="connsiteY26" fmla="*/ 2733367 h 3746090"/>
              <a:gd name="connsiteX27" fmla="*/ 2433028 w 3337596"/>
              <a:gd name="connsiteY27" fmla="*/ 2615380 h 3746090"/>
              <a:gd name="connsiteX28" fmla="*/ 2708331 w 3337596"/>
              <a:gd name="connsiteY28" fmla="*/ 2851354 h 3746090"/>
              <a:gd name="connsiteX29" fmla="*/ 2767325 w 3337596"/>
              <a:gd name="connsiteY29" fmla="*/ 3048000 h 3746090"/>
              <a:gd name="connsiteX30" fmla="*/ 2737828 w 3337596"/>
              <a:gd name="connsiteY30" fmla="*/ 3254477 h 3746090"/>
              <a:gd name="connsiteX31" fmla="*/ 2610008 w 3337596"/>
              <a:gd name="connsiteY31" fmla="*/ 3362632 h 3746090"/>
              <a:gd name="connsiteX32" fmla="*/ 2413363 w 3337596"/>
              <a:gd name="connsiteY32" fmla="*/ 3431458 h 3746090"/>
              <a:gd name="connsiteX33" fmla="*/ 2246215 w 3337596"/>
              <a:gd name="connsiteY33" fmla="*/ 3411793 h 3746090"/>
              <a:gd name="connsiteX34" fmla="*/ 2108563 w 3337596"/>
              <a:gd name="connsiteY34" fmla="*/ 3342967 h 3746090"/>
              <a:gd name="connsiteX35" fmla="*/ 2039737 w 3337596"/>
              <a:gd name="connsiteY35" fmla="*/ 3293806 h 3746090"/>
              <a:gd name="connsiteX36" fmla="*/ 1852925 w 3337596"/>
              <a:gd name="connsiteY36" fmla="*/ 3539612 h 3746090"/>
              <a:gd name="connsiteX37" fmla="*/ 1656279 w 3337596"/>
              <a:gd name="connsiteY37" fmla="*/ 3746090 h 3746090"/>
              <a:gd name="connsiteX38" fmla="*/ 1459634 w 3337596"/>
              <a:gd name="connsiteY38" fmla="*/ 3559277 h 3746090"/>
              <a:gd name="connsiteX39" fmla="*/ 1272821 w 3337596"/>
              <a:gd name="connsiteY39" fmla="*/ 3283974 h 3746090"/>
              <a:gd name="connsiteX40" fmla="*/ 1105673 w 3337596"/>
              <a:gd name="connsiteY40" fmla="*/ 3382296 h 3746090"/>
              <a:gd name="connsiteX41" fmla="*/ 859866 w 3337596"/>
              <a:gd name="connsiteY41" fmla="*/ 3411793 h 3746090"/>
              <a:gd name="connsiteX42" fmla="*/ 643557 w 3337596"/>
              <a:gd name="connsiteY42" fmla="*/ 3303638 h 3746090"/>
              <a:gd name="connsiteX43" fmla="*/ 555066 w 3337596"/>
              <a:gd name="connsiteY43" fmla="*/ 3126658 h 3746090"/>
              <a:gd name="connsiteX44" fmla="*/ 555066 w 3337596"/>
              <a:gd name="connsiteY44" fmla="*/ 2930012 h 3746090"/>
              <a:gd name="connsiteX45" fmla="*/ 692718 w 3337596"/>
              <a:gd name="connsiteY45" fmla="*/ 2782529 h 3746090"/>
              <a:gd name="connsiteX46" fmla="*/ 899196 w 3337596"/>
              <a:gd name="connsiteY46" fmla="*/ 2595716 h 3746090"/>
              <a:gd name="connsiteX47" fmla="*/ 928692 w 3337596"/>
              <a:gd name="connsiteY47" fmla="*/ 2772696 h 3746090"/>
              <a:gd name="connsiteX48" fmla="*/ 987686 w 3337596"/>
              <a:gd name="connsiteY48" fmla="*/ 2880851 h 3746090"/>
              <a:gd name="connsiteX49" fmla="*/ 1164666 w 3337596"/>
              <a:gd name="connsiteY49" fmla="*/ 2831690 h 3746090"/>
              <a:gd name="connsiteX50" fmla="*/ 1076176 w 3337596"/>
              <a:gd name="connsiteY50" fmla="*/ 2703871 h 3746090"/>
              <a:gd name="connsiteX51" fmla="*/ 1066344 w 3337596"/>
              <a:gd name="connsiteY51" fmla="*/ 2595716 h 3746090"/>
              <a:gd name="connsiteX52" fmla="*/ 1135170 w 3337596"/>
              <a:gd name="connsiteY52" fmla="*/ 2467896 h 3746090"/>
              <a:gd name="connsiteX53" fmla="*/ 1213828 w 3337596"/>
              <a:gd name="connsiteY53" fmla="*/ 2497393 h 3746090"/>
              <a:gd name="connsiteX54" fmla="*/ 1135170 w 3337596"/>
              <a:gd name="connsiteY54" fmla="*/ 2271251 h 3746090"/>
              <a:gd name="connsiteX55" fmla="*/ 1027015 w 3337596"/>
              <a:gd name="connsiteY55" fmla="*/ 2143432 h 3746090"/>
              <a:gd name="connsiteX56" fmla="*/ 909028 w 3337596"/>
              <a:gd name="connsiteY56" fmla="*/ 2025445 h 3746090"/>
              <a:gd name="connsiteX57" fmla="*/ 702550 w 3337596"/>
              <a:gd name="connsiteY57" fmla="*/ 2045109 h 3746090"/>
              <a:gd name="connsiteX58" fmla="*/ 555066 w 3337596"/>
              <a:gd name="connsiteY58" fmla="*/ 2182761 h 3746090"/>
              <a:gd name="connsiteX59" fmla="*/ 545234 w 3337596"/>
              <a:gd name="connsiteY59" fmla="*/ 2330245 h 3746090"/>
              <a:gd name="connsiteX60" fmla="*/ 564899 w 3337596"/>
              <a:gd name="connsiteY60" fmla="*/ 2517058 h 3746090"/>
              <a:gd name="connsiteX61" fmla="*/ 594396 w 3337596"/>
              <a:gd name="connsiteY61" fmla="*/ 2605548 h 3746090"/>
              <a:gd name="connsiteX62" fmla="*/ 181441 w 3337596"/>
              <a:gd name="connsiteY62" fmla="*/ 2290916 h 3746090"/>
              <a:gd name="connsiteX63" fmla="*/ 14292 w 3337596"/>
              <a:gd name="connsiteY63" fmla="*/ 1986116 h 3746090"/>
              <a:gd name="connsiteX64" fmla="*/ 0 w 3337596"/>
              <a:gd name="connsiteY64" fmla="*/ 1757438 h 3746090"/>
              <a:gd name="connsiteX65" fmla="*/ 0 w 3337596"/>
              <a:gd name="connsiteY65" fmla="*/ 1653833 h 3746090"/>
              <a:gd name="connsiteX66" fmla="*/ 63454 w 3337596"/>
              <a:gd name="connsiteY66" fmla="*/ 1445341 h 3746090"/>
              <a:gd name="connsiteX67" fmla="*/ 240434 w 3337596"/>
              <a:gd name="connsiteY67" fmla="*/ 1189703 h 3746090"/>
              <a:gd name="connsiteX68" fmla="*/ 535402 w 3337596"/>
              <a:gd name="connsiteY68" fmla="*/ 1081548 h 3746090"/>
              <a:gd name="connsiteX69" fmla="*/ 732047 w 3337596"/>
              <a:gd name="connsiteY69" fmla="*/ 1071716 h 3746090"/>
              <a:gd name="connsiteX70" fmla="*/ 840202 w 3337596"/>
              <a:gd name="connsiteY70" fmla="*/ 1101212 h 3746090"/>
              <a:gd name="connsiteX71" fmla="*/ 1027015 w 3337596"/>
              <a:gd name="connsiteY71" fmla="*/ 1179871 h 3746090"/>
              <a:gd name="connsiteX72" fmla="*/ 1105673 w 3337596"/>
              <a:gd name="connsiteY72" fmla="*/ 845574 h 3746090"/>
              <a:gd name="connsiteX73" fmla="*/ 1302318 w 3337596"/>
              <a:gd name="connsiteY73" fmla="*/ 540774 h 3746090"/>
              <a:gd name="connsiteX74" fmla="*/ 1459634 w 3337596"/>
              <a:gd name="connsiteY74" fmla="*/ 314632 h 3746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37596" h="3746090">
                <a:moveTo>
                  <a:pt x="1675944" y="0"/>
                </a:moveTo>
                <a:lnTo>
                  <a:pt x="1852925" y="245806"/>
                </a:lnTo>
                <a:lnTo>
                  <a:pt x="2197054" y="737419"/>
                </a:lnTo>
                <a:lnTo>
                  <a:pt x="2285544" y="963561"/>
                </a:lnTo>
                <a:lnTo>
                  <a:pt x="2334705" y="1179871"/>
                </a:lnTo>
                <a:lnTo>
                  <a:pt x="2551015" y="1101212"/>
                </a:lnTo>
                <a:lnTo>
                  <a:pt x="2885312" y="1101212"/>
                </a:lnTo>
                <a:lnTo>
                  <a:pt x="3160615" y="1278193"/>
                </a:lnTo>
                <a:lnTo>
                  <a:pt x="3298266" y="1524000"/>
                </a:lnTo>
                <a:lnTo>
                  <a:pt x="3337596" y="1858296"/>
                </a:lnTo>
                <a:lnTo>
                  <a:pt x="3239273" y="2192593"/>
                </a:lnTo>
                <a:lnTo>
                  <a:pt x="3072125" y="2359741"/>
                </a:lnTo>
                <a:lnTo>
                  <a:pt x="2895144" y="2507225"/>
                </a:lnTo>
                <a:lnTo>
                  <a:pt x="2777157" y="2585883"/>
                </a:lnTo>
                <a:lnTo>
                  <a:pt x="2757492" y="2231922"/>
                </a:lnTo>
                <a:lnTo>
                  <a:pt x="2669002" y="2064774"/>
                </a:lnTo>
                <a:lnTo>
                  <a:pt x="2501854" y="2035277"/>
                </a:lnTo>
                <a:lnTo>
                  <a:pt x="2285544" y="2153264"/>
                </a:lnTo>
                <a:lnTo>
                  <a:pt x="2157725" y="2330245"/>
                </a:lnTo>
                <a:lnTo>
                  <a:pt x="2147892" y="2467896"/>
                </a:lnTo>
                <a:lnTo>
                  <a:pt x="2226550" y="2536722"/>
                </a:lnTo>
                <a:lnTo>
                  <a:pt x="2265879" y="2615380"/>
                </a:lnTo>
                <a:lnTo>
                  <a:pt x="2216718" y="2772696"/>
                </a:lnTo>
                <a:lnTo>
                  <a:pt x="2138060" y="2821858"/>
                </a:lnTo>
                <a:lnTo>
                  <a:pt x="2216718" y="2871019"/>
                </a:lnTo>
                <a:lnTo>
                  <a:pt x="2324873" y="2890683"/>
                </a:lnTo>
                <a:lnTo>
                  <a:pt x="2433028" y="2733367"/>
                </a:lnTo>
                <a:lnTo>
                  <a:pt x="2433028" y="2615380"/>
                </a:lnTo>
                <a:lnTo>
                  <a:pt x="2708331" y="2851354"/>
                </a:lnTo>
                <a:lnTo>
                  <a:pt x="2767325" y="3048000"/>
                </a:lnTo>
                <a:lnTo>
                  <a:pt x="2737828" y="3254477"/>
                </a:lnTo>
                <a:lnTo>
                  <a:pt x="2610008" y="3362632"/>
                </a:lnTo>
                <a:lnTo>
                  <a:pt x="2413363" y="3431458"/>
                </a:lnTo>
                <a:lnTo>
                  <a:pt x="2246215" y="3411793"/>
                </a:lnTo>
                <a:lnTo>
                  <a:pt x="2108563" y="3342967"/>
                </a:lnTo>
                <a:lnTo>
                  <a:pt x="2039737" y="3293806"/>
                </a:lnTo>
                <a:lnTo>
                  <a:pt x="1852925" y="3539612"/>
                </a:lnTo>
                <a:lnTo>
                  <a:pt x="1656279" y="3746090"/>
                </a:lnTo>
                <a:lnTo>
                  <a:pt x="1459634" y="3559277"/>
                </a:lnTo>
                <a:lnTo>
                  <a:pt x="1272821" y="3283974"/>
                </a:lnTo>
                <a:lnTo>
                  <a:pt x="1105673" y="3382296"/>
                </a:lnTo>
                <a:lnTo>
                  <a:pt x="859866" y="3411793"/>
                </a:lnTo>
                <a:lnTo>
                  <a:pt x="643557" y="3303638"/>
                </a:lnTo>
                <a:lnTo>
                  <a:pt x="555066" y="3126658"/>
                </a:lnTo>
                <a:lnTo>
                  <a:pt x="555066" y="2930012"/>
                </a:lnTo>
                <a:lnTo>
                  <a:pt x="692718" y="2782529"/>
                </a:lnTo>
                <a:lnTo>
                  <a:pt x="899196" y="2595716"/>
                </a:lnTo>
                <a:lnTo>
                  <a:pt x="928692" y="2772696"/>
                </a:lnTo>
                <a:lnTo>
                  <a:pt x="987686" y="2880851"/>
                </a:lnTo>
                <a:lnTo>
                  <a:pt x="1164666" y="2831690"/>
                </a:lnTo>
                <a:lnTo>
                  <a:pt x="1076176" y="2703871"/>
                </a:lnTo>
                <a:lnTo>
                  <a:pt x="1066344" y="2595716"/>
                </a:lnTo>
                <a:lnTo>
                  <a:pt x="1135170" y="2467896"/>
                </a:lnTo>
                <a:lnTo>
                  <a:pt x="1213828" y="2497393"/>
                </a:lnTo>
                <a:lnTo>
                  <a:pt x="1135170" y="2271251"/>
                </a:lnTo>
                <a:lnTo>
                  <a:pt x="1027015" y="2143432"/>
                </a:lnTo>
                <a:lnTo>
                  <a:pt x="909028" y="2025445"/>
                </a:lnTo>
                <a:lnTo>
                  <a:pt x="702550" y="2045109"/>
                </a:lnTo>
                <a:lnTo>
                  <a:pt x="555066" y="2182761"/>
                </a:lnTo>
                <a:lnTo>
                  <a:pt x="545234" y="2330245"/>
                </a:lnTo>
                <a:lnTo>
                  <a:pt x="564899" y="2517058"/>
                </a:lnTo>
                <a:lnTo>
                  <a:pt x="594396" y="2605548"/>
                </a:lnTo>
                <a:lnTo>
                  <a:pt x="181441" y="2290916"/>
                </a:lnTo>
                <a:lnTo>
                  <a:pt x="14292" y="1986116"/>
                </a:lnTo>
                <a:lnTo>
                  <a:pt x="0" y="1757438"/>
                </a:lnTo>
                <a:lnTo>
                  <a:pt x="0" y="1653833"/>
                </a:lnTo>
                <a:lnTo>
                  <a:pt x="63454" y="1445341"/>
                </a:lnTo>
                <a:lnTo>
                  <a:pt x="240434" y="1189703"/>
                </a:lnTo>
                <a:lnTo>
                  <a:pt x="535402" y="1081548"/>
                </a:lnTo>
                <a:lnTo>
                  <a:pt x="732047" y="1071716"/>
                </a:lnTo>
                <a:lnTo>
                  <a:pt x="840202" y="1101212"/>
                </a:lnTo>
                <a:lnTo>
                  <a:pt x="1027015" y="1179871"/>
                </a:lnTo>
                <a:lnTo>
                  <a:pt x="1105673" y="845574"/>
                </a:lnTo>
                <a:lnTo>
                  <a:pt x="1302318" y="540774"/>
                </a:lnTo>
                <a:lnTo>
                  <a:pt x="1459634" y="314632"/>
                </a:lnTo>
                <a:close/>
              </a:path>
            </a:pathLst>
          </a:custGeom>
          <a:noFill/>
          <a:ln>
            <a:noFill/>
          </a:ln>
        </p:spPr>
      </p:pic>
    </p:spTree>
    <p:extLst>
      <p:ext uri="{BB962C8B-B14F-4D97-AF65-F5344CB8AC3E}">
        <p14:creationId xmlns:p14="http://schemas.microsoft.com/office/powerpoint/2010/main" val="3460941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C66CB99-C635-9216-508C-C0AEE676E6F7}"/>
              </a:ext>
            </a:extLst>
          </p:cNvPr>
          <p:cNvSpPr txBox="1"/>
          <p:nvPr/>
        </p:nvSpPr>
        <p:spPr>
          <a:xfrm>
            <a:off x="1476104" y="1083715"/>
            <a:ext cx="9482842" cy="3785652"/>
          </a:xfrm>
          <a:prstGeom prst="rect">
            <a:avLst/>
          </a:prstGeom>
          <a:noFill/>
        </p:spPr>
        <p:txBody>
          <a:bodyPr wrap="square">
            <a:spAutoFit/>
          </a:bodyPr>
          <a:lstStyle/>
          <a:p>
            <a:pPr algn="ctr"/>
            <a:r>
              <a:rPr lang="en-US" sz="4800" dirty="0"/>
              <a:t>Step 7</a:t>
            </a:r>
            <a:br>
              <a:rPr lang="en-US" sz="4800" dirty="0"/>
            </a:br>
            <a:br>
              <a:rPr lang="en-US" sz="4800" dirty="0"/>
            </a:br>
            <a:r>
              <a:rPr lang="en-US" sz="4800" dirty="0"/>
              <a:t>EXPERIMENT WITH </a:t>
            </a:r>
            <a:r>
              <a:rPr lang="en-US" sz="4800" dirty="0">
                <a:solidFill>
                  <a:srgbClr val="FF0000"/>
                </a:solidFill>
              </a:rPr>
              <a:t>COLORS</a:t>
            </a:r>
          </a:p>
          <a:p>
            <a:pPr algn="ctr"/>
            <a:r>
              <a:rPr lang="en-US" sz="4800" dirty="0"/>
              <a:t> TO PROVIDE MULTIPLE </a:t>
            </a:r>
          </a:p>
          <a:p>
            <a:pPr algn="ctr"/>
            <a:r>
              <a:rPr lang="en-US" sz="4800" dirty="0"/>
              <a:t>POTENTIAL  DESIGNS</a:t>
            </a:r>
          </a:p>
        </p:txBody>
      </p:sp>
    </p:spTree>
    <p:extLst>
      <p:ext uri="{BB962C8B-B14F-4D97-AF65-F5344CB8AC3E}">
        <p14:creationId xmlns:p14="http://schemas.microsoft.com/office/powerpoint/2010/main" val="30066709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838200" y="48190"/>
            <a:ext cx="10515600" cy="1619741"/>
          </a:xfrm>
        </p:spPr>
        <p:txBody>
          <a:bodyPr>
            <a:normAutofit/>
          </a:bodyPr>
          <a:lstStyle/>
          <a:p>
            <a:r>
              <a:rPr lang="en-US" sz="3600" b="1" dirty="0"/>
              <a:t>Add Colors to Basic Design </a:t>
            </a:r>
            <a:endParaRPr lang="en-US" sz="3100" dirty="0"/>
          </a:p>
        </p:txBody>
      </p:sp>
      <p:sp>
        <p:nvSpPr>
          <p:cNvPr id="11" name="TextBox 10">
            <a:extLst>
              <a:ext uri="{FF2B5EF4-FFF2-40B4-BE49-F238E27FC236}">
                <a16:creationId xmlns:a16="http://schemas.microsoft.com/office/drawing/2014/main" id="{62051883-F9CD-5F6F-1896-FE51367C1866}"/>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7" name="Oval 16">
            <a:extLst>
              <a:ext uri="{FF2B5EF4-FFF2-40B4-BE49-F238E27FC236}">
                <a16:creationId xmlns:a16="http://schemas.microsoft.com/office/drawing/2014/main" id="{9004125C-CC3A-FC80-B019-299B70E3A977}"/>
              </a:ext>
            </a:extLst>
          </p:cNvPr>
          <p:cNvSpPr/>
          <p:nvPr/>
        </p:nvSpPr>
        <p:spPr>
          <a:xfrm>
            <a:off x="5617831" y="1375552"/>
            <a:ext cx="5307055" cy="530705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80BAFEC1-9B4B-4ACF-90D2-FDA1B939A252}"/>
              </a:ext>
            </a:extLst>
          </p:cNvPr>
          <p:cNvSpPr txBox="1"/>
          <p:nvPr/>
        </p:nvSpPr>
        <p:spPr>
          <a:xfrm>
            <a:off x="7107864" y="342900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9" name="Oval 18">
            <a:extLst>
              <a:ext uri="{FF2B5EF4-FFF2-40B4-BE49-F238E27FC236}">
                <a16:creationId xmlns:a16="http://schemas.microsoft.com/office/drawing/2014/main" id="{F250D698-2813-9A52-F761-77DA805B2931}"/>
              </a:ext>
            </a:extLst>
          </p:cNvPr>
          <p:cNvSpPr/>
          <p:nvPr/>
        </p:nvSpPr>
        <p:spPr>
          <a:xfrm>
            <a:off x="5855406" y="1610467"/>
            <a:ext cx="4834565" cy="4834565"/>
          </a:xfrm>
          <a:prstGeom prst="ellipse">
            <a:avLst/>
          </a:prstGeom>
          <a:solidFill>
            <a:srgbClr val="92D050"/>
          </a:solidFill>
          <a:ln w="22225">
            <a:solidFill>
              <a:srgbClr val="FF9300">
                <a:alpha val="881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0BA9BD34-2FFB-9FDF-A2DD-05422921BF5F}"/>
              </a:ext>
            </a:extLst>
          </p:cNvPr>
          <p:cNvSpPr/>
          <p:nvPr/>
        </p:nvSpPr>
        <p:spPr>
          <a:xfrm>
            <a:off x="6180111" y="2078316"/>
            <a:ext cx="4102020" cy="4052662"/>
          </a:xfrm>
          <a:prstGeom prst="rect">
            <a:avLst/>
          </a:prstGeom>
          <a:noFill/>
        </p:spPr>
        <p:txBody>
          <a:bodyPr wrap="none" lIns="91440" tIns="45720" rIns="91440" bIns="45720">
            <a:prstTxWarp prst="textArchDown">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rgbClr val="FF2600"/>
                </a:solidFill>
              </a:rPr>
              <a:t>Alamo Area Council</a:t>
            </a:r>
          </a:p>
        </p:txBody>
      </p:sp>
      <p:pic>
        <p:nvPicPr>
          <p:cNvPr id="5" name="Picture 4" descr="Bear Drawing Images - Free Download on Freepik">
            <a:extLst>
              <a:ext uri="{FF2B5EF4-FFF2-40B4-BE49-F238E27FC236}">
                <a16:creationId xmlns:a16="http://schemas.microsoft.com/office/drawing/2014/main" id="{CA8336E2-6104-C9F3-1AE5-3D4133DD8D6F}"/>
              </a:ext>
            </a:extLst>
          </p:cNvPr>
          <p:cNvPicPr>
            <a:picLocks noChangeAspect="1" noChangeArrowheads="1"/>
          </p:cNvPicPr>
          <p:nvPr/>
        </p:nvPicPr>
        <p:blipFill>
          <a:blip r:embed="rId2">
            <a:grayscl/>
            <a:extLst>
              <a:ext uri="{BEBA8EAE-BF5A-486C-A8C5-ECC9F3942E4B}">
                <a14:imgProps xmlns:a14="http://schemas.microsoft.com/office/drawing/2010/main">
                  <a14:imgLayer r:embed="rId3">
                    <a14:imgEffect>
                      <a14:colorTemperature colorTemp="10307"/>
                    </a14:imgEffect>
                    <a14:imgEffect>
                      <a14:saturation sat="262000"/>
                    </a14:imgEffect>
                  </a14:imgLayer>
                </a14:imgProps>
              </a:ext>
              <a:ext uri="{28A0092B-C50C-407E-A947-70E740481C1C}">
                <a14:useLocalDpi xmlns:a14="http://schemas.microsoft.com/office/drawing/2010/main" val="0"/>
              </a:ext>
            </a:extLst>
          </a:blip>
          <a:srcRect l="13219" t="7772" r="11964" b="10823"/>
          <a:stretch>
            <a:fillRect/>
          </a:stretch>
        </p:blipFill>
        <p:spPr bwMode="auto">
          <a:xfrm>
            <a:off x="6879068" y="2633544"/>
            <a:ext cx="2704109" cy="2942206"/>
          </a:xfrm>
          <a:custGeom>
            <a:avLst/>
            <a:gdLst>
              <a:gd name="connsiteX0" fmla="*/ 304800 w 2202873"/>
              <a:gd name="connsiteY0" fmla="*/ 0 h 2396836"/>
              <a:gd name="connsiteX1" fmla="*/ 581891 w 2202873"/>
              <a:gd name="connsiteY1" fmla="*/ 55418 h 2396836"/>
              <a:gd name="connsiteX2" fmla="*/ 734291 w 2202873"/>
              <a:gd name="connsiteY2" fmla="*/ 193963 h 2396836"/>
              <a:gd name="connsiteX3" fmla="*/ 886691 w 2202873"/>
              <a:gd name="connsiteY3" fmla="*/ 0 h 2396836"/>
              <a:gd name="connsiteX4" fmla="*/ 1246909 w 2202873"/>
              <a:gd name="connsiteY4" fmla="*/ 0 h 2396836"/>
              <a:gd name="connsiteX5" fmla="*/ 1607127 w 2202873"/>
              <a:gd name="connsiteY5" fmla="*/ 83127 h 2396836"/>
              <a:gd name="connsiteX6" fmla="*/ 1967345 w 2202873"/>
              <a:gd name="connsiteY6" fmla="*/ 13854 h 2396836"/>
              <a:gd name="connsiteX7" fmla="*/ 2092036 w 2202873"/>
              <a:gd name="connsiteY7" fmla="*/ 110836 h 2396836"/>
              <a:gd name="connsiteX8" fmla="*/ 2147454 w 2202873"/>
              <a:gd name="connsiteY8" fmla="*/ 277091 h 2396836"/>
              <a:gd name="connsiteX9" fmla="*/ 2064327 w 2202873"/>
              <a:gd name="connsiteY9" fmla="*/ 498763 h 2396836"/>
              <a:gd name="connsiteX10" fmla="*/ 2078182 w 2202873"/>
              <a:gd name="connsiteY10" fmla="*/ 623454 h 2396836"/>
              <a:gd name="connsiteX11" fmla="*/ 2202873 w 2202873"/>
              <a:gd name="connsiteY11" fmla="*/ 928254 h 2396836"/>
              <a:gd name="connsiteX12" fmla="*/ 2202873 w 2202873"/>
              <a:gd name="connsiteY12" fmla="*/ 1302327 h 2396836"/>
              <a:gd name="connsiteX13" fmla="*/ 2078182 w 2202873"/>
              <a:gd name="connsiteY13" fmla="*/ 1676400 h 2396836"/>
              <a:gd name="connsiteX14" fmla="*/ 1925782 w 2202873"/>
              <a:gd name="connsiteY14" fmla="*/ 2022763 h 2396836"/>
              <a:gd name="connsiteX15" fmla="*/ 1676400 w 2202873"/>
              <a:gd name="connsiteY15" fmla="*/ 2147454 h 2396836"/>
              <a:gd name="connsiteX16" fmla="*/ 1302327 w 2202873"/>
              <a:gd name="connsiteY16" fmla="*/ 2286000 h 2396836"/>
              <a:gd name="connsiteX17" fmla="*/ 1066800 w 2202873"/>
              <a:gd name="connsiteY17" fmla="*/ 2396836 h 2396836"/>
              <a:gd name="connsiteX18" fmla="*/ 886691 w 2202873"/>
              <a:gd name="connsiteY18" fmla="*/ 2341418 h 2396836"/>
              <a:gd name="connsiteX19" fmla="*/ 526473 w 2202873"/>
              <a:gd name="connsiteY19" fmla="*/ 2092036 h 2396836"/>
              <a:gd name="connsiteX20" fmla="*/ 401782 w 2202873"/>
              <a:gd name="connsiteY20" fmla="*/ 2202873 h 2396836"/>
              <a:gd name="connsiteX21" fmla="*/ 124691 w 2202873"/>
              <a:gd name="connsiteY21" fmla="*/ 1690254 h 2396836"/>
              <a:gd name="connsiteX22" fmla="*/ 0 w 2202873"/>
              <a:gd name="connsiteY22" fmla="*/ 1246909 h 2396836"/>
              <a:gd name="connsiteX23" fmla="*/ 27709 w 2202873"/>
              <a:gd name="connsiteY23" fmla="*/ 886691 h 2396836"/>
              <a:gd name="connsiteX24" fmla="*/ 138545 w 2202873"/>
              <a:gd name="connsiteY24" fmla="*/ 678873 h 2396836"/>
              <a:gd name="connsiteX25" fmla="*/ 277091 w 2202873"/>
              <a:gd name="connsiteY25" fmla="*/ 526473 h 2396836"/>
              <a:gd name="connsiteX26" fmla="*/ 290945 w 2202873"/>
              <a:gd name="connsiteY26" fmla="*/ 387927 h 2396836"/>
              <a:gd name="connsiteX27" fmla="*/ 180109 w 2202873"/>
              <a:gd name="connsiteY27" fmla="*/ 263236 h 2396836"/>
              <a:gd name="connsiteX28" fmla="*/ 207818 w 2202873"/>
              <a:gd name="connsiteY28" fmla="*/ 83127 h 239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202873" h="2396836">
                <a:moveTo>
                  <a:pt x="304800" y="0"/>
                </a:moveTo>
                <a:lnTo>
                  <a:pt x="581891" y="55418"/>
                </a:lnTo>
                <a:lnTo>
                  <a:pt x="734291" y="193963"/>
                </a:lnTo>
                <a:lnTo>
                  <a:pt x="886691" y="0"/>
                </a:lnTo>
                <a:lnTo>
                  <a:pt x="1246909" y="0"/>
                </a:lnTo>
                <a:lnTo>
                  <a:pt x="1607127" y="83127"/>
                </a:lnTo>
                <a:lnTo>
                  <a:pt x="1967345" y="13854"/>
                </a:lnTo>
                <a:lnTo>
                  <a:pt x="2092036" y="110836"/>
                </a:lnTo>
                <a:lnTo>
                  <a:pt x="2147454" y="277091"/>
                </a:lnTo>
                <a:lnTo>
                  <a:pt x="2064327" y="498763"/>
                </a:lnTo>
                <a:lnTo>
                  <a:pt x="2078182" y="623454"/>
                </a:lnTo>
                <a:lnTo>
                  <a:pt x="2202873" y="928254"/>
                </a:lnTo>
                <a:lnTo>
                  <a:pt x="2202873" y="1302327"/>
                </a:lnTo>
                <a:lnTo>
                  <a:pt x="2078182" y="1676400"/>
                </a:lnTo>
                <a:lnTo>
                  <a:pt x="1925782" y="2022763"/>
                </a:lnTo>
                <a:lnTo>
                  <a:pt x="1676400" y="2147454"/>
                </a:lnTo>
                <a:lnTo>
                  <a:pt x="1302327" y="2286000"/>
                </a:lnTo>
                <a:lnTo>
                  <a:pt x="1066800" y="2396836"/>
                </a:lnTo>
                <a:lnTo>
                  <a:pt x="886691" y="2341418"/>
                </a:lnTo>
                <a:lnTo>
                  <a:pt x="526473" y="2092036"/>
                </a:lnTo>
                <a:lnTo>
                  <a:pt x="401782" y="2202873"/>
                </a:lnTo>
                <a:lnTo>
                  <a:pt x="124691" y="1690254"/>
                </a:lnTo>
                <a:lnTo>
                  <a:pt x="0" y="1246909"/>
                </a:lnTo>
                <a:lnTo>
                  <a:pt x="27709" y="886691"/>
                </a:lnTo>
                <a:lnTo>
                  <a:pt x="138545" y="678873"/>
                </a:lnTo>
                <a:lnTo>
                  <a:pt x="277091" y="526473"/>
                </a:lnTo>
                <a:lnTo>
                  <a:pt x="290945" y="387927"/>
                </a:lnTo>
                <a:lnTo>
                  <a:pt x="180109" y="263236"/>
                </a:lnTo>
                <a:lnTo>
                  <a:pt x="207818" y="83127"/>
                </a:lnTo>
                <a:close/>
              </a:path>
            </a:pathLst>
          </a:custGeom>
          <a:solidFill>
            <a:schemeClr val="accent1">
              <a:lumMod val="40000"/>
              <a:lumOff val="60000"/>
            </a:schemeClr>
          </a:solidFill>
          <a:ln>
            <a:solidFill>
              <a:schemeClr val="accent1">
                <a:lumMod val="60000"/>
                <a:lumOff val="40000"/>
              </a:schemeClr>
            </a:solidFill>
          </a:ln>
        </p:spPr>
      </p:pic>
      <p:sp>
        <p:nvSpPr>
          <p:cNvPr id="29" name="TextBox 28">
            <a:extLst>
              <a:ext uri="{FF2B5EF4-FFF2-40B4-BE49-F238E27FC236}">
                <a16:creationId xmlns:a16="http://schemas.microsoft.com/office/drawing/2014/main" id="{0FE2A8CE-554A-38D1-32D1-27D29C31AAAA}"/>
              </a:ext>
            </a:extLst>
          </p:cNvPr>
          <p:cNvSpPr txBox="1"/>
          <p:nvPr/>
        </p:nvSpPr>
        <p:spPr>
          <a:xfrm>
            <a:off x="560253" y="1610467"/>
            <a:ext cx="4816140" cy="4216539"/>
          </a:xfrm>
          <a:prstGeom prst="rect">
            <a:avLst/>
          </a:prstGeom>
          <a:noFill/>
        </p:spPr>
        <p:txBody>
          <a:bodyPr wrap="square" rtlCol="0">
            <a:spAutoFit/>
          </a:bodyPr>
          <a:lstStyle/>
          <a:p>
            <a:r>
              <a:rPr lang="en-US" sz="2400" b="1" dirty="0"/>
              <a:t>ALL colors can easily be changed so CHANGE them</a:t>
            </a:r>
          </a:p>
          <a:p>
            <a:pPr marL="285750" indent="-285750">
              <a:buFont typeface="Wingdings" pitchFamily="2" charset="2"/>
              <a:buChar char="v"/>
            </a:pPr>
            <a:r>
              <a:rPr lang="en-US" sz="2000" dirty="0"/>
              <a:t>Select the outside circle and use ”shape Fill” to change the border color</a:t>
            </a:r>
          </a:p>
          <a:p>
            <a:pPr marL="285750" indent="-285750">
              <a:buFont typeface="Wingdings" pitchFamily="2" charset="2"/>
              <a:buChar char="v"/>
            </a:pPr>
            <a:r>
              <a:rPr lang="en-US" sz="2000" dirty="0"/>
              <a:t>Select the inner circle and use “Shape</a:t>
            </a:r>
          </a:p>
          <a:p>
            <a:r>
              <a:rPr lang="en-US" sz="2000" dirty="0"/>
              <a:t>     Fill” to change the background color</a:t>
            </a:r>
          </a:p>
          <a:p>
            <a:pPr marL="285750" indent="-285750">
              <a:buFont typeface="Wingdings" pitchFamily="2" charset="2"/>
              <a:buChar char="v"/>
            </a:pPr>
            <a:r>
              <a:rPr lang="en-US" sz="2000" dirty="0"/>
              <a:t>Select the lettering  (use mouse to </a:t>
            </a:r>
          </a:p>
          <a:p>
            <a:r>
              <a:rPr lang="en-US" sz="2000" dirty="0"/>
              <a:t>    Highlight lettering you wish to change) </a:t>
            </a:r>
          </a:p>
          <a:p>
            <a:r>
              <a:rPr lang="en-US" sz="2000" dirty="0"/>
              <a:t>    use “Font Color” to change text colors</a:t>
            </a:r>
          </a:p>
          <a:p>
            <a:endParaRPr lang="en-US" sz="2000" dirty="0"/>
          </a:p>
          <a:p>
            <a:r>
              <a:rPr lang="en-US" sz="2000" dirty="0"/>
              <a:t>Remember to save each version to allow you to down-select later to you favorite color combinations</a:t>
            </a:r>
          </a:p>
        </p:txBody>
      </p:sp>
      <p:sp>
        <p:nvSpPr>
          <p:cNvPr id="14" name="Rectangle 13">
            <a:extLst>
              <a:ext uri="{FF2B5EF4-FFF2-40B4-BE49-F238E27FC236}">
                <a16:creationId xmlns:a16="http://schemas.microsoft.com/office/drawing/2014/main" id="{BAAE5318-B4DE-900F-CFBA-6B5E4BC334B4}"/>
              </a:ext>
            </a:extLst>
          </p:cNvPr>
          <p:cNvSpPr/>
          <p:nvPr/>
        </p:nvSpPr>
        <p:spPr>
          <a:xfrm>
            <a:off x="6222696" y="2064788"/>
            <a:ext cx="4102020" cy="4052662"/>
          </a:xfrm>
          <a:prstGeom prst="rect">
            <a:avLst/>
          </a:prstGeom>
          <a:noFill/>
        </p:spPr>
        <p:txBody>
          <a:bodyPr wrap="none" lIns="91440" tIns="45720" rIns="91440" bIns="45720">
            <a:prstTxWarp prst="textArchUp">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rgbClr val="FF2600"/>
                </a:solidFill>
              </a:rPr>
              <a:t>Camp Bear Creek</a:t>
            </a:r>
          </a:p>
        </p:txBody>
      </p:sp>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F02AE369-72E6-7E8F-FC51-3AA1CD0F46C5}"/>
                  </a:ext>
                </a:extLst>
              </p14:cNvPr>
              <p14:cNvContentPartPr/>
              <p14:nvPr/>
            </p14:nvContentPartPr>
            <p14:xfrm>
              <a:off x="6898909" y="2725527"/>
              <a:ext cx="2663640" cy="2733120"/>
            </p14:xfrm>
          </p:contentPart>
        </mc:Choice>
        <mc:Fallback xmlns="">
          <p:pic>
            <p:nvPicPr>
              <p:cNvPr id="12" name="Ink 11">
                <a:extLst>
                  <a:ext uri="{FF2B5EF4-FFF2-40B4-BE49-F238E27FC236}">
                    <a16:creationId xmlns:a16="http://schemas.microsoft.com/office/drawing/2014/main" id="{F02AE369-72E6-7E8F-FC51-3AA1CD0F46C5}"/>
                  </a:ext>
                </a:extLst>
              </p:cNvPr>
              <p:cNvPicPr/>
              <p:nvPr/>
            </p:nvPicPr>
            <p:blipFill>
              <a:blip r:embed="rId5"/>
              <a:stretch>
                <a:fillRect/>
              </a:stretch>
            </p:blipFill>
            <p:spPr>
              <a:xfrm>
                <a:off x="6844909" y="2617527"/>
                <a:ext cx="2771280" cy="2948760"/>
              </a:xfrm>
              <a:prstGeom prst="rect">
                <a:avLst/>
              </a:prstGeom>
            </p:spPr>
          </p:pic>
        </mc:Fallback>
      </mc:AlternateContent>
      <p:sp>
        <p:nvSpPr>
          <p:cNvPr id="3" name="Rectangle 2">
            <a:extLst>
              <a:ext uri="{FF2B5EF4-FFF2-40B4-BE49-F238E27FC236}">
                <a16:creationId xmlns:a16="http://schemas.microsoft.com/office/drawing/2014/main" id="{60F2ACBD-2527-5812-D136-F60E9977B947}"/>
              </a:ext>
            </a:extLst>
          </p:cNvPr>
          <p:cNvSpPr/>
          <p:nvPr/>
        </p:nvSpPr>
        <p:spPr>
          <a:xfrm>
            <a:off x="5956353" y="3351225"/>
            <a:ext cx="4834978" cy="1015663"/>
          </a:xfrm>
          <a:prstGeom prst="rect">
            <a:avLst/>
          </a:prstGeom>
          <a:noFill/>
        </p:spPr>
        <p:txBody>
          <a:bodyPr wrap="none" lIns="91440" tIns="45720" rIns="91440" bIns="45720">
            <a:spAutoFit/>
          </a:bodyPr>
          <a:lstStyle/>
          <a:p>
            <a:pPr algn="ctr"/>
            <a:r>
              <a:rPr lang="en-US" sz="4400" b="1" cap="none" spc="0" dirty="0">
                <a:ln w="10160">
                  <a:solidFill>
                    <a:schemeClr val="accent5"/>
                  </a:solidFill>
                  <a:prstDash val="solid"/>
                </a:ln>
                <a:solidFill>
                  <a:srgbClr val="0432FF"/>
                </a:solidFill>
                <a:effectLst>
                  <a:outerShdw blurRad="38100" dist="22860" dir="5400000" algn="tl" rotWithShape="0">
                    <a:srgbClr val="000000">
                      <a:alpha val="30000"/>
                    </a:srgbClr>
                  </a:outerShdw>
                </a:effectLst>
              </a:rPr>
              <a:t>20                          23</a:t>
            </a:r>
            <a:r>
              <a:rPr lang="en-US" sz="6000" b="1" cap="none" spc="0" dirty="0">
                <a:ln w="10160">
                  <a:solidFill>
                    <a:schemeClr val="accent5"/>
                  </a:solidFill>
                  <a:prstDash val="solid"/>
                </a:ln>
                <a:solidFill>
                  <a:srgbClr val="0432FF"/>
                </a:solidFill>
                <a:effectLst>
                  <a:outerShdw blurRad="38100" dist="22860" dir="5400000" algn="tl" rotWithShape="0">
                    <a:srgbClr val="000000">
                      <a:alpha val="30000"/>
                    </a:srgbClr>
                  </a:outerShdw>
                </a:effectLst>
              </a:rPr>
              <a:t> </a:t>
            </a:r>
          </a:p>
        </p:txBody>
      </p:sp>
      <p:pic>
        <p:nvPicPr>
          <p:cNvPr id="8" name="Picture 7" descr="Index of /wp-content/uploads/2014/06">
            <a:extLst>
              <a:ext uri="{FF2B5EF4-FFF2-40B4-BE49-F238E27FC236}">
                <a16:creationId xmlns:a16="http://schemas.microsoft.com/office/drawing/2014/main" id="{A4FEE515-8A51-E4FA-8ADC-65A7CD46C7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005" r="261" b="42"/>
          <a:stretch>
            <a:fillRect/>
          </a:stretch>
        </p:blipFill>
        <p:spPr bwMode="auto">
          <a:xfrm>
            <a:off x="8670016" y="4799514"/>
            <a:ext cx="720175" cy="808319"/>
          </a:xfrm>
          <a:custGeom>
            <a:avLst/>
            <a:gdLst>
              <a:gd name="connsiteX0" fmla="*/ 1675944 w 3337596"/>
              <a:gd name="connsiteY0" fmla="*/ 0 h 3746090"/>
              <a:gd name="connsiteX1" fmla="*/ 1852925 w 3337596"/>
              <a:gd name="connsiteY1" fmla="*/ 245806 h 3746090"/>
              <a:gd name="connsiteX2" fmla="*/ 2197054 w 3337596"/>
              <a:gd name="connsiteY2" fmla="*/ 737419 h 3746090"/>
              <a:gd name="connsiteX3" fmla="*/ 2285544 w 3337596"/>
              <a:gd name="connsiteY3" fmla="*/ 963561 h 3746090"/>
              <a:gd name="connsiteX4" fmla="*/ 2334705 w 3337596"/>
              <a:gd name="connsiteY4" fmla="*/ 1179871 h 3746090"/>
              <a:gd name="connsiteX5" fmla="*/ 2551015 w 3337596"/>
              <a:gd name="connsiteY5" fmla="*/ 1101212 h 3746090"/>
              <a:gd name="connsiteX6" fmla="*/ 2885312 w 3337596"/>
              <a:gd name="connsiteY6" fmla="*/ 1101212 h 3746090"/>
              <a:gd name="connsiteX7" fmla="*/ 3160615 w 3337596"/>
              <a:gd name="connsiteY7" fmla="*/ 1278193 h 3746090"/>
              <a:gd name="connsiteX8" fmla="*/ 3298266 w 3337596"/>
              <a:gd name="connsiteY8" fmla="*/ 1524000 h 3746090"/>
              <a:gd name="connsiteX9" fmla="*/ 3337596 w 3337596"/>
              <a:gd name="connsiteY9" fmla="*/ 1858296 h 3746090"/>
              <a:gd name="connsiteX10" fmla="*/ 3239273 w 3337596"/>
              <a:gd name="connsiteY10" fmla="*/ 2192593 h 3746090"/>
              <a:gd name="connsiteX11" fmla="*/ 3072125 w 3337596"/>
              <a:gd name="connsiteY11" fmla="*/ 2359741 h 3746090"/>
              <a:gd name="connsiteX12" fmla="*/ 2895144 w 3337596"/>
              <a:gd name="connsiteY12" fmla="*/ 2507225 h 3746090"/>
              <a:gd name="connsiteX13" fmla="*/ 2777157 w 3337596"/>
              <a:gd name="connsiteY13" fmla="*/ 2585883 h 3746090"/>
              <a:gd name="connsiteX14" fmla="*/ 2757492 w 3337596"/>
              <a:gd name="connsiteY14" fmla="*/ 2231922 h 3746090"/>
              <a:gd name="connsiteX15" fmla="*/ 2669002 w 3337596"/>
              <a:gd name="connsiteY15" fmla="*/ 2064774 h 3746090"/>
              <a:gd name="connsiteX16" fmla="*/ 2501854 w 3337596"/>
              <a:gd name="connsiteY16" fmla="*/ 2035277 h 3746090"/>
              <a:gd name="connsiteX17" fmla="*/ 2285544 w 3337596"/>
              <a:gd name="connsiteY17" fmla="*/ 2153264 h 3746090"/>
              <a:gd name="connsiteX18" fmla="*/ 2157725 w 3337596"/>
              <a:gd name="connsiteY18" fmla="*/ 2330245 h 3746090"/>
              <a:gd name="connsiteX19" fmla="*/ 2147892 w 3337596"/>
              <a:gd name="connsiteY19" fmla="*/ 2467896 h 3746090"/>
              <a:gd name="connsiteX20" fmla="*/ 2226550 w 3337596"/>
              <a:gd name="connsiteY20" fmla="*/ 2536722 h 3746090"/>
              <a:gd name="connsiteX21" fmla="*/ 2265879 w 3337596"/>
              <a:gd name="connsiteY21" fmla="*/ 2615380 h 3746090"/>
              <a:gd name="connsiteX22" fmla="*/ 2216718 w 3337596"/>
              <a:gd name="connsiteY22" fmla="*/ 2772696 h 3746090"/>
              <a:gd name="connsiteX23" fmla="*/ 2138060 w 3337596"/>
              <a:gd name="connsiteY23" fmla="*/ 2821858 h 3746090"/>
              <a:gd name="connsiteX24" fmla="*/ 2216718 w 3337596"/>
              <a:gd name="connsiteY24" fmla="*/ 2871019 h 3746090"/>
              <a:gd name="connsiteX25" fmla="*/ 2324873 w 3337596"/>
              <a:gd name="connsiteY25" fmla="*/ 2890683 h 3746090"/>
              <a:gd name="connsiteX26" fmla="*/ 2433028 w 3337596"/>
              <a:gd name="connsiteY26" fmla="*/ 2733367 h 3746090"/>
              <a:gd name="connsiteX27" fmla="*/ 2433028 w 3337596"/>
              <a:gd name="connsiteY27" fmla="*/ 2615380 h 3746090"/>
              <a:gd name="connsiteX28" fmla="*/ 2708331 w 3337596"/>
              <a:gd name="connsiteY28" fmla="*/ 2851354 h 3746090"/>
              <a:gd name="connsiteX29" fmla="*/ 2767325 w 3337596"/>
              <a:gd name="connsiteY29" fmla="*/ 3048000 h 3746090"/>
              <a:gd name="connsiteX30" fmla="*/ 2737828 w 3337596"/>
              <a:gd name="connsiteY30" fmla="*/ 3254477 h 3746090"/>
              <a:gd name="connsiteX31" fmla="*/ 2610008 w 3337596"/>
              <a:gd name="connsiteY31" fmla="*/ 3362632 h 3746090"/>
              <a:gd name="connsiteX32" fmla="*/ 2413363 w 3337596"/>
              <a:gd name="connsiteY32" fmla="*/ 3431458 h 3746090"/>
              <a:gd name="connsiteX33" fmla="*/ 2246215 w 3337596"/>
              <a:gd name="connsiteY33" fmla="*/ 3411793 h 3746090"/>
              <a:gd name="connsiteX34" fmla="*/ 2108563 w 3337596"/>
              <a:gd name="connsiteY34" fmla="*/ 3342967 h 3746090"/>
              <a:gd name="connsiteX35" fmla="*/ 2039737 w 3337596"/>
              <a:gd name="connsiteY35" fmla="*/ 3293806 h 3746090"/>
              <a:gd name="connsiteX36" fmla="*/ 1852925 w 3337596"/>
              <a:gd name="connsiteY36" fmla="*/ 3539612 h 3746090"/>
              <a:gd name="connsiteX37" fmla="*/ 1656279 w 3337596"/>
              <a:gd name="connsiteY37" fmla="*/ 3746090 h 3746090"/>
              <a:gd name="connsiteX38" fmla="*/ 1459634 w 3337596"/>
              <a:gd name="connsiteY38" fmla="*/ 3559277 h 3746090"/>
              <a:gd name="connsiteX39" fmla="*/ 1272821 w 3337596"/>
              <a:gd name="connsiteY39" fmla="*/ 3283974 h 3746090"/>
              <a:gd name="connsiteX40" fmla="*/ 1105673 w 3337596"/>
              <a:gd name="connsiteY40" fmla="*/ 3382296 h 3746090"/>
              <a:gd name="connsiteX41" fmla="*/ 859866 w 3337596"/>
              <a:gd name="connsiteY41" fmla="*/ 3411793 h 3746090"/>
              <a:gd name="connsiteX42" fmla="*/ 643557 w 3337596"/>
              <a:gd name="connsiteY42" fmla="*/ 3303638 h 3746090"/>
              <a:gd name="connsiteX43" fmla="*/ 555066 w 3337596"/>
              <a:gd name="connsiteY43" fmla="*/ 3126658 h 3746090"/>
              <a:gd name="connsiteX44" fmla="*/ 555066 w 3337596"/>
              <a:gd name="connsiteY44" fmla="*/ 2930012 h 3746090"/>
              <a:gd name="connsiteX45" fmla="*/ 692718 w 3337596"/>
              <a:gd name="connsiteY45" fmla="*/ 2782529 h 3746090"/>
              <a:gd name="connsiteX46" fmla="*/ 899196 w 3337596"/>
              <a:gd name="connsiteY46" fmla="*/ 2595716 h 3746090"/>
              <a:gd name="connsiteX47" fmla="*/ 928692 w 3337596"/>
              <a:gd name="connsiteY47" fmla="*/ 2772696 h 3746090"/>
              <a:gd name="connsiteX48" fmla="*/ 987686 w 3337596"/>
              <a:gd name="connsiteY48" fmla="*/ 2880851 h 3746090"/>
              <a:gd name="connsiteX49" fmla="*/ 1164666 w 3337596"/>
              <a:gd name="connsiteY49" fmla="*/ 2831690 h 3746090"/>
              <a:gd name="connsiteX50" fmla="*/ 1076176 w 3337596"/>
              <a:gd name="connsiteY50" fmla="*/ 2703871 h 3746090"/>
              <a:gd name="connsiteX51" fmla="*/ 1066344 w 3337596"/>
              <a:gd name="connsiteY51" fmla="*/ 2595716 h 3746090"/>
              <a:gd name="connsiteX52" fmla="*/ 1135170 w 3337596"/>
              <a:gd name="connsiteY52" fmla="*/ 2467896 h 3746090"/>
              <a:gd name="connsiteX53" fmla="*/ 1213828 w 3337596"/>
              <a:gd name="connsiteY53" fmla="*/ 2497393 h 3746090"/>
              <a:gd name="connsiteX54" fmla="*/ 1135170 w 3337596"/>
              <a:gd name="connsiteY54" fmla="*/ 2271251 h 3746090"/>
              <a:gd name="connsiteX55" fmla="*/ 1027015 w 3337596"/>
              <a:gd name="connsiteY55" fmla="*/ 2143432 h 3746090"/>
              <a:gd name="connsiteX56" fmla="*/ 909028 w 3337596"/>
              <a:gd name="connsiteY56" fmla="*/ 2025445 h 3746090"/>
              <a:gd name="connsiteX57" fmla="*/ 702550 w 3337596"/>
              <a:gd name="connsiteY57" fmla="*/ 2045109 h 3746090"/>
              <a:gd name="connsiteX58" fmla="*/ 555066 w 3337596"/>
              <a:gd name="connsiteY58" fmla="*/ 2182761 h 3746090"/>
              <a:gd name="connsiteX59" fmla="*/ 545234 w 3337596"/>
              <a:gd name="connsiteY59" fmla="*/ 2330245 h 3746090"/>
              <a:gd name="connsiteX60" fmla="*/ 564899 w 3337596"/>
              <a:gd name="connsiteY60" fmla="*/ 2517058 h 3746090"/>
              <a:gd name="connsiteX61" fmla="*/ 594396 w 3337596"/>
              <a:gd name="connsiteY61" fmla="*/ 2605548 h 3746090"/>
              <a:gd name="connsiteX62" fmla="*/ 181441 w 3337596"/>
              <a:gd name="connsiteY62" fmla="*/ 2290916 h 3746090"/>
              <a:gd name="connsiteX63" fmla="*/ 14292 w 3337596"/>
              <a:gd name="connsiteY63" fmla="*/ 1986116 h 3746090"/>
              <a:gd name="connsiteX64" fmla="*/ 0 w 3337596"/>
              <a:gd name="connsiteY64" fmla="*/ 1757438 h 3746090"/>
              <a:gd name="connsiteX65" fmla="*/ 0 w 3337596"/>
              <a:gd name="connsiteY65" fmla="*/ 1653833 h 3746090"/>
              <a:gd name="connsiteX66" fmla="*/ 63454 w 3337596"/>
              <a:gd name="connsiteY66" fmla="*/ 1445341 h 3746090"/>
              <a:gd name="connsiteX67" fmla="*/ 240434 w 3337596"/>
              <a:gd name="connsiteY67" fmla="*/ 1189703 h 3746090"/>
              <a:gd name="connsiteX68" fmla="*/ 535402 w 3337596"/>
              <a:gd name="connsiteY68" fmla="*/ 1081548 h 3746090"/>
              <a:gd name="connsiteX69" fmla="*/ 732047 w 3337596"/>
              <a:gd name="connsiteY69" fmla="*/ 1071716 h 3746090"/>
              <a:gd name="connsiteX70" fmla="*/ 840202 w 3337596"/>
              <a:gd name="connsiteY70" fmla="*/ 1101212 h 3746090"/>
              <a:gd name="connsiteX71" fmla="*/ 1027015 w 3337596"/>
              <a:gd name="connsiteY71" fmla="*/ 1179871 h 3746090"/>
              <a:gd name="connsiteX72" fmla="*/ 1105673 w 3337596"/>
              <a:gd name="connsiteY72" fmla="*/ 845574 h 3746090"/>
              <a:gd name="connsiteX73" fmla="*/ 1302318 w 3337596"/>
              <a:gd name="connsiteY73" fmla="*/ 540774 h 3746090"/>
              <a:gd name="connsiteX74" fmla="*/ 1459634 w 3337596"/>
              <a:gd name="connsiteY74" fmla="*/ 314632 h 3746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37596" h="3746090">
                <a:moveTo>
                  <a:pt x="1675944" y="0"/>
                </a:moveTo>
                <a:lnTo>
                  <a:pt x="1852925" y="245806"/>
                </a:lnTo>
                <a:lnTo>
                  <a:pt x="2197054" y="737419"/>
                </a:lnTo>
                <a:lnTo>
                  <a:pt x="2285544" y="963561"/>
                </a:lnTo>
                <a:lnTo>
                  <a:pt x="2334705" y="1179871"/>
                </a:lnTo>
                <a:lnTo>
                  <a:pt x="2551015" y="1101212"/>
                </a:lnTo>
                <a:lnTo>
                  <a:pt x="2885312" y="1101212"/>
                </a:lnTo>
                <a:lnTo>
                  <a:pt x="3160615" y="1278193"/>
                </a:lnTo>
                <a:lnTo>
                  <a:pt x="3298266" y="1524000"/>
                </a:lnTo>
                <a:lnTo>
                  <a:pt x="3337596" y="1858296"/>
                </a:lnTo>
                <a:lnTo>
                  <a:pt x="3239273" y="2192593"/>
                </a:lnTo>
                <a:lnTo>
                  <a:pt x="3072125" y="2359741"/>
                </a:lnTo>
                <a:lnTo>
                  <a:pt x="2895144" y="2507225"/>
                </a:lnTo>
                <a:lnTo>
                  <a:pt x="2777157" y="2585883"/>
                </a:lnTo>
                <a:lnTo>
                  <a:pt x="2757492" y="2231922"/>
                </a:lnTo>
                <a:lnTo>
                  <a:pt x="2669002" y="2064774"/>
                </a:lnTo>
                <a:lnTo>
                  <a:pt x="2501854" y="2035277"/>
                </a:lnTo>
                <a:lnTo>
                  <a:pt x="2285544" y="2153264"/>
                </a:lnTo>
                <a:lnTo>
                  <a:pt x="2157725" y="2330245"/>
                </a:lnTo>
                <a:lnTo>
                  <a:pt x="2147892" y="2467896"/>
                </a:lnTo>
                <a:lnTo>
                  <a:pt x="2226550" y="2536722"/>
                </a:lnTo>
                <a:lnTo>
                  <a:pt x="2265879" y="2615380"/>
                </a:lnTo>
                <a:lnTo>
                  <a:pt x="2216718" y="2772696"/>
                </a:lnTo>
                <a:lnTo>
                  <a:pt x="2138060" y="2821858"/>
                </a:lnTo>
                <a:lnTo>
                  <a:pt x="2216718" y="2871019"/>
                </a:lnTo>
                <a:lnTo>
                  <a:pt x="2324873" y="2890683"/>
                </a:lnTo>
                <a:lnTo>
                  <a:pt x="2433028" y="2733367"/>
                </a:lnTo>
                <a:lnTo>
                  <a:pt x="2433028" y="2615380"/>
                </a:lnTo>
                <a:lnTo>
                  <a:pt x="2708331" y="2851354"/>
                </a:lnTo>
                <a:lnTo>
                  <a:pt x="2767325" y="3048000"/>
                </a:lnTo>
                <a:lnTo>
                  <a:pt x="2737828" y="3254477"/>
                </a:lnTo>
                <a:lnTo>
                  <a:pt x="2610008" y="3362632"/>
                </a:lnTo>
                <a:lnTo>
                  <a:pt x="2413363" y="3431458"/>
                </a:lnTo>
                <a:lnTo>
                  <a:pt x="2246215" y="3411793"/>
                </a:lnTo>
                <a:lnTo>
                  <a:pt x="2108563" y="3342967"/>
                </a:lnTo>
                <a:lnTo>
                  <a:pt x="2039737" y="3293806"/>
                </a:lnTo>
                <a:lnTo>
                  <a:pt x="1852925" y="3539612"/>
                </a:lnTo>
                <a:lnTo>
                  <a:pt x="1656279" y="3746090"/>
                </a:lnTo>
                <a:lnTo>
                  <a:pt x="1459634" y="3559277"/>
                </a:lnTo>
                <a:lnTo>
                  <a:pt x="1272821" y="3283974"/>
                </a:lnTo>
                <a:lnTo>
                  <a:pt x="1105673" y="3382296"/>
                </a:lnTo>
                <a:lnTo>
                  <a:pt x="859866" y="3411793"/>
                </a:lnTo>
                <a:lnTo>
                  <a:pt x="643557" y="3303638"/>
                </a:lnTo>
                <a:lnTo>
                  <a:pt x="555066" y="3126658"/>
                </a:lnTo>
                <a:lnTo>
                  <a:pt x="555066" y="2930012"/>
                </a:lnTo>
                <a:lnTo>
                  <a:pt x="692718" y="2782529"/>
                </a:lnTo>
                <a:lnTo>
                  <a:pt x="899196" y="2595716"/>
                </a:lnTo>
                <a:lnTo>
                  <a:pt x="928692" y="2772696"/>
                </a:lnTo>
                <a:lnTo>
                  <a:pt x="987686" y="2880851"/>
                </a:lnTo>
                <a:lnTo>
                  <a:pt x="1164666" y="2831690"/>
                </a:lnTo>
                <a:lnTo>
                  <a:pt x="1076176" y="2703871"/>
                </a:lnTo>
                <a:lnTo>
                  <a:pt x="1066344" y="2595716"/>
                </a:lnTo>
                <a:lnTo>
                  <a:pt x="1135170" y="2467896"/>
                </a:lnTo>
                <a:lnTo>
                  <a:pt x="1213828" y="2497393"/>
                </a:lnTo>
                <a:lnTo>
                  <a:pt x="1135170" y="2271251"/>
                </a:lnTo>
                <a:lnTo>
                  <a:pt x="1027015" y="2143432"/>
                </a:lnTo>
                <a:lnTo>
                  <a:pt x="909028" y="2025445"/>
                </a:lnTo>
                <a:lnTo>
                  <a:pt x="702550" y="2045109"/>
                </a:lnTo>
                <a:lnTo>
                  <a:pt x="555066" y="2182761"/>
                </a:lnTo>
                <a:lnTo>
                  <a:pt x="545234" y="2330245"/>
                </a:lnTo>
                <a:lnTo>
                  <a:pt x="564899" y="2517058"/>
                </a:lnTo>
                <a:lnTo>
                  <a:pt x="594396" y="2605548"/>
                </a:lnTo>
                <a:lnTo>
                  <a:pt x="181441" y="2290916"/>
                </a:lnTo>
                <a:lnTo>
                  <a:pt x="14292" y="1986116"/>
                </a:lnTo>
                <a:lnTo>
                  <a:pt x="0" y="1757438"/>
                </a:lnTo>
                <a:lnTo>
                  <a:pt x="0" y="1653833"/>
                </a:lnTo>
                <a:lnTo>
                  <a:pt x="63454" y="1445341"/>
                </a:lnTo>
                <a:lnTo>
                  <a:pt x="240434" y="1189703"/>
                </a:lnTo>
                <a:lnTo>
                  <a:pt x="535402" y="1081548"/>
                </a:lnTo>
                <a:lnTo>
                  <a:pt x="732047" y="1071716"/>
                </a:lnTo>
                <a:lnTo>
                  <a:pt x="840202" y="1101212"/>
                </a:lnTo>
                <a:lnTo>
                  <a:pt x="1027015" y="1179871"/>
                </a:lnTo>
                <a:lnTo>
                  <a:pt x="1105673" y="845574"/>
                </a:lnTo>
                <a:lnTo>
                  <a:pt x="1302318" y="540774"/>
                </a:lnTo>
                <a:lnTo>
                  <a:pt x="1459634" y="314632"/>
                </a:lnTo>
                <a:close/>
              </a:path>
            </a:pathLst>
          </a:custGeom>
          <a:solidFill>
            <a:srgbClr val="FFC000"/>
          </a:solidFill>
          <a:ln>
            <a:noFill/>
          </a:ln>
        </p:spPr>
      </p:pic>
    </p:spTree>
    <p:extLst>
      <p:ext uri="{BB962C8B-B14F-4D97-AF65-F5344CB8AC3E}">
        <p14:creationId xmlns:p14="http://schemas.microsoft.com/office/powerpoint/2010/main" val="19218498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1107290" y="-185197"/>
            <a:ext cx="10515600" cy="1619741"/>
          </a:xfrm>
        </p:spPr>
        <p:txBody>
          <a:bodyPr>
            <a:normAutofit/>
          </a:bodyPr>
          <a:lstStyle/>
          <a:p>
            <a:pPr algn="ctr"/>
            <a:r>
              <a:rPr lang="en-US" sz="3600" b="1" dirty="0"/>
              <a:t>GENERATE DESIGN ITERATIONS</a:t>
            </a:r>
            <a:br>
              <a:rPr lang="en-US" sz="3600" b="1" dirty="0"/>
            </a:br>
            <a:r>
              <a:rPr lang="en-US" sz="3600" b="1" dirty="0"/>
              <a:t> </a:t>
            </a:r>
            <a:r>
              <a:rPr lang="en-US" sz="2800" b="1" dirty="0"/>
              <a:t>Experiment with colors and layers and size</a:t>
            </a:r>
            <a:endParaRPr lang="en-US" sz="3100" dirty="0"/>
          </a:p>
        </p:txBody>
      </p:sp>
      <p:sp>
        <p:nvSpPr>
          <p:cNvPr id="17" name="Oval 16">
            <a:extLst>
              <a:ext uri="{FF2B5EF4-FFF2-40B4-BE49-F238E27FC236}">
                <a16:creationId xmlns:a16="http://schemas.microsoft.com/office/drawing/2014/main" id="{9004125C-CC3A-FC80-B019-299B70E3A977}"/>
              </a:ext>
            </a:extLst>
          </p:cNvPr>
          <p:cNvSpPr/>
          <p:nvPr/>
        </p:nvSpPr>
        <p:spPr>
          <a:xfrm>
            <a:off x="6463410" y="1228072"/>
            <a:ext cx="5307055" cy="5307055"/>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F250D698-2813-9A52-F761-77DA805B2931}"/>
              </a:ext>
            </a:extLst>
          </p:cNvPr>
          <p:cNvSpPr/>
          <p:nvPr/>
        </p:nvSpPr>
        <p:spPr>
          <a:xfrm>
            <a:off x="6700985" y="1462987"/>
            <a:ext cx="4834565" cy="4834565"/>
          </a:xfrm>
          <a:prstGeom prst="ellipse">
            <a:avLst/>
          </a:prstGeom>
          <a:solidFill>
            <a:srgbClr val="FFC000"/>
          </a:solidFill>
          <a:ln w="22225">
            <a:solidFill>
              <a:srgbClr val="FFC000">
                <a:alpha val="881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7" name="Group 36">
            <a:extLst>
              <a:ext uri="{FF2B5EF4-FFF2-40B4-BE49-F238E27FC236}">
                <a16:creationId xmlns:a16="http://schemas.microsoft.com/office/drawing/2014/main" id="{BD8DF5C3-6A7F-AA84-534E-F0D49373B436}"/>
              </a:ext>
            </a:extLst>
          </p:cNvPr>
          <p:cNvGrpSpPr/>
          <p:nvPr/>
        </p:nvGrpSpPr>
        <p:grpSpPr>
          <a:xfrm>
            <a:off x="7144073" y="1790864"/>
            <a:ext cx="3929060" cy="4275014"/>
            <a:chOff x="7724647" y="2486064"/>
            <a:chExt cx="2704109" cy="2942206"/>
          </a:xfrm>
        </p:grpSpPr>
        <p:sp>
          <p:nvSpPr>
            <p:cNvPr id="11" name="TextBox 10">
              <a:extLst>
                <a:ext uri="{FF2B5EF4-FFF2-40B4-BE49-F238E27FC236}">
                  <a16:creationId xmlns:a16="http://schemas.microsoft.com/office/drawing/2014/main" id="{62051883-F9CD-5F6F-1896-FE51367C1866}"/>
                </a:ext>
              </a:extLst>
            </p:cNvPr>
            <p:cNvSpPr txBox="1"/>
            <p:nvPr/>
          </p:nvSpPr>
          <p:spPr>
            <a:xfrm>
              <a:off x="7953443" y="328152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18" name="TextBox 17">
              <a:extLst>
                <a:ext uri="{FF2B5EF4-FFF2-40B4-BE49-F238E27FC236}">
                  <a16:creationId xmlns:a16="http://schemas.microsoft.com/office/drawing/2014/main" id="{80BAFEC1-9B4B-4ACF-90D2-FDA1B939A252}"/>
                </a:ext>
              </a:extLst>
            </p:cNvPr>
            <p:cNvSpPr txBox="1"/>
            <p:nvPr/>
          </p:nvSpPr>
          <p:spPr>
            <a:xfrm>
              <a:off x="7953443" y="3281520"/>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pic>
          <p:nvPicPr>
            <p:cNvPr id="5" name="Picture 4" descr="Bear Drawing Images - Free Download on Freepik">
              <a:extLst>
                <a:ext uri="{FF2B5EF4-FFF2-40B4-BE49-F238E27FC236}">
                  <a16:creationId xmlns:a16="http://schemas.microsoft.com/office/drawing/2014/main" id="{CA8336E2-6104-C9F3-1AE5-3D4133DD8D6F}"/>
                </a:ext>
              </a:extLst>
            </p:cNvPr>
            <p:cNvPicPr>
              <a:picLocks noChangeAspect="1" noChangeArrowheads="1"/>
            </p:cNvPicPr>
            <p:nvPr/>
          </p:nvPicPr>
          <p:blipFill>
            <a:blip r:embed="rId2">
              <a:grayscl/>
              <a:extLst>
                <a:ext uri="{BEBA8EAE-BF5A-486C-A8C5-ECC9F3942E4B}">
                  <a14:imgProps xmlns:a14="http://schemas.microsoft.com/office/drawing/2010/main">
                    <a14:imgLayer r:embed="rId3">
                      <a14:imgEffect>
                        <a14:colorTemperature colorTemp="10307"/>
                      </a14:imgEffect>
                      <a14:imgEffect>
                        <a14:saturation sat="262000"/>
                      </a14:imgEffect>
                    </a14:imgLayer>
                  </a14:imgProps>
                </a:ext>
                <a:ext uri="{28A0092B-C50C-407E-A947-70E740481C1C}">
                  <a14:useLocalDpi xmlns:a14="http://schemas.microsoft.com/office/drawing/2010/main" val="0"/>
                </a:ext>
              </a:extLst>
            </a:blip>
            <a:srcRect l="13219" t="7772" r="11964" b="10823"/>
            <a:stretch>
              <a:fillRect/>
            </a:stretch>
          </p:blipFill>
          <p:spPr bwMode="auto">
            <a:xfrm>
              <a:off x="7724647" y="2486064"/>
              <a:ext cx="2704109" cy="2942206"/>
            </a:xfrm>
            <a:custGeom>
              <a:avLst/>
              <a:gdLst>
                <a:gd name="connsiteX0" fmla="*/ 304800 w 2202873"/>
                <a:gd name="connsiteY0" fmla="*/ 0 h 2396836"/>
                <a:gd name="connsiteX1" fmla="*/ 581891 w 2202873"/>
                <a:gd name="connsiteY1" fmla="*/ 55418 h 2396836"/>
                <a:gd name="connsiteX2" fmla="*/ 734291 w 2202873"/>
                <a:gd name="connsiteY2" fmla="*/ 193963 h 2396836"/>
                <a:gd name="connsiteX3" fmla="*/ 886691 w 2202873"/>
                <a:gd name="connsiteY3" fmla="*/ 0 h 2396836"/>
                <a:gd name="connsiteX4" fmla="*/ 1246909 w 2202873"/>
                <a:gd name="connsiteY4" fmla="*/ 0 h 2396836"/>
                <a:gd name="connsiteX5" fmla="*/ 1607127 w 2202873"/>
                <a:gd name="connsiteY5" fmla="*/ 83127 h 2396836"/>
                <a:gd name="connsiteX6" fmla="*/ 1967345 w 2202873"/>
                <a:gd name="connsiteY6" fmla="*/ 13854 h 2396836"/>
                <a:gd name="connsiteX7" fmla="*/ 2092036 w 2202873"/>
                <a:gd name="connsiteY7" fmla="*/ 110836 h 2396836"/>
                <a:gd name="connsiteX8" fmla="*/ 2147454 w 2202873"/>
                <a:gd name="connsiteY8" fmla="*/ 277091 h 2396836"/>
                <a:gd name="connsiteX9" fmla="*/ 2064327 w 2202873"/>
                <a:gd name="connsiteY9" fmla="*/ 498763 h 2396836"/>
                <a:gd name="connsiteX10" fmla="*/ 2078182 w 2202873"/>
                <a:gd name="connsiteY10" fmla="*/ 623454 h 2396836"/>
                <a:gd name="connsiteX11" fmla="*/ 2202873 w 2202873"/>
                <a:gd name="connsiteY11" fmla="*/ 928254 h 2396836"/>
                <a:gd name="connsiteX12" fmla="*/ 2202873 w 2202873"/>
                <a:gd name="connsiteY12" fmla="*/ 1302327 h 2396836"/>
                <a:gd name="connsiteX13" fmla="*/ 2078182 w 2202873"/>
                <a:gd name="connsiteY13" fmla="*/ 1676400 h 2396836"/>
                <a:gd name="connsiteX14" fmla="*/ 1925782 w 2202873"/>
                <a:gd name="connsiteY14" fmla="*/ 2022763 h 2396836"/>
                <a:gd name="connsiteX15" fmla="*/ 1676400 w 2202873"/>
                <a:gd name="connsiteY15" fmla="*/ 2147454 h 2396836"/>
                <a:gd name="connsiteX16" fmla="*/ 1302327 w 2202873"/>
                <a:gd name="connsiteY16" fmla="*/ 2286000 h 2396836"/>
                <a:gd name="connsiteX17" fmla="*/ 1066800 w 2202873"/>
                <a:gd name="connsiteY17" fmla="*/ 2396836 h 2396836"/>
                <a:gd name="connsiteX18" fmla="*/ 886691 w 2202873"/>
                <a:gd name="connsiteY18" fmla="*/ 2341418 h 2396836"/>
                <a:gd name="connsiteX19" fmla="*/ 526473 w 2202873"/>
                <a:gd name="connsiteY19" fmla="*/ 2092036 h 2396836"/>
                <a:gd name="connsiteX20" fmla="*/ 401782 w 2202873"/>
                <a:gd name="connsiteY20" fmla="*/ 2202873 h 2396836"/>
                <a:gd name="connsiteX21" fmla="*/ 124691 w 2202873"/>
                <a:gd name="connsiteY21" fmla="*/ 1690254 h 2396836"/>
                <a:gd name="connsiteX22" fmla="*/ 0 w 2202873"/>
                <a:gd name="connsiteY22" fmla="*/ 1246909 h 2396836"/>
                <a:gd name="connsiteX23" fmla="*/ 27709 w 2202873"/>
                <a:gd name="connsiteY23" fmla="*/ 886691 h 2396836"/>
                <a:gd name="connsiteX24" fmla="*/ 138545 w 2202873"/>
                <a:gd name="connsiteY24" fmla="*/ 678873 h 2396836"/>
                <a:gd name="connsiteX25" fmla="*/ 277091 w 2202873"/>
                <a:gd name="connsiteY25" fmla="*/ 526473 h 2396836"/>
                <a:gd name="connsiteX26" fmla="*/ 290945 w 2202873"/>
                <a:gd name="connsiteY26" fmla="*/ 387927 h 2396836"/>
                <a:gd name="connsiteX27" fmla="*/ 180109 w 2202873"/>
                <a:gd name="connsiteY27" fmla="*/ 263236 h 2396836"/>
                <a:gd name="connsiteX28" fmla="*/ 207818 w 2202873"/>
                <a:gd name="connsiteY28" fmla="*/ 83127 h 239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202873" h="2396836">
                  <a:moveTo>
                    <a:pt x="304800" y="0"/>
                  </a:moveTo>
                  <a:lnTo>
                    <a:pt x="581891" y="55418"/>
                  </a:lnTo>
                  <a:lnTo>
                    <a:pt x="734291" y="193963"/>
                  </a:lnTo>
                  <a:lnTo>
                    <a:pt x="886691" y="0"/>
                  </a:lnTo>
                  <a:lnTo>
                    <a:pt x="1246909" y="0"/>
                  </a:lnTo>
                  <a:lnTo>
                    <a:pt x="1607127" y="83127"/>
                  </a:lnTo>
                  <a:lnTo>
                    <a:pt x="1967345" y="13854"/>
                  </a:lnTo>
                  <a:lnTo>
                    <a:pt x="2092036" y="110836"/>
                  </a:lnTo>
                  <a:lnTo>
                    <a:pt x="2147454" y="277091"/>
                  </a:lnTo>
                  <a:lnTo>
                    <a:pt x="2064327" y="498763"/>
                  </a:lnTo>
                  <a:lnTo>
                    <a:pt x="2078182" y="623454"/>
                  </a:lnTo>
                  <a:lnTo>
                    <a:pt x="2202873" y="928254"/>
                  </a:lnTo>
                  <a:lnTo>
                    <a:pt x="2202873" y="1302327"/>
                  </a:lnTo>
                  <a:lnTo>
                    <a:pt x="2078182" y="1676400"/>
                  </a:lnTo>
                  <a:lnTo>
                    <a:pt x="1925782" y="2022763"/>
                  </a:lnTo>
                  <a:lnTo>
                    <a:pt x="1676400" y="2147454"/>
                  </a:lnTo>
                  <a:lnTo>
                    <a:pt x="1302327" y="2286000"/>
                  </a:lnTo>
                  <a:lnTo>
                    <a:pt x="1066800" y="2396836"/>
                  </a:lnTo>
                  <a:lnTo>
                    <a:pt x="886691" y="2341418"/>
                  </a:lnTo>
                  <a:lnTo>
                    <a:pt x="526473" y="2092036"/>
                  </a:lnTo>
                  <a:lnTo>
                    <a:pt x="401782" y="2202873"/>
                  </a:lnTo>
                  <a:lnTo>
                    <a:pt x="124691" y="1690254"/>
                  </a:lnTo>
                  <a:lnTo>
                    <a:pt x="0" y="1246909"/>
                  </a:lnTo>
                  <a:lnTo>
                    <a:pt x="27709" y="886691"/>
                  </a:lnTo>
                  <a:lnTo>
                    <a:pt x="138545" y="678873"/>
                  </a:lnTo>
                  <a:lnTo>
                    <a:pt x="277091" y="526473"/>
                  </a:lnTo>
                  <a:lnTo>
                    <a:pt x="290945" y="387927"/>
                  </a:lnTo>
                  <a:lnTo>
                    <a:pt x="180109" y="263236"/>
                  </a:lnTo>
                  <a:lnTo>
                    <a:pt x="207818" y="83127"/>
                  </a:lnTo>
                  <a:close/>
                </a:path>
              </a:pathLst>
            </a:custGeom>
            <a:solidFill>
              <a:schemeClr val="accent1">
                <a:lumMod val="40000"/>
                <a:lumOff val="60000"/>
              </a:schemeClr>
            </a:solidFill>
            <a:ln>
              <a:solidFill>
                <a:schemeClr val="accent1">
                  <a:lumMod val="60000"/>
                  <a:lumOff val="40000"/>
                </a:schemeClr>
              </a:solidFill>
            </a:ln>
          </p:spPr>
        </p:pic>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F02AE369-72E6-7E8F-FC51-3AA1CD0F46C5}"/>
                    </a:ext>
                  </a:extLst>
                </p14:cNvPr>
                <p14:cNvContentPartPr/>
                <p14:nvPr/>
              </p14:nvContentPartPr>
              <p14:xfrm>
                <a:off x="7744488" y="2578047"/>
                <a:ext cx="2663640" cy="2733120"/>
              </p14:xfrm>
            </p:contentPart>
          </mc:Choice>
          <mc:Fallback xmlns="">
            <p:pic>
              <p:nvPicPr>
                <p:cNvPr id="12" name="Ink 11">
                  <a:extLst>
                    <a:ext uri="{FF2B5EF4-FFF2-40B4-BE49-F238E27FC236}">
                      <a16:creationId xmlns:a16="http://schemas.microsoft.com/office/drawing/2014/main" id="{F02AE369-72E6-7E8F-FC51-3AA1CD0F46C5}"/>
                    </a:ext>
                  </a:extLst>
                </p:cNvPr>
                <p:cNvPicPr/>
                <p:nvPr/>
              </p:nvPicPr>
              <p:blipFill>
                <a:blip r:embed="rId5"/>
                <a:stretch>
                  <a:fillRect/>
                </a:stretch>
              </p:blipFill>
              <p:spPr>
                <a:xfrm>
                  <a:off x="7707321" y="2503717"/>
                  <a:ext cx="2737726" cy="2881533"/>
                </a:xfrm>
                <a:prstGeom prst="rect">
                  <a:avLst/>
                </a:prstGeom>
              </p:spPr>
            </p:pic>
          </mc:Fallback>
        </mc:AlternateContent>
      </p:grpSp>
      <p:sp>
        <p:nvSpPr>
          <p:cNvPr id="21" name="Rectangle 20">
            <a:extLst>
              <a:ext uri="{FF2B5EF4-FFF2-40B4-BE49-F238E27FC236}">
                <a16:creationId xmlns:a16="http://schemas.microsoft.com/office/drawing/2014/main" id="{0BA9BD34-2FFB-9FDF-A2DD-05422921BF5F}"/>
              </a:ext>
            </a:extLst>
          </p:cNvPr>
          <p:cNvSpPr/>
          <p:nvPr/>
        </p:nvSpPr>
        <p:spPr>
          <a:xfrm>
            <a:off x="7025690" y="1930836"/>
            <a:ext cx="4102020" cy="4052662"/>
          </a:xfrm>
          <a:prstGeom prst="rect">
            <a:avLst/>
          </a:prstGeom>
          <a:noFill/>
        </p:spPr>
        <p:txBody>
          <a:bodyPr wrap="none" lIns="91440" tIns="45720" rIns="91440" bIns="45720">
            <a:prstTxWarp prst="textArchDown">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rgbClr val="FF2600"/>
                </a:solidFill>
              </a:rPr>
              <a:t>Alamo Area Council</a:t>
            </a:r>
          </a:p>
        </p:txBody>
      </p:sp>
      <p:sp>
        <p:nvSpPr>
          <p:cNvPr id="14" name="Rectangle 13">
            <a:extLst>
              <a:ext uri="{FF2B5EF4-FFF2-40B4-BE49-F238E27FC236}">
                <a16:creationId xmlns:a16="http://schemas.microsoft.com/office/drawing/2014/main" id="{BAAE5318-B4DE-900F-CFBA-6B5E4BC334B4}"/>
              </a:ext>
            </a:extLst>
          </p:cNvPr>
          <p:cNvSpPr/>
          <p:nvPr/>
        </p:nvSpPr>
        <p:spPr>
          <a:xfrm>
            <a:off x="7068275" y="1917308"/>
            <a:ext cx="4102020" cy="4052662"/>
          </a:xfrm>
          <a:prstGeom prst="rect">
            <a:avLst/>
          </a:prstGeom>
          <a:noFill/>
        </p:spPr>
        <p:txBody>
          <a:bodyPr wrap="none" lIns="91440" tIns="45720" rIns="91440" bIns="45720">
            <a:prstTxWarp prst="textArchUp">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rgbClr val="FF2600"/>
                </a:solidFill>
              </a:rPr>
              <a:t>Camp Bear Creek</a:t>
            </a:r>
          </a:p>
        </p:txBody>
      </p:sp>
      <p:sp>
        <p:nvSpPr>
          <p:cNvPr id="3" name="Rectangle 2">
            <a:extLst>
              <a:ext uri="{FF2B5EF4-FFF2-40B4-BE49-F238E27FC236}">
                <a16:creationId xmlns:a16="http://schemas.microsoft.com/office/drawing/2014/main" id="{60F2ACBD-2527-5812-D136-F60E9977B947}"/>
              </a:ext>
            </a:extLst>
          </p:cNvPr>
          <p:cNvSpPr/>
          <p:nvPr/>
        </p:nvSpPr>
        <p:spPr>
          <a:xfrm>
            <a:off x="6593327" y="3265197"/>
            <a:ext cx="1249061" cy="76944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chemeClr val="bg1"/>
                </a:solidFill>
                <a:effectLst>
                  <a:outerShdw blurRad="38100" dist="22860" dir="5400000" algn="tl" rotWithShape="0">
                    <a:srgbClr val="000000">
                      <a:alpha val="30000"/>
                    </a:srgbClr>
                  </a:outerShdw>
                </a:effectLst>
              </a:rPr>
              <a:t>2023</a:t>
            </a:r>
            <a:r>
              <a:rPr lang="en-US" sz="4400" b="1" cap="none" spc="0" dirty="0">
                <a:ln w="10160">
                  <a:solidFill>
                    <a:schemeClr val="accent5"/>
                  </a:solidFill>
                  <a:prstDash val="solid"/>
                </a:ln>
                <a:solidFill>
                  <a:schemeClr val="bg1"/>
                </a:solidFill>
                <a:effectLst>
                  <a:outerShdw blurRad="38100" dist="22860" dir="5400000" algn="tl" rotWithShape="0">
                    <a:srgbClr val="000000">
                      <a:alpha val="30000"/>
                    </a:srgbClr>
                  </a:outerShdw>
                </a:effectLst>
              </a:rPr>
              <a:t> </a:t>
            </a:r>
          </a:p>
        </p:txBody>
      </p:sp>
      <p:pic>
        <p:nvPicPr>
          <p:cNvPr id="8" name="Picture 7" descr="Index of /wp-content/uploads/2014/06">
            <a:extLst>
              <a:ext uri="{FF2B5EF4-FFF2-40B4-BE49-F238E27FC236}">
                <a16:creationId xmlns:a16="http://schemas.microsoft.com/office/drawing/2014/main" id="{A4FEE515-8A51-E4FA-8ADC-65A7CD46C7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005" r="261" b="42"/>
          <a:stretch>
            <a:fillRect/>
          </a:stretch>
        </p:blipFill>
        <p:spPr bwMode="auto">
          <a:xfrm>
            <a:off x="10725040" y="3418006"/>
            <a:ext cx="720175" cy="808319"/>
          </a:xfrm>
          <a:custGeom>
            <a:avLst/>
            <a:gdLst>
              <a:gd name="connsiteX0" fmla="*/ 1675944 w 3337596"/>
              <a:gd name="connsiteY0" fmla="*/ 0 h 3746090"/>
              <a:gd name="connsiteX1" fmla="*/ 1852925 w 3337596"/>
              <a:gd name="connsiteY1" fmla="*/ 245806 h 3746090"/>
              <a:gd name="connsiteX2" fmla="*/ 2197054 w 3337596"/>
              <a:gd name="connsiteY2" fmla="*/ 737419 h 3746090"/>
              <a:gd name="connsiteX3" fmla="*/ 2285544 w 3337596"/>
              <a:gd name="connsiteY3" fmla="*/ 963561 h 3746090"/>
              <a:gd name="connsiteX4" fmla="*/ 2334705 w 3337596"/>
              <a:gd name="connsiteY4" fmla="*/ 1179871 h 3746090"/>
              <a:gd name="connsiteX5" fmla="*/ 2551015 w 3337596"/>
              <a:gd name="connsiteY5" fmla="*/ 1101212 h 3746090"/>
              <a:gd name="connsiteX6" fmla="*/ 2885312 w 3337596"/>
              <a:gd name="connsiteY6" fmla="*/ 1101212 h 3746090"/>
              <a:gd name="connsiteX7" fmla="*/ 3160615 w 3337596"/>
              <a:gd name="connsiteY7" fmla="*/ 1278193 h 3746090"/>
              <a:gd name="connsiteX8" fmla="*/ 3298266 w 3337596"/>
              <a:gd name="connsiteY8" fmla="*/ 1524000 h 3746090"/>
              <a:gd name="connsiteX9" fmla="*/ 3337596 w 3337596"/>
              <a:gd name="connsiteY9" fmla="*/ 1858296 h 3746090"/>
              <a:gd name="connsiteX10" fmla="*/ 3239273 w 3337596"/>
              <a:gd name="connsiteY10" fmla="*/ 2192593 h 3746090"/>
              <a:gd name="connsiteX11" fmla="*/ 3072125 w 3337596"/>
              <a:gd name="connsiteY11" fmla="*/ 2359741 h 3746090"/>
              <a:gd name="connsiteX12" fmla="*/ 2895144 w 3337596"/>
              <a:gd name="connsiteY12" fmla="*/ 2507225 h 3746090"/>
              <a:gd name="connsiteX13" fmla="*/ 2777157 w 3337596"/>
              <a:gd name="connsiteY13" fmla="*/ 2585883 h 3746090"/>
              <a:gd name="connsiteX14" fmla="*/ 2757492 w 3337596"/>
              <a:gd name="connsiteY14" fmla="*/ 2231922 h 3746090"/>
              <a:gd name="connsiteX15" fmla="*/ 2669002 w 3337596"/>
              <a:gd name="connsiteY15" fmla="*/ 2064774 h 3746090"/>
              <a:gd name="connsiteX16" fmla="*/ 2501854 w 3337596"/>
              <a:gd name="connsiteY16" fmla="*/ 2035277 h 3746090"/>
              <a:gd name="connsiteX17" fmla="*/ 2285544 w 3337596"/>
              <a:gd name="connsiteY17" fmla="*/ 2153264 h 3746090"/>
              <a:gd name="connsiteX18" fmla="*/ 2157725 w 3337596"/>
              <a:gd name="connsiteY18" fmla="*/ 2330245 h 3746090"/>
              <a:gd name="connsiteX19" fmla="*/ 2147892 w 3337596"/>
              <a:gd name="connsiteY19" fmla="*/ 2467896 h 3746090"/>
              <a:gd name="connsiteX20" fmla="*/ 2226550 w 3337596"/>
              <a:gd name="connsiteY20" fmla="*/ 2536722 h 3746090"/>
              <a:gd name="connsiteX21" fmla="*/ 2265879 w 3337596"/>
              <a:gd name="connsiteY21" fmla="*/ 2615380 h 3746090"/>
              <a:gd name="connsiteX22" fmla="*/ 2216718 w 3337596"/>
              <a:gd name="connsiteY22" fmla="*/ 2772696 h 3746090"/>
              <a:gd name="connsiteX23" fmla="*/ 2138060 w 3337596"/>
              <a:gd name="connsiteY23" fmla="*/ 2821858 h 3746090"/>
              <a:gd name="connsiteX24" fmla="*/ 2216718 w 3337596"/>
              <a:gd name="connsiteY24" fmla="*/ 2871019 h 3746090"/>
              <a:gd name="connsiteX25" fmla="*/ 2324873 w 3337596"/>
              <a:gd name="connsiteY25" fmla="*/ 2890683 h 3746090"/>
              <a:gd name="connsiteX26" fmla="*/ 2433028 w 3337596"/>
              <a:gd name="connsiteY26" fmla="*/ 2733367 h 3746090"/>
              <a:gd name="connsiteX27" fmla="*/ 2433028 w 3337596"/>
              <a:gd name="connsiteY27" fmla="*/ 2615380 h 3746090"/>
              <a:gd name="connsiteX28" fmla="*/ 2708331 w 3337596"/>
              <a:gd name="connsiteY28" fmla="*/ 2851354 h 3746090"/>
              <a:gd name="connsiteX29" fmla="*/ 2767325 w 3337596"/>
              <a:gd name="connsiteY29" fmla="*/ 3048000 h 3746090"/>
              <a:gd name="connsiteX30" fmla="*/ 2737828 w 3337596"/>
              <a:gd name="connsiteY30" fmla="*/ 3254477 h 3746090"/>
              <a:gd name="connsiteX31" fmla="*/ 2610008 w 3337596"/>
              <a:gd name="connsiteY31" fmla="*/ 3362632 h 3746090"/>
              <a:gd name="connsiteX32" fmla="*/ 2413363 w 3337596"/>
              <a:gd name="connsiteY32" fmla="*/ 3431458 h 3746090"/>
              <a:gd name="connsiteX33" fmla="*/ 2246215 w 3337596"/>
              <a:gd name="connsiteY33" fmla="*/ 3411793 h 3746090"/>
              <a:gd name="connsiteX34" fmla="*/ 2108563 w 3337596"/>
              <a:gd name="connsiteY34" fmla="*/ 3342967 h 3746090"/>
              <a:gd name="connsiteX35" fmla="*/ 2039737 w 3337596"/>
              <a:gd name="connsiteY35" fmla="*/ 3293806 h 3746090"/>
              <a:gd name="connsiteX36" fmla="*/ 1852925 w 3337596"/>
              <a:gd name="connsiteY36" fmla="*/ 3539612 h 3746090"/>
              <a:gd name="connsiteX37" fmla="*/ 1656279 w 3337596"/>
              <a:gd name="connsiteY37" fmla="*/ 3746090 h 3746090"/>
              <a:gd name="connsiteX38" fmla="*/ 1459634 w 3337596"/>
              <a:gd name="connsiteY38" fmla="*/ 3559277 h 3746090"/>
              <a:gd name="connsiteX39" fmla="*/ 1272821 w 3337596"/>
              <a:gd name="connsiteY39" fmla="*/ 3283974 h 3746090"/>
              <a:gd name="connsiteX40" fmla="*/ 1105673 w 3337596"/>
              <a:gd name="connsiteY40" fmla="*/ 3382296 h 3746090"/>
              <a:gd name="connsiteX41" fmla="*/ 859866 w 3337596"/>
              <a:gd name="connsiteY41" fmla="*/ 3411793 h 3746090"/>
              <a:gd name="connsiteX42" fmla="*/ 643557 w 3337596"/>
              <a:gd name="connsiteY42" fmla="*/ 3303638 h 3746090"/>
              <a:gd name="connsiteX43" fmla="*/ 555066 w 3337596"/>
              <a:gd name="connsiteY43" fmla="*/ 3126658 h 3746090"/>
              <a:gd name="connsiteX44" fmla="*/ 555066 w 3337596"/>
              <a:gd name="connsiteY44" fmla="*/ 2930012 h 3746090"/>
              <a:gd name="connsiteX45" fmla="*/ 692718 w 3337596"/>
              <a:gd name="connsiteY45" fmla="*/ 2782529 h 3746090"/>
              <a:gd name="connsiteX46" fmla="*/ 899196 w 3337596"/>
              <a:gd name="connsiteY46" fmla="*/ 2595716 h 3746090"/>
              <a:gd name="connsiteX47" fmla="*/ 928692 w 3337596"/>
              <a:gd name="connsiteY47" fmla="*/ 2772696 h 3746090"/>
              <a:gd name="connsiteX48" fmla="*/ 987686 w 3337596"/>
              <a:gd name="connsiteY48" fmla="*/ 2880851 h 3746090"/>
              <a:gd name="connsiteX49" fmla="*/ 1164666 w 3337596"/>
              <a:gd name="connsiteY49" fmla="*/ 2831690 h 3746090"/>
              <a:gd name="connsiteX50" fmla="*/ 1076176 w 3337596"/>
              <a:gd name="connsiteY50" fmla="*/ 2703871 h 3746090"/>
              <a:gd name="connsiteX51" fmla="*/ 1066344 w 3337596"/>
              <a:gd name="connsiteY51" fmla="*/ 2595716 h 3746090"/>
              <a:gd name="connsiteX52" fmla="*/ 1135170 w 3337596"/>
              <a:gd name="connsiteY52" fmla="*/ 2467896 h 3746090"/>
              <a:gd name="connsiteX53" fmla="*/ 1213828 w 3337596"/>
              <a:gd name="connsiteY53" fmla="*/ 2497393 h 3746090"/>
              <a:gd name="connsiteX54" fmla="*/ 1135170 w 3337596"/>
              <a:gd name="connsiteY54" fmla="*/ 2271251 h 3746090"/>
              <a:gd name="connsiteX55" fmla="*/ 1027015 w 3337596"/>
              <a:gd name="connsiteY55" fmla="*/ 2143432 h 3746090"/>
              <a:gd name="connsiteX56" fmla="*/ 909028 w 3337596"/>
              <a:gd name="connsiteY56" fmla="*/ 2025445 h 3746090"/>
              <a:gd name="connsiteX57" fmla="*/ 702550 w 3337596"/>
              <a:gd name="connsiteY57" fmla="*/ 2045109 h 3746090"/>
              <a:gd name="connsiteX58" fmla="*/ 555066 w 3337596"/>
              <a:gd name="connsiteY58" fmla="*/ 2182761 h 3746090"/>
              <a:gd name="connsiteX59" fmla="*/ 545234 w 3337596"/>
              <a:gd name="connsiteY59" fmla="*/ 2330245 h 3746090"/>
              <a:gd name="connsiteX60" fmla="*/ 564899 w 3337596"/>
              <a:gd name="connsiteY60" fmla="*/ 2517058 h 3746090"/>
              <a:gd name="connsiteX61" fmla="*/ 594396 w 3337596"/>
              <a:gd name="connsiteY61" fmla="*/ 2605548 h 3746090"/>
              <a:gd name="connsiteX62" fmla="*/ 181441 w 3337596"/>
              <a:gd name="connsiteY62" fmla="*/ 2290916 h 3746090"/>
              <a:gd name="connsiteX63" fmla="*/ 14292 w 3337596"/>
              <a:gd name="connsiteY63" fmla="*/ 1986116 h 3746090"/>
              <a:gd name="connsiteX64" fmla="*/ 0 w 3337596"/>
              <a:gd name="connsiteY64" fmla="*/ 1757438 h 3746090"/>
              <a:gd name="connsiteX65" fmla="*/ 0 w 3337596"/>
              <a:gd name="connsiteY65" fmla="*/ 1653833 h 3746090"/>
              <a:gd name="connsiteX66" fmla="*/ 63454 w 3337596"/>
              <a:gd name="connsiteY66" fmla="*/ 1445341 h 3746090"/>
              <a:gd name="connsiteX67" fmla="*/ 240434 w 3337596"/>
              <a:gd name="connsiteY67" fmla="*/ 1189703 h 3746090"/>
              <a:gd name="connsiteX68" fmla="*/ 535402 w 3337596"/>
              <a:gd name="connsiteY68" fmla="*/ 1081548 h 3746090"/>
              <a:gd name="connsiteX69" fmla="*/ 732047 w 3337596"/>
              <a:gd name="connsiteY69" fmla="*/ 1071716 h 3746090"/>
              <a:gd name="connsiteX70" fmla="*/ 840202 w 3337596"/>
              <a:gd name="connsiteY70" fmla="*/ 1101212 h 3746090"/>
              <a:gd name="connsiteX71" fmla="*/ 1027015 w 3337596"/>
              <a:gd name="connsiteY71" fmla="*/ 1179871 h 3746090"/>
              <a:gd name="connsiteX72" fmla="*/ 1105673 w 3337596"/>
              <a:gd name="connsiteY72" fmla="*/ 845574 h 3746090"/>
              <a:gd name="connsiteX73" fmla="*/ 1302318 w 3337596"/>
              <a:gd name="connsiteY73" fmla="*/ 540774 h 3746090"/>
              <a:gd name="connsiteX74" fmla="*/ 1459634 w 3337596"/>
              <a:gd name="connsiteY74" fmla="*/ 314632 h 3746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37596" h="3746090">
                <a:moveTo>
                  <a:pt x="1675944" y="0"/>
                </a:moveTo>
                <a:lnTo>
                  <a:pt x="1852925" y="245806"/>
                </a:lnTo>
                <a:lnTo>
                  <a:pt x="2197054" y="737419"/>
                </a:lnTo>
                <a:lnTo>
                  <a:pt x="2285544" y="963561"/>
                </a:lnTo>
                <a:lnTo>
                  <a:pt x="2334705" y="1179871"/>
                </a:lnTo>
                <a:lnTo>
                  <a:pt x="2551015" y="1101212"/>
                </a:lnTo>
                <a:lnTo>
                  <a:pt x="2885312" y="1101212"/>
                </a:lnTo>
                <a:lnTo>
                  <a:pt x="3160615" y="1278193"/>
                </a:lnTo>
                <a:lnTo>
                  <a:pt x="3298266" y="1524000"/>
                </a:lnTo>
                <a:lnTo>
                  <a:pt x="3337596" y="1858296"/>
                </a:lnTo>
                <a:lnTo>
                  <a:pt x="3239273" y="2192593"/>
                </a:lnTo>
                <a:lnTo>
                  <a:pt x="3072125" y="2359741"/>
                </a:lnTo>
                <a:lnTo>
                  <a:pt x="2895144" y="2507225"/>
                </a:lnTo>
                <a:lnTo>
                  <a:pt x="2777157" y="2585883"/>
                </a:lnTo>
                <a:lnTo>
                  <a:pt x="2757492" y="2231922"/>
                </a:lnTo>
                <a:lnTo>
                  <a:pt x="2669002" y="2064774"/>
                </a:lnTo>
                <a:lnTo>
                  <a:pt x="2501854" y="2035277"/>
                </a:lnTo>
                <a:lnTo>
                  <a:pt x="2285544" y="2153264"/>
                </a:lnTo>
                <a:lnTo>
                  <a:pt x="2157725" y="2330245"/>
                </a:lnTo>
                <a:lnTo>
                  <a:pt x="2147892" y="2467896"/>
                </a:lnTo>
                <a:lnTo>
                  <a:pt x="2226550" y="2536722"/>
                </a:lnTo>
                <a:lnTo>
                  <a:pt x="2265879" y="2615380"/>
                </a:lnTo>
                <a:lnTo>
                  <a:pt x="2216718" y="2772696"/>
                </a:lnTo>
                <a:lnTo>
                  <a:pt x="2138060" y="2821858"/>
                </a:lnTo>
                <a:lnTo>
                  <a:pt x="2216718" y="2871019"/>
                </a:lnTo>
                <a:lnTo>
                  <a:pt x="2324873" y="2890683"/>
                </a:lnTo>
                <a:lnTo>
                  <a:pt x="2433028" y="2733367"/>
                </a:lnTo>
                <a:lnTo>
                  <a:pt x="2433028" y="2615380"/>
                </a:lnTo>
                <a:lnTo>
                  <a:pt x="2708331" y="2851354"/>
                </a:lnTo>
                <a:lnTo>
                  <a:pt x="2767325" y="3048000"/>
                </a:lnTo>
                <a:lnTo>
                  <a:pt x="2737828" y="3254477"/>
                </a:lnTo>
                <a:lnTo>
                  <a:pt x="2610008" y="3362632"/>
                </a:lnTo>
                <a:lnTo>
                  <a:pt x="2413363" y="3431458"/>
                </a:lnTo>
                <a:lnTo>
                  <a:pt x="2246215" y="3411793"/>
                </a:lnTo>
                <a:lnTo>
                  <a:pt x="2108563" y="3342967"/>
                </a:lnTo>
                <a:lnTo>
                  <a:pt x="2039737" y="3293806"/>
                </a:lnTo>
                <a:lnTo>
                  <a:pt x="1852925" y="3539612"/>
                </a:lnTo>
                <a:lnTo>
                  <a:pt x="1656279" y="3746090"/>
                </a:lnTo>
                <a:lnTo>
                  <a:pt x="1459634" y="3559277"/>
                </a:lnTo>
                <a:lnTo>
                  <a:pt x="1272821" y="3283974"/>
                </a:lnTo>
                <a:lnTo>
                  <a:pt x="1105673" y="3382296"/>
                </a:lnTo>
                <a:lnTo>
                  <a:pt x="859866" y="3411793"/>
                </a:lnTo>
                <a:lnTo>
                  <a:pt x="643557" y="3303638"/>
                </a:lnTo>
                <a:lnTo>
                  <a:pt x="555066" y="3126658"/>
                </a:lnTo>
                <a:lnTo>
                  <a:pt x="555066" y="2930012"/>
                </a:lnTo>
                <a:lnTo>
                  <a:pt x="692718" y="2782529"/>
                </a:lnTo>
                <a:lnTo>
                  <a:pt x="899196" y="2595716"/>
                </a:lnTo>
                <a:lnTo>
                  <a:pt x="928692" y="2772696"/>
                </a:lnTo>
                <a:lnTo>
                  <a:pt x="987686" y="2880851"/>
                </a:lnTo>
                <a:lnTo>
                  <a:pt x="1164666" y="2831690"/>
                </a:lnTo>
                <a:lnTo>
                  <a:pt x="1076176" y="2703871"/>
                </a:lnTo>
                <a:lnTo>
                  <a:pt x="1066344" y="2595716"/>
                </a:lnTo>
                <a:lnTo>
                  <a:pt x="1135170" y="2467896"/>
                </a:lnTo>
                <a:lnTo>
                  <a:pt x="1213828" y="2497393"/>
                </a:lnTo>
                <a:lnTo>
                  <a:pt x="1135170" y="2271251"/>
                </a:lnTo>
                <a:lnTo>
                  <a:pt x="1027015" y="2143432"/>
                </a:lnTo>
                <a:lnTo>
                  <a:pt x="909028" y="2025445"/>
                </a:lnTo>
                <a:lnTo>
                  <a:pt x="702550" y="2045109"/>
                </a:lnTo>
                <a:lnTo>
                  <a:pt x="555066" y="2182761"/>
                </a:lnTo>
                <a:lnTo>
                  <a:pt x="545234" y="2330245"/>
                </a:lnTo>
                <a:lnTo>
                  <a:pt x="564899" y="2517058"/>
                </a:lnTo>
                <a:lnTo>
                  <a:pt x="594396" y="2605548"/>
                </a:lnTo>
                <a:lnTo>
                  <a:pt x="181441" y="2290916"/>
                </a:lnTo>
                <a:lnTo>
                  <a:pt x="14292" y="1986116"/>
                </a:lnTo>
                <a:lnTo>
                  <a:pt x="0" y="1757438"/>
                </a:lnTo>
                <a:lnTo>
                  <a:pt x="0" y="1653833"/>
                </a:lnTo>
                <a:lnTo>
                  <a:pt x="63454" y="1445341"/>
                </a:lnTo>
                <a:lnTo>
                  <a:pt x="240434" y="1189703"/>
                </a:lnTo>
                <a:lnTo>
                  <a:pt x="535402" y="1081548"/>
                </a:lnTo>
                <a:lnTo>
                  <a:pt x="732047" y="1071716"/>
                </a:lnTo>
                <a:lnTo>
                  <a:pt x="840202" y="1101212"/>
                </a:lnTo>
                <a:lnTo>
                  <a:pt x="1027015" y="1179871"/>
                </a:lnTo>
                <a:lnTo>
                  <a:pt x="1105673" y="845574"/>
                </a:lnTo>
                <a:lnTo>
                  <a:pt x="1302318" y="540774"/>
                </a:lnTo>
                <a:lnTo>
                  <a:pt x="1459634" y="314632"/>
                </a:lnTo>
                <a:close/>
              </a:path>
            </a:pathLst>
          </a:custGeom>
          <a:solidFill>
            <a:srgbClr val="FFC000"/>
          </a:solidFill>
          <a:ln>
            <a:noFill/>
          </a:ln>
        </p:spPr>
      </p:pic>
      <p:sp>
        <p:nvSpPr>
          <p:cNvPr id="6" name="Oval 5">
            <a:extLst>
              <a:ext uri="{FF2B5EF4-FFF2-40B4-BE49-F238E27FC236}">
                <a16:creationId xmlns:a16="http://schemas.microsoft.com/office/drawing/2014/main" id="{12BC35F1-7412-FA64-6076-09A3FC442569}"/>
              </a:ext>
            </a:extLst>
          </p:cNvPr>
          <p:cNvSpPr/>
          <p:nvPr/>
        </p:nvSpPr>
        <p:spPr>
          <a:xfrm>
            <a:off x="568947" y="1223151"/>
            <a:ext cx="5307055" cy="5307055"/>
          </a:xfrm>
          <a:prstGeom prst="ellipse">
            <a:avLst/>
          </a:prstGeom>
          <a:solidFill>
            <a:srgbClr val="0432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4AA44AD5-29F1-5910-CAFD-607FE8B2916A}"/>
              </a:ext>
            </a:extLst>
          </p:cNvPr>
          <p:cNvSpPr/>
          <p:nvPr/>
        </p:nvSpPr>
        <p:spPr>
          <a:xfrm>
            <a:off x="806522" y="1458066"/>
            <a:ext cx="4834565" cy="4834565"/>
          </a:xfrm>
          <a:prstGeom prst="ellipse">
            <a:avLst/>
          </a:prstGeom>
          <a:solidFill>
            <a:srgbClr val="FFD579"/>
          </a:solidFill>
          <a:ln w="22225">
            <a:solidFill>
              <a:srgbClr val="FF9300">
                <a:alpha val="881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177979-F423-5689-29E2-AC8FA95A4886}"/>
              </a:ext>
            </a:extLst>
          </p:cNvPr>
          <p:cNvSpPr/>
          <p:nvPr/>
        </p:nvSpPr>
        <p:spPr>
          <a:xfrm>
            <a:off x="1131227" y="1925915"/>
            <a:ext cx="4102020" cy="4052662"/>
          </a:xfrm>
          <a:prstGeom prst="rect">
            <a:avLst/>
          </a:prstGeom>
          <a:noFill/>
        </p:spPr>
        <p:txBody>
          <a:bodyPr wrap="none" lIns="91440" tIns="45720" rIns="91440" bIns="45720">
            <a:prstTxWarp prst="textArchDown">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rgbClr val="FF2600"/>
                </a:solidFill>
              </a:rPr>
              <a:t>Alamo Area Council</a:t>
            </a:r>
          </a:p>
        </p:txBody>
      </p:sp>
      <p:sp>
        <p:nvSpPr>
          <p:cNvPr id="15" name="Rectangle 14">
            <a:extLst>
              <a:ext uri="{FF2B5EF4-FFF2-40B4-BE49-F238E27FC236}">
                <a16:creationId xmlns:a16="http://schemas.microsoft.com/office/drawing/2014/main" id="{B0B0D42C-9846-8751-E736-2B870793CF2C}"/>
              </a:ext>
            </a:extLst>
          </p:cNvPr>
          <p:cNvSpPr/>
          <p:nvPr/>
        </p:nvSpPr>
        <p:spPr>
          <a:xfrm>
            <a:off x="1173812" y="1912387"/>
            <a:ext cx="4102020" cy="4052662"/>
          </a:xfrm>
          <a:prstGeom prst="rect">
            <a:avLst/>
          </a:prstGeom>
          <a:noFill/>
        </p:spPr>
        <p:txBody>
          <a:bodyPr wrap="none" lIns="91440" tIns="45720" rIns="91440" bIns="45720">
            <a:prstTxWarp prst="textArchUp">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rPr>
              <a:t>Camp Bear Creek</a:t>
            </a:r>
          </a:p>
        </p:txBody>
      </p:sp>
      <p:grpSp>
        <p:nvGrpSpPr>
          <p:cNvPr id="35" name="Group 34">
            <a:extLst>
              <a:ext uri="{FF2B5EF4-FFF2-40B4-BE49-F238E27FC236}">
                <a16:creationId xmlns:a16="http://schemas.microsoft.com/office/drawing/2014/main" id="{EADF49EF-3A6F-9993-4C66-C4CABAB605D3}"/>
              </a:ext>
            </a:extLst>
          </p:cNvPr>
          <p:cNvGrpSpPr/>
          <p:nvPr/>
        </p:nvGrpSpPr>
        <p:grpSpPr>
          <a:xfrm>
            <a:off x="2270874" y="2782171"/>
            <a:ext cx="2056939" cy="2238053"/>
            <a:chOff x="1830184" y="2481143"/>
            <a:chExt cx="2704109" cy="2942206"/>
          </a:xfrm>
        </p:grpSpPr>
        <p:sp>
          <p:nvSpPr>
            <p:cNvPr id="4" name="TextBox 3">
              <a:extLst>
                <a:ext uri="{FF2B5EF4-FFF2-40B4-BE49-F238E27FC236}">
                  <a16:creationId xmlns:a16="http://schemas.microsoft.com/office/drawing/2014/main" id="{CD204AD1-D387-AE6B-F6D2-204258476067}"/>
                </a:ext>
              </a:extLst>
            </p:cNvPr>
            <p:cNvSpPr txBox="1"/>
            <p:nvPr/>
          </p:nvSpPr>
          <p:spPr>
            <a:xfrm>
              <a:off x="2058980" y="3276599"/>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7" name="TextBox 6">
              <a:extLst>
                <a:ext uri="{FF2B5EF4-FFF2-40B4-BE49-F238E27FC236}">
                  <a16:creationId xmlns:a16="http://schemas.microsoft.com/office/drawing/2014/main" id="{A0C37F5E-9825-E082-CB56-2694F882040A}"/>
                </a:ext>
              </a:extLst>
            </p:cNvPr>
            <p:cNvSpPr txBox="1"/>
            <p:nvPr/>
          </p:nvSpPr>
          <p:spPr>
            <a:xfrm>
              <a:off x="2058980" y="3276599"/>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pic>
          <p:nvPicPr>
            <p:cNvPr id="13" name="Picture 12" descr="Bear Drawing Images - Free Download on Freepik">
              <a:extLst>
                <a:ext uri="{FF2B5EF4-FFF2-40B4-BE49-F238E27FC236}">
                  <a16:creationId xmlns:a16="http://schemas.microsoft.com/office/drawing/2014/main" id="{96AB99E9-74BB-9CA2-745C-DA00A1C14D2B}"/>
                </a:ext>
              </a:extLst>
            </p:cNvPr>
            <p:cNvPicPr>
              <a:picLocks noChangeAspect="1" noChangeArrowheads="1"/>
            </p:cNvPicPr>
            <p:nvPr/>
          </p:nvPicPr>
          <p:blipFill>
            <a:blip r:embed="rId2">
              <a:grayscl/>
              <a:extLst>
                <a:ext uri="{BEBA8EAE-BF5A-486C-A8C5-ECC9F3942E4B}">
                  <a14:imgProps xmlns:a14="http://schemas.microsoft.com/office/drawing/2010/main">
                    <a14:imgLayer r:embed="rId3">
                      <a14:imgEffect>
                        <a14:colorTemperature colorTemp="10307"/>
                      </a14:imgEffect>
                      <a14:imgEffect>
                        <a14:saturation sat="262000"/>
                      </a14:imgEffect>
                    </a14:imgLayer>
                  </a14:imgProps>
                </a:ext>
                <a:ext uri="{28A0092B-C50C-407E-A947-70E740481C1C}">
                  <a14:useLocalDpi xmlns:a14="http://schemas.microsoft.com/office/drawing/2010/main" val="0"/>
                </a:ext>
              </a:extLst>
            </a:blip>
            <a:srcRect l="13219" t="7772" r="11964" b="10823"/>
            <a:stretch>
              <a:fillRect/>
            </a:stretch>
          </p:blipFill>
          <p:spPr bwMode="auto">
            <a:xfrm>
              <a:off x="1830184" y="2481143"/>
              <a:ext cx="2704109" cy="2942206"/>
            </a:xfrm>
            <a:custGeom>
              <a:avLst/>
              <a:gdLst>
                <a:gd name="connsiteX0" fmla="*/ 304800 w 2202873"/>
                <a:gd name="connsiteY0" fmla="*/ 0 h 2396836"/>
                <a:gd name="connsiteX1" fmla="*/ 581891 w 2202873"/>
                <a:gd name="connsiteY1" fmla="*/ 55418 h 2396836"/>
                <a:gd name="connsiteX2" fmla="*/ 734291 w 2202873"/>
                <a:gd name="connsiteY2" fmla="*/ 193963 h 2396836"/>
                <a:gd name="connsiteX3" fmla="*/ 886691 w 2202873"/>
                <a:gd name="connsiteY3" fmla="*/ 0 h 2396836"/>
                <a:gd name="connsiteX4" fmla="*/ 1246909 w 2202873"/>
                <a:gd name="connsiteY4" fmla="*/ 0 h 2396836"/>
                <a:gd name="connsiteX5" fmla="*/ 1607127 w 2202873"/>
                <a:gd name="connsiteY5" fmla="*/ 83127 h 2396836"/>
                <a:gd name="connsiteX6" fmla="*/ 1967345 w 2202873"/>
                <a:gd name="connsiteY6" fmla="*/ 13854 h 2396836"/>
                <a:gd name="connsiteX7" fmla="*/ 2092036 w 2202873"/>
                <a:gd name="connsiteY7" fmla="*/ 110836 h 2396836"/>
                <a:gd name="connsiteX8" fmla="*/ 2147454 w 2202873"/>
                <a:gd name="connsiteY8" fmla="*/ 277091 h 2396836"/>
                <a:gd name="connsiteX9" fmla="*/ 2064327 w 2202873"/>
                <a:gd name="connsiteY9" fmla="*/ 498763 h 2396836"/>
                <a:gd name="connsiteX10" fmla="*/ 2078182 w 2202873"/>
                <a:gd name="connsiteY10" fmla="*/ 623454 h 2396836"/>
                <a:gd name="connsiteX11" fmla="*/ 2202873 w 2202873"/>
                <a:gd name="connsiteY11" fmla="*/ 928254 h 2396836"/>
                <a:gd name="connsiteX12" fmla="*/ 2202873 w 2202873"/>
                <a:gd name="connsiteY12" fmla="*/ 1302327 h 2396836"/>
                <a:gd name="connsiteX13" fmla="*/ 2078182 w 2202873"/>
                <a:gd name="connsiteY13" fmla="*/ 1676400 h 2396836"/>
                <a:gd name="connsiteX14" fmla="*/ 1925782 w 2202873"/>
                <a:gd name="connsiteY14" fmla="*/ 2022763 h 2396836"/>
                <a:gd name="connsiteX15" fmla="*/ 1676400 w 2202873"/>
                <a:gd name="connsiteY15" fmla="*/ 2147454 h 2396836"/>
                <a:gd name="connsiteX16" fmla="*/ 1302327 w 2202873"/>
                <a:gd name="connsiteY16" fmla="*/ 2286000 h 2396836"/>
                <a:gd name="connsiteX17" fmla="*/ 1066800 w 2202873"/>
                <a:gd name="connsiteY17" fmla="*/ 2396836 h 2396836"/>
                <a:gd name="connsiteX18" fmla="*/ 886691 w 2202873"/>
                <a:gd name="connsiteY18" fmla="*/ 2341418 h 2396836"/>
                <a:gd name="connsiteX19" fmla="*/ 526473 w 2202873"/>
                <a:gd name="connsiteY19" fmla="*/ 2092036 h 2396836"/>
                <a:gd name="connsiteX20" fmla="*/ 401782 w 2202873"/>
                <a:gd name="connsiteY20" fmla="*/ 2202873 h 2396836"/>
                <a:gd name="connsiteX21" fmla="*/ 124691 w 2202873"/>
                <a:gd name="connsiteY21" fmla="*/ 1690254 h 2396836"/>
                <a:gd name="connsiteX22" fmla="*/ 0 w 2202873"/>
                <a:gd name="connsiteY22" fmla="*/ 1246909 h 2396836"/>
                <a:gd name="connsiteX23" fmla="*/ 27709 w 2202873"/>
                <a:gd name="connsiteY23" fmla="*/ 886691 h 2396836"/>
                <a:gd name="connsiteX24" fmla="*/ 138545 w 2202873"/>
                <a:gd name="connsiteY24" fmla="*/ 678873 h 2396836"/>
                <a:gd name="connsiteX25" fmla="*/ 277091 w 2202873"/>
                <a:gd name="connsiteY25" fmla="*/ 526473 h 2396836"/>
                <a:gd name="connsiteX26" fmla="*/ 290945 w 2202873"/>
                <a:gd name="connsiteY26" fmla="*/ 387927 h 2396836"/>
                <a:gd name="connsiteX27" fmla="*/ 180109 w 2202873"/>
                <a:gd name="connsiteY27" fmla="*/ 263236 h 2396836"/>
                <a:gd name="connsiteX28" fmla="*/ 207818 w 2202873"/>
                <a:gd name="connsiteY28" fmla="*/ 83127 h 239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202873" h="2396836">
                  <a:moveTo>
                    <a:pt x="304800" y="0"/>
                  </a:moveTo>
                  <a:lnTo>
                    <a:pt x="581891" y="55418"/>
                  </a:lnTo>
                  <a:lnTo>
                    <a:pt x="734291" y="193963"/>
                  </a:lnTo>
                  <a:lnTo>
                    <a:pt x="886691" y="0"/>
                  </a:lnTo>
                  <a:lnTo>
                    <a:pt x="1246909" y="0"/>
                  </a:lnTo>
                  <a:lnTo>
                    <a:pt x="1607127" y="83127"/>
                  </a:lnTo>
                  <a:lnTo>
                    <a:pt x="1967345" y="13854"/>
                  </a:lnTo>
                  <a:lnTo>
                    <a:pt x="2092036" y="110836"/>
                  </a:lnTo>
                  <a:lnTo>
                    <a:pt x="2147454" y="277091"/>
                  </a:lnTo>
                  <a:lnTo>
                    <a:pt x="2064327" y="498763"/>
                  </a:lnTo>
                  <a:lnTo>
                    <a:pt x="2078182" y="623454"/>
                  </a:lnTo>
                  <a:lnTo>
                    <a:pt x="2202873" y="928254"/>
                  </a:lnTo>
                  <a:lnTo>
                    <a:pt x="2202873" y="1302327"/>
                  </a:lnTo>
                  <a:lnTo>
                    <a:pt x="2078182" y="1676400"/>
                  </a:lnTo>
                  <a:lnTo>
                    <a:pt x="1925782" y="2022763"/>
                  </a:lnTo>
                  <a:lnTo>
                    <a:pt x="1676400" y="2147454"/>
                  </a:lnTo>
                  <a:lnTo>
                    <a:pt x="1302327" y="2286000"/>
                  </a:lnTo>
                  <a:lnTo>
                    <a:pt x="1066800" y="2396836"/>
                  </a:lnTo>
                  <a:lnTo>
                    <a:pt x="886691" y="2341418"/>
                  </a:lnTo>
                  <a:lnTo>
                    <a:pt x="526473" y="2092036"/>
                  </a:lnTo>
                  <a:lnTo>
                    <a:pt x="401782" y="2202873"/>
                  </a:lnTo>
                  <a:lnTo>
                    <a:pt x="124691" y="1690254"/>
                  </a:lnTo>
                  <a:lnTo>
                    <a:pt x="0" y="1246909"/>
                  </a:lnTo>
                  <a:lnTo>
                    <a:pt x="27709" y="886691"/>
                  </a:lnTo>
                  <a:lnTo>
                    <a:pt x="138545" y="678873"/>
                  </a:lnTo>
                  <a:lnTo>
                    <a:pt x="277091" y="526473"/>
                  </a:lnTo>
                  <a:lnTo>
                    <a:pt x="290945" y="387927"/>
                  </a:lnTo>
                  <a:lnTo>
                    <a:pt x="180109" y="263236"/>
                  </a:lnTo>
                  <a:lnTo>
                    <a:pt x="207818" y="83127"/>
                  </a:lnTo>
                  <a:close/>
                </a:path>
              </a:pathLst>
            </a:custGeom>
            <a:solidFill>
              <a:schemeClr val="accent1">
                <a:lumMod val="40000"/>
                <a:lumOff val="60000"/>
              </a:schemeClr>
            </a:solidFill>
            <a:ln>
              <a:solidFill>
                <a:schemeClr val="accent1">
                  <a:lumMod val="60000"/>
                  <a:lumOff val="40000"/>
                </a:schemeClr>
              </a:solidFill>
            </a:ln>
          </p:spPr>
        </p:pic>
        <mc:AlternateContent xmlns:mc="http://schemas.openxmlformats.org/markup-compatibility/2006" xmlns:p14="http://schemas.microsoft.com/office/powerpoint/2010/main">
          <mc:Choice Requires="p14">
            <p:contentPart p14:bwMode="auto" r:id="rId7">
              <p14:nvContentPartPr>
                <p14:cNvPr id="16" name="Ink 15">
                  <a:extLst>
                    <a:ext uri="{FF2B5EF4-FFF2-40B4-BE49-F238E27FC236}">
                      <a16:creationId xmlns:a16="http://schemas.microsoft.com/office/drawing/2014/main" id="{AFB79116-DD9E-1DAC-83C7-3EF8D9CD75CB}"/>
                    </a:ext>
                  </a:extLst>
                </p14:cNvPr>
                <p14:cNvContentPartPr/>
                <p14:nvPr/>
              </p14:nvContentPartPr>
              <p14:xfrm>
                <a:off x="1850025" y="2573126"/>
                <a:ext cx="2663640" cy="2733120"/>
              </p14:xfrm>
            </p:contentPart>
          </mc:Choice>
          <mc:Fallback xmlns="">
            <p:pic>
              <p:nvPicPr>
                <p:cNvPr id="16" name="Ink 15">
                  <a:extLst>
                    <a:ext uri="{FF2B5EF4-FFF2-40B4-BE49-F238E27FC236}">
                      <a16:creationId xmlns:a16="http://schemas.microsoft.com/office/drawing/2014/main" id="{AFB79116-DD9E-1DAC-83C7-3EF8D9CD75CB}"/>
                    </a:ext>
                  </a:extLst>
                </p:cNvPr>
                <p:cNvPicPr/>
                <p:nvPr/>
              </p:nvPicPr>
              <p:blipFill>
                <a:blip r:embed="rId8"/>
                <a:stretch>
                  <a:fillRect/>
                </a:stretch>
              </p:blipFill>
              <p:spPr>
                <a:xfrm>
                  <a:off x="1779032" y="2431146"/>
                  <a:ext cx="2805152" cy="3016607"/>
                </a:xfrm>
                <a:prstGeom prst="rect">
                  <a:avLst/>
                </a:prstGeom>
              </p:spPr>
            </p:pic>
          </mc:Fallback>
        </mc:AlternateContent>
      </p:grpSp>
      <p:sp>
        <p:nvSpPr>
          <p:cNvPr id="20" name="Rectangle 19">
            <a:extLst>
              <a:ext uri="{FF2B5EF4-FFF2-40B4-BE49-F238E27FC236}">
                <a16:creationId xmlns:a16="http://schemas.microsoft.com/office/drawing/2014/main" id="{785ED179-A659-1550-2682-11855AE4269D}"/>
              </a:ext>
            </a:extLst>
          </p:cNvPr>
          <p:cNvSpPr/>
          <p:nvPr/>
        </p:nvSpPr>
        <p:spPr>
          <a:xfrm>
            <a:off x="988737" y="3248318"/>
            <a:ext cx="4834978" cy="1015663"/>
          </a:xfrm>
          <a:prstGeom prst="rect">
            <a:avLst/>
          </a:prstGeom>
          <a:noFill/>
        </p:spPr>
        <p:txBody>
          <a:bodyPr wrap="none" lIns="91440" tIns="45720" rIns="91440" bIns="45720">
            <a:spAutoFit/>
          </a:bodyPr>
          <a:lstStyle/>
          <a:p>
            <a:pPr algn="ctr"/>
            <a:r>
              <a:rPr lang="en-US" sz="4400" b="1" cap="none" spc="0" dirty="0">
                <a:ln w="10160">
                  <a:solidFill>
                    <a:schemeClr val="accent5"/>
                  </a:solidFill>
                  <a:prstDash val="solid"/>
                </a:ln>
                <a:solidFill>
                  <a:srgbClr val="0432FF"/>
                </a:solidFill>
                <a:effectLst>
                  <a:outerShdw blurRad="38100" dist="22860" dir="5400000" algn="tl" rotWithShape="0">
                    <a:srgbClr val="000000">
                      <a:alpha val="30000"/>
                    </a:srgbClr>
                  </a:outerShdw>
                </a:effectLst>
              </a:rPr>
              <a:t>20                          23</a:t>
            </a:r>
            <a:r>
              <a:rPr lang="en-US" sz="6000" b="1" cap="none" spc="0" dirty="0">
                <a:ln w="10160">
                  <a:solidFill>
                    <a:schemeClr val="accent5"/>
                  </a:solidFill>
                  <a:prstDash val="solid"/>
                </a:ln>
                <a:solidFill>
                  <a:srgbClr val="0432FF"/>
                </a:solidFill>
                <a:effectLst>
                  <a:outerShdw blurRad="38100" dist="22860" dir="5400000" algn="tl" rotWithShape="0">
                    <a:srgbClr val="000000">
                      <a:alpha val="30000"/>
                    </a:srgbClr>
                  </a:outerShdw>
                </a:effectLst>
              </a:rPr>
              <a:t> </a:t>
            </a:r>
          </a:p>
        </p:txBody>
      </p:sp>
      <mc:AlternateContent xmlns:mc="http://schemas.openxmlformats.org/markup-compatibility/2006" xmlns:p14="http://schemas.microsoft.com/office/powerpoint/2010/main">
        <mc:Choice Requires="p14">
          <p:contentPart p14:bwMode="auto" r:id="rId9">
            <p14:nvContentPartPr>
              <p14:cNvPr id="23" name="Ink 22">
                <a:extLst>
                  <a:ext uri="{FF2B5EF4-FFF2-40B4-BE49-F238E27FC236}">
                    <a16:creationId xmlns:a16="http://schemas.microsoft.com/office/drawing/2014/main" id="{48F597E8-BA52-770F-5F32-9BBF756EA62F}"/>
                  </a:ext>
                </a:extLst>
              </p14:cNvPr>
              <p14:cNvContentPartPr/>
              <p14:nvPr/>
            </p14:nvContentPartPr>
            <p14:xfrm>
              <a:off x="5361031" y="-738732"/>
              <a:ext cx="360" cy="360"/>
            </p14:xfrm>
          </p:contentPart>
        </mc:Choice>
        <mc:Fallback xmlns="">
          <p:pic>
            <p:nvPicPr>
              <p:cNvPr id="23" name="Ink 22">
                <a:extLst>
                  <a:ext uri="{FF2B5EF4-FFF2-40B4-BE49-F238E27FC236}">
                    <a16:creationId xmlns:a16="http://schemas.microsoft.com/office/drawing/2014/main" id="{48F597E8-BA52-770F-5F32-9BBF756EA62F}"/>
                  </a:ext>
                </a:extLst>
              </p:cNvPr>
              <p:cNvPicPr/>
              <p:nvPr/>
            </p:nvPicPr>
            <p:blipFill>
              <a:blip r:embed="rId10"/>
              <a:stretch>
                <a:fillRect/>
              </a:stretch>
            </p:blipFill>
            <p:spPr>
              <a:xfrm>
                <a:off x="5325391" y="-774732"/>
                <a:ext cx="72000" cy="72000"/>
              </a:xfrm>
              <a:prstGeom prst="rect">
                <a:avLst/>
              </a:prstGeom>
            </p:spPr>
          </p:pic>
        </mc:Fallback>
      </mc:AlternateContent>
      <p:pic>
        <p:nvPicPr>
          <p:cNvPr id="36" name="Picture 35" descr="Index of /wp-content/uploads/2014/06">
            <a:extLst>
              <a:ext uri="{FF2B5EF4-FFF2-40B4-BE49-F238E27FC236}">
                <a16:creationId xmlns:a16="http://schemas.microsoft.com/office/drawing/2014/main" id="{D7C7F258-4902-633C-18FE-7326E252E3B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005" r="261" b="42"/>
          <a:stretch>
            <a:fillRect/>
          </a:stretch>
        </p:blipFill>
        <p:spPr bwMode="auto">
          <a:xfrm>
            <a:off x="3597882" y="4833535"/>
            <a:ext cx="585382" cy="657028"/>
          </a:xfrm>
          <a:custGeom>
            <a:avLst/>
            <a:gdLst>
              <a:gd name="connsiteX0" fmla="*/ 1675944 w 3337596"/>
              <a:gd name="connsiteY0" fmla="*/ 0 h 3746090"/>
              <a:gd name="connsiteX1" fmla="*/ 1852925 w 3337596"/>
              <a:gd name="connsiteY1" fmla="*/ 245806 h 3746090"/>
              <a:gd name="connsiteX2" fmla="*/ 2197054 w 3337596"/>
              <a:gd name="connsiteY2" fmla="*/ 737419 h 3746090"/>
              <a:gd name="connsiteX3" fmla="*/ 2285544 w 3337596"/>
              <a:gd name="connsiteY3" fmla="*/ 963561 h 3746090"/>
              <a:gd name="connsiteX4" fmla="*/ 2334705 w 3337596"/>
              <a:gd name="connsiteY4" fmla="*/ 1179871 h 3746090"/>
              <a:gd name="connsiteX5" fmla="*/ 2551015 w 3337596"/>
              <a:gd name="connsiteY5" fmla="*/ 1101212 h 3746090"/>
              <a:gd name="connsiteX6" fmla="*/ 2885312 w 3337596"/>
              <a:gd name="connsiteY6" fmla="*/ 1101212 h 3746090"/>
              <a:gd name="connsiteX7" fmla="*/ 3160615 w 3337596"/>
              <a:gd name="connsiteY7" fmla="*/ 1278193 h 3746090"/>
              <a:gd name="connsiteX8" fmla="*/ 3298266 w 3337596"/>
              <a:gd name="connsiteY8" fmla="*/ 1524000 h 3746090"/>
              <a:gd name="connsiteX9" fmla="*/ 3337596 w 3337596"/>
              <a:gd name="connsiteY9" fmla="*/ 1858296 h 3746090"/>
              <a:gd name="connsiteX10" fmla="*/ 3239273 w 3337596"/>
              <a:gd name="connsiteY10" fmla="*/ 2192593 h 3746090"/>
              <a:gd name="connsiteX11" fmla="*/ 3072125 w 3337596"/>
              <a:gd name="connsiteY11" fmla="*/ 2359741 h 3746090"/>
              <a:gd name="connsiteX12" fmla="*/ 2895144 w 3337596"/>
              <a:gd name="connsiteY12" fmla="*/ 2507225 h 3746090"/>
              <a:gd name="connsiteX13" fmla="*/ 2777157 w 3337596"/>
              <a:gd name="connsiteY13" fmla="*/ 2585883 h 3746090"/>
              <a:gd name="connsiteX14" fmla="*/ 2757492 w 3337596"/>
              <a:gd name="connsiteY14" fmla="*/ 2231922 h 3746090"/>
              <a:gd name="connsiteX15" fmla="*/ 2669002 w 3337596"/>
              <a:gd name="connsiteY15" fmla="*/ 2064774 h 3746090"/>
              <a:gd name="connsiteX16" fmla="*/ 2501854 w 3337596"/>
              <a:gd name="connsiteY16" fmla="*/ 2035277 h 3746090"/>
              <a:gd name="connsiteX17" fmla="*/ 2285544 w 3337596"/>
              <a:gd name="connsiteY17" fmla="*/ 2153264 h 3746090"/>
              <a:gd name="connsiteX18" fmla="*/ 2157725 w 3337596"/>
              <a:gd name="connsiteY18" fmla="*/ 2330245 h 3746090"/>
              <a:gd name="connsiteX19" fmla="*/ 2147892 w 3337596"/>
              <a:gd name="connsiteY19" fmla="*/ 2467896 h 3746090"/>
              <a:gd name="connsiteX20" fmla="*/ 2226550 w 3337596"/>
              <a:gd name="connsiteY20" fmla="*/ 2536722 h 3746090"/>
              <a:gd name="connsiteX21" fmla="*/ 2265879 w 3337596"/>
              <a:gd name="connsiteY21" fmla="*/ 2615380 h 3746090"/>
              <a:gd name="connsiteX22" fmla="*/ 2216718 w 3337596"/>
              <a:gd name="connsiteY22" fmla="*/ 2772696 h 3746090"/>
              <a:gd name="connsiteX23" fmla="*/ 2138060 w 3337596"/>
              <a:gd name="connsiteY23" fmla="*/ 2821858 h 3746090"/>
              <a:gd name="connsiteX24" fmla="*/ 2216718 w 3337596"/>
              <a:gd name="connsiteY24" fmla="*/ 2871019 h 3746090"/>
              <a:gd name="connsiteX25" fmla="*/ 2324873 w 3337596"/>
              <a:gd name="connsiteY25" fmla="*/ 2890683 h 3746090"/>
              <a:gd name="connsiteX26" fmla="*/ 2433028 w 3337596"/>
              <a:gd name="connsiteY26" fmla="*/ 2733367 h 3746090"/>
              <a:gd name="connsiteX27" fmla="*/ 2433028 w 3337596"/>
              <a:gd name="connsiteY27" fmla="*/ 2615380 h 3746090"/>
              <a:gd name="connsiteX28" fmla="*/ 2708331 w 3337596"/>
              <a:gd name="connsiteY28" fmla="*/ 2851354 h 3746090"/>
              <a:gd name="connsiteX29" fmla="*/ 2767325 w 3337596"/>
              <a:gd name="connsiteY29" fmla="*/ 3048000 h 3746090"/>
              <a:gd name="connsiteX30" fmla="*/ 2737828 w 3337596"/>
              <a:gd name="connsiteY30" fmla="*/ 3254477 h 3746090"/>
              <a:gd name="connsiteX31" fmla="*/ 2610008 w 3337596"/>
              <a:gd name="connsiteY31" fmla="*/ 3362632 h 3746090"/>
              <a:gd name="connsiteX32" fmla="*/ 2413363 w 3337596"/>
              <a:gd name="connsiteY32" fmla="*/ 3431458 h 3746090"/>
              <a:gd name="connsiteX33" fmla="*/ 2246215 w 3337596"/>
              <a:gd name="connsiteY33" fmla="*/ 3411793 h 3746090"/>
              <a:gd name="connsiteX34" fmla="*/ 2108563 w 3337596"/>
              <a:gd name="connsiteY34" fmla="*/ 3342967 h 3746090"/>
              <a:gd name="connsiteX35" fmla="*/ 2039737 w 3337596"/>
              <a:gd name="connsiteY35" fmla="*/ 3293806 h 3746090"/>
              <a:gd name="connsiteX36" fmla="*/ 1852925 w 3337596"/>
              <a:gd name="connsiteY36" fmla="*/ 3539612 h 3746090"/>
              <a:gd name="connsiteX37" fmla="*/ 1656279 w 3337596"/>
              <a:gd name="connsiteY37" fmla="*/ 3746090 h 3746090"/>
              <a:gd name="connsiteX38" fmla="*/ 1459634 w 3337596"/>
              <a:gd name="connsiteY38" fmla="*/ 3559277 h 3746090"/>
              <a:gd name="connsiteX39" fmla="*/ 1272821 w 3337596"/>
              <a:gd name="connsiteY39" fmla="*/ 3283974 h 3746090"/>
              <a:gd name="connsiteX40" fmla="*/ 1105673 w 3337596"/>
              <a:gd name="connsiteY40" fmla="*/ 3382296 h 3746090"/>
              <a:gd name="connsiteX41" fmla="*/ 859866 w 3337596"/>
              <a:gd name="connsiteY41" fmla="*/ 3411793 h 3746090"/>
              <a:gd name="connsiteX42" fmla="*/ 643557 w 3337596"/>
              <a:gd name="connsiteY42" fmla="*/ 3303638 h 3746090"/>
              <a:gd name="connsiteX43" fmla="*/ 555066 w 3337596"/>
              <a:gd name="connsiteY43" fmla="*/ 3126658 h 3746090"/>
              <a:gd name="connsiteX44" fmla="*/ 555066 w 3337596"/>
              <a:gd name="connsiteY44" fmla="*/ 2930012 h 3746090"/>
              <a:gd name="connsiteX45" fmla="*/ 692718 w 3337596"/>
              <a:gd name="connsiteY45" fmla="*/ 2782529 h 3746090"/>
              <a:gd name="connsiteX46" fmla="*/ 899196 w 3337596"/>
              <a:gd name="connsiteY46" fmla="*/ 2595716 h 3746090"/>
              <a:gd name="connsiteX47" fmla="*/ 928692 w 3337596"/>
              <a:gd name="connsiteY47" fmla="*/ 2772696 h 3746090"/>
              <a:gd name="connsiteX48" fmla="*/ 987686 w 3337596"/>
              <a:gd name="connsiteY48" fmla="*/ 2880851 h 3746090"/>
              <a:gd name="connsiteX49" fmla="*/ 1164666 w 3337596"/>
              <a:gd name="connsiteY49" fmla="*/ 2831690 h 3746090"/>
              <a:gd name="connsiteX50" fmla="*/ 1076176 w 3337596"/>
              <a:gd name="connsiteY50" fmla="*/ 2703871 h 3746090"/>
              <a:gd name="connsiteX51" fmla="*/ 1066344 w 3337596"/>
              <a:gd name="connsiteY51" fmla="*/ 2595716 h 3746090"/>
              <a:gd name="connsiteX52" fmla="*/ 1135170 w 3337596"/>
              <a:gd name="connsiteY52" fmla="*/ 2467896 h 3746090"/>
              <a:gd name="connsiteX53" fmla="*/ 1213828 w 3337596"/>
              <a:gd name="connsiteY53" fmla="*/ 2497393 h 3746090"/>
              <a:gd name="connsiteX54" fmla="*/ 1135170 w 3337596"/>
              <a:gd name="connsiteY54" fmla="*/ 2271251 h 3746090"/>
              <a:gd name="connsiteX55" fmla="*/ 1027015 w 3337596"/>
              <a:gd name="connsiteY55" fmla="*/ 2143432 h 3746090"/>
              <a:gd name="connsiteX56" fmla="*/ 909028 w 3337596"/>
              <a:gd name="connsiteY56" fmla="*/ 2025445 h 3746090"/>
              <a:gd name="connsiteX57" fmla="*/ 702550 w 3337596"/>
              <a:gd name="connsiteY57" fmla="*/ 2045109 h 3746090"/>
              <a:gd name="connsiteX58" fmla="*/ 555066 w 3337596"/>
              <a:gd name="connsiteY58" fmla="*/ 2182761 h 3746090"/>
              <a:gd name="connsiteX59" fmla="*/ 545234 w 3337596"/>
              <a:gd name="connsiteY59" fmla="*/ 2330245 h 3746090"/>
              <a:gd name="connsiteX60" fmla="*/ 564899 w 3337596"/>
              <a:gd name="connsiteY60" fmla="*/ 2517058 h 3746090"/>
              <a:gd name="connsiteX61" fmla="*/ 594396 w 3337596"/>
              <a:gd name="connsiteY61" fmla="*/ 2605548 h 3746090"/>
              <a:gd name="connsiteX62" fmla="*/ 181441 w 3337596"/>
              <a:gd name="connsiteY62" fmla="*/ 2290916 h 3746090"/>
              <a:gd name="connsiteX63" fmla="*/ 14292 w 3337596"/>
              <a:gd name="connsiteY63" fmla="*/ 1986116 h 3746090"/>
              <a:gd name="connsiteX64" fmla="*/ 0 w 3337596"/>
              <a:gd name="connsiteY64" fmla="*/ 1757438 h 3746090"/>
              <a:gd name="connsiteX65" fmla="*/ 0 w 3337596"/>
              <a:gd name="connsiteY65" fmla="*/ 1653833 h 3746090"/>
              <a:gd name="connsiteX66" fmla="*/ 63454 w 3337596"/>
              <a:gd name="connsiteY66" fmla="*/ 1445341 h 3746090"/>
              <a:gd name="connsiteX67" fmla="*/ 240434 w 3337596"/>
              <a:gd name="connsiteY67" fmla="*/ 1189703 h 3746090"/>
              <a:gd name="connsiteX68" fmla="*/ 535402 w 3337596"/>
              <a:gd name="connsiteY68" fmla="*/ 1081548 h 3746090"/>
              <a:gd name="connsiteX69" fmla="*/ 732047 w 3337596"/>
              <a:gd name="connsiteY69" fmla="*/ 1071716 h 3746090"/>
              <a:gd name="connsiteX70" fmla="*/ 840202 w 3337596"/>
              <a:gd name="connsiteY70" fmla="*/ 1101212 h 3746090"/>
              <a:gd name="connsiteX71" fmla="*/ 1027015 w 3337596"/>
              <a:gd name="connsiteY71" fmla="*/ 1179871 h 3746090"/>
              <a:gd name="connsiteX72" fmla="*/ 1105673 w 3337596"/>
              <a:gd name="connsiteY72" fmla="*/ 845574 h 3746090"/>
              <a:gd name="connsiteX73" fmla="*/ 1302318 w 3337596"/>
              <a:gd name="connsiteY73" fmla="*/ 540774 h 3746090"/>
              <a:gd name="connsiteX74" fmla="*/ 1459634 w 3337596"/>
              <a:gd name="connsiteY74" fmla="*/ 314632 h 3746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37596" h="3746090">
                <a:moveTo>
                  <a:pt x="1675944" y="0"/>
                </a:moveTo>
                <a:lnTo>
                  <a:pt x="1852925" y="245806"/>
                </a:lnTo>
                <a:lnTo>
                  <a:pt x="2197054" y="737419"/>
                </a:lnTo>
                <a:lnTo>
                  <a:pt x="2285544" y="963561"/>
                </a:lnTo>
                <a:lnTo>
                  <a:pt x="2334705" y="1179871"/>
                </a:lnTo>
                <a:lnTo>
                  <a:pt x="2551015" y="1101212"/>
                </a:lnTo>
                <a:lnTo>
                  <a:pt x="2885312" y="1101212"/>
                </a:lnTo>
                <a:lnTo>
                  <a:pt x="3160615" y="1278193"/>
                </a:lnTo>
                <a:lnTo>
                  <a:pt x="3298266" y="1524000"/>
                </a:lnTo>
                <a:lnTo>
                  <a:pt x="3337596" y="1858296"/>
                </a:lnTo>
                <a:lnTo>
                  <a:pt x="3239273" y="2192593"/>
                </a:lnTo>
                <a:lnTo>
                  <a:pt x="3072125" y="2359741"/>
                </a:lnTo>
                <a:lnTo>
                  <a:pt x="2895144" y="2507225"/>
                </a:lnTo>
                <a:lnTo>
                  <a:pt x="2777157" y="2585883"/>
                </a:lnTo>
                <a:lnTo>
                  <a:pt x="2757492" y="2231922"/>
                </a:lnTo>
                <a:lnTo>
                  <a:pt x="2669002" y="2064774"/>
                </a:lnTo>
                <a:lnTo>
                  <a:pt x="2501854" y="2035277"/>
                </a:lnTo>
                <a:lnTo>
                  <a:pt x="2285544" y="2153264"/>
                </a:lnTo>
                <a:lnTo>
                  <a:pt x="2157725" y="2330245"/>
                </a:lnTo>
                <a:lnTo>
                  <a:pt x="2147892" y="2467896"/>
                </a:lnTo>
                <a:lnTo>
                  <a:pt x="2226550" y="2536722"/>
                </a:lnTo>
                <a:lnTo>
                  <a:pt x="2265879" y="2615380"/>
                </a:lnTo>
                <a:lnTo>
                  <a:pt x="2216718" y="2772696"/>
                </a:lnTo>
                <a:lnTo>
                  <a:pt x="2138060" y="2821858"/>
                </a:lnTo>
                <a:lnTo>
                  <a:pt x="2216718" y="2871019"/>
                </a:lnTo>
                <a:lnTo>
                  <a:pt x="2324873" y="2890683"/>
                </a:lnTo>
                <a:lnTo>
                  <a:pt x="2433028" y="2733367"/>
                </a:lnTo>
                <a:lnTo>
                  <a:pt x="2433028" y="2615380"/>
                </a:lnTo>
                <a:lnTo>
                  <a:pt x="2708331" y="2851354"/>
                </a:lnTo>
                <a:lnTo>
                  <a:pt x="2767325" y="3048000"/>
                </a:lnTo>
                <a:lnTo>
                  <a:pt x="2737828" y="3254477"/>
                </a:lnTo>
                <a:lnTo>
                  <a:pt x="2610008" y="3362632"/>
                </a:lnTo>
                <a:lnTo>
                  <a:pt x="2413363" y="3431458"/>
                </a:lnTo>
                <a:lnTo>
                  <a:pt x="2246215" y="3411793"/>
                </a:lnTo>
                <a:lnTo>
                  <a:pt x="2108563" y="3342967"/>
                </a:lnTo>
                <a:lnTo>
                  <a:pt x="2039737" y="3293806"/>
                </a:lnTo>
                <a:lnTo>
                  <a:pt x="1852925" y="3539612"/>
                </a:lnTo>
                <a:lnTo>
                  <a:pt x="1656279" y="3746090"/>
                </a:lnTo>
                <a:lnTo>
                  <a:pt x="1459634" y="3559277"/>
                </a:lnTo>
                <a:lnTo>
                  <a:pt x="1272821" y="3283974"/>
                </a:lnTo>
                <a:lnTo>
                  <a:pt x="1105673" y="3382296"/>
                </a:lnTo>
                <a:lnTo>
                  <a:pt x="859866" y="3411793"/>
                </a:lnTo>
                <a:lnTo>
                  <a:pt x="643557" y="3303638"/>
                </a:lnTo>
                <a:lnTo>
                  <a:pt x="555066" y="3126658"/>
                </a:lnTo>
                <a:lnTo>
                  <a:pt x="555066" y="2930012"/>
                </a:lnTo>
                <a:lnTo>
                  <a:pt x="692718" y="2782529"/>
                </a:lnTo>
                <a:lnTo>
                  <a:pt x="899196" y="2595716"/>
                </a:lnTo>
                <a:lnTo>
                  <a:pt x="928692" y="2772696"/>
                </a:lnTo>
                <a:lnTo>
                  <a:pt x="987686" y="2880851"/>
                </a:lnTo>
                <a:lnTo>
                  <a:pt x="1164666" y="2831690"/>
                </a:lnTo>
                <a:lnTo>
                  <a:pt x="1076176" y="2703871"/>
                </a:lnTo>
                <a:lnTo>
                  <a:pt x="1066344" y="2595716"/>
                </a:lnTo>
                <a:lnTo>
                  <a:pt x="1135170" y="2467896"/>
                </a:lnTo>
                <a:lnTo>
                  <a:pt x="1213828" y="2497393"/>
                </a:lnTo>
                <a:lnTo>
                  <a:pt x="1135170" y="2271251"/>
                </a:lnTo>
                <a:lnTo>
                  <a:pt x="1027015" y="2143432"/>
                </a:lnTo>
                <a:lnTo>
                  <a:pt x="909028" y="2025445"/>
                </a:lnTo>
                <a:lnTo>
                  <a:pt x="702550" y="2045109"/>
                </a:lnTo>
                <a:lnTo>
                  <a:pt x="555066" y="2182761"/>
                </a:lnTo>
                <a:lnTo>
                  <a:pt x="545234" y="2330245"/>
                </a:lnTo>
                <a:lnTo>
                  <a:pt x="564899" y="2517058"/>
                </a:lnTo>
                <a:lnTo>
                  <a:pt x="594396" y="2605548"/>
                </a:lnTo>
                <a:lnTo>
                  <a:pt x="181441" y="2290916"/>
                </a:lnTo>
                <a:lnTo>
                  <a:pt x="14292" y="1986116"/>
                </a:lnTo>
                <a:lnTo>
                  <a:pt x="0" y="1757438"/>
                </a:lnTo>
                <a:lnTo>
                  <a:pt x="0" y="1653833"/>
                </a:lnTo>
                <a:lnTo>
                  <a:pt x="63454" y="1445341"/>
                </a:lnTo>
                <a:lnTo>
                  <a:pt x="240434" y="1189703"/>
                </a:lnTo>
                <a:lnTo>
                  <a:pt x="535402" y="1081548"/>
                </a:lnTo>
                <a:lnTo>
                  <a:pt x="732047" y="1071716"/>
                </a:lnTo>
                <a:lnTo>
                  <a:pt x="840202" y="1101212"/>
                </a:lnTo>
                <a:lnTo>
                  <a:pt x="1027015" y="1179871"/>
                </a:lnTo>
                <a:lnTo>
                  <a:pt x="1105673" y="845574"/>
                </a:lnTo>
                <a:lnTo>
                  <a:pt x="1302318" y="540774"/>
                </a:lnTo>
                <a:lnTo>
                  <a:pt x="1459634" y="314632"/>
                </a:lnTo>
                <a:close/>
              </a:path>
            </a:pathLst>
          </a:custGeom>
          <a:solidFill>
            <a:srgbClr val="FFC000"/>
          </a:solidFill>
          <a:ln>
            <a:noFill/>
          </a:ln>
        </p:spPr>
      </p:pic>
      <p:sp>
        <p:nvSpPr>
          <p:cNvPr id="38" name="TextBox 37">
            <a:extLst>
              <a:ext uri="{FF2B5EF4-FFF2-40B4-BE49-F238E27FC236}">
                <a16:creationId xmlns:a16="http://schemas.microsoft.com/office/drawing/2014/main" id="{48DFAE58-A807-FDF7-D57D-B3645649A6AB}"/>
              </a:ext>
            </a:extLst>
          </p:cNvPr>
          <p:cNvSpPr txBox="1"/>
          <p:nvPr/>
        </p:nvSpPr>
        <p:spPr>
          <a:xfrm>
            <a:off x="4774147" y="6301420"/>
            <a:ext cx="2825949" cy="369332"/>
          </a:xfrm>
          <a:prstGeom prst="rect">
            <a:avLst/>
          </a:prstGeom>
          <a:noFill/>
        </p:spPr>
        <p:txBody>
          <a:bodyPr wrap="square" rtlCol="0">
            <a:spAutoFit/>
          </a:bodyPr>
          <a:lstStyle/>
          <a:p>
            <a:r>
              <a:rPr lang="en-US" dirty="0"/>
              <a:t>The possibilities are endless</a:t>
            </a:r>
          </a:p>
        </p:txBody>
      </p:sp>
    </p:spTree>
    <p:extLst>
      <p:ext uri="{BB962C8B-B14F-4D97-AF65-F5344CB8AC3E}">
        <p14:creationId xmlns:p14="http://schemas.microsoft.com/office/powerpoint/2010/main" val="30998541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F303-C43A-07BD-F1C7-09D98F041AD6}"/>
              </a:ext>
            </a:extLst>
          </p:cNvPr>
          <p:cNvSpPr>
            <a:spLocks noGrp="1"/>
          </p:cNvSpPr>
          <p:nvPr>
            <p:ph type="title"/>
          </p:nvPr>
        </p:nvSpPr>
        <p:spPr>
          <a:xfrm>
            <a:off x="1107290" y="-185197"/>
            <a:ext cx="10515600" cy="1619741"/>
          </a:xfrm>
        </p:spPr>
        <p:txBody>
          <a:bodyPr>
            <a:normAutofit/>
          </a:bodyPr>
          <a:lstStyle/>
          <a:p>
            <a:pPr algn="ctr"/>
            <a:r>
              <a:rPr lang="en-US" sz="3600" b="1" dirty="0"/>
              <a:t>Basic Design is Done</a:t>
            </a:r>
            <a:br>
              <a:rPr lang="en-US" sz="3600" b="1" dirty="0"/>
            </a:br>
            <a:r>
              <a:rPr lang="en-US" sz="3600" b="1" dirty="0"/>
              <a:t> </a:t>
            </a:r>
            <a:r>
              <a:rPr lang="en-US" sz="2800" b="1" dirty="0"/>
              <a:t>Experiment with colors and layers and size</a:t>
            </a:r>
            <a:endParaRPr lang="en-US" sz="3100" dirty="0"/>
          </a:p>
        </p:txBody>
      </p:sp>
      <p:grpSp>
        <p:nvGrpSpPr>
          <p:cNvPr id="37" name="Group 36">
            <a:extLst>
              <a:ext uri="{FF2B5EF4-FFF2-40B4-BE49-F238E27FC236}">
                <a16:creationId xmlns:a16="http://schemas.microsoft.com/office/drawing/2014/main" id="{BD8DF5C3-6A7F-AA84-534E-F0D49373B436}"/>
              </a:ext>
            </a:extLst>
          </p:cNvPr>
          <p:cNvGrpSpPr/>
          <p:nvPr/>
        </p:nvGrpSpPr>
        <p:grpSpPr>
          <a:xfrm>
            <a:off x="6243292" y="1147467"/>
            <a:ext cx="5307054" cy="5774341"/>
            <a:chOff x="7724647" y="2486064"/>
            <a:chExt cx="2704109" cy="2942206"/>
          </a:xfrm>
          <a:solidFill>
            <a:srgbClr val="898989"/>
          </a:solidFill>
        </p:grpSpPr>
        <p:sp>
          <p:nvSpPr>
            <p:cNvPr id="11" name="TextBox 10">
              <a:extLst>
                <a:ext uri="{FF2B5EF4-FFF2-40B4-BE49-F238E27FC236}">
                  <a16:creationId xmlns:a16="http://schemas.microsoft.com/office/drawing/2014/main" id="{62051883-F9CD-5F6F-1896-FE51367C1866}"/>
                </a:ext>
              </a:extLst>
            </p:cNvPr>
            <p:cNvSpPr txBox="1"/>
            <p:nvPr/>
          </p:nvSpPr>
          <p:spPr>
            <a:xfrm>
              <a:off x="7953443" y="3281520"/>
              <a:ext cx="1465244" cy="923330"/>
            </a:xfrm>
            <a:prstGeom prst="rect">
              <a:avLst/>
            </a:prstGeom>
            <a:grpFill/>
          </p:spPr>
          <p:txBody>
            <a:bodyPr wrap="square" rtlCol="0">
              <a:spAutoFit/>
            </a:bodyPr>
            <a:lstStyle/>
            <a:p>
              <a:pPr algn="ctr"/>
              <a:r>
                <a:rPr lang="en-US" dirty="0">
                  <a:solidFill>
                    <a:schemeClr val="bg1"/>
                  </a:solidFill>
                </a:rPr>
                <a:t>Ignore the circle  color for now</a:t>
              </a:r>
            </a:p>
          </p:txBody>
        </p:sp>
        <p:sp>
          <p:nvSpPr>
            <p:cNvPr id="18" name="TextBox 17">
              <a:extLst>
                <a:ext uri="{FF2B5EF4-FFF2-40B4-BE49-F238E27FC236}">
                  <a16:creationId xmlns:a16="http://schemas.microsoft.com/office/drawing/2014/main" id="{80BAFEC1-9B4B-4ACF-90D2-FDA1B939A252}"/>
                </a:ext>
              </a:extLst>
            </p:cNvPr>
            <p:cNvSpPr txBox="1"/>
            <p:nvPr/>
          </p:nvSpPr>
          <p:spPr>
            <a:xfrm>
              <a:off x="7953443" y="3281520"/>
              <a:ext cx="1465244" cy="923330"/>
            </a:xfrm>
            <a:prstGeom prst="rect">
              <a:avLst/>
            </a:prstGeom>
            <a:grpFill/>
          </p:spPr>
          <p:txBody>
            <a:bodyPr wrap="square" rtlCol="0">
              <a:spAutoFit/>
            </a:bodyPr>
            <a:lstStyle/>
            <a:p>
              <a:pPr algn="ctr"/>
              <a:r>
                <a:rPr lang="en-US" dirty="0">
                  <a:solidFill>
                    <a:schemeClr val="bg1"/>
                  </a:solidFill>
                </a:rPr>
                <a:t>Ignore the circle  color for now</a:t>
              </a:r>
            </a:p>
          </p:txBody>
        </p:sp>
        <p:pic>
          <p:nvPicPr>
            <p:cNvPr id="5" name="Picture 4" descr="Bear Drawing Images - Free Download on Freepik">
              <a:extLst>
                <a:ext uri="{FF2B5EF4-FFF2-40B4-BE49-F238E27FC236}">
                  <a16:creationId xmlns:a16="http://schemas.microsoft.com/office/drawing/2014/main" id="{CA8336E2-6104-C9F3-1AE5-3D4133DD8D6F}"/>
                </a:ext>
              </a:extLst>
            </p:cNvPr>
            <p:cNvPicPr>
              <a:picLocks noChangeAspect="1" noChangeArrowheads="1"/>
            </p:cNvPicPr>
            <p:nvPr/>
          </p:nvPicPr>
          <p:blipFill>
            <a:blip r:embed="rId2">
              <a:grayscl/>
              <a:extLst>
                <a:ext uri="{BEBA8EAE-BF5A-486C-A8C5-ECC9F3942E4B}">
                  <a14:imgProps xmlns:a14="http://schemas.microsoft.com/office/drawing/2010/main">
                    <a14:imgLayer r:embed="rId3">
                      <a14:imgEffect>
                        <a14:colorTemperature colorTemp="10307"/>
                      </a14:imgEffect>
                      <a14:imgEffect>
                        <a14:saturation sat="262000"/>
                      </a14:imgEffect>
                    </a14:imgLayer>
                  </a14:imgProps>
                </a:ext>
                <a:ext uri="{28A0092B-C50C-407E-A947-70E740481C1C}">
                  <a14:useLocalDpi xmlns:a14="http://schemas.microsoft.com/office/drawing/2010/main" val="0"/>
                </a:ext>
              </a:extLst>
            </a:blip>
            <a:srcRect l="13219" t="7772" r="11964" b="10823"/>
            <a:stretch>
              <a:fillRect/>
            </a:stretch>
          </p:blipFill>
          <p:spPr bwMode="auto">
            <a:xfrm>
              <a:off x="7724647" y="2486064"/>
              <a:ext cx="2704109" cy="2942206"/>
            </a:xfrm>
            <a:custGeom>
              <a:avLst/>
              <a:gdLst>
                <a:gd name="connsiteX0" fmla="*/ 304800 w 2202873"/>
                <a:gd name="connsiteY0" fmla="*/ 0 h 2396836"/>
                <a:gd name="connsiteX1" fmla="*/ 581891 w 2202873"/>
                <a:gd name="connsiteY1" fmla="*/ 55418 h 2396836"/>
                <a:gd name="connsiteX2" fmla="*/ 734291 w 2202873"/>
                <a:gd name="connsiteY2" fmla="*/ 193963 h 2396836"/>
                <a:gd name="connsiteX3" fmla="*/ 886691 w 2202873"/>
                <a:gd name="connsiteY3" fmla="*/ 0 h 2396836"/>
                <a:gd name="connsiteX4" fmla="*/ 1246909 w 2202873"/>
                <a:gd name="connsiteY4" fmla="*/ 0 h 2396836"/>
                <a:gd name="connsiteX5" fmla="*/ 1607127 w 2202873"/>
                <a:gd name="connsiteY5" fmla="*/ 83127 h 2396836"/>
                <a:gd name="connsiteX6" fmla="*/ 1967345 w 2202873"/>
                <a:gd name="connsiteY6" fmla="*/ 13854 h 2396836"/>
                <a:gd name="connsiteX7" fmla="*/ 2092036 w 2202873"/>
                <a:gd name="connsiteY7" fmla="*/ 110836 h 2396836"/>
                <a:gd name="connsiteX8" fmla="*/ 2147454 w 2202873"/>
                <a:gd name="connsiteY8" fmla="*/ 277091 h 2396836"/>
                <a:gd name="connsiteX9" fmla="*/ 2064327 w 2202873"/>
                <a:gd name="connsiteY9" fmla="*/ 498763 h 2396836"/>
                <a:gd name="connsiteX10" fmla="*/ 2078182 w 2202873"/>
                <a:gd name="connsiteY10" fmla="*/ 623454 h 2396836"/>
                <a:gd name="connsiteX11" fmla="*/ 2202873 w 2202873"/>
                <a:gd name="connsiteY11" fmla="*/ 928254 h 2396836"/>
                <a:gd name="connsiteX12" fmla="*/ 2202873 w 2202873"/>
                <a:gd name="connsiteY12" fmla="*/ 1302327 h 2396836"/>
                <a:gd name="connsiteX13" fmla="*/ 2078182 w 2202873"/>
                <a:gd name="connsiteY13" fmla="*/ 1676400 h 2396836"/>
                <a:gd name="connsiteX14" fmla="*/ 1925782 w 2202873"/>
                <a:gd name="connsiteY14" fmla="*/ 2022763 h 2396836"/>
                <a:gd name="connsiteX15" fmla="*/ 1676400 w 2202873"/>
                <a:gd name="connsiteY15" fmla="*/ 2147454 h 2396836"/>
                <a:gd name="connsiteX16" fmla="*/ 1302327 w 2202873"/>
                <a:gd name="connsiteY16" fmla="*/ 2286000 h 2396836"/>
                <a:gd name="connsiteX17" fmla="*/ 1066800 w 2202873"/>
                <a:gd name="connsiteY17" fmla="*/ 2396836 h 2396836"/>
                <a:gd name="connsiteX18" fmla="*/ 886691 w 2202873"/>
                <a:gd name="connsiteY18" fmla="*/ 2341418 h 2396836"/>
                <a:gd name="connsiteX19" fmla="*/ 526473 w 2202873"/>
                <a:gd name="connsiteY19" fmla="*/ 2092036 h 2396836"/>
                <a:gd name="connsiteX20" fmla="*/ 401782 w 2202873"/>
                <a:gd name="connsiteY20" fmla="*/ 2202873 h 2396836"/>
                <a:gd name="connsiteX21" fmla="*/ 124691 w 2202873"/>
                <a:gd name="connsiteY21" fmla="*/ 1690254 h 2396836"/>
                <a:gd name="connsiteX22" fmla="*/ 0 w 2202873"/>
                <a:gd name="connsiteY22" fmla="*/ 1246909 h 2396836"/>
                <a:gd name="connsiteX23" fmla="*/ 27709 w 2202873"/>
                <a:gd name="connsiteY23" fmla="*/ 886691 h 2396836"/>
                <a:gd name="connsiteX24" fmla="*/ 138545 w 2202873"/>
                <a:gd name="connsiteY24" fmla="*/ 678873 h 2396836"/>
                <a:gd name="connsiteX25" fmla="*/ 277091 w 2202873"/>
                <a:gd name="connsiteY25" fmla="*/ 526473 h 2396836"/>
                <a:gd name="connsiteX26" fmla="*/ 290945 w 2202873"/>
                <a:gd name="connsiteY26" fmla="*/ 387927 h 2396836"/>
                <a:gd name="connsiteX27" fmla="*/ 180109 w 2202873"/>
                <a:gd name="connsiteY27" fmla="*/ 263236 h 2396836"/>
                <a:gd name="connsiteX28" fmla="*/ 207818 w 2202873"/>
                <a:gd name="connsiteY28" fmla="*/ 83127 h 239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202873" h="2396836">
                  <a:moveTo>
                    <a:pt x="304800" y="0"/>
                  </a:moveTo>
                  <a:lnTo>
                    <a:pt x="581891" y="55418"/>
                  </a:lnTo>
                  <a:lnTo>
                    <a:pt x="734291" y="193963"/>
                  </a:lnTo>
                  <a:lnTo>
                    <a:pt x="886691" y="0"/>
                  </a:lnTo>
                  <a:lnTo>
                    <a:pt x="1246909" y="0"/>
                  </a:lnTo>
                  <a:lnTo>
                    <a:pt x="1607127" y="83127"/>
                  </a:lnTo>
                  <a:lnTo>
                    <a:pt x="1967345" y="13854"/>
                  </a:lnTo>
                  <a:lnTo>
                    <a:pt x="2092036" y="110836"/>
                  </a:lnTo>
                  <a:lnTo>
                    <a:pt x="2147454" y="277091"/>
                  </a:lnTo>
                  <a:lnTo>
                    <a:pt x="2064327" y="498763"/>
                  </a:lnTo>
                  <a:lnTo>
                    <a:pt x="2078182" y="623454"/>
                  </a:lnTo>
                  <a:lnTo>
                    <a:pt x="2202873" y="928254"/>
                  </a:lnTo>
                  <a:lnTo>
                    <a:pt x="2202873" y="1302327"/>
                  </a:lnTo>
                  <a:lnTo>
                    <a:pt x="2078182" y="1676400"/>
                  </a:lnTo>
                  <a:lnTo>
                    <a:pt x="1925782" y="2022763"/>
                  </a:lnTo>
                  <a:lnTo>
                    <a:pt x="1676400" y="2147454"/>
                  </a:lnTo>
                  <a:lnTo>
                    <a:pt x="1302327" y="2286000"/>
                  </a:lnTo>
                  <a:lnTo>
                    <a:pt x="1066800" y="2396836"/>
                  </a:lnTo>
                  <a:lnTo>
                    <a:pt x="886691" y="2341418"/>
                  </a:lnTo>
                  <a:lnTo>
                    <a:pt x="526473" y="2092036"/>
                  </a:lnTo>
                  <a:lnTo>
                    <a:pt x="401782" y="2202873"/>
                  </a:lnTo>
                  <a:lnTo>
                    <a:pt x="124691" y="1690254"/>
                  </a:lnTo>
                  <a:lnTo>
                    <a:pt x="0" y="1246909"/>
                  </a:lnTo>
                  <a:lnTo>
                    <a:pt x="27709" y="886691"/>
                  </a:lnTo>
                  <a:lnTo>
                    <a:pt x="138545" y="678873"/>
                  </a:lnTo>
                  <a:lnTo>
                    <a:pt x="277091" y="526473"/>
                  </a:lnTo>
                  <a:lnTo>
                    <a:pt x="290945" y="387927"/>
                  </a:lnTo>
                  <a:lnTo>
                    <a:pt x="180109" y="263236"/>
                  </a:lnTo>
                  <a:lnTo>
                    <a:pt x="207818" y="83127"/>
                  </a:lnTo>
                  <a:close/>
                </a:path>
              </a:pathLst>
            </a:custGeom>
            <a:grpFill/>
            <a:ln>
              <a:solidFill>
                <a:schemeClr val="accent1">
                  <a:lumMod val="60000"/>
                  <a:lumOff val="40000"/>
                </a:schemeClr>
              </a:solidFill>
            </a:ln>
          </p:spPr>
        </p:pic>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F02AE369-72E6-7E8F-FC51-3AA1CD0F46C5}"/>
                    </a:ext>
                  </a:extLst>
                </p14:cNvPr>
                <p14:cNvContentPartPr/>
                <p14:nvPr/>
              </p14:nvContentPartPr>
              <p14:xfrm>
                <a:off x="7765116" y="2517747"/>
                <a:ext cx="2663640" cy="2733120"/>
              </p14:xfrm>
            </p:contentPart>
          </mc:Choice>
          <mc:Fallback xmlns="">
            <p:pic>
              <p:nvPicPr>
                <p:cNvPr id="12" name="Ink 11">
                  <a:extLst>
                    <a:ext uri="{FF2B5EF4-FFF2-40B4-BE49-F238E27FC236}">
                      <a16:creationId xmlns:a16="http://schemas.microsoft.com/office/drawing/2014/main" id="{F02AE369-72E6-7E8F-FC51-3AA1CD0F46C5}"/>
                    </a:ext>
                  </a:extLst>
                </p:cNvPr>
                <p:cNvPicPr/>
                <p:nvPr/>
              </p:nvPicPr>
              <p:blipFill>
                <a:blip r:embed="rId5"/>
                <a:stretch>
                  <a:fillRect/>
                </a:stretch>
              </p:blipFill>
              <p:spPr>
                <a:xfrm>
                  <a:off x="7737599" y="2462714"/>
                  <a:ext cx="2718490" cy="2843002"/>
                </a:xfrm>
                <a:prstGeom prst="rect">
                  <a:avLst/>
                </a:prstGeom>
              </p:spPr>
            </p:pic>
          </mc:Fallback>
        </mc:AlternateContent>
      </p:grpSp>
      <p:sp>
        <p:nvSpPr>
          <p:cNvPr id="21" name="Rectangle 20">
            <a:extLst>
              <a:ext uri="{FF2B5EF4-FFF2-40B4-BE49-F238E27FC236}">
                <a16:creationId xmlns:a16="http://schemas.microsoft.com/office/drawing/2014/main" id="{0BA9BD34-2FFB-9FDF-A2DD-05422921BF5F}"/>
              </a:ext>
            </a:extLst>
          </p:cNvPr>
          <p:cNvSpPr/>
          <p:nvPr/>
        </p:nvSpPr>
        <p:spPr>
          <a:xfrm>
            <a:off x="7025690" y="1930836"/>
            <a:ext cx="4102020" cy="4052662"/>
          </a:xfrm>
          <a:prstGeom prst="rect">
            <a:avLst/>
          </a:prstGeom>
          <a:noFill/>
        </p:spPr>
        <p:txBody>
          <a:bodyPr wrap="none" lIns="91440" tIns="45720" rIns="91440" bIns="45720">
            <a:prstTxWarp prst="textArchDown">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rgbClr val="FF2600"/>
                </a:solidFill>
              </a:rPr>
              <a:t>Alamo Area Council</a:t>
            </a:r>
          </a:p>
        </p:txBody>
      </p:sp>
      <p:sp>
        <p:nvSpPr>
          <p:cNvPr id="14" name="Rectangle 13">
            <a:extLst>
              <a:ext uri="{FF2B5EF4-FFF2-40B4-BE49-F238E27FC236}">
                <a16:creationId xmlns:a16="http://schemas.microsoft.com/office/drawing/2014/main" id="{BAAE5318-B4DE-900F-CFBA-6B5E4BC334B4}"/>
              </a:ext>
            </a:extLst>
          </p:cNvPr>
          <p:cNvSpPr/>
          <p:nvPr/>
        </p:nvSpPr>
        <p:spPr>
          <a:xfrm>
            <a:off x="7068275" y="1917308"/>
            <a:ext cx="4102020" cy="4052662"/>
          </a:xfrm>
          <a:prstGeom prst="rect">
            <a:avLst/>
          </a:prstGeom>
          <a:noFill/>
        </p:spPr>
        <p:txBody>
          <a:bodyPr wrap="none" lIns="91440" tIns="45720" rIns="91440" bIns="45720">
            <a:prstTxWarp prst="textArchUp">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rgbClr val="FF2600"/>
                </a:solidFill>
              </a:rPr>
              <a:t>Camp Bear Creek</a:t>
            </a:r>
          </a:p>
        </p:txBody>
      </p:sp>
      <p:sp>
        <p:nvSpPr>
          <p:cNvPr id="3" name="Rectangle 2">
            <a:extLst>
              <a:ext uri="{FF2B5EF4-FFF2-40B4-BE49-F238E27FC236}">
                <a16:creationId xmlns:a16="http://schemas.microsoft.com/office/drawing/2014/main" id="{60F2ACBD-2527-5812-D136-F60E9977B947}"/>
              </a:ext>
            </a:extLst>
          </p:cNvPr>
          <p:cNvSpPr/>
          <p:nvPr/>
        </p:nvSpPr>
        <p:spPr>
          <a:xfrm>
            <a:off x="6593327" y="3265197"/>
            <a:ext cx="1249061" cy="76944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chemeClr val="bg1"/>
                </a:solidFill>
                <a:effectLst>
                  <a:outerShdw blurRad="38100" dist="22860" dir="5400000" algn="tl" rotWithShape="0">
                    <a:srgbClr val="000000">
                      <a:alpha val="30000"/>
                    </a:srgbClr>
                  </a:outerShdw>
                </a:effectLst>
              </a:rPr>
              <a:t>2023</a:t>
            </a:r>
            <a:r>
              <a:rPr lang="en-US" sz="4400" b="1" cap="none" spc="0" dirty="0">
                <a:ln w="10160">
                  <a:solidFill>
                    <a:schemeClr val="accent5"/>
                  </a:solidFill>
                  <a:prstDash val="solid"/>
                </a:ln>
                <a:solidFill>
                  <a:schemeClr val="bg1"/>
                </a:solidFill>
                <a:effectLst>
                  <a:outerShdw blurRad="38100" dist="22860" dir="5400000" algn="tl" rotWithShape="0">
                    <a:srgbClr val="000000">
                      <a:alpha val="30000"/>
                    </a:srgbClr>
                  </a:outerShdw>
                </a:effectLst>
              </a:rPr>
              <a:t> </a:t>
            </a:r>
          </a:p>
        </p:txBody>
      </p:sp>
      <p:pic>
        <p:nvPicPr>
          <p:cNvPr id="8" name="Picture 7" descr="Index of /wp-content/uploads/2014/06">
            <a:extLst>
              <a:ext uri="{FF2B5EF4-FFF2-40B4-BE49-F238E27FC236}">
                <a16:creationId xmlns:a16="http://schemas.microsoft.com/office/drawing/2014/main" id="{A4FEE515-8A51-E4FA-8ADC-65A7CD46C7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005" r="261" b="42"/>
          <a:stretch>
            <a:fillRect/>
          </a:stretch>
        </p:blipFill>
        <p:spPr bwMode="auto">
          <a:xfrm>
            <a:off x="10700685" y="3281284"/>
            <a:ext cx="720175" cy="808319"/>
          </a:xfrm>
          <a:custGeom>
            <a:avLst/>
            <a:gdLst>
              <a:gd name="connsiteX0" fmla="*/ 1675944 w 3337596"/>
              <a:gd name="connsiteY0" fmla="*/ 0 h 3746090"/>
              <a:gd name="connsiteX1" fmla="*/ 1852925 w 3337596"/>
              <a:gd name="connsiteY1" fmla="*/ 245806 h 3746090"/>
              <a:gd name="connsiteX2" fmla="*/ 2197054 w 3337596"/>
              <a:gd name="connsiteY2" fmla="*/ 737419 h 3746090"/>
              <a:gd name="connsiteX3" fmla="*/ 2285544 w 3337596"/>
              <a:gd name="connsiteY3" fmla="*/ 963561 h 3746090"/>
              <a:gd name="connsiteX4" fmla="*/ 2334705 w 3337596"/>
              <a:gd name="connsiteY4" fmla="*/ 1179871 h 3746090"/>
              <a:gd name="connsiteX5" fmla="*/ 2551015 w 3337596"/>
              <a:gd name="connsiteY5" fmla="*/ 1101212 h 3746090"/>
              <a:gd name="connsiteX6" fmla="*/ 2885312 w 3337596"/>
              <a:gd name="connsiteY6" fmla="*/ 1101212 h 3746090"/>
              <a:gd name="connsiteX7" fmla="*/ 3160615 w 3337596"/>
              <a:gd name="connsiteY7" fmla="*/ 1278193 h 3746090"/>
              <a:gd name="connsiteX8" fmla="*/ 3298266 w 3337596"/>
              <a:gd name="connsiteY8" fmla="*/ 1524000 h 3746090"/>
              <a:gd name="connsiteX9" fmla="*/ 3337596 w 3337596"/>
              <a:gd name="connsiteY9" fmla="*/ 1858296 h 3746090"/>
              <a:gd name="connsiteX10" fmla="*/ 3239273 w 3337596"/>
              <a:gd name="connsiteY10" fmla="*/ 2192593 h 3746090"/>
              <a:gd name="connsiteX11" fmla="*/ 3072125 w 3337596"/>
              <a:gd name="connsiteY11" fmla="*/ 2359741 h 3746090"/>
              <a:gd name="connsiteX12" fmla="*/ 2895144 w 3337596"/>
              <a:gd name="connsiteY12" fmla="*/ 2507225 h 3746090"/>
              <a:gd name="connsiteX13" fmla="*/ 2777157 w 3337596"/>
              <a:gd name="connsiteY13" fmla="*/ 2585883 h 3746090"/>
              <a:gd name="connsiteX14" fmla="*/ 2757492 w 3337596"/>
              <a:gd name="connsiteY14" fmla="*/ 2231922 h 3746090"/>
              <a:gd name="connsiteX15" fmla="*/ 2669002 w 3337596"/>
              <a:gd name="connsiteY15" fmla="*/ 2064774 h 3746090"/>
              <a:gd name="connsiteX16" fmla="*/ 2501854 w 3337596"/>
              <a:gd name="connsiteY16" fmla="*/ 2035277 h 3746090"/>
              <a:gd name="connsiteX17" fmla="*/ 2285544 w 3337596"/>
              <a:gd name="connsiteY17" fmla="*/ 2153264 h 3746090"/>
              <a:gd name="connsiteX18" fmla="*/ 2157725 w 3337596"/>
              <a:gd name="connsiteY18" fmla="*/ 2330245 h 3746090"/>
              <a:gd name="connsiteX19" fmla="*/ 2147892 w 3337596"/>
              <a:gd name="connsiteY19" fmla="*/ 2467896 h 3746090"/>
              <a:gd name="connsiteX20" fmla="*/ 2226550 w 3337596"/>
              <a:gd name="connsiteY20" fmla="*/ 2536722 h 3746090"/>
              <a:gd name="connsiteX21" fmla="*/ 2265879 w 3337596"/>
              <a:gd name="connsiteY21" fmla="*/ 2615380 h 3746090"/>
              <a:gd name="connsiteX22" fmla="*/ 2216718 w 3337596"/>
              <a:gd name="connsiteY22" fmla="*/ 2772696 h 3746090"/>
              <a:gd name="connsiteX23" fmla="*/ 2138060 w 3337596"/>
              <a:gd name="connsiteY23" fmla="*/ 2821858 h 3746090"/>
              <a:gd name="connsiteX24" fmla="*/ 2216718 w 3337596"/>
              <a:gd name="connsiteY24" fmla="*/ 2871019 h 3746090"/>
              <a:gd name="connsiteX25" fmla="*/ 2324873 w 3337596"/>
              <a:gd name="connsiteY25" fmla="*/ 2890683 h 3746090"/>
              <a:gd name="connsiteX26" fmla="*/ 2433028 w 3337596"/>
              <a:gd name="connsiteY26" fmla="*/ 2733367 h 3746090"/>
              <a:gd name="connsiteX27" fmla="*/ 2433028 w 3337596"/>
              <a:gd name="connsiteY27" fmla="*/ 2615380 h 3746090"/>
              <a:gd name="connsiteX28" fmla="*/ 2708331 w 3337596"/>
              <a:gd name="connsiteY28" fmla="*/ 2851354 h 3746090"/>
              <a:gd name="connsiteX29" fmla="*/ 2767325 w 3337596"/>
              <a:gd name="connsiteY29" fmla="*/ 3048000 h 3746090"/>
              <a:gd name="connsiteX30" fmla="*/ 2737828 w 3337596"/>
              <a:gd name="connsiteY30" fmla="*/ 3254477 h 3746090"/>
              <a:gd name="connsiteX31" fmla="*/ 2610008 w 3337596"/>
              <a:gd name="connsiteY31" fmla="*/ 3362632 h 3746090"/>
              <a:gd name="connsiteX32" fmla="*/ 2413363 w 3337596"/>
              <a:gd name="connsiteY32" fmla="*/ 3431458 h 3746090"/>
              <a:gd name="connsiteX33" fmla="*/ 2246215 w 3337596"/>
              <a:gd name="connsiteY33" fmla="*/ 3411793 h 3746090"/>
              <a:gd name="connsiteX34" fmla="*/ 2108563 w 3337596"/>
              <a:gd name="connsiteY34" fmla="*/ 3342967 h 3746090"/>
              <a:gd name="connsiteX35" fmla="*/ 2039737 w 3337596"/>
              <a:gd name="connsiteY35" fmla="*/ 3293806 h 3746090"/>
              <a:gd name="connsiteX36" fmla="*/ 1852925 w 3337596"/>
              <a:gd name="connsiteY36" fmla="*/ 3539612 h 3746090"/>
              <a:gd name="connsiteX37" fmla="*/ 1656279 w 3337596"/>
              <a:gd name="connsiteY37" fmla="*/ 3746090 h 3746090"/>
              <a:gd name="connsiteX38" fmla="*/ 1459634 w 3337596"/>
              <a:gd name="connsiteY38" fmla="*/ 3559277 h 3746090"/>
              <a:gd name="connsiteX39" fmla="*/ 1272821 w 3337596"/>
              <a:gd name="connsiteY39" fmla="*/ 3283974 h 3746090"/>
              <a:gd name="connsiteX40" fmla="*/ 1105673 w 3337596"/>
              <a:gd name="connsiteY40" fmla="*/ 3382296 h 3746090"/>
              <a:gd name="connsiteX41" fmla="*/ 859866 w 3337596"/>
              <a:gd name="connsiteY41" fmla="*/ 3411793 h 3746090"/>
              <a:gd name="connsiteX42" fmla="*/ 643557 w 3337596"/>
              <a:gd name="connsiteY42" fmla="*/ 3303638 h 3746090"/>
              <a:gd name="connsiteX43" fmla="*/ 555066 w 3337596"/>
              <a:gd name="connsiteY43" fmla="*/ 3126658 h 3746090"/>
              <a:gd name="connsiteX44" fmla="*/ 555066 w 3337596"/>
              <a:gd name="connsiteY44" fmla="*/ 2930012 h 3746090"/>
              <a:gd name="connsiteX45" fmla="*/ 692718 w 3337596"/>
              <a:gd name="connsiteY45" fmla="*/ 2782529 h 3746090"/>
              <a:gd name="connsiteX46" fmla="*/ 899196 w 3337596"/>
              <a:gd name="connsiteY46" fmla="*/ 2595716 h 3746090"/>
              <a:gd name="connsiteX47" fmla="*/ 928692 w 3337596"/>
              <a:gd name="connsiteY47" fmla="*/ 2772696 h 3746090"/>
              <a:gd name="connsiteX48" fmla="*/ 987686 w 3337596"/>
              <a:gd name="connsiteY48" fmla="*/ 2880851 h 3746090"/>
              <a:gd name="connsiteX49" fmla="*/ 1164666 w 3337596"/>
              <a:gd name="connsiteY49" fmla="*/ 2831690 h 3746090"/>
              <a:gd name="connsiteX50" fmla="*/ 1076176 w 3337596"/>
              <a:gd name="connsiteY50" fmla="*/ 2703871 h 3746090"/>
              <a:gd name="connsiteX51" fmla="*/ 1066344 w 3337596"/>
              <a:gd name="connsiteY51" fmla="*/ 2595716 h 3746090"/>
              <a:gd name="connsiteX52" fmla="*/ 1135170 w 3337596"/>
              <a:gd name="connsiteY52" fmla="*/ 2467896 h 3746090"/>
              <a:gd name="connsiteX53" fmla="*/ 1213828 w 3337596"/>
              <a:gd name="connsiteY53" fmla="*/ 2497393 h 3746090"/>
              <a:gd name="connsiteX54" fmla="*/ 1135170 w 3337596"/>
              <a:gd name="connsiteY54" fmla="*/ 2271251 h 3746090"/>
              <a:gd name="connsiteX55" fmla="*/ 1027015 w 3337596"/>
              <a:gd name="connsiteY55" fmla="*/ 2143432 h 3746090"/>
              <a:gd name="connsiteX56" fmla="*/ 909028 w 3337596"/>
              <a:gd name="connsiteY56" fmla="*/ 2025445 h 3746090"/>
              <a:gd name="connsiteX57" fmla="*/ 702550 w 3337596"/>
              <a:gd name="connsiteY57" fmla="*/ 2045109 h 3746090"/>
              <a:gd name="connsiteX58" fmla="*/ 555066 w 3337596"/>
              <a:gd name="connsiteY58" fmla="*/ 2182761 h 3746090"/>
              <a:gd name="connsiteX59" fmla="*/ 545234 w 3337596"/>
              <a:gd name="connsiteY59" fmla="*/ 2330245 h 3746090"/>
              <a:gd name="connsiteX60" fmla="*/ 564899 w 3337596"/>
              <a:gd name="connsiteY60" fmla="*/ 2517058 h 3746090"/>
              <a:gd name="connsiteX61" fmla="*/ 594396 w 3337596"/>
              <a:gd name="connsiteY61" fmla="*/ 2605548 h 3746090"/>
              <a:gd name="connsiteX62" fmla="*/ 181441 w 3337596"/>
              <a:gd name="connsiteY62" fmla="*/ 2290916 h 3746090"/>
              <a:gd name="connsiteX63" fmla="*/ 14292 w 3337596"/>
              <a:gd name="connsiteY63" fmla="*/ 1986116 h 3746090"/>
              <a:gd name="connsiteX64" fmla="*/ 0 w 3337596"/>
              <a:gd name="connsiteY64" fmla="*/ 1757438 h 3746090"/>
              <a:gd name="connsiteX65" fmla="*/ 0 w 3337596"/>
              <a:gd name="connsiteY65" fmla="*/ 1653833 h 3746090"/>
              <a:gd name="connsiteX66" fmla="*/ 63454 w 3337596"/>
              <a:gd name="connsiteY66" fmla="*/ 1445341 h 3746090"/>
              <a:gd name="connsiteX67" fmla="*/ 240434 w 3337596"/>
              <a:gd name="connsiteY67" fmla="*/ 1189703 h 3746090"/>
              <a:gd name="connsiteX68" fmla="*/ 535402 w 3337596"/>
              <a:gd name="connsiteY68" fmla="*/ 1081548 h 3746090"/>
              <a:gd name="connsiteX69" fmla="*/ 732047 w 3337596"/>
              <a:gd name="connsiteY69" fmla="*/ 1071716 h 3746090"/>
              <a:gd name="connsiteX70" fmla="*/ 840202 w 3337596"/>
              <a:gd name="connsiteY70" fmla="*/ 1101212 h 3746090"/>
              <a:gd name="connsiteX71" fmla="*/ 1027015 w 3337596"/>
              <a:gd name="connsiteY71" fmla="*/ 1179871 h 3746090"/>
              <a:gd name="connsiteX72" fmla="*/ 1105673 w 3337596"/>
              <a:gd name="connsiteY72" fmla="*/ 845574 h 3746090"/>
              <a:gd name="connsiteX73" fmla="*/ 1302318 w 3337596"/>
              <a:gd name="connsiteY73" fmla="*/ 540774 h 3746090"/>
              <a:gd name="connsiteX74" fmla="*/ 1459634 w 3337596"/>
              <a:gd name="connsiteY74" fmla="*/ 314632 h 3746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37596" h="3746090">
                <a:moveTo>
                  <a:pt x="1675944" y="0"/>
                </a:moveTo>
                <a:lnTo>
                  <a:pt x="1852925" y="245806"/>
                </a:lnTo>
                <a:lnTo>
                  <a:pt x="2197054" y="737419"/>
                </a:lnTo>
                <a:lnTo>
                  <a:pt x="2285544" y="963561"/>
                </a:lnTo>
                <a:lnTo>
                  <a:pt x="2334705" y="1179871"/>
                </a:lnTo>
                <a:lnTo>
                  <a:pt x="2551015" y="1101212"/>
                </a:lnTo>
                <a:lnTo>
                  <a:pt x="2885312" y="1101212"/>
                </a:lnTo>
                <a:lnTo>
                  <a:pt x="3160615" y="1278193"/>
                </a:lnTo>
                <a:lnTo>
                  <a:pt x="3298266" y="1524000"/>
                </a:lnTo>
                <a:lnTo>
                  <a:pt x="3337596" y="1858296"/>
                </a:lnTo>
                <a:lnTo>
                  <a:pt x="3239273" y="2192593"/>
                </a:lnTo>
                <a:lnTo>
                  <a:pt x="3072125" y="2359741"/>
                </a:lnTo>
                <a:lnTo>
                  <a:pt x="2895144" y="2507225"/>
                </a:lnTo>
                <a:lnTo>
                  <a:pt x="2777157" y="2585883"/>
                </a:lnTo>
                <a:lnTo>
                  <a:pt x="2757492" y="2231922"/>
                </a:lnTo>
                <a:lnTo>
                  <a:pt x="2669002" y="2064774"/>
                </a:lnTo>
                <a:lnTo>
                  <a:pt x="2501854" y="2035277"/>
                </a:lnTo>
                <a:lnTo>
                  <a:pt x="2285544" y="2153264"/>
                </a:lnTo>
                <a:lnTo>
                  <a:pt x="2157725" y="2330245"/>
                </a:lnTo>
                <a:lnTo>
                  <a:pt x="2147892" y="2467896"/>
                </a:lnTo>
                <a:lnTo>
                  <a:pt x="2226550" y="2536722"/>
                </a:lnTo>
                <a:lnTo>
                  <a:pt x="2265879" y="2615380"/>
                </a:lnTo>
                <a:lnTo>
                  <a:pt x="2216718" y="2772696"/>
                </a:lnTo>
                <a:lnTo>
                  <a:pt x="2138060" y="2821858"/>
                </a:lnTo>
                <a:lnTo>
                  <a:pt x="2216718" y="2871019"/>
                </a:lnTo>
                <a:lnTo>
                  <a:pt x="2324873" y="2890683"/>
                </a:lnTo>
                <a:lnTo>
                  <a:pt x="2433028" y="2733367"/>
                </a:lnTo>
                <a:lnTo>
                  <a:pt x="2433028" y="2615380"/>
                </a:lnTo>
                <a:lnTo>
                  <a:pt x="2708331" y="2851354"/>
                </a:lnTo>
                <a:lnTo>
                  <a:pt x="2767325" y="3048000"/>
                </a:lnTo>
                <a:lnTo>
                  <a:pt x="2737828" y="3254477"/>
                </a:lnTo>
                <a:lnTo>
                  <a:pt x="2610008" y="3362632"/>
                </a:lnTo>
                <a:lnTo>
                  <a:pt x="2413363" y="3431458"/>
                </a:lnTo>
                <a:lnTo>
                  <a:pt x="2246215" y="3411793"/>
                </a:lnTo>
                <a:lnTo>
                  <a:pt x="2108563" y="3342967"/>
                </a:lnTo>
                <a:lnTo>
                  <a:pt x="2039737" y="3293806"/>
                </a:lnTo>
                <a:lnTo>
                  <a:pt x="1852925" y="3539612"/>
                </a:lnTo>
                <a:lnTo>
                  <a:pt x="1656279" y="3746090"/>
                </a:lnTo>
                <a:lnTo>
                  <a:pt x="1459634" y="3559277"/>
                </a:lnTo>
                <a:lnTo>
                  <a:pt x="1272821" y="3283974"/>
                </a:lnTo>
                <a:lnTo>
                  <a:pt x="1105673" y="3382296"/>
                </a:lnTo>
                <a:lnTo>
                  <a:pt x="859866" y="3411793"/>
                </a:lnTo>
                <a:lnTo>
                  <a:pt x="643557" y="3303638"/>
                </a:lnTo>
                <a:lnTo>
                  <a:pt x="555066" y="3126658"/>
                </a:lnTo>
                <a:lnTo>
                  <a:pt x="555066" y="2930012"/>
                </a:lnTo>
                <a:lnTo>
                  <a:pt x="692718" y="2782529"/>
                </a:lnTo>
                <a:lnTo>
                  <a:pt x="899196" y="2595716"/>
                </a:lnTo>
                <a:lnTo>
                  <a:pt x="928692" y="2772696"/>
                </a:lnTo>
                <a:lnTo>
                  <a:pt x="987686" y="2880851"/>
                </a:lnTo>
                <a:lnTo>
                  <a:pt x="1164666" y="2831690"/>
                </a:lnTo>
                <a:lnTo>
                  <a:pt x="1076176" y="2703871"/>
                </a:lnTo>
                <a:lnTo>
                  <a:pt x="1066344" y="2595716"/>
                </a:lnTo>
                <a:lnTo>
                  <a:pt x="1135170" y="2467896"/>
                </a:lnTo>
                <a:lnTo>
                  <a:pt x="1213828" y="2497393"/>
                </a:lnTo>
                <a:lnTo>
                  <a:pt x="1135170" y="2271251"/>
                </a:lnTo>
                <a:lnTo>
                  <a:pt x="1027015" y="2143432"/>
                </a:lnTo>
                <a:lnTo>
                  <a:pt x="909028" y="2025445"/>
                </a:lnTo>
                <a:lnTo>
                  <a:pt x="702550" y="2045109"/>
                </a:lnTo>
                <a:lnTo>
                  <a:pt x="555066" y="2182761"/>
                </a:lnTo>
                <a:lnTo>
                  <a:pt x="545234" y="2330245"/>
                </a:lnTo>
                <a:lnTo>
                  <a:pt x="564899" y="2517058"/>
                </a:lnTo>
                <a:lnTo>
                  <a:pt x="594396" y="2605548"/>
                </a:lnTo>
                <a:lnTo>
                  <a:pt x="181441" y="2290916"/>
                </a:lnTo>
                <a:lnTo>
                  <a:pt x="14292" y="1986116"/>
                </a:lnTo>
                <a:lnTo>
                  <a:pt x="0" y="1757438"/>
                </a:lnTo>
                <a:lnTo>
                  <a:pt x="0" y="1653833"/>
                </a:lnTo>
                <a:lnTo>
                  <a:pt x="63454" y="1445341"/>
                </a:lnTo>
                <a:lnTo>
                  <a:pt x="240434" y="1189703"/>
                </a:lnTo>
                <a:lnTo>
                  <a:pt x="535402" y="1081548"/>
                </a:lnTo>
                <a:lnTo>
                  <a:pt x="732047" y="1071716"/>
                </a:lnTo>
                <a:lnTo>
                  <a:pt x="840202" y="1101212"/>
                </a:lnTo>
                <a:lnTo>
                  <a:pt x="1027015" y="1179871"/>
                </a:lnTo>
                <a:lnTo>
                  <a:pt x="1105673" y="845574"/>
                </a:lnTo>
                <a:lnTo>
                  <a:pt x="1302318" y="540774"/>
                </a:lnTo>
                <a:lnTo>
                  <a:pt x="1459634" y="314632"/>
                </a:lnTo>
                <a:close/>
              </a:path>
            </a:pathLst>
          </a:custGeom>
          <a:solidFill>
            <a:srgbClr val="FFC000"/>
          </a:solidFill>
          <a:ln>
            <a:noFill/>
          </a:ln>
        </p:spPr>
      </p:pic>
      <p:sp>
        <p:nvSpPr>
          <p:cNvPr id="6" name="Oval 5">
            <a:extLst>
              <a:ext uri="{FF2B5EF4-FFF2-40B4-BE49-F238E27FC236}">
                <a16:creationId xmlns:a16="http://schemas.microsoft.com/office/drawing/2014/main" id="{12BC35F1-7412-FA64-6076-09A3FC442569}"/>
              </a:ext>
            </a:extLst>
          </p:cNvPr>
          <p:cNvSpPr/>
          <p:nvPr/>
        </p:nvSpPr>
        <p:spPr>
          <a:xfrm>
            <a:off x="568947" y="1223151"/>
            <a:ext cx="5307055" cy="5307055"/>
          </a:xfrm>
          <a:prstGeom prst="ellipse">
            <a:avLst/>
          </a:prstGeom>
          <a:solidFill>
            <a:srgbClr val="0432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4AA44AD5-29F1-5910-CAFD-607FE8B2916A}"/>
              </a:ext>
            </a:extLst>
          </p:cNvPr>
          <p:cNvSpPr/>
          <p:nvPr/>
        </p:nvSpPr>
        <p:spPr>
          <a:xfrm>
            <a:off x="806522" y="1458066"/>
            <a:ext cx="4834565" cy="4834565"/>
          </a:xfrm>
          <a:prstGeom prst="ellipse">
            <a:avLst/>
          </a:prstGeom>
          <a:solidFill>
            <a:schemeClr val="accent4">
              <a:lumMod val="60000"/>
              <a:lumOff val="40000"/>
            </a:schemeClr>
          </a:solidFill>
          <a:ln w="22225">
            <a:solidFill>
              <a:srgbClr val="FF9300">
                <a:alpha val="881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177979-F423-5689-29E2-AC8FA95A4886}"/>
              </a:ext>
            </a:extLst>
          </p:cNvPr>
          <p:cNvSpPr/>
          <p:nvPr/>
        </p:nvSpPr>
        <p:spPr>
          <a:xfrm>
            <a:off x="1131227" y="1925915"/>
            <a:ext cx="4102020" cy="4052662"/>
          </a:xfrm>
          <a:prstGeom prst="rect">
            <a:avLst/>
          </a:prstGeom>
          <a:noFill/>
        </p:spPr>
        <p:txBody>
          <a:bodyPr wrap="none" lIns="91440" tIns="45720" rIns="91440" bIns="45720">
            <a:prstTxWarp prst="textArchDown">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rgbClr val="FF2600"/>
                </a:solidFill>
              </a:rPr>
              <a:t>Alamo Area Council</a:t>
            </a:r>
          </a:p>
        </p:txBody>
      </p:sp>
      <p:sp>
        <p:nvSpPr>
          <p:cNvPr id="15" name="Rectangle 14">
            <a:extLst>
              <a:ext uri="{FF2B5EF4-FFF2-40B4-BE49-F238E27FC236}">
                <a16:creationId xmlns:a16="http://schemas.microsoft.com/office/drawing/2014/main" id="{B0B0D42C-9846-8751-E736-2B870793CF2C}"/>
              </a:ext>
            </a:extLst>
          </p:cNvPr>
          <p:cNvSpPr/>
          <p:nvPr/>
        </p:nvSpPr>
        <p:spPr>
          <a:xfrm>
            <a:off x="1173812" y="1912387"/>
            <a:ext cx="4102020" cy="4052662"/>
          </a:xfrm>
          <a:prstGeom prst="rect">
            <a:avLst/>
          </a:prstGeom>
          <a:noFill/>
        </p:spPr>
        <p:txBody>
          <a:bodyPr wrap="none" lIns="91440" tIns="45720" rIns="91440" bIns="45720">
            <a:prstTxWarp prst="textArchUp">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rPr>
              <a:t>Camp Bear Creek</a:t>
            </a:r>
          </a:p>
        </p:txBody>
      </p:sp>
      <p:grpSp>
        <p:nvGrpSpPr>
          <p:cNvPr id="35" name="Group 34">
            <a:extLst>
              <a:ext uri="{FF2B5EF4-FFF2-40B4-BE49-F238E27FC236}">
                <a16:creationId xmlns:a16="http://schemas.microsoft.com/office/drawing/2014/main" id="{EADF49EF-3A6F-9993-4C66-C4CABAB605D3}"/>
              </a:ext>
            </a:extLst>
          </p:cNvPr>
          <p:cNvGrpSpPr/>
          <p:nvPr/>
        </p:nvGrpSpPr>
        <p:grpSpPr>
          <a:xfrm>
            <a:off x="2270874" y="2782171"/>
            <a:ext cx="2056939" cy="2238053"/>
            <a:chOff x="1830184" y="2481143"/>
            <a:chExt cx="2704109" cy="2942206"/>
          </a:xfrm>
        </p:grpSpPr>
        <p:sp>
          <p:nvSpPr>
            <p:cNvPr id="4" name="TextBox 3">
              <a:extLst>
                <a:ext uri="{FF2B5EF4-FFF2-40B4-BE49-F238E27FC236}">
                  <a16:creationId xmlns:a16="http://schemas.microsoft.com/office/drawing/2014/main" id="{CD204AD1-D387-AE6B-F6D2-204258476067}"/>
                </a:ext>
              </a:extLst>
            </p:cNvPr>
            <p:cNvSpPr txBox="1"/>
            <p:nvPr/>
          </p:nvSpPr>
          <p:spPr>
            <a:xfrm>
              <a:off x="2058980" y="3276599"/>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sp>
          <p:nvSpPr>
            <p:cNvPr id="7" name="TextBox 6">
              <a:extLst>
                <a:ext uri="{FF2B5EF4-FFF2-40B4-BE49-F238E27FC236}">
                  <a16:creationId xmlns:a16="http://schemas.microsoft.com/office/drawing/2014/main" id="{A0C37F5E-9825-E082-CB56-2694F882040A}"/>
                </a:ext>
              </a:extLst>
            </p:cNvPr>
            <p:cNvSpPr txBox="1"/>
            <p:nvPr/>
          </p:nvSpPr>
          <p:spPr>
            <a:xfrm>
              <a:off x="2058980" y="3276599"/>
              <a:ext cx="1465244" cy="923330"/>
            </a:xfrm>
            <a:prstGeom prst="rect">
              <a:avLst/>
            </a:prstGeom>
            <a:noFill/>
          </p:spPr>
          <p:txBody>
            <a:bodyPr wrap="square" rtlCol="0">
              <a:spAutoFit/>
            </a:bodyPr>
            <a:lstStyle/>
            <a:p>
              <a:pPr algn="ctr"/>
              <a:r>
                <a:rPr lang="en-US" dirty="0">
                  <a:solidFill>
                    <a:schemeClr val="bg1"/>
                  </a:solidFill>
                </a:rPr>
                <a:t>Ignore the circle  color for now</a:t>
              </a:r>
            </a:p>
          </p:txBody>
        </p:sp>
        <p:pic>
          <p:nvPicPr>
            <p:cNvPr id="13" name="Picture 12" descr="Bear Drawing Images - Free Download on Freepik">
              <a:extLst>
                <a:ext uri="{FF2B5EF4-FFF2-40B4-BE49-F238E27FC236}">
                  <a16:creationId xmlns:a16="http://schemas.microsoft.com/office/drawing/2014/main" id="{96AB99E9-74BB-9CA2-745C-DA00A1C14D2B}"/>
                </a:ext>
              </a:extLst>
            </p:cNvPr>
            <p:cNvPicPr>
              <a:picLocks noChangeAspect="1" noChangeArrowheads="1"/>
            </p:cNvPicPr>
            <p:nvPr/>
          </p:nvPicPr>
          <p:blipFill>
            <a:blip r:embed="rId2">
              <a:grayscl/>
              <a:extLst>
                <a:ext uri="{BEBA8EAE-BF5A-486C-A8C5-ECC9F3942E4B}">
                  <a14:imgProps xmlns:a14="http://schemas.microsoft.com/office/drawing/2010/main">
                    <a14:imgLayer r:embed="rId3">
                      <a14:imgEffect>
                        <a14:colorTemperature colorTemp="10307"/>
                      </a14:imgEffect>
                      <a14:imgEffect>
                        <a14:saturation sat="262000"/>
                      </a14:imgEffect>
                    </a14:imgLayer>
                  </a14:imgProps>
                </a:ext>
                <a:ext uri="{28A0092B-C50C-407E-A947-70E740481C1C}">
                  <a14:useLocalDpi xmlns:a14="http://schemas.microsoft.com/office/drawing/2010/main" val="0"/>
                </a:ext>
              </a:extLst>
            </a:blip>
            <a:srcRect l="13219" t="7772" r="11964" b="10823"/>
            <a:stretch>
              <a:fillRect/>
            </a:stretch>
          </p:blipFill>
          <p:spPr bwMode="auto">
            <a:xfrm>
              <a:off x="1830184" y="2481143"/>
              <a:ext cx="2704109" cy="2942206"/>
            </a:xfrm>
            <a:custGeom>
              <a:avLst/>
              <a:gdLst>
                <a:gd name="connsiteX0" fmla="*/ 304800 w 2202873"/>
                <a:gd name="connsiteY0" fmla="*/ 0 h 2396836"/>
                <a:gd name="connsiteX1" fmla="*/ 581891 w 2202873"/>
                <a:gd name="connsiteY1" fmla="*/ 55418 h 2396836"/>
                <a:gd name="connsiteX2" fmla="*/ 734291 w 2202873"/>
                <a:gd name="connsiteY2" fmla="*/ 193963 h 2396836"/>
                <a:gd name="connsiteX3" fmla="*/ 886691 w 2202873"/>
                <a:gd name="connsiteY3" fmla="*/ 0 h 2396836"/>
                <a:gd name="connsiteX4" fmla="*/ 1246909 w 2202873"/>
                <a:gd name="connsiteY4" fmla="*/ 0 h 2396836"/>
                <a:gd name="connsiteX5" fmla="*/ 1607127 w 2202873"/>
                <a:gd name="connsiteY5" fmla="*/ 83127 h 2396836"/>
                <a:gd name="connsiteX6" fmla="*/ 1967345 w 2202873"/>
                <a:gd name="connsiteY6" fmla="*/ 13854 h 2396836"/>
                <a:gd name="connsiteX7" fmla="*/ 2092036 w 2202873"/>
                <a:gd name="connsiteY7" fmla="*/ 110836 h 2396836"/>
                <a:gd name="connsiteX8" fmla="*/ 2147454 w 2202873"/>
                <a:gd name="connsiteY8" fmla="*/ 277091 h 2396836"/>
                <a:gd name="connsiteX9" fmla="*/ 2064327 w 2202873"/>
                <a:gd name="connsiteY9" fmla="*/ 498763 h 2396836"/>
                <a:gd name="connsiteX10" fmla="*/ 2078182 w 2202873"/>
                <a:gd name="connsiteY10" fmla="*/ 623454 h 2396836"/>
                <a:gd name="connsiteX11" fmla="*/ 2202873 w 2202873"/>
                <a:gd name="connsiteY11" fmla="*/ 928254 h 2396836"/>
                <a:gd name="connsiteX12" fmla="*/ 2202873 w 2202873"/>
                <a:gd name="connsiteY12" fmla="*/ 1302327 h 2396836"/>
                <a:gd name="connsiteX13" fmla="*/ 2078182 w 2202873"/>
                <a:gd name="connsiteY13" fmla="*/ 1676400 h 2396836"/>
                <a:gd name="connsiteX14" fmla="*/ 1925782 w 2202873"/>
                <a:gd name="connsiteY14" fmla="*/ 2022763 h 2396836"/>
                <a:gd name="connsiteX15" fmla="*/ 1676400 w 2202873"/>
                <a:gd name="connsiteY15" fmla="*/ 2147454 h 2396836"/>
                <a:gd name="connsiteX16" fmla="*/ 1302327 w 2202873"/>
                <a:gd name="connsiteY16" fmla="*/ 2286000 h 2396836"/>
                <a:gd name="connsiteX17" fmla="*/ 1066800 w 2202873"/>
                <a:gd name="connsiteY17" fmla="*/ 2396836 h 2396836"/>
                <a:gd name="connsiteX18" fmla="*/ 886691 w 2202873"/>
                <a:gd name="connsiteY18" fmla="*/ 2341418 h 2396836"/>
                <a:gd name="connsiteX19" fmla="*/ 526473 w 2202873"/>
                <a:gd name="connsiteY19" fmla="*/ 2092036 h 2396836"/>
                <a:gd name="connsiteX20" fmla="*/ 401782 w 2202873"/>
                <a:gd name="connsiteY20" fmla="*/ 2202873 h 2396836"/>
                <a:gd name="connsiteX21" fmla="*/ 124691 w 2202873"/>
                <a:gd name="connsiteY21" fmla="*/ 1690254 h 2396836"/>
                <a:gd name="connsiteX22" fmla="*/ 0 w 2202873"/>
                <a:gd name="connsiteY22" fmla="*/ 1246909 h 2396836"/>
                <a:gd name="connsiteX23" fmla="*/ 27709 w 2202873"/>
                <a:gd name="connsiteY23" fmla="*/ 886691 h 2396836"/>
                <a:gd name="connsiteX24" fmla="*/ 138545 w 2202873"/>
                <a:gd name="connsiteY24" fmla="*/ 678873 h 2396836"/>
                <a:gd name="connsiteX25" fmla="*/ 277091 w 2202873"/>
                <a:gd name="connsiteY25" fmla="*/ 526473 h 2396836"/>
                <a:gd name="connsiteX26" fmla="*/ 290945 w 2202873"/>
                <a:gd name="connsiteY26" fmla="*/ 387927 h 2396836"/>
                <a:gd name="connsiteX27" fmla="*/ 180109 w 2202873"/>
                <a:gd name="connsiteY27" fmla="*/ 263236 h 2396836"/>
                <a:gd name="connsiteX28" fmla="*/ 207818 w 2202873"/>
                <a:gd name="connsiteY28" fmla="*/ 83127 h 239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202873" h="2396836">
                  <a:moveTo>
                    <a:pt x="304800" y="0"/>
                  </a:moveTo>
                  <a:lnTo>
                    <a:pt x="581891" y="55418"/>
                  </a:lnTo>
                  <a:lnTo>
                    <a:pt x="734291" y="193963"/>
                  </a:lnTo>
                  <a:lnTo>
                    <a:pt x="886691" y="0"/>
                  </a:lnTo>
                  <a:lnTo>
                    <a:pt x="1246909" y="0"/>
                  </a:lnTo>
                  <a:lnTo>
                    <a:pt x="1607127" y="83127"/>
                  </a:lnTo>
                  <a:lnTo>
                    <a:pt x="1967345" y="13854"/>
                  </a:lnTo>
                  <a:lnTo>
                    <a:pt x="2092036" y="110836"/>
                  </a:lnTo>
                  <a:lnTo>
                    <a:pt x="2147454" y="277091"/>
                  </a:lnTo>
                  <a:lnTo>
                    <a:pt x="2064327" y="498763"/>
                  </a:lnTo>
                  <a:lnTo>
                    <a:pt x="2078182" y="623454"/>
                  </a:lnTo>
                  <a:lnTo>
                    <a:pt x="2202873" y="928254"/>
                  </a:lnTo>
                  <a:lnTo>
                    <a:pt x="2202873" y="1302327"/>
                  </a:lnTo>
                  <a:lnTo>
                    <a:pt x="2078182" y="1676400"/>
                  </a:lnTo>
                  <a:lnTo>
                    <a:pt x="1925782" y="2022763"/>
                  </a:lnTo>
                  <a:lnTo>
                    <a:pt x="1676400" y="2147454"/>
                  </a:lnTo>
                  <a:lnTo>
                    <a:pt x="1302327" y="2286000"/>
                  </a:lnTo>
                  <a:lnTo>
                    <a:pt x="1066800" y="2396836"/>
                  </a:lnTo>
                  <a:lnTo>
                    <a:pt x="886691" y="2341418"/>
                  </a:lnTo>
                  <a:lnTo>
                    <a:pt x="526473" y="2092036"/>
                  </a:lnTo>
                  <a:lnTo>
                    <a:pt x="401782" y="2202873"/>
                  </a:lnTo>
                  <a:lnTo>
                    <a:pt x="124691" y="1690254"/>
                  </a:lnTo>
                  <a:lnTo>
                    <a:pt x="0" y="1246909"/>
                  </a:lnTo>
                  <a:lnTo>
                    <a:pt x="27709" y="886691"/>
                  </a:lnTo>
                  <a:lnTo>
                    <a:pt x="138545" y="678873"/>
                  </a:lnTo>
                  <a:lnTo>
                    <a:pt x="277091" y="526473"/>
                  </a:lnTo>
                  <a:lnTo>
                    <a:pt x="290945" y="387927"/>
                  </a:lnTo>
                  <a:lnTo>
                    <a:pt x="180109" y="263236"/>
                  </a:lnTo>
                  <a:lnTo>
                    <a:pt x="207818" y="83127"/>
                  </a:lnTo>
                  <a:close/>
                </a:path>
              </a:pathLst>
            </a:custGeom>
            <a:solidFill>
              <a:schemeClr val="accent1">
                <a:lumMod val="40000"/>
                <a:lumOff val="60000"/>
              </a:schemeClr>
            </a:solidFill>
            <a:ln>
              <a:solidFill>
                <a:schemeClr val="accent1">
                  <a:lumMod val="60000"/>
                  <a:lumOff val="40000"/>
                </a:schemeClr>
              </a:solidFill>
            </a:ln>
          </p:spPr>
        </p:pic>
        <mc:AlternateContent xmlns:mc="http://schemas.openxmlformats.org/markup-compatibility/2006" xmlns:p14="http://schemas.microsoft.com/office/powerpoint/2010/main">
          <mc:Choice Requires="p14">
            <p:contentPart p14:bwMode="auto" r:id="rId7">
              <p14:nvContentPartPr>
                <p14:cNvPr id="16" name="Ink 15">
                  <a:extLst>
                    <a:ext uri="{FF2B5EF4-FFF2-40B4-BE49-F238E27FC236}">
                      <a16:creationId xmlns:a16="http://schemas.microsoft.com/office/drawing/2014/main" id="{AFB79116-DD9E-1DAC-83C7-3EF8D9CD75CB}"/>
                    </a:ext>
                  </a:extLst>
                </p14:cNvPr>
                <p14:cNvContentPartPr/>
                <p14:nvPr/>
              </p14:nvContentPartPr>
              <p14:xfrm>
                <a:off x="1850025" y="2573126"/>
                <a:ext cx="2663640" cy="2733120"/>
              </p14:xfrm>
            </p:contentPart>
          </mc:Choice>
          <mc:Fallback xmlns="">
            <p:pic>
              <p:nvPicPr>
                <p:cNvPr id="16" name="Ink 15">
                  <a:extLst>
                    <a:ext uri="{FF2B5EF4-FFF2-40B4-BE49-F238E27FC236}">
                      <a16:creationId xmlns:a16="http://schemas.microsoft.com/office/drawing/2014/main" id="{AFB79116-DD9E-1DAC-83C7-3EF8D9CD75CB}"/>
                    </a:ext>
                  </a:extLst>
                </p:cNvPr>
                <p:cNvPicPr/>
                <p:nvPr/>
              </p:nvPicPr>
              <p:blipFill>
                <a:blip r:embed="rId8"/>
                <a:stretch>
                  <a:fillRect/>
                </a:stretch>
              </p:blipFill>
              <p:spPr>
                <a:xfrm>
                  <a:off x="1779032" y="2431146"/>
                  <a:ext cx="2805152" cy="3016607"/>
                </a:xfrm>
                <a:prstGeom prst="rect">
                  <a:avLst/>
                </a:prstGeom>
              </p:spPr>
            </p:pic>
          </mc:Fallback>
        </mc:AlternateContent>
      </p:grpSp>
      <p:sp>
        <p:nvSpPr>
          <p:cNvPr id="20" name="Rectangle 19">
            <a:extLst>
              <a:ext uri="{FF2B5EF4-FFF2-40B4-BE49-F238E27FC236}">
                <a16:creationId xmlns:a16="http://schemas.microsoft.com/office/drawing/2014/main" id="{785ED179-A659-1550-2682-11855AE4269D}"/>
              </a:ext>
            </a:extLst>
          </p:cNvPr>
          <p:cNvSpPr/>
          <p:nvPr/>
        </p:nvSpPr>
        <p:spPr>
          <a:xfrm>
            <a:off x="988737" y="3248318"/>
            <a:ext cx="4834978" cy="1015663"/>
          </a:xfrm>
          <a:prstGeom prst="rect">
            <a:avLst/>
          </a:prstGeom>
          <a:noFill/>
        </p:spPr>
        <p:txBody>
          <a:bodyPr wrap="none" lIns="91440" tIns="45720" rIns="91440" bIns="45720">
            <a:spAutoFit/>
          </a:bodyPr>
          <a:lstStyle/>
          <a:p>
            <a:pPr algn="ctr"/>
            <a:r>
              <a:rPr lang="en-US" sz="4400" b="1" cap="none" spc="0" dirty="0">
                <a:ln w="10160">
                  <a:solidFill>
                    <a:schemeClr val="accent5"/>
                  </a:solidFill>
                  <a:prstDash val="solid"/>
                </a:ln>
                <a:solidFill>
                  <a:srgbClr val="0432FF"/>
                </a:solidFill>
                <a:effectLst>
                  <a:outerShdw blurRad="38100" dist="22860" dir="5400000" algn="tl" rotWithShape="0">
                    <a:srgbClr val="000000">
                      <a:alpha val="30000"/>
                    </a:srgbClr>
                  </a:outerShdw>
                </a:effectLst>
              </a:rPr>
              <a:t>20                          23</a:t>
            </a:r>
            <a:r>
              <a:rPr lang="en-US" sz="6000" b="1" cap="none" spc="0" dirty="0">
                <a:ln w="10160">
                  <a:solidFill>
                    <a:schemeClr val="accent5"/>
                  </a:solidFill>
                  <a:prstDash val="solid"/>
                </a:ln>
                <a:solidFill>
                  <a:srgbClr val="0432FF"/>
                </a:solidFill>
                <a:effectLst>
                  <a:outerShdw blurRad="38100" dist="22860" dir="5400000" algn="tl" rotWithShape="0">
                    <a:srgbClr val="000000">
                      <a:alpha val="30000"/>
                    </a:srgbClr>
                  </a:outerShdw>
                </a:effectLst>
              </a:rPr>
              <a:t> </a:t>
            </a:r>
          </a:p>
        </p:txBody>
      </p:sp>
      <mc:AlternateContent xmlns:mc="http://schemas.openxmlformats.org/markup-compatibility/2006" xmlns:p14="http://schemas.microsoft.com/office/powerpoint/2010/main">
        <mc:Choice Requires="p14">
          <p:contentPart p14:bwMode="auto" r:id="rId9">
            <p14:nvContentPartPr>
              <p14:cNvPr id="23" name="Ink 22">
                <a:extLst>
                  <a:ext uri="{FF2B5EF4-FFF2-40B4-BE49-F238E27FC236}">
                    <a16:creationId xmlns:a16="http://schemas.microsoft.com/office/drawing/2014/main" id="{48F597E8-BA52-770F-5F32-9BBF756EA62F}"/>
                  </a:ext>
                </a:extLst>
              </p14:cNvPr>
              <p14:cNvContentPartPr/>
              <p14:nvPr/>
            </p14:nvContentPartPr>
            <p14:xfrm>
              <a:off x="5361031" y="-738732"/>
              <a:ext cx="360" cy="360"/>
            </p14:xfrm>
          </p:contentPart>
        </mc:Choice>
        <mc:Fallback xmlns="">
          <p:pic>
            <p:nvPicPr>
              <p:cNvPr id="23" name="Ink 22">
                <a:extLst>
                  <a:ext uri="{FF2B5EF4-FFF2-40B4-BE49-F238E27FC236}">
                    <a16:creationId xmlns:a16="http://schemas.microsoft.com/office/drawing/2014/main" id="{48F597E8-BA52-770F-5F32-9BBF756EA62F}"/>
                  </a:ext>
                </a:extLst>
              </p:cNvPr>
              <p:cNvPicPr/>
              <p:nvPr/>
            </p:nvPicPr>
            <p:blipFill>
              <a:blip r:embed="rId10"/>
              <a:stretch>
                <a:fillRect/>
              </a:stretch>
            </p:blipFill>
            <p:spPr>
              <a:xfrm>
                <a:off x="5325031" y="-774732"/>
                <a:ext cx="72000" cy="72000"/>
              </a:xfrm>
              <a:prstGeom prst="rect">
                <a:avLst/>
              </a:prstGeom>
            </p:spPr>
          </p:pic>
        </mc:Fallback>
      </mc:AlternateContent>
      <p:pic>
        <p:nvPicPr>
          <p:cNvPr id="36" name="Picture 35" descr="Index of /wp-content/uploads/2014/06">
            <a:extLst>
              <a:ext uri="{FF2B5EF4-FFF2-40B4-BE49-F238E27FC236}">
                <a16:creationId xmlns:a16="http://schemas.microsoft.com/office/drawing/2014/main" id="{D7C7F258-4902-633C-18FE-7326E252E3B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005" r="261" b="42"/>
          <a:stretch>
            <a:fillRect/>
          </a:stretch>
        </p:blipFill>
        <p:spPr bwMode="auto">
          <a:xfrm>
            <a:off x="3597882" y="4833535"/>
            <a:ext cx="585382" cy="657028"/>
          </a:xfrm>
          <a:custGeom>
            <a:avLst/>
            <a:gdLst>
              <a:gd name="connsiteX0" fmla="*/ 1675944 w 3337596"/>
              <a:gd name="connsiteY0" fmla="*/ 0 h 3746090"/>
              <a:gd name="connsiteX1" fmla="*/ 1852925 w 3337596"/>
              <a:gd name="connsiteY1" fmla="*/ 245806 h 3746090"/>
              <a:gd name="connsiteX2" fmla="*/ 2197054 w 3337596"/>
              <a:gd name="connsiteY2" fmla="*/ 737419 h 3746090"/>
              <a:gd name="connsiteX3" fmla="*/ 2285544 w 3337596"/>
              <a:gd name="connsiteY3" fmla="*/ 963561 h 3746090"/>
              <a:gd name="connsiteX4" fmla="*/ 2334705 w 3337596"/>
              <a:gd name="connsiteY4" fmla="*/ 1179871 h 3746090"/>
              <a:gd name="connsiteX5" fmla="*/ 2551015 w 3337596"/>
              <a:gd name="connsiteY5" fmla="*/ 1101212 h 3746090"/>
              <a:gd name="connsiteX6" fmla="*/ 2885312 w 3337596"/>
              <a:gd name="connsiteY6" fmla="*/ 1101212 h 3746090"/>
              <a:gd name="connsiteX7" fmla="*/ 3160615 w 3337596"/>
              <a:gd name="connsiteY7" fmla="*/ 1278193 h 3746090"/>
              <a:gd name="connsiteX8" fmla="*/ 3298266 w 3337596"/>
              <a:gd name="connsiteY8" fmla="*/ 1524000 h 3746090"/>
              <a:gd name="connsiteX9" fmla="*/ 3337596 w 3337596"/>
              <a:gd name="connsiteY9" fmla="*/ 1858296 h 3746090"/>
              <a:gd name="connsiteX10" fmla="*/ 3239273 w 3337596"/>
              <a:gd name="connsiteY10" fmla="*/ 2192593 h 3746090"/>
              <a:gd name="connsiteX11" fmla="*/ 3072125 w 3337596"/>
              <a:gd name="connsiteY11" fmla="*/ 2359741 h 3746090"/>
              <a:gd name="connsiteX12" fmla="*/ 2895144 w 3337596"/>
              <a:gd name="connsiteY12" fmla="*/ 2507225 h 3746090"/>
              <a:gd name="connsiteX13" fmla="*/ 2777157 w 3337596"/>
              <a:gd name="connsiteY13" fmla="*/ 2585883 h 3746090"/>
              <a:gd name="connsiteX14" fmla="*/ 2757492 w 3337596"/>
              <a:gd name="connsiteY14" fmla="*/ 2231922 h 3746090"/>
              <a:gd name="connsiteX15" fmla="*/ 2669002 w 3337596"/>
              <a:gd name="connsiteY15" fmla="*/ 2064774 h 3746090"/>
              <a:gd name="connsiteX16" fmla="*/ 2501854 w 3337596"/>
              <a:gd name="connsiteY16" fmla="*/ 2035277 h 3746090"/>
              <a:gd name="connsiteX17" fmla="*/ 2285544 w 3337596"/>
              <a:gd name="connsiteY17" fmla="*/ 2153264 h 3746090"/>
              <a:gd name="connsiteX18" fmla="*/ 2157725 w 3337596"/>
              <a:gd name="connsiteY18" fmla="*/ 2330245 h 3746090"/>
              <a:gd name="connsiteX19" fmla="*/ 2147892 w 3337596"/>
              <a:gd name="connsiteY19" fmla="*/ 2467896 h 3746090"/>
              <a:gd name="connsiteX20" fmla="*/ 2226550 w 3337596"/>
              <a:gd name="connsiteY20" fmla="*/ 2536722 h 3746090"/>
              <a:gd name="connsiteX21" fmla="*/ 2265879 w 3337596"/>
              <a:gd name="connsiteY21" fmla="*/ 2615380 h 3746090"/>
              <a:gd name="connsiteX22" fmla="*/ 2216718 w 3337596"/>
              <a:gd name="connsiteY22" fmla="*/ 2772696 h 3746090"/>
              <a:gd name="connsiteX23" fmla="*/ 2138060 w 3337596"/>
              <a:gd name="connsiteY23" fmla="*/ 2821858 h 3746090"/>
              <a:gd name="connsiteX24" fmla="*/ 2216718 w 3337596"/>
              <a:gd name="connsiteY24" fmla="*/ 2871019 h 3746090"/>
              <a:gd name="connsiteX25" fmla="*/ 2324873 w 3337596"/>
              <a:gd name="connsiteY25" fmla="*/ 2890683 h 3746090"/>
              <a:gd name="connsiteX26" fmla="*/ 2433028 w 3337596"/>
              <a:gd name="connsiteY26" fmla="*/ 2733367 h 3746090"/>
              <a:gd name="connsiteX27" fmla="*/ 2433028 w 3337596"/>
              <a:gd name="connsiteY27" fmla="*/ 2615380 h 3746090"/>
              <a:gd name="connsiteX28" fmla="*/ 2708331 w 3337596"/>
              <a:gd name="connsiteY28" fmla="*/ 2851354 h 3746090"/>
              <a:gd name="connsiteX29" fmla="*/ 2767325 w 3337596"/>
              <a:gd name="connsiteY29" fmla="*/ 3048000 h 3746090"/>
              <a:gd name="connsiteX30" fmla="*/ 2737828 w 3337596"/>
              <a:gd name="connsiteY30" fmla="*/ 3254477 h 3746090"/>
              <a:gd name="connsiteX31" fmla="*/ 2610008 w 3337596"/>
              <a:gd name="connsiteY31" fmla="*/ 3362632 h 3746090"/>
              <a:gd name="connsiteX32" fmla="*/ 2413363 w 3337596"/>
              <a:gd name="connsiteY32" fmla="*/ 3431458 h 3746090"/>
              <a:gd name="connsiteX33" fmla="*/ 2246215 w 3337596"/>
              <a:gd name="connsiteY33" fmla="*/ 3411793 h 3746090"/>
              <a:gd name="connsiteX34" fmla="*/ 2108563 w 3337596"/>
              <a:gd name="connsiteY34" fmla="*/ 3342967 h 3746090"/>
              <a:gd name="connsiteX35" fmla="*/ 2039737 w 3337596"/>
              <a:gd name="connsiteY35" fmla="*/ 3293806 h 3746090"/>
              <a:gd name="connsiteX36" fmla="*/ 1852925 w 3337596"/>
              <a:gd name="connsiteY36" fmla="*/ 3539612 h 3746090"/>
              <a:gd name="connsiteX37" fmla="*/ 1656279 w 3337596"/>
              <a:gd name="connsiteY37" fmla="*/ 3746090 h 3746090"/>
              <a:gd name="connsiteX38" fmla="*/ 1459634 w 3337596"/>
              <a:gd name="connsiteY38" fmla="*/ 3559277 h 3746090"/>
              <a:gd name="connsiteX39" fmla="*/ 1272821 w 3337596"/>
              <a:gd name="connsiteY39" fmla="*/ 3283974 h 3746090"/>
              <a:gd name="connsiteX40" fmla="*/ 1105673 w 3337596"/>
              <a:gd name="connsiteY40" fmla="*/ 3382296 h 3746090"/>
              <a:gd name="connsiteX41" fmla="*/ 859866 w 3337596"/>
              <a:gd name="connsiteY41" fmla="*/ 3411793 h 3746090"/>
              <a:gd name="connsiteX42" fmla="*/ 643557 w 3337596"/>
              <a:gd name="connsiteY42" fmla="*/ 3303638 h 3746090"/>
              <a:gd name="connsiteX43" fmla="*/ 555066 w 3337596"/>
              <a:gd name="connsiteY43" fmla="*/ 3126658 h 3746090"/>
              <a:gd name="connsiteX44" fmla="*/ 555066 w 3337596"/>
              <a:gd name="connsiteY44" fmla="*/ 2930012 h 3746090"/>
              <a:gd name="connsiteX45" fmla="*/ 692718 w 3337596"/>
              <a:gd name="connsiteY45" fmla="*/ 2782529 h 3746090"/>
              <a:gd name="connsiteX46" fmla="*/ 899196 w 3337596"/>
              <a:gd name="connsiteY46" fmla="*/ 2595716 h 3746090"/>
              <a:gd name="connsiteX47" fmla="*/ 928692 w 3337596"/>
              <a:gd name="connsiteY47" fmla="*/ 2772696 h 3746090"/>
              <a:gd name="connsiteX48" fmla="*/ 987686 w 3337596"/>
              <a:gd name="connsiteY48" fmla="*/ 2880851 h 3746090"/>
              <a:gd name="connsiteX49" fmla="*/ 1164666 w 3337596"/>
              <a:gd name="connsiteY49" fmla="*/ 2831690 h 3746090"/>
              <a:gd name="connsiteX50" fmla="*/ 1076176 w 3337596"/>
              <a:gd name="connsiteY50" fmla="*/ 2703871 h 3746090"/>
              <a:gd name="connsiteX51" fmla="*/ 1066344 w 3337596"/>
              <a:gd name="connsiteY51" fmla="*/ 2595716 h 3746090"/>
              <a:gd name="connsiteX52" fmla="*/ 1135170 w 3337596"/>
              <a:gd name="connsiteY52" fmla="*/ 2467896 h 3746090"/>
              <a:gd name="connsiteX53" fmla="*/ 1213828 w 3337596"/>
              <a:gd name="connsiteY53" fmla="*/ 2497393 h 3746090"/>
              <a:gd name="connsiteX54" fmla="*/ 1135170 w 3337596"/>
              <a:gd name="connsiteY54" fmla="*/ 2271251 h 3746090"/>
              <a:gd name="connsiteX55" fmla="*/ 1027015 w 3337596"/>
              <a:gd name="connsiteY55" fmla="*/ 2143432 h 3746090"/>
              <a:gd name="connsiteX56" fmla="*/ 909028 w 3337596"/>
              <a:gd name="connsiteY56" fmla="*/ 2025445 h 3746090"/>
              <a:gd name="connsiteX57" fmla="*/ 702550 w 3337596"/>
              <a:gd name="connsiteY57" fmla="*/ 2045109 h 3746090"/>
              <a:gd name="connsiteX58" fmla="*/ 555066 w 3337596"/>
              <a:gd name="connsiteY58" fmla="*/ 2182761 h 3746090"/>
              <a:gd name="connsiteX59" fmla="*/ 545234 w 3337596"/>
              <a:gd name="connsiteY59" fmla="*/ 2330245 h 3746090"/>
              <a:gd name="connsiteX60" fmla="*/ 564899 w 3337596"/>
              <a:gd name="connsiteY60" fmla="*/ 2517058 h 3746090"/>
              <a:gd name="connsiteX61" fmla="*/ 594396 w 3337596"/>
              <a:gd name="connsiteY61" fmla="*/ 2605548 h 3746090"/>
              <a:gd name="connsiteX62" fmla="*/ 181441 w 3337596"/>
              <a:gd name="connsiteY62" fmla="*/ 2290916 h 3746090"/>
              <a:gd name="connsiteX63" fmla="*/ 14292 w 3337596"/>
              <a:gd name="connsiteY63" fmla="*/ 1986116 h 3746090"/>
              <a:gd name="connsiteX64" fmla="*/ 0 w 3337596"/>
              <a:gd name="connsiteY64" fmla="*/ 1757438 h 3746090"/>
              <a:gd name="connsiteX65" fmla="*/ 0 w 3337596"/>
              <a:gd name="connsiteY65" fmla="*/ 1653833 h 3746090"/>
              <a:gd name="connsiteX66" fmla="*/ 63454 w 3337596"/>
              <a:gd name="connsiteY66" fmla="*/ 1445341 h 3746090"/>
              <a:gd name="connsiteX67" fmla="*/ 240434 w 3337596"/>
              <a:gd name="connsiteY67" fmla="*/ 1189703 h 3746090"/>
              <a:gd name="connsiteX68" fmla="*/ 535402 w 3337596"/>
              <a:gd name="connsiteY68" fmla="*/ 1081548 h 3746090"/>
              <a:gd name="connsiteX69" fmla="*/ 732047 w 3337596"/>
              <a:gd name="connsiteY69" fmla="*/ 1071716 h 3746090"/>
              <a:gd name="connsiteX70" fmla="*/ 840202 w 3337596"/>
              <a:gd name="connsiteY70" fmla="*/ 1101212 h 3746090"/>
              <a:gd name="connsiteX71" fmla="*/ 1027015 w 3337596"/>
              <a:gd name="connsiteY71" fmla="*/ 1179871 h 3746090"/>
              <a:gd name="connsiteX72" fmla="*/ 1105673 w 3337596"/>
              <a:gd name="connsiteY72" fmla="*/ 845574 h 3746090"/>
              <a:gd name="connsiteX73" fmla="*/ 1302318 w 3337596"/>
              <a:gd name="connsiteY73" fmla="*/ 540774 h 3746090"/>
              <a:gd name="connsiteX74" fmla="*/ 1459634 w 3337596"/>
              <a:gd name="connsiteY74" fmla="*/ 314632 h 3746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37596" h="3746090">
                <a:moveTo>
                  <a:pt x="1675944" y="0"/>
                </a:moveTo>
                <a:lnTo>
                  <a:pt x="1852925" y="245806"/>
                </a:lnTo>
                <a:lnTo>
                  <a:pt x="2197054" y="737419"/>
                </a:lnTo>
                <a:lnTo>
                  <a:pt x="2285544" y="963561"/>
                </a:lnTo>
                <a:lnTo>
                  <a:pt x="2334705" y="1179871"/>
                </a:lnTo>
                <a:lnTo>
                  <a:pt x="2551015" y="1101212"/>
                </a:lnTo>
                <a:lnTo>
                  <a:pt x="2885312" y="1101212"/>
                </a:lnTo>
                <a:lnTo>
                  <a:pt x="3160615" y="1278193"/>
                </a:lnTo>
                <a:lnTo>
                  <a:pt x="3298266" y="1524000"/>
                </a:lnTo>
                <a:lnTo>
                  <a:pt x="3337596" y="1858296"/>
                </a:lnTo>
                <a:lnTo>
                  <a:pt x="3239273" y="2192593"/>
                </a:lnTo>
                <a:lnTo>
                  <a:pt x="3072125" y="2359741"/>
                </a:lnTo>
                <a:lnTo>
                  <a:pt x="2895144" y="2507225"/>
                </a:lnTo>
                <a:lnTo>
                  <a:pt x="2777157" y="2585883"/>
                </a:lnTo>
                <a:lnTo>
                  <a:pt x="2757492" y="2231922"/>
                </a:lnTo>
                <a:lnTo>
                  <a:pt x="2669002" y="2064774"/>
                </a:lnTo>
                <a:lnTo>
                  <a:pt x="2501854" y="2035277"/>
                </a:lnTo>
                <a:lnTo>
                  <a:pt x="2285544" y="2153264"/>
                </a:lnTo>
                <a:lnTo>
                  <a:pt x="2157725" y="2330245"/>
                </a:lnTo>
                <a:lnTo>
                  <a:pt x="2147892" y="2467896"/>
                </a:lnTo>
                <a:lnTo>
                  <a:pt x="2226550" y="2536722"/>
                </a:lnTo>
                <a:lnTo>
                  <a:pt x="2265879" y="2615380"/>
                </a:lnTo>
                <a:lnTo>
                  <a:pt x="2216718" y="2772696"/>
                </a:lnTo>
                <a:lnTo>
                  <a:pt x="2138060" y="2821858"/>
                </a:lnTo>
                <a:lnTo>
                  <a:pt x="2216718" y="2871019"/>
                </a:lnTo>
                <a:lnTo>
                  <a:pt x="2324873" y="2890683"/>
                </a:lnTo>
                <a:lnTo>
                  <a:pt x="2433028" y="2733367"/>
                </a:lnTo>
                <a:lnTo>
                  <a:pt x="2433028" y="2615380"/>
                </a:lnTo>
                <a:lnTo>
                  <a:pt x="2708331" y="2851354"/>
                </a:lnTo>
                <a:lnTo>
                  <a:pt x="2767325" y="3048000"/>
                </a:lnTo>
                <a:lnTo>
                  <a:pt x="2737828" y="3254477"/>
                </a:lnTo>
                <a:lnTo>
                  <a:pt x="2610008" y="3362632"/>
                </a:lnTo>
                <a:lnTo>
                  <a:pt x="2413363" y="3431458"/>
                </a:lnTo>
                <a:lnTo>
                  <a:pt x="2246215" y="3411793"/>
                </a:lnTo>
                <a:lnTo>
                  <a:pt x="2108563" y="3342967"/>
                </a:lnTo>
                <a:lnTo>
                  <a:pt x="2039737" y="3293806"/>
                </a:lnTo>
                <a:lnTo>
                  <a:pt x="1852925" y="3539612"/>
                </a:lnTo>
                <a:lnTo>
                  <a:pt x="1656279" y="3746090"/>
                </a:lnTo>
                <a:lnTo>
                  <a:pt x="1459634" y="3559277"/>
                </a:lnTo>
                <a:lnTo>
                  <a:pt x="1272821" y="3283974"/>
                </a:lnTo>
                <a:lnTo>
                  <a:pt x="1105673" y="3382296"/>
                </a:lnTo>
                <a:lnTo>
                  <a:pt x="859866" y="3411793"/>
                </a:lnTo>
                <a:lnTo>
                  <a:pt x="643557" y="3303638"/>
                </a:lnTo>
                <a:lnTo>
                  <a:pt x="555066" y="3126658"/>
                </a:lnTo>
                <a:lnTo>
                  <a:pt x="555066" y="2930012"/>
                </a:lnTo>
                <a:lnTo>
                  <a:pt x="692718" y="2782529"/>
                </a:lnTo>
                <a:lnTo>
                  <a:pt x="899196" y="2595716"/>
                </a:lnTo>
                <a:lnTo>
                  <a:pt x="928692" y="2772696"/>
                </a:lnTo>
                <a:lnTo>
                  <a:pt x="987686" y="2880851"/>
                </a:lnTo>
                <a:lnTo>
                  <a:pt x="1164666" y="2831690"/>
                </a:lnTo>
                <a:lnTo>
                  <a:pt x="1076176" y="2703871"/>
                </a:lnTo>
                <a:lnTo>
                  <a:pt x="1066344" y="2595716"/>
                </a:lnTo>
                <a:lnTo>
                  <a:pt x="1135170" y="2467896"/>
                </a:lnTo>
                <a:lnTo>
                  <a:pt x="1213828" y="2497393"/>
                </a:lnTo>
                <a:lnTo>
                  <a:pt x="1135170" y="2271251"/>
                </a:lnTo>
                <a:lnTo>
                  <a:pt x="1027015" y="2143432"/>
                </a:lnTo>
                <a:lnTo>
                  <a:pt x="909028" y="2025445"/>
                </a:lnTo>
                <a:lnTo>
                  <a:pt x="702550" y="2045109"/>
                </a:lnTo>
                <a:lnTo>
                  <a:pt x="555066" y="2182761"/>
                </a:lnTo>
                <a:lnTo>
                  <a:pt x="545234" y="2330245"/>
                </a:lnTo>
                <a:lnTo>
                  <a:pt x="564899" y="2517058"/>
                </a:lnTo>
                <a:lnTo>
                  <a:pt x="594396" y="2605548"/>
                </a:lnTo>
                <a:lnTo>
                  <a:pt x="181441" y="2290916"/>
                </a:lnTo>
                <a:lnTo>
                  <a:pt x="14292" y="1986116"/>
                </a:lnTo>
                <a:lnTo>
                  <a:pt x="0" y="1757438"/>
                </a:lnTo>
                <a:lnTo>
                  <a:pt x="0" y="1653833"/>
                </a:lnTo>
                <a:lnTo>
                  <a:pt x="63454" y="1445341"/>
                </a:lnTo>
                <a:lnTo>
                  <a:pt x="240434" y="1189703"/>
                </a:lnTo>
                <a:lnTo>
                  <a:pt x="535402" y="1081548"/>
                </a:lnTo>
                <a:lnTo>
                  <a:pt x="732047" y="1071716"/>
                </a:lnTo>
                <a:lnTo>
                  <a:pt x="840202" y="1101212"/>
                </a:lnTo>
                <a:lnTo>
                  <a:pt x="1027015" y="1179871"/>
                </a:lnTo>
                <a:lnTo>
                  <a:pt x="1105673" y="845574"/>
                </a:lnTo>
                <a:lnTo>
                  <a:pt x="1302318" y="540774"/>
                </a:lnTo>
                <a:lnTo>
                  <a:pt x="1459634" y="314632"/>
                </a:lnTo>
                <a:close/>
              </a:path>
            </a:pathLst>
          </a:custGeom>
          <a:solidFill>
            <a:srgbClr val="FFC000"/>
          </a:solidFill>
          <a:ln>
            <a:noFill/>
          </a:ln>
        </p:spPr>
      </p:pic>
      <p:sp>
        <p:nvSpPr>
          <p:cNvPr id="38" name="TextBox 37">
            <a:extLst>
              <a:ext uri="{FF2B5EF4-FFF2-40B4-BE49-F238E27FC236}">
                <a16:creationId xmlns:a16="http://schemas.microsoft.com/office/drawing/2014/main" id="{48DFAE58-A807-FDF7-D57D-B3645649A6AB}"/>
              </a:ext>
            </a:extLst>
          </p:cNvPr>
          <p:cNvSpPr txBox="1"/>
          <p:nvPr/>
        </p:nvSpPr>
        <p:spPr>
          <a:xfrm>
            <a:off x="4774147" y="6301420"/>
            <a:ext cx="2825949" cy="369332"/>
          </a:xfrm>
          <a:prstGeom prst="rect">
            <a:avLst/>
          </a:prstGeom>
          <a:noFill/>
        </p:spPr>
        <p:txBody>
          <a:bodyPr wrap="square" rtlCol="0">
            <a:spAutoFit/>
          </a:bodyPr>
          <a:lstStyle/>
          <a:p>
            <a:r>
              <a:rPr lang="en-US" dirty="0"/>
              <a:t>The possibilities are endless</a:t>
            </a:r>
          </a:p>
        </p:txBody>
      </p:sp>
      <mc:AlternateContent xmlns:mc="http://schemas.openxmlformats.org/markup-compatibility/2006" xmlns:p14="http://schemas.microsoft.com/office/powerpoint/2010/main">
        <mc:Choice Requires="p14">
          <p:contentPart p14:bwMode="auto" r:id="rId11">
            <p14:nvContentPartPr>
              <p14:cNvPr id="22" name="Ink 21">
                <a:extLst>
                  <a:ext uri="{FF2B5EF4-FFF2-40B4-BE49-F238E27FC236}">
                    <a16:creationId xmlns:a16="http://schemas.microsoft.com/office/drawing/2014/main" id="{6F97C47E-C3F1-9049-9D6E-3D39B431368A}"/>
                  </a:ext>
                </a:extLst>
              </p14:cNvPr>
              <p14:cNvContentPartPr/>
              <p14:nvPr/>
            </p14:nvContentPartPr>
            <p14:xfrm>
              <a:off x="8423191" y="1266468"/>
              <a:ext cx="2238120" cy="528120"/>
            </p14:xfrm>
          </p:contentPart>
        </mc:Choice>
        <mc:Fallback xmlns="">
          <p:pic>
            <p:nvPicPr>
              <p:cNvPr id="22" name="Ink 21">
                <a:extLst>
                  <a:ext uri="{FF2B5EF4-FFF2-40B4-BE49-F238E27FC236}">
                    <a16:creationId xmlns:a16="http://schemas.microsoft.com/office/drawing/2014/main" id="{6F97C47E-C3F1-9049-9D6E-3D39B431368A}"/>
                  </a:ext>
                </a:extLst>
              </p:cNvPr>
              <p:cNvPicPr/>
              <p:nvPr/>
            </p:nvPicPr>
            <p:blipFill>
              <a:blip r:embed="rId12"/>
              <a:stretch>
                <a:fillRect/>
              </a:stretch>
            </p:blipFill>
            <p:spPr>
              <a:xfrm>
                <a:off x="8405191" y="1248828"/>
                <a:ext cx="2273760" cy="5637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4" name="Ink 23">
                <a:extLst>
                  <a:ext uri="{FF2B5EF4-FFF2-40B4-BE49-F238E27FC236}">
                    <a16:creationId xmlns:a16="http://schemas.microsoft.com/office/drawing/2014/main" id="{D995F6D0-D5D0-7980-BCF8-CAFFA01C4A27}"/>
                  </a:ext>
                </a:extLst>
              </p14:cNvPr>
              <p14:cNvContentPartPr/>
              <p14:nvPr/>
            </p14:nvContentPartPr>
            <p14:xfrm>
              <a:off x="10658431" y="1567428"/>
              <a:ext cx="910080" cy="1615680"/>
            </p14:xfrm>
          </p:contentPart>
        </mc:Choice>
        <mc:Fallback xmlns="">
          <p:pic>
            <p:nvPicPr>
              <p:cNvPr id="24" name="Ink 23">
                <a:extLst>
                  <a:ext uri="{FF2B5EF4-FFF2-40B4-BE49-F238E27FC236}">
                    <a16:creationId xmlns:a16="http://schemas.microsoft.com/office/drawing/2014/main" id="{D995F6D0-D5D0-7980-BCF8-CAFFA01C4A27}"/>
                  </a:ext>
                </a:extLst>
              </p:cNvPr>
              <p:cNvPicPr/>
              <p:nvPr/>
            </p:nvPicPr>
            <p:blipFill>
              <a:blip r:embed="rId14"/>
              <a:stretch>
                <a:fillRect/>
              </a:stretch>
            </p:blipFill>
            <p:spPr>
              <a:xfrm>
                <a:off x="10640791" y="1549428"/>
                <a:ext cx="945720" cy="16513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5" name="Ink 24">
                <a:extLst>
                  <a:ext uri="{FF2B5EF4-FFF2-40B4-BE49-F238E27FC236}">
                    <a16:creationId xmlns:a16="http://schemas.microsoft.com/office/drawing/2014/main" id="{B4650B81-BECD-96F2-547D-08E3D5D53C8F}"/>
                  </a:ext>
                </a:extLst>
              </p14:cNvPr>
              <p14:cNvContentPartPr/>
              <p14:nvPr/>
            </p14:nvContentPartPr>
            <p14:xfrm>
              <a:off x="11373751" y="2978988"/>
              <a:ext cx="232560" cy="1808280"/>
            </p14:xfrm>
          </p:contentPart>
        </mc:Choice>
        <mc:Fallback xmlns="">
          <p:pic>
            <p:nvPicPr>
              <p:cNvPr id="25" name="Ink 24">
                <a:extLst>
                  <a:ext uri="{FF2B5EF4-FFF2-40B4-BE49-F238E27FC236}">
                    <a16:creationId xmlns:a16="http://schemas.microsoft.com/office/drawing/2014/main" id="{B4650B81-BECD-96F2-547D-08E3D5D53C8F}"/>
                  </a:ext>
                </a:extLst>
              </p:cNvPr>
              <p:cNvPicPr/>
              <p:nvPr/>
            </p:nvPicPr>
            <p:blipFill>
              <a:blip r:embed="rId16"/>
              <a:stretch>
                <a:fillRect/>
              </a:stretch>
            </p:blipFill>
            <p:spPr>
              <a:xfrm>
                <a:off x="11356111" y="2960988"/>
                <a:ext cx="268200" cy="18439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6" name="Ink 25">
                <a:extLst>
                  <a:ext uri="{FF2B5EF4-FFF2-40B4-BE49-F238E27FC236}">
                    <a16:creationId xmlns:a16="http://schemas.microsoft.com/office/drawing/2014/main" id="{D655E815-9601-41DC-58B4-D2E43FD2D592}"/>
                  </a:ext>
                </a:extLst>
              </p14:cNvPr>
              <p14:cNvContentPartPr/>
              <p14:nvPr/>
            </p14:nvContentPartPr>
            <p14:xfrm>
              <a:off x="10518031" y="4809588"/>
              <a:ext cx="939600" cy="1067760"/>
            </p14:xfrm>
          </p:contentPart>
        </mc:Choice>
        <mc:Fallback xmlns="">
          <p:pic>
            <p:nvPicPr>
              <p:cNvPr id="26" name="Ink 25">
                <a:extLst>
                  <a:ext uri="{FF2B5EF4-FFF2-40B4-BE49-F238E27FC236}">
                    <a16:creationId xmlns:a16="http://schemas.microsoft.com/office/drawing/2014/main" id="{D655E815-9601-41DC-58B4-D2E43FD2D592}"/>
                  </a:ext>
                </a:extLst>
              </p:cNvPr>
              <p:cNvPicPr/>
              <p:nvPr/>
            </p:nvPicPr>
            <p:blipFill>
              <a:blip r:embed="rId18"/>
              <a:stretch>
                <a:fillRect/>
              </a:stretch>
            </p:blipFill>
            <p:spPr>
              <a:xfrm>
                <a:off x="10500391" y="4791948"/>
                <a:ext cx="975240" cy="11034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7" name="Ink 26">
                <a:extLst>
                  <a:ext uri="{FF2B5EF4-FFF2-40B4-BE49-F238E27FC236}">
                    <a16:creationId xmlns:a16="http://schemas.microsoft.com/office/drawing/2014/main" id="{3E09FE95-CFED-9A77-EAF5-E2962BB3C312}"/>
                  </a:ext>
                </a:extLst>
              </p14:cNvPr>
              <p14:cNvContentPartPr/>
              <p14:nvPr/>
            </p14:nvContentPartPr>
            <p14:xfrm>
              <a:off x="10175311" y="4201188"/>
              <a:ext cx="1213920" cy="128160"/>
            </p14:xfrm>
          </p:contentPart>
        </mc:Choice>
        <mc:Fallback xmlns="">
          <p:pic>
            <p:nvPicPr>
              <p:cNvPr id="27" name="Ink 26">
                <a:extLst>
                  <a:ext uri="{FF2B5EF4-FFF2-40B4-BE49-F238E27FC236}">
                    <a16:creationId xmlns:a16="http://schemas.microsoft.com/office/drawing/2014/main" id="{3E09FE95-CFED-9A77-EAF5-E2962BB3C312}"/>
                  </a:ext>
                </a:extLst>
              </p:cNvPr>
              <p:cNvPicPr/>
              <p:nvPr/>
            </p:nvPicPr>
            <p:blipFill>
              <a:blip r:embed="rId20"/>
              <a:stretch>
                <a:fillRect/>
              </a:stretch>
            </p:blipFill>
            <p:spPr>
              <a:xfrm>
                <a:off x="10157671" y="4183548"/>
                <a:ext cx="1249560" cy="163800"/>
              </a:xfrm>
              <a:prstGeom prst="rect">
                <a:avLst/>
              </a:prstGeom>
            </p:spPr>
          </p:pic>
        </mc:Fallback>
      </mc:AlternateContent>
      <p:grpSp>
        <p:nvGrpSpPr>
          <p:cNvPr id="34" name="Group 33">
            <a:extLst>
              <a:ext uri="{FF2B5EF4-FFF2-40B4-BE49-F238E27FC236}">
                <a16:creationId xmlns:a16="http://schemas.microsoft.com/office/drawing/2014/main" id="{3DFD544F-F9DD-978E-0B55-3E8A76F96BBF}"/>
              </a:ext>
            </a:extLst>
          </p:cNvPr>
          <p:cNvGrpSpPr/>
          <p:nvPr/>
        </p:nvGrpSpPr>
        <p:grpSpPr>
          <a:xfrm>
            <a:off x="7839271" y="3800508"/>
            <a:ext cx="1745640" cy="983520"/>
            <a:chOff x="7839271" y="3800508"/>
            <a:chExt cx="1745640" cy="983520"/>
          </a:xfrm>
        </p:grpSpPr>
        <mc:AlternateContent xmlns:mc="http://schemas.openxmlformats.org/markup-compatibility/2006" xmlns:p14="http://schemas.microsoft.com/office/powerpoint/2010/main">
          <mc:Choice Requires="p14">
            <p:contentPart p14:bwMode="auto" r:id="rId21">
              <p14:nvContentPartPr>
                <p14:cNvPr id="28" name="Ink 27">
                  <a:extLst>
                    <a:ext uri="{FF2B5EF4-FFF2-40B4-BE49-F238E27FC236}">
                      <a16:creationId xmlns:a16="http://schemas.microsoft.com/office/drawing/2014/main" id="{872F19AB-354D-D350-DC09-A40830D90FAC}"/>
                    </a:ext>
                  </a:extLst>
                </p14:cNvPr>
                <p14:cNvContentPartPr/>
                <p14:nvPr/>
              </p14:nvContentPartPr>
              <p14:xfrm>
                <a:off x="8024671" y="3800508"/>
                <a:ext cx="1560240" cy="983520"/>
              </p14:xfrm>
            </p:contentPart>
          </mc:Choice>
          <mc:Fallback xmlns="">
            <p:pic>
              <p:nvPicPr>
                <p:cNvPr id="28" name="Ink 27">
                  <a:extLst>
                    <a:ext uri="{FF2B5EF4-FFF2-40B4-BE49-F238E27FC236}">
                      <a16:creationId xmlns:a16="http://schemas.microsoft.com/office/drawing/2014/main" id="{872F19AB-354D-D350-DC09-A40830D90FAC}"/>
                    </a:ext>
                  </a:extLst>
                </p:cNvPr>
                <p:cNvPicPr/>
                <p:nvPr/>
              </p:nvPicPr>
              <p:blipFill>
                <a:blip r:embed="rId22"/>
                <a:stretch>
                  <a:fillRect/>
                </a:stretch>
              </p:blipFill>
              <p:spPr>
                <a:xfrm>
                  <a:off x="8007031" y="3782868"/>
                  <a:ext cx="1595880" cy="10191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9" name="Ink 28">
                  <a:extLst>
                    <a:ext uri="{FF2B5EF4-FFF2-40B4-BE49-F238E27FC236}">
                      <a16:creationId xmlns:a16="http://schemas.microsoft.com/office/drawing/2014/main" id="{6D80AB3C-7F7B-1B9E-08E8-103808C64918}"/>
                    </a:ext>
                  </a:extLst>
                </p14:cNvPr>
                <p14:cNvContentPartPr/>
                <p14:nvPr/>
              </p14:nvContentPartPr>
              <p14:xfrm>
                <a:off x="8224471" y="4113348"/>
                <a:ext cx="85320" cy="48240"/>
              </p14:xfrm>
            </p:contentPart>
          </mc:Choice>
          <mc:Fallback xmlns="">
            <p:pic>
              <p:nvPicPr>
                <p:cNvPr id="29" name="Ink 28">
                  <a:extLst>
                    <a:ext uri="{FF2B5EF4-FFF2-40B4-BE49-F238E27FC236}">
                      <a16:creationId xmlns:a16="http://schemas.microsoft.com/office/drawing/2014/main" id="{6D80AB3C-7F7B-1B9E-08E8-103808C64918}"/>
                    </a:ext>
                  </a:extLst>
                </p:cNvPr>
                <p:cNvPicPr/>
                <p:nvPr/>
              </p:nvPicPr>
              <p:blipFill>
                <a:blip r:embed="rId24"/>
                <a:stretch>
                  <a:fillRect/>
                </a:stretch>
              </p:blipFill>
              <p:spPr>
                <a:xfrm>
                  <a:off x="8206831" y="4095348"/>
                  <a:ext cx="12096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1" name="Ink 30">
                  <a:extLst>
                    <a:ext uri="{FF2B5EF4-FFF2-40B4-BE49-F238E27FC236}">
                      <a16:creationId xmlns:a16="http://schemas.microsoft.com/office/drawing/2014/main" id="{8A2C152C-CEBB-7430-A99F-03F44D5CBF29}"/>
                    </a:ext>
                  </a:extLst>
                </p14:cNvPr>
                <p14:cNvContentPartPr/>
                <p14:nvPr/>
              </p14:nvContentPartPr>
              <p14:xfrm>
                <a:off x="7854031" y="4158348"/>
                <a:ext cx="207720" cy="3240"/>
              </p14:xfrm>
            </p:contentPart>
          </mc:Choice>
          <mc:Fallback xmlns="">
            <p:pic>
              <p:nvPicPr>
                <p:cNvPr id="31" name="Ink 30">
                  <a:extLst>
                    <a:ext uri="{FF2B5EF4-FFF2-40B4-BE49-F238E27FC236}">
                      <a16:creationId xmlns:a16="http://schemas.microsoft.com/office/drawing/2014/main" id="{8A2C152C-CEBB-7430-A99F-03F44D5CBF29}"/>
                    </a:ext>
                  </a:extLst>
                </p:cNvPr>
                <p:cNvPicPr/>
                <p:nvPr/>
              </p:nvPicPr>
              <p:blipFill>
                <a:blip r:embed="rId26"/>
                <a:stretch>
                  <a:fillRect/>
                </a:stretch>
              </p:blipFill>
              <p:spPr>
                <a:xfrm>
                  <a:off x="7836031" y="4140708"/>
                  <a:ext cx="24336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3" name="Ink 32">
                  <a:extLst>
                    <a:ext uri="{FF2B5EF4-FFF2-40B4-BE49-F238E27FC236}">
                      <a16:creationId xmlns:a16="http://schemas.microsoft.com/office/drawing/2014/main" id="{CD5E6183-B5D6-8EE3-7B63-22236878B0BA}"/>
                    </a:ext>
                  </a:extLst>
                </p14:cNvPr>
                <p14:cNvContentPartPr/>
                <p14:nvPr/>
              </p14:nvContentPartPr>
              <p14:xfrm>
                <a:off x="7839271" y="4421508"/>
                <a:ext cx="900000" cy="27720"/>
              </p14:xfrm>
            </p:contentPart>
          </mc:Choice>
          <mc:Fallback xmlns="">
            <p:pic>
              <p:nvPicPr>
                <p:cNvPr id="33" name="Ink 32">
                  <a:extLst>
                    <a:ext uri="{FF2B5EF4-FFF2-40B4-BE49-F238E27FC236}">
                      <a16:creationId xmlns:a16="http://schemas.microsoft.com/office/drawing/2014/main" id="{CD5E6183-B5D6-8EE3-7B63-22236878B0BA}"/>
                    </a:ext>
                  </a:extLst>
                </p:cNvPr>
                <p:cNvPicPr/>
                <p:nvPr/>
              </p:nvPicPr>
              <p:blipFill>
                <a:blip r:embed="rId28"/>
                <a:stretch>
                  <a:fillRect/>
                </a:stretch>
              </p:blipFill>
              <p:spPr>
                <a:xfrm>
                  <a:off x="7821631" y="4403868"/>
                  <a:ext cx="935640" cy="63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9">
            <p14:nvContentPartPr>
              <p14:cNvPr id="39" name="Ink 38">
                <a:extLst>
                  <a:ext uri="{FF2B5EF4-FFF2-40B4-BE49-F238E27FC236}">
                    <a16:creationId xmlns:a16="http://schemas.microsoft.com/office/drawing/2014/main" id="{94653675-12A2-9140-92BD-FA0A542B1361}"/>
                  </a:ext>
                </a:extLst>
              </p14:cNvPr>
              <p14:cNvContentPartPr/>
              <p14:nvPr/>
            </p14:nvContentPartPr>
            <p14:xfrm>
              <a:off x="7395031" y="4621308"/>
              <a:ext cx="452160" cy="419760"/>
            </p14:xfrm>
          </p:contentPart>
        </mc:Choice>
        <mc:Fallback xmlns="">
          <p:pic>
            <p:nvPicPr>
              <p:cNvPr id="39" name="Ink 38">
                <a:extLst>
                  <a:ext uri="{FF2B5EF4-FFF2-40B4-BE49-F238E27FC236}">
                    <a16:creationId xmlns:a16="http://schemas.microsoft.com/office/drawing/2014/main" id="{94653675-12A2-9140-92BD-FA0A542B1361}"/>
                  </a:ext>
                </a:extLst>
              </p:cNvPr>
              <p:cNvPicPr/>
              <p:nvPr/>
            </p:nvPicPr>
            <p:blipFill>
              <a:blip r:embed="rId30"/>
              <a:stretch>
                <a:fillRect/>
              </a:stretch>
            </p:blipFill>
            <p:spPr>
              <a:xfrm>
                <a:off x="7377031" y="4603308"/>
                <a:ext cx="487800" cy="4554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40" name="Ink 39">
                <a:extLst>
                  <a:ext uri="{FF2B5EF4-FFF2-40B4-BE49-F238E27FC236}">
                    <a16:creationId xmlns:a16="http://schemas.microsoft.com/office/drawing/2014/main" id="{0E34221C-4065-D895-CF7F-7DECFC4560BF}"/>
                  </a:ext>
                </a:extLst>
              </p14:cNvPr>
              <p14:cNvContentPartPr/>
              <p14:nvPr/>
            </p14:nvContentPartPr>
            <p14:xfrm>
              <a:off x="6313591" y="3526908"/>
              <a:ext cx="159120" cy="350640"/>
            </p14:xfrm>
          </p:contentPart>
        </mc:Choice>
        <mc:Fallback xmlns="">
          <p:pic>
            <p:nvPicPr>
              <p:cNvPr id="40" name="Ink 39">
                <a:extLst>
                  <a:ext uri="{FF2B5EF4-FFF2-40B4-BE49-F238E27FC236}">
                    <a16:creationId xmlns:a16="http://schemas.microsoft.com/office/drawing/2014/main" id="{0E34221C-4065-D895-CF7F-7DECFC4560BF}"/>
                  </a:ext>
                </a:extLst>
              </p:cNvPr>
              <p:cNvPicPr/>
              <p:nvPr/>
            </p:nvPicPr>
            <p:blipFill>
              <a:blip r:embed="rId32"/>
              <a:stretch>
                <a:fillRect/>
              </a:stretch>
            </p:blipFill>
            <p:spPr>
              <a:xfrm>
                <a:off x="6295951" y="3509268"/>
                <a:ext cx="194760" cy="3862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41" name="Ink 40">
                <a:extLst>
                  <a:ext uri="{FF2B5EF4-FFF2-40B4-BE49-F238E27FC236}">
                    <a16:creationId xmlns:a16="http://schemas.microsoft.com/office/drawing/2014/main" id="{B080BB90-F3D5-6A5A-BAFD-E26D90D28BD5}"/>
                  </a:ext>
                </a:extLst>
              </p14:cNvPr>
              <p14:cNvContentPartPr/>
              <p14:nvPr/>
            </p14:nvContentPartPr>
            <p14:xfrm>
              <a:off x="6312871" y="3602148"/>
              <a:ext cx="783360" cy="2593440"/>
            </p14:xfrm>
          </p:contentPart>
        </mc:Choice>
        <mc:Fallback xmlns="">
          <p:pic>
            <p:nvPicPr>
              <p:cNvPr id="41" name="Ink 40">
                <a:extLst>
                  <a:ext uri="{FF2B5EF4-FFF2-40B4-BE49-F238E27FC236}">
                    <a16:creationId xmlns:a16="http://schemas.microsoft.com/office/drawing/2014/main" id="{B080BB90-F3D5-6A5A-BAFD-E26D90D28BD5}"/>
                  </a:ext>
                </a:extLst>
              </p:cNvPr>
              <p:cNvPicPr/>
              <p:nvPr/>
            </p:nvPicPr>
            <p:blipFill>
              <a:blip r:embed="rId34"/>
              <a:stretch>
                <a:fillRect/>
              </a:stretch>
            </p:blipFill>
            <p:spPr>
              <a:xfrm>
                <a:off x="6294871" y="3584508"/>
                <a:ext cx="819000" cy="26290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42" name="Ink 41">
                <a:extLst>
                  <a:ext uri="{FF2B5EF4-FFF2-40B4-BE49-F238E27FC236}">
                    <a16:creationId xmlns:a16="http://schemas.microsoft.com/office/drawing/2014/main" id="{84C37035-F0D0-8B24-6829-3A407BC00D65}"/>
                  </a:ext>
                </a:extLst>
              </p14:cNvPr>
              <p14:cNvContentPartPr/>
              <p14:nvPr/>
            </p14:nvContentPartPr>
            <p14:xfrm>
              <a:off x="6232231" y="3741108"/>
              <a:ext cx="1172160" cy="2823120"/>
            </p14:xfrm>
          </p:contentPart>
        </mc:Choice>
        <mc:Fallback xmlns="">
          <p:pic>
            <p:nvPicPr>
              <p:cNvPr id="42" name="Ink 41">
                <a:extLst>
                  <a:ext uri="{FF2B5EF4-FFF2-40B4-BE49-F238E27FC236}">
                    <a16:creationId xmlns:a16="http://schemas.microsoft.com/office/drawing/2014/main" id="{84C37035-F0D0-8B24-6829-3A407BC00D65}"/>
                  </a:ext>
                </a:extLst>
              </p:cNvPr>
              <p:cNvPicPr/>
              <p:nvPr/>
            </p:nvPicPr>
            <p:blipFill>
              <a:blip r:embed="rId36"/>
              <a:stretch>
                <a:fillRect/>
              </a:stretch>
            </p:blipFill>
            <p:spPr>
              <a:xfrm>
                <a:off x="6214591" y="3723108"/>
                <a:ext cx="1207800" cy="28587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43" name="Ink 42">
                <a:extLst>
                  <a:ext uri="{FF2B5EF4-FFF2-40B4-BE49-F238E27FC236}">
                    <a16:creationId xmlns:a16="http://schemas.microsoft.com/office/drawing/2014/main" id="{3DC19131-42D2-74A6-FB3D-0738D0007E40}"/>
                  </a:ext>
                </a:extLst>
              </p14:cNvPr>
              <p14:cNvContentPartPr/>
              <p14:nvPr/>
            </p14:nvContentPartPr>
            <p14:xfrm>
              <a:off x="6381271" y="2757948"/>
              <a:ext cx="260640" cy="316440"/>
            </p14:xfrm>
          </p:contentPart>
        </mc:Choice>
        <mc:Fallback xmlns="">
          <p:pic>
            <p:nvPicPr>
              <p:cNvPr id="43" name="Ink 42">
                <a:extLst>
                  <a:ext uri="{FF2B5EF4-FFF2-40B4-BE49-F238E27FC236}">
                    <a16:creationId xmlns:a16="http://schemas.microsoft.com/office/drawing/2014/main" id="{3DC19131-42D2-74A6-FB3D-0738D0007E40}"/>
                  </a:ext>
                </a:extLst>
              </p:cNvPr>
              <p:cNvPicPr/>
              <p:nvPr/>
            </p:nvPicPr>
            <p:blipFill>
              <a:blip r:embed="rId38"/>
              <a:stretch>
                <a:fillRect/>
              </a:stretch>
            </p:blipFill>
            <p:spPr>
              <a:xfrm>
                <a:off x="6363271" y="2740308"/>
                <a:ext cx="296280" cy="3520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52" name="Ink 51">
                <a:extLst>
                  <a:ext uri="{FF2B5EF4-FFF2-40B4-BE49-F238E27FC236}">
                    <a16:creationId xmlns:a16="http://schemas.microsoft.com/office/drawing/2014/main" id="{4091F045-F082-91E0-5B6C-5FAD82A7D79A}"/>
                  </a:ext>
                </a:extLst>
              </p14:cNvPr>
              <p14:cNvContentPartPr/>
              <p14:nvPr/>
            </p14:nvContentPartPr>
            <p14:xfrm>
              <a:off x="7501951" y="3411708"/>
              <a:ext cx="693000" cy="167400"/>
            </p14:xfrm>
          </p:contentPart>
        </mc:Choice>
        <mc:Fallback xmlns="">
          <p:pic>
            <p:nvPicPr>
              <p:cNvPr id="52" name="Ink 51">
                <a:extLst>
                  <a:ext uri="{FF2B5EF4-FFF2-40B4-BE49-F238E27FC236}">
                    <a16:creationId xmlns:a16="http://schemas.microsoft.com/office/drawing/2014/main" id="{4091F045-F082-91E0-5B6C-5FAD82A7D79A}"/>
                  </a:ext>
                </a:extLst>
              </p:cNvPr>
              <p:cNvPicPr/>
              <p:nvPr/>
            </p:nvPicPr>
            <p:blipFill>
              <a:blip r:embed="rId40"/>
              <a:stretch>
                <a:fillRect/>
              </a:stretch>
            </p:blipFill>
            <p:spPr>
              <a:xfrm>
                <a:off x="7483951" y="3394068"/>
                <a:ext cx="72864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58" name="Ink 57">
                <a:extLst>
                  <a:ext uri="{FF2B5EF4-FFF2-40B4-BE49-F238E27FC236}">
                    <a16:creationId xmlns:a16="http://schemas.microsoft.com/office/drawing/2014/main" id="{551CD4C3-79E6-D8FE-5B53-85AB320B81BF}"/>
                  </a:ext>
                </a:extLst>
              </p14:cNvPr>
              <p14:cNvContentPartPr/>
              <p14:nvPr/>
            </p14:nvContentPartPr>
            <p14:xfrm>
              <a:off x="9004591" y="3183108"/>
              <a:ext cx="530280" cy="301320"/>
            </p14:xfrm>
          </p:contentPart>
        </mc:Choice>
        <mc:Fallback xmlns="">
          <p:pic>
            <p:nvPicPr>
              <p:cNvPr id="58" name="Ink 57">
                <a:extLst>
                  <a:ext uri="{FF2B5EF4-FFF2-40B4-BE49-F238E27FC236}">
                    <a16:creationId xmlns:a16="http://schemas.microsoft.com/office/drawing/2014/main" id="{551CD4C3-79E6-D8FE-5B53-85AB320B81BF}"/>
                  </a:ext>
                </a:extLst>
              </p:cNvPr>
              <p:cNvPicPr/>
              <p:nvPr/>
            </p:nvPicPr>
            <p:blipFill>
              <a:blip r:embed="rId42"/>
              <a:stretch>
                <a:fillRect/>
              </a:stretch>
            </p:blipFill>
            <p:spPr>
              <a:xfrm>
                <a:off x="8986951" y="3165108"/>
                <a:ext cx="565920" cy="336960"/>
              </a:xfrm>
              <a:prstGeom prst="rect">
                <a:avLst/>
              </a:prstGeom>
            </p:spPr>
          </p:pic>
        </mc:Fallback>
      </mc:AlternateContent>
      <p:grpSp>
        <p:nvGrpSpPr>
          <p:cNvPr id="61" name="Group 60">
            <a:extLst>
              <a:ext uri="{FF2B5EF4-FFF2-40B4-BE49-F238E27FC236}">
                <a16:creationId xmlns:a16="http://schemas.microsoft.com/office/drawing/2014/main" id="{929A9F59-0460-AB2D-1241-8BFBAB3F3D74}"/>
              </a:ext>
            </a:extLst>
          </p:cNvPr>
          <p:cNvGrpSpPr/>
          <p:nvPr/>
        </p:nvGrpSpPr>
        <p:grpSpPr>
          <a:xfrm>
            <a:off x="7922071" y="2931108"/>
            <a:ext cx="2756880" cy="598680"/>
            <a:chOff x="7922071" y="2931108"/>
            <a:chExt cx="2756880" cy="598680"/>
          </a:xfrm>
        </p:grpSpPr>
        <mc:AlternateContent xmlns:mc="http://schemas.openxmlformats.org/markup-compatibility/2006" xmlns:p14="http://schemas.microsoft.com/office/powerpoint/2010/main">
          <mc:Choice Requires="p14">
            <p:contentPart p14:bwMode="auto" r:id="rId43">
              <p14:nvContentPartPr>
                <p14:cNvPr id="53" name="Ink 52">
                  <a:extLst>
                    <a:ext uri="{FF2B5EF4-FFF2-40B4-BE49-F238E27FC236}">
                      <a16:creationId xmlns:a16="http://schemas.microsoft.com/office/drawing/2014/main" id="{CC5B8717-5D96-C2CD-0BA1-2DA96B04BD6D}"/>
                    </a:ext>
                  </a:extLst>
                </p14:cNvPr>
                <p14:cNvContentPartPr/>
                <p14:nvPr/>
              </p14:nvContentPartPr>
              <p14:xfrm>
                <a:off x="8185591" y="3269508"/>
                <a:ext cx="744480" cy="260280"/>
              </p14:xfrm>
            </p:contentPart>
          </mc:Choice>
          <mc:Fallback xmlns="">
            <p:pic>
              <p:nvPicPr>
                <p:cNvPr id="53" name="Ink 52">
                  <a:extLst>
                    <a:ext uri="{FF2B5EF4-FFF2-40B4-BE49-F238E27FC236}">
                      <a16:creationId xmlns:a16="http://schemas.microsoft.com/office/drawing/2014/main" id="{CC5B8717-5D96-C2CD-0BA1-2DA96B04BD6D}"/>
                    </a:ext>
                  </a:extLst>
                </p:cNvPr>
                <p:cNvPicPr/>
                <p:nvPr/>
              </p:nvPicPr>
              <p:blipFill>
                <a:blip r:embed="rId44"/>
                <a:stretch>
                  <a:fillRect/>
                </a:stretch>
              </p:blipFill>
              <p:spPr>
                <a:xfrm>
                  <a:off x="8167591" y="3251508"/>
                  <a:ext cx="780120" cy="2959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54" name="Ink 53">
                  <a:extLst>
                    <a:ext uri="{FF2B5EF4-FFF2-40B4-BE49-F238E27FC236}">
                      <a16:creationId xmlns:a16="http://schemas.microsoft.com/office/drawing/2014/main" id="{CAE91CF3-A98D-ED6F-450A-0504219E6146}"/>
                    </a:ext>
                  </a:extLst>
                </p14:cNvPr>
                <p14:cNvContentPartPr/>
                <p14:nvPr/>
              </p14:nvContentPartPr>
              <p14:xfrm>
                <a:off x="8929351" y="3329268"/>
                <a:ext cx="360" cy="360"/>
              </p14:xfrm>
            </p:contentPart>
          </mc:Choice>
          <mc:Fallback xmlns="">
            <p:pic>
              <p:nvPicPr>
                <p:cNvPr id="54" name="Ink 53">
                  <a:extLst>
                    <a:ext uri="{FF2B5EF4-FFF2-40B4-BE49-F238E27FC236}">
                      <a16:creationId xmlns:a16="http://schemas.microsoft.com/office/drawing/2014/main" id="{CAE91CF3-A98D-ED6F-450A-0504219E6146}"/>
                    </a:ext>
                  </a:extLst>
                </p:cNvPr>
                <p:cNvPicPr/>
                <p:nvPr/>
              </p:nvPicPr>
              <p:blipFill>
                <a:blip r:embed="rId46"/>
                <a:stretch>
                  <a:fillRect/>
                </a:stretch>
              </p:blipFill>
              <p:spPr>
                <a:xfrm>
                  <a:off x="8911711" y="331162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55" name="Ink 54">
                  <a:extLst>
                    <a:ext uri="{FF2B5EF4-FFF2-40B4-BE49-F238E27FC236}">
                      <a16:creationId xmlns:a16="http://schemas.microsoft.com/office/drawing/2014/main" id="{6E2C8869-1BA4-0D9F-14C6-D8AABE9C230F}"/>
                    </a:ext>
                  </a:extLst>
                </p14:cNvPr>
                <p14:cNvContentPartPr/>
                <p14:nvPr/>
              </p14:nvContentPartPr>
              <p14:xfrm>
                <a:off x="8929351" y="3329268"/>
                <a:ext cx="360" cy="360"/>
              </p14:xfrm>
            </p:contentPart>
          </mc:Choice>
          <mc:Fallback xmlns="">
            <p:pic>
              <p:nvPicPr>
                <p:cNvPr id="55" name="Ink 54">
                  <a:extLst>
                    <a:ext uri="{FF2B5EF4-FFF2-40B4-BE49-F238E27FC236}">
                      <a16:creationId xmlns:a16="http://schemas.microsoft.com/office/drawing/2014/main" id="{6E2C8869-1BA4-0D9F-14C6-D8AABE9C230F}"/>
                    </a:ext>
                  </a:extLst>
                </p:cNvPr>
                <p:cNvPicPr/>
                <p:nvPr/>
              </p:nvPicPr>
              <p:blipFill>
                <a:blip r:embed="rId46"/>
                <a:stretch>
                  <a:fillRect/>
                </a:stretch>
              </p:blipFill>
              <p:spPr>
                <a:xfrm>
                  <a:off x="8911711" y="331162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57" name="Ink 56">
                  <a:extLst>
                    <a:ext uri="{FF2B5EF4-FFF2-40B4-BE49-F238E27FC236}">
                      <a16:creationId xmlns:a16="http://schemas.microsoft.com/office/drawing/2014/main" id="{C16A121B-E1FC-578F-D4E8-2A7E514D91BC}"/>
                    </a:ext>
                  </a:extLst>
                </p14:cNvPr>
                <p14:cNvContentPartPr/>
                <p14:nvPr/>
              </p14:nvContentPartPr>
              <p14:xfrm>
                <a:off x="8847631" y="3293268"/>
                <a:ext cx="156240" cy="163800"/>
              </p14:xfrm>
            </p:contentPart>
          </mc:Choice>
          <mc:Fallback xmlns="">
            <p:pic>
              <p:nvPicPr>
                <p:cNvPr id="57" name="Ink 56">
                  <a:extLst>
                    <a:ext uri="{FF2B5EF4-FFF2-40B4-BE49-F238E27FC236}">
                      <a16:creationId xmlns:a16="http://schemas.microsoft.com/office/drawing/2014/main" id="{C16A121B-E1FC-578F-D4E8-2A7E514D91BC}"/>
                    </a:ext>
                  </a:extLst>
                </p:cNvPr>
                <p:cNvPicPr/>
                <p:nvPr/>
              </p:nvPicPr>
              <p:blipFill>
                <a:blip r:embed="rId49"/>
                <a:stretch>
                  <a:fillRect/>
                </a:stretch>
              </p:blipFill>
              <p:spPr>
                <a:xfrm>
                  <a:off x="8829631" y="3275628"/>
                  <a:ext cx="19188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60" name="Ink 59">
                  <a:extLst>
                    <a:ext uri="{FF2B5EF4-FFF2-40B4-BE49-F238E27FC236}">
                      <a16:creationId xmlns:a16="http://schemas.microsoft.com/office/drawing/2014/main" id="{6C9CF88A-7CFE-4C0A-1247-CDC47C464F27}"/>
                    </a:ext>
                  </a:extLst>
                </p14:cNvPr>
                <p14:cNvContentPartPr/>
                <p14:nvPr/>
              </p14:nvContentPartPr>
              <p14:xfrm>
                <a:off x="7922071" y="2931108"/>
                <a:ext cx="2756880" cy="215280"/>
              </p14:xfrm>
            </p:contentPart>
          </mc:Choice>
          <mc:Fallback xmlns="">
            <p:pic>
              <p:nvPicPr>
                <p:cNvPr id="60" name="Ink 59">
                  <a:extLst>
                    <a:ext uri="{FF2B5EF4-FFF2-40B4-BE49-F238E27FC236}">
                      <a16:creationId xmlns:a16="http://schemas.microsoft.com/office/drawing/2014/main" id="{6C9CF88A-7CFE-4C0A-1247-CDC47C464F27}"/>
                    </a:ext>
                  </a:extLst>
                </p:cNvPr>
                <p:cNvPicPr/>
                <p:nvPr/>
              </p:nvPicPr>
              <p:blipFill>
                <a:blip r:embed="rId51"/>
                <a:stretch>
                  <a:fillRect/>
                </a:stretch>
              </p:blipFill>
              <p:spPr>
                <a:xfrm>
                  <a:off x="7904071" y="2913108"/>
                  <a:ext cx="2792520" cy="250920"/>
                </a:xfrm>
                <a:prstGeom prst="rect">
                  <a:avLst/>
                </a:prstGeom>
              </p:spPr>
            </p:pic>
          </mc:Fallback>
        </mc:AlternateContent>
      </p:grpSp>
      <p:grpSp>
        <p:nvGrpSpPr>
          <p:cNvPr id="66" name="Group 65">
            <a:extLst>
              <a:ext uri="{FF2B5EF4-FFF2-40B4-BE49-F238E27FC236}">
                <a16:creationId xmlns:a16="http://schemas.microsoft.com/office/drawing/2014/main" id="{08EA65F5-4A59-B4D6-C599-AE4215E41452}"/>
              </a:ext>
            </a:extLst>
          </p:cNvPr>
          <p:cNvGrpSpPr/>
          <p:nvPr/>
        </p:nvGrpSpPr>
        <p:grpSpPr>
          <a:xfrm>
            <a:off x="7789591" y="2615388"/>
            <a:ext cx="945000" cy="73080"/>
            <a:chOff x="7789591" y="2615388"/>
            <a:chExt cx="945000" cy="73080"/>
          </a:xfrm>
        </p:grpSpPr>
        <mc:AlternateContent xmlns:mc="http://schemas.openxmlformats.org/markup-compatibility/2006" xmlns:p14="http://schemas.microsoft.com/office/powerpoint/2010/main">
          <mc:Choice Requires="p14">
            <p:contentPart p14:bwMode="auto" r:id="rId52">
              <p14:nvContentPartPr>
                <p14:cNvPr id="62" name="Ink 61">
                  <a:extLst>
                    <a:ext uri="{FF2B5EF4-FFF2-40B4-BE49-F238E27FC236}">
                      <a16:creationId xmlns:a16="http://schemas.microsoft.com/office/drawing/2014/main" id="{6B166384-A0F5-2ED6-BBA1-38F9A9B7C3F9}"/>
                    </a:ext>
                  </a:extLst>
                </p14:cNvPr>
                <p14:cNvContentPartPr/>
                <p14:nvPr/>
              </p14:nvContentPartPr>
              <p14:xfrm>
                <a:off x="7789591" y="2647068"/>
                <a:ext cx="848160" cy="41400"/>
              </p14:xfrm>
            </p:contentPart>
          </mc:Choice>
          <mc:Fallback xmlns="">
            <p:pic>
              <p:nvPicPr>
                <p:cNvPr id="62" name="Ink 61">
                  <a:extLst>
                    <a:ext uri="{FF2B5EF4-FFF2-40B4-BE49-F238E27FC236}">
                      <a16:creationId xmlns:a16="http://schemas.microsoft.com/office/drawing/2014/main" id="{6B166384-A0F5-2ED6-BBA1-38F9A9B7C3F9}"/>
                    </a:ext>
                  </a:extLst>
                </p:cNvPr>
                <p:cNvPicPr/>
                <p:nvPr/>
              </p:nvPicPr>
              <p:blipFill>
                <a:blip r:embed="rId53"/>
                <a:stretch>
                  <a:fillRect/>
                </a:stretch>
              </p:blipFill>
              <p:spPr>
                <a:xfrm>
                  <a:off x="7771951" y="2629428"/>
                  <a:ext cx="88380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63" name="Ink 62">
                  <a:extLst>
                    <a:ext uri="{FF2B5EF4-FFF2-40B4-BE49-F238E27FC236}">
                      <a16:creationId xmlns:a16="http://schemas.microsoft.com/office/drawing/2014/main" id="{7CCB0656-424E-01BD-F26C-9F3E9271EF84}"/>
                    </a:ext>
                  </a:extLst>
                </p14:cNvPr>
                <p14:cNvContentPartPr/>
                <p14:nvPr/>
              </p14:nvContentPartPr>
              <p14:xfrm>
                <a:off x="8247151" y="2641308"/>
                <a:ext cx="365400" cy="3960"/>
              </p14:xfrm>
            </p:contentPart>
          </mc:Choice>
          <mc:Fallback xmlns="">
            <p:pic>
              <p:nvPicPr>
                <p:cNvPr id="63" name="Ink 62">
                  <a:extLst>
                    <a:ext uri="{FF2B5EF4-FFF2-40B4-BE49-F238E27FC236}">
                      <a16:creationId xmlns:a16="http://schemas.microsoft.com/office/drawing/2014/main" id="{7CCB0656-424E-01BD-F26C-9F3E9271EF84}"/>
                    </a:ext>
                  </a:extLst>
                </p:cNvPr>
                <p:cNvPicPr/>
                <p:nvPr/>
              </p:nvPicPr>
              <p:blipFill>
                <a:blip r:embed="rId55"/>
                <a:stretch>
                  <a:fillRect/>
                </a:stretch>
              </p:blipFill>
              <p:spPr>
                <a:xfrm>
                  <a:off x="8229511" y="2623308"/>
                  <a:ext cx="40104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65" name="Ink 64">
                  <a:extLst>
                    <a:ext uri="{FF2B5EF4-FFF2-40B4-BE49-F238E27FC236}">
                      <a16:creationId xmlns:a16="http://schemas.microsoft.com/office/drawing/2014/main" id="{40802415-78F0-9717-2855-6A89F9A5A405}"/>
                    </a:ext>
                  </a:extLst>
                </p14:cNvPr>
                <p14:cNvContentPartPr/>
                <p14:nvPr/>
              </p14:nvContentPartPr>
              <p14:xfrm>
                <a:off x="8156431" y="2615388"/>
                <a:ext cx="578160" cy="4320"/>
              </p14:xfrm>
            </p:contentPart>
          </mc:Choice>
          <mc:Fallback xmlns="">
            <p:pic>
              <p:nvPicPr>
                <p:cNvPr id="65" name="Ink 64">
                  <a:extLst>
                    <a:ext uri="{FF2B5EF4-FFF2-40B4-BE49-F238E27FC236}">
                      <a16:creationId xmlns:a16="http://schemas.microsoft.com/office/drawing/2014/main" id="{40802415-78F0-9717-2855-6A89F9A5A405}"/>
                    </a:ext>
                  </a:extLst>
                </p:cNvPr>
                <p:cNvPicPr/>
                <p:nvPr/>
              </p:nvPicPr>
              <p:blipFill>
                <a:blip r:embed="rId57"/>
                <a:stretch>
                  <a:fillRect/>
                </a:stretch>
              </p:blipFill>
              <p:spPr>
                <a:xfrm>
                  <a:off x="8138791" y="2597388"/>
                  <a:ext cx="613800" cy="399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8">
            <p14:nvContentPartPr>
              <p14:cNvPr id="67" name="Ink 66">
                <a:extLst>
                  <a:ext uri="{FF2B5EF4-FFF2-40B4-BE49-F238E27FC236}">
                    <a16:creationId xmlns:a16="http://schemas.microsoft.com/office/drawing/2014/main" id="{6FEB1E81-4EA2-C915-ACB7-93D40B2DF87B}"/>
                  </a:ext>
                </a:extLst>
              </p14:cNvPr>
              <p14:cNvContentPartPr/>
              <p14:nvPr/>
            </p14:nvContentPartPr>
            <p14:xfrm>
              <a:off x="8303311" y="2201748"/>
              <a:ext cx="1825920" cy="219600"/>
            </p14:xfrm>
          </p:contentPart>
        </mc:Choice>
        <mc:Fallback xmlns="">
          <p:pic>
            <p:nvPicPr>
              <p:cNvPr id="67" name="Ink 66">
                <a:extLst>
                  <a:ext uri="{FF2B5EF4-FFF2-40B4-BE49-F238E27FC236}">
                    <a16:creationId xmlns:a16="http://schemas.microsoft.com/office/drawing/2014/main" id="{6FEB1E81-4EA2-C915-ACB7-93D40B2DF87B}"/>
                  </a:ext>
                </a:extLst>
              </p:cNvPr>
              <p:cNvPicPr/>
              <p:nvPr/>
            </p:nvPicPr>
            <p:blipFill>
              <a:blip r:embed="rId59"/>
              <a:stretch>
                <a:fillRect/>
              </a:stretch>
            </p:blipFill>
            <p:spPr>
              <a:xfrm>
                <a:off x="8285311" y="2184108"/>
                <a:ext cx="186156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82" name="Ink 81">
                <a:extLst>
                  <a:ext uri="{FF2B5EF4-FFF2-40B4-BE49-F238E27FC236}">
                    <a16:creationId xmlns:a16="http://schemas.microsoft.com/office/drawing/2014/main" id="{8A28FA53-15E1-F77A-CADF-250F5C46724C}"/>
                  </a:ext>
                </a:extLst>
              </p14:cNvPr>
              <p14:cNvContentPartPr/>
              <p14:nvPr/>
            </p14:nvContentPartPr>
            <p14:xfrm>
              <a:off x="9013951" y="1916628"/>
              <a:ext cx="235440" cy="325800"/>
            </p14:xfrm>
          </p:contentPart>
        </mc:Choice>
        <mc:Fallback xmlns="">
          <p:pic>
            <p:nvPicPr>
              <p:cNvPr id="82" name="Ink 81">
                <a:extLst>
                  <a:ext uri="{FF2B5EF4-FFF2-40B4-BE49-F238E27FC236}">
                    <a16:creationId xmlns:a16="http://schemas.microsoft.com/office/drawing/2014/main" id="{8A28FA53-15E1-F77A-CADF-250F5C46724C}"/>
                  </a:ext>
                </a:extLst>
              </p:cNvPr>
              <p:cNvPicPr/>
              <p:nvPr/>
            </p:nvPicPr>
            <p:blipFill>
              <a:blip r:embed="rId61"/>
              <a:stretch>
                <a:fillRect/>
              </a:stretch>
            </p:blipFill>
            <p:spPr>
              <a:xfrm>
                <a:off x="8996311" y="1898988"/>
                <a:ext cx="271080" cy="3614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84" name="Ink 83">
                <a:extLst>
                  <a:ext uri="{FF2B5EF4-FFF2-40B4-BE49-F238E27FC236}">
                    <a16:creationId xmlns:a16="http://schemas.microsoft.com/office/drawing/2014/main" id="{7F341A62-A724-FCF7-7313-11221185AAEA}"/>
                  </a:ext>
                </a:extLst>
              </p14:cNvPr>
              <p14:cNvContentPartPr/>
              <p14:nvPr/>
            </p14:nvContentPartPr>
            <p14:xfrm>
              <a:off x="9530551" y="1917708"/>
              <a:ext cx="32040" cy="211320"/>
            </p14:xfrm>
          </p:contentPart>
        </mc:Choice>
        <mc:Fallback xmlns="">
          <p:pic>
            <p:nvPicPr>
              <p:cNvPr id="84" name="Ink 83">
                <a:extLst>
                  <a:ext uri="{FF2B5EF4-FFF2-40B4-BE49-F238E27FC236}">
                    <a16:creationId xmlns:a16="http://schemas.microsoft.com/office/drawing/2014/main" id="{7F341A62-A724-FCF7-7313-11221185AAEA}"/>
                  </a:ext>
                </a:extLst>
              </p:cNvPr>
              <p:cNvPicPr/>
              <p:nvPr/>
            </p:nvPicPr>
            <p:blipFill>
              <a:blip r:embed="rId63"/>
              <a:stretch>
                <a:fillRect/>
              </a:stretch>
            </p:blipFill>
            <p:spPr>
              <a:xfrm>
                <a:off x="9512911" y="1899708"/>
                <a:ext cx="6768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86" name="Ink 85">
                <a:extLst>
                  <a:ext uri="{FF2B5EF4-FFF2-40B4-BE49-F238E27FC236}">
                    <a16:creationId xmlns:a16="http://schemas.microsoft.com/office/drawing/2014/main" id="{69E7BFF3-BB55-C5C0-1D9E-ED8F0C2288BD}"/>
                  </a:ext>
                </a:extLst>
              </p14:cNvPr>
              <p14:cNvContentPartPr/>
              <p14:nvPr/>
            </p14:nvContentPartPr>
            <p14:xfrm>
              <a:off x="9730711" y="1956588"/>
              <a:ext cx="219600" cy="30240"/>
            </p14:xfrm>
          </p:contentPart>
        </mc:Choice>
        <mc:Fallback xmlns="">
          <p:pic>
            <p:nvPicPr>
              <p:cNvPr id="86" name="Ink 85">
                <a:extLst>
                  <a:ext uri="{FF2B5EF4-FFF2-40B4-BE49-F238E27FC236}">
                    <a16:creationId xmlns:a16="http://schemas.microsoft.com/office/drawing/2014/main" id="{69E7BFF3-BB55-C5C0-1D9E-ED8F0C2288BD}"/>
                  </a:ext>
                </a:extLst>
              </p:cNvPr>
              <p:cNvPicPr/>
              <p:nvPr/>
            </p:nvPicPr>
            <p:blipFill>
              <a:blip r:embed="rId65"/>
              <a:stretch>
                <a:fillRect/>
              </a:stretch>
            </p:blipFill>
            <p:spPr>
              <a:xfrm>
                <a:off x="9713071" y="1938588"/>
                <a:ext cx="255240" cy="65880"/>
              </a:xfrm>
              <a:prstGeom prst="rect">
                <a:avLst/>
              </a:prstGeom>
            </p:spPr>
          </p:pic>
        </mc:Fallback>
      </mc:AlternateContent>
      <p:grpSp>
        <p:nvGrpSpPr>
          <p:cNvPr id="89" name="Group 88">
            <a:extLst>
              <a:ext uri="{FF2B5EF4-FFF2-40B4-BE49-F238E27FC236}">
                <a16:creationId xmlns:a16="http://schemas.microsoft.com/office/drawing/2014/main" id="{7348BD58-8392-07A0-7E79-0E37D792C6A1}"/>
              </a:ext>
            </a:extLst>
          </p:cNvPr>
          <p:cNvGrpSpPr/>
          <p:nvPr/>
        </p:nvGrpSpPr>
        <p:grpSpPr>
          <a:xfrm>
            <a:off x="6676471" y="1311828"/>
            <a:ext cx="2273040" cy="866880"/>
            <a:chOff x="6676471" y="1311828"/>
            <a:chExt cx="2273040" cy="866880"/>
          </a:xfrm>
        </p:grpSpPr>
        <mc:AlternateContent xmlns:mc="http://schemas.openxmlformats.org/markup-compatibility/2006" xmlns:p14="http://schemas.microsoft.com/office/powerpoint/2010/main">
          <mc:Choice Requires="p14">
            <p:contentPart p14:bwMode="auto" r:id="rId66">
              <p14:nvContentPartPr>
                <p14:cNvPr id="44" name="Ink 43">
                  <a:extLst>
                    <a:ext uri="{FF2B5EF4-FFF2-40B4-BE49-F238E27FC236}">
                      <a16:creationId xmlns:a16="http://schemas.microsoft.com/office/drawing/2014/main" id="{51E6096D-6DD7-74C1-D6E4-F3E205A6DC66}"/>
                    </a:ext>
                  </a:extLst>
                </p14:cNvPr>
                <p14:cNvContentPartPr/>
                <p14:nvPr/>
              </p14:nvContentPartPr>
              <p14:xfrm>
                <a:off x="6676471" y="1311828"/>
                <a:ext cx="775800" cy="866880"/>
              </p14:xfrm>
            </p:contentPart>
          </mc:Choice>
          <mc:Fallback xmlns="">
            <p:pic>
              <p:nvPicPr>
                <p:cNvPr id="44" name="Ink 43">
                  <a:extLst>
                    <a:ext uri="{FF2B5EF4-FFF2-40B4-BE49-F238E27FC236}">
                      <a16:creationId xmlns:a16="http://schemas.microsoft.com/office/drawing/2014/main" id="{51E6096D-6DD7-74C1-D6E4-F3E205A6DC66}"/>
                    </a:ext>
                  </a:extLst>
                </p:cNvPr>
                <p:cNvPicPr/>
                <p:nvPr/>
              </p:nvPicPr>
              <p:blipFill>
                <a:blip r:embed="rId67"/>
                <a:stretch>
                  <a:fillRect/>
                </a:stretch>
              </p:blipFill>
              <p:spPr>
                <a:xfrm>
                  <a:off x="6658471" y="1293828"/>
                  <a:ext cx="811440" cy="9025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5" name="Ink 44">
                  <a:extLst>
                    <a:ext uri="{FF2B5EF4-FFF2-40B4-BE49-F238E27FC236}">
                      <a16:creationId xmlns:a16="http://schemas.microsoft.com/office/drawing/2014/main" id="{099B1127-B49C-0FF4-48FC-AB8B0DE6900E}"/>
                    </a:ext>
                  </a:extLst>
                </p14:cNvPr>
                <p14:cNvContentPartPr/>
                <p14:nvPr/>
              </p14:nvContentPartPr>
              <p14:xfrm>
                <a:off x="7767631" y="1916268"/>
                <a:ext cx="172800" cy="78480"/>
              </p14:xfrm>
            </p:contentPart>
          </mc:Choice>
          <mc:Fallback xmlns="">
            <p:pic>
              <p:nvPicPr>
                <p:cNvPr id="45" name="Ink 44">
                  <a:extLst>
                    <a:ext uri="{FF2B5EF4-FFF2-40B4-BE49-F238E27FC236}">
                      <a16:creationId xmlns:a16="http://schemas.microsoft.com/office/drawing/2014/main" id="{099B1127-B49C-0FF4-48FC-AB8B0DE6900E}"/>
                    </a:ext>
                  </a:extLst>
                </p:cNvPr>
                <p:cNvPicPr/>
                <p:nvPr/>
              </p:nvPicPr>
              <p:blipFill>
                <a:blip r:embed="rId69"/>
                <a:stretch>
                  <a:fillRect/>
                </a:stretch>
              </p:blipFill>
              <p:spPr>
                <a:xfrm>
                  <a:off x="7749631" y="1898268"/>
                  <a:ext cx="20844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6" name="Ink 45">
                  <a:extLst>
                    <a:ext uri="{FF2B5EF4-FFF2-40B4-BE49-F238E27FC236}">
                      <a16:creationId xmlns:a16="http://schemas.microsoft.com/office/drawing/2014/main" id="{73C312DD-786D-59A8-4E44-2730CEF7EC9C}"/>
                    </a:ext>
                  </a:extLst>
                </p14:cNvPr>
                <p14:cNvContentPartPr/>
                <p14:nvPr/>
              </p14:nvContentPartPr>
              <p14:xfrm>
                <a:off x="7942951" y="1918788"/>
                <a:ext cx="2880" cy="5400"/>
              </p14:xfrm>
            </p:contentPart>
          </mc:Choice>
          <mc:Fallback xmlns="">
            <p:pic>
              <p:nvPicPr>
                <p:cNvPr id="46" name="Ink 45">
                  <a:extLst>
                    <a:ext uri="{FF2B5EF4-FFF2-40B4-BE49-F238E27FC236}">
                      <a16:creationId xmlns:a16="http://schemas.microsoft.com/office/drawing/2014/main" id="{73C312DD-786D-59A8-4E44-2730CEF7EC9C}"/>
                    </a:ext>
                  </a:extLst>
                </p:cNvPr>
                <p:cNvPicPr/>
                <p:nvPr/>
              </p:nvPicPr>
              <p:blipFill>
                <a:blip r:embed="rId71"/>
                <a:stretch>
                  <a:fillRect/>
                </a:stretch>
              </p:blipFill>
              <p:spPr>
                <a:xfrm>
                  <a:off x="7925311" y="1900788"/>
                  <a:ext cx="3852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8" name="Ink 47">
                  <a:extLst>
                    <a:ext uri="{FF2B5EF4-FFF2-40B4-BE49-F238E27FC236}">
                      <a16:creationId xmlns:a16="http://schemas.microsoft.com/office/drawing/2014/main" id="{22E23996-FAB8-9E8F-265D-6AF92BB90632}"/>
                    </a:ext>
                  </a:extLst>
                </p14:cNvPr>
                <p14:cNvContentPartPr/>
                <p14:nvPr/>
              </p14:nvContentPartPr>
              <p14:xfrm>
                <a:off x="7988671" y="1958748"/>
                <a:ext cx="360" cy="360"/>
              </p14:xfrm>
            </p:contentPart>
          </mc:Choice>
          <mc:Fallback xmlns="">
            <p:pic>
              <p:nvPicPr>
                <p:cNvPr id="48" name="Ink 47">
                  <a:extLst>
                    <a:ext uri="{FF2B5EF4-FFF2-40B4-BE49-F238E27FC236}">
                      <a16:creationId xmlns:a16="http://schemas.microsoft.com/office/drawing/2014/main" id="{22E23996-FAB8-9E8F-265D-6AF92BB90632}"/>
                    </a:ext>
                  </a:extLst>
                </p:cNvPr>
                <p:cNvPicPr/>
                <p:nvPr/>
              </p:nvPicPr>
              <p:blipFill>
                <a:blip r:embed="rId46"/>
                <a:stretch>
                  <a:fillRect/>
                </a:stretch>
              </p:blipFill>
              <p:spPr>
                <a:xfrm>
                  <a:off x="7970671" y="194110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9" name="Ink 48">
                  <a:extLst>
                    <a:ext uri="{FF2B5EF4-FFF2-40B4-BE49-F238E27FC236}">
                      <a16:creationId xmlns:a16="http://schemas.microsoft.com/office/drawing/2014/main" id="{263945F0-7905-D640-90D0-0A2C1D308B99}"/>
                    </a:ext>
                  </a:extLst>
                </p14:cNvPr>
                <p14:cNvContentPartPr/>
                <p14:nvPr/>
              </p14:nvContentPartPr>
              <p14:xfrm>
                <a:off x="8030791" y="1921668"/>
                <a:ext cx="360" cy="360"/>
              </p14:xfrm>
            </p:contentPart>
          </mc:Choice>
          <mc:Fallback xmlns="">
            <p:pic>
              <p:nvPicPr>
                <p:cNvPr id="49" name="Ink 48">
                  <a:extLst>
                    <a:ext uri="{FF2B5EF4-FFF2-40B4-BE49-F238E27FC236}">
                      <a16:creationId xmlns:a16="http://schemas.microsoft.com/office/drawing/2014/main" id="{263945F0-7905-D640-90D0-0A2C1D308B99}"/>
                    </a:ext>
                  </a:extLst>
                </p:cNvPr>
                <p:cNvPicPr/>
                <p:nvPr/>
              </p:nvPicPr>
              <p:blipFill>
                <a:blip r:embed="rId46"/>
                <a:stretch>
                  <a:fillRect/>
                </a:stretch>
              </p:blipFill>
              <p:spPr>
                <a:xfrm>
                  <a:off x="8012791" y="190402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50" name="Ink 49">
                  <a:extLst>
                    <a:ext uri="{FF2B5EF4-FFF2-40B4-BE49-F238E27FC236}">
                      <a16:creationId xmlns:a16="http://schemas.microsoft.com/office/drawing/2014/main" id="{DA4023DD-A5AF-A659-FF65-C38E3EFE22DA}"/>
                    </a:ext>
                  </a:extLst>
                </p14:cNvPr>
                <p14:cNvContentPartPr/>
                <p14:nvPr/>
              </p14:nvContentPartPr>
              <p14:xfrm>
                <a:off x="8030791" y="1921668"/>
                <a:ext cx="360" cy="360"/>
              </p14:xfrm>
            </p:contentPart>
          </mc:Choice>
          <mc:Fallback xmlns="">
            <p:pic>
              <p:nvPicPr>
                <p:cNvPr id="50" name="Ink 49">
                  <a:extLst>
                    <a:ext uri="{FF2B5EF4-FFF2-40B4-BE49-F238E27FC236}">
                      <a16:creationId xmlns:a16="http://schemas.microsoft.com/office/drawing/2014/main" id="{DA4023DD-A5AF-A659-FF65-C38E3EFE22DA}"/>
                    </a:ext>
                  </a:extLst>
                </p:cNvPr>
                <p:cNvPicPr/>
                <p:nvPr/>
              </p:nvPicPr>
              <p:blipFill>
                <a:blip r:embed="rId46"/>
                <a:stretch>
                  <a:fillRect/>
                </a:stretch>
              </p:blipFill>
              <p:spPr>
                <a:xfrm>
                  <a:off x="8012791" y="190402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68" name="Ink 67">
                  <a:extLst>
                    <a:ext uri="{FF2B5EF4-FFF2-40B4-BE49-F238E27FC236}">
                      <a16:creationId xmlns:a16="http://schemas.microsoft.com/office/drawing/2014/main" id="{1E75A1B7-DC6E-9BE8-38B5-912262BE3FF8}"/>
                    </a:ext>
                  </a:extLst>
                </p14:cNvPr>
                <p14:cNvContentPartPr/>
                <p14:nvPr/>
              </p14:nvContentPartPr>
              <p14:xfrm>
                <a:off x="8853751" y="1837428"/>
                <a:ext cx="37440" cy="181080"/>
              </p14:xfrm>
            </p:contentPart>
          </mc:Choice>
          <mc:Fallback xmlns="">
            <p:pic>
              <p:nvPicPr>
                <p:cNvPr id="68" name="Ink 67">
                  <a:extLst>
                    <a:ext uri="{FF2B5EF4-FFF2-40B4-BE49-F238E27FC236}">
                      <a16:creationId xmlns:a16="http://schemas.microsoft.com/office/drawing/2014/main" id="{1E75A1B7-DC6E-9BE8-38B5-912262BE3FF8}"/>
                    </a:ext>
                  </a:extLst>
                </p:cNvPr>
                <p:cNvPicPr/>
                <p:nvPr/>
              </p:nvPicPr>
              <p:blipFill>
                <a:blip r:embed="rId76"/>
                <a:stretch>
                  <a:fillRect/>
                </a:stretch>
              </p:blipFill>
              <p:spPr>
                <a:xfrm>
                  <a:off x="8836111" y="1819788"/>
                  <a:ext cx="7308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69" name="Ink 68">
                  <a:extLst>
                    <a:ext uri="{FF2B5EF4-FFF2-40B4-BE49-F238E27FC236}">
                      <a16:creationId xmlns:a16="http://schemas.microsoft.com/office/drawing/2014/main" id="{41B1B7AA-647A-6B27-8FB7-DB25DE6F7B83}"/>
                    </a:ext>
                  </a:extLst>
                </p14:cNvPr>
                <p14:cNvContentPartPr/>
                <p14:nvPr/>
              </p14:nvContentPartPr>
              <p14:xfrm>
                <a:off x="8643871" y="1931388"/>
                <a:ext cx="360" cy="360"/>
              </p14:xfrm>
            </p:contentPart>
          </mc:Choice>
          <mc:Fallback xmlns="">
            <p:pic>
              <p:nvPicPr>
                <p:cNvPr id="69" name="Ink 68">
                  <a:extLst>
                    <a:ext uri="{FF2B5EF4-FFF2-40B4-BE49-F238E27FC236}">
                      <a16:creationId xmlns:a16="http://schemas.microsoft.com/office/drawing/2014/main" id="{41B1B7AA-647A-6B27-8FB7-DB25DE6F7B83}"/>
                    </a:ext>
                  </a:extLst>
                </p:cNvPr>
                <p:cNvPicPr/>
                <p:nvPr/>
              </p:nvPicPr>
              <p:blipFill>
                <a:blip r:embed="rId46"/>
                <a:stretch>
                  <a:fillRect/>
                </a:stretch>
              </p:blipFill>
              <p:spPr>
                <a:xfrm>
                  <a:off x="8626231" y="191338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70" name="Ink 69">
                  <a:extLst>
                    <a:ext uri="{FF2B5EF4-FFF2-40B4-BE49-F238E27FC236}">
                      <a16:creationId xmlns:a16="http://schemas.microsoft.com/office/drawing/2014/main" id="{73FE7F76-D5B7-6F0A-5173-D24DB1C3FB4A}"/>
                    </a:ext>
                  </a:extLst>
                </p14:cNvPr>
                <p14:cNvContentPartPr/>
                <p14:nvPr/>
              </p14:nvContentPartPr>
              <p14:xfrm>
                <a:off x="8672311" y="1915548"/>
                <a:ext cx="360" cy="360"/>
              </p14:xfrm>
            </p:contentPart>
          </mc:Choice>
          <mc:Fallback xmlns="">
            <p:pic>
              <p:nvPicPr>
                <p:cNvPr id="70" name="Ink 69">
                  <a:extLst>
                    <a:ext uri="{FF2B5EF4-FFF2-40B4-BE49-F238E27FC236}">
                      <a16:creationId xmlns:a16="http://schemas.microsoft.com/office/drawing/2014/main" id="{73FE7F76-D5B7-6F0A-5173-D24DB1C3FB4A}"/>
                    </a:ext>
                  </a:extLst>
                </p:cNvPr>
                <p:cNvPicPr/>
                <p:nvPr/>
              </p:nvPicPr>
              <p:blipFill>
                <a:blip r:embed="rId46"/>
                <a:stretch>
                  <a:fillRect/>
                </a:stretch>
              </p:blipFill>
              <p:spPr>
                <a:xfrm>
                  <a:off x="8654671" y="189754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71" name="Ink 70">
                  <a:extLst>
                    <a:ext uri="{FF2B5EF4-FFF2-40B4-BE49-F238E27FC236}">
                      <a16:creationId xmlns:a16="http://schemas.microsoft.com/office/drawing/2014/main" id="{2A3B5FD7-0FC5-E80D-57CC-32037BAF675B}"/>
                    </a:ext>
                  </a:extLst>
                </p14:cNvPr>
                <p14:cNvContentPartPr/>
                <p14:nvPr/>
              </p14:nvContentPartPr>
              <p14:xfrm>
                <a:off x="8678431" y="1930668"/>
                <a:ext cx="360" cy="360"/>
              </p14:xfrm>
            </p:contentPart>
          </mc:Choice>
          <mc:Fallback xmlns="">
            <p:pic>
              <p:nvPicPr>
                <p:cNvPr id="71" name="Ink 70">
                  <a:extLst>
                    <a:ext uri="{FF2B5EF4-FFF2-40B4-BE49-F238E27FC236}">
                      <a16:creationId xmlns:a16="http://schemas.microsoft.com/office/drawing/2014/main" id="{2A3B5FD7-0FC5-E80D-57CC-32037BAF675B}"/>
                    </a:ext>
                  </a:extLst>
                </p:cNvPr>
                <p:cNvPicPr/>
                <p:nvPr/>
              </p:nvPicPr>
              <p:blipFill>
                <a:blip r:embed="rId46"/>
                <a:stretch>
                  <a:fillRect/>
                </a:stretch>
              </p:blipFill>
              <p:spPr>
                <a:xfrm>
                  <a:off x="8660791" y="191302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72" name="Ink 71">
                  <a:extLst>
                    <a:ext uri="{FF2B5EF4-FFF2-40B4-BE49-F238E27FC236}">
                      <a16:creationId xmlns:a16="http://schemas.microsoft.com/office/drawing/2014/main" id="{BAADAC87-5416-6A46-BC8E-B6871FB2042A}"/>
                    </a:ext>
                  </a:extLst>
                </p14:cNvPr>
                <p14:cNvContentPartPr/>
                <p14:nvPr/>
              </p14:nvContentPartPr>
              <p14:xfrm>
                <a:off x="8678431" y="1936788"/>
                <a:ext cx="360" cy="360"/>
              </p14:xfrm>
            </p:contentPart>
          </mc:Choice>
          <mc:Fallback xmlns="">
            <p:pic>
              <p:nvPicPr>
                <p:cNvPr id="72" name="Ink 71">
                  <a:extLst>
                    <a:ext uri="{FF2B5EF4-FFF2-40B4-BE49-F238E27FC236}">
                      <a16:creationId xmlns:a16="http://schemas.microsoft.com/office/drawing/2014/main" id="{BAADAC87-5416-6A46-BC8E-B6871FB2042A}"/>
                    </a:ext>
                  </a:extLst>
                </p:cNvPr>
                <p:cNvPicPr/>
                <p:nvPr/>
              </p:nvPicPr>
              <p:blipFill>
                <a:blip r:embed="rId46"/>
                <a:stretch>
                  <a:fillRect/>
                </a:stretch>
              </p:blipFill>
              <p:spPr>
                <a:xfrm>
                  <a:off x="8660791" y="191914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73" name="Ink 72">
                  <a:extLst>
                    <a:ext uri="{FF2B5EF4-FFF2-40B4-BE49-F238E27FC236}">
                      <a16:creationId xmlns:a16="http://schemas.microsoft.com/office/drawing/2014/main" id="{5FEB72D1-78A5-E493-1977-7EFDCBB2EC56}"/>
                    </a:ext>
                  </a:extLst>
                </p14:cNvPr>
                <p14:cNvContentPartPr/>
                <p14:nvPr/>
              </p14:nvContentPartPr>
              <p14:xfrm>
                <a:off x="8643151" y="1920948"/>
                <a:ext cx="360" cy="360"/>
              </p14:xfrm>
            </p:contentPart>
          </mc:Choice>
          <mc:Fallback xmlns="">
            <p:pic>
              <p:nvPicPr>
                <p:cNvPr id="73" name="Ink 72">
                  <a:extLst>
                    <a:ext uri="{FF2B5EF4-FFF2-40B4-BE49-F238E27FC236}">
                      <a16:creationId xmlns:a16="http://schemas.microsoft.com/office/drawing/2014/main" id="{5FEB72D1-78A5-E493-1977-7EFDCBB2EC56}"/>
                    </a:ext>
                  </a:extLst>
                </p:cNvPr>
                <p:cNvPicPr/>
                <p:nvPr/>
              </p:nvPicPr>
              <p:blipFill>
                <a:blip r:embed="rId46"/>
                <a:stretch>
                  <a:fillRect/>
                </a:stretch>
              </p:blipFill>
              <p:spPr>
                <a:xfrm>
                  <a:off x="8625151" y="190330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74" name="Ink 73">
                  <a:extLst>
                    <a:ext uri="{FF2B5EF4-FFF2-40B4-BE49-F238E27FC236}">
                      <a16:creationId xmlns:a16="http://schemas.microsoft.com/office/drawing/2014/main" id="{565E1559-D3DE-4D34-22A9-E4DAA8A838E2}"/>
                    </a:ext>
                  </a:extLst>
                </p14:cNvPr>
                <p14:cNvContentPartPr/>
                <p14:nvPr/>
              </p14:nvContentPartPr>
              <p14:xfrm>
                <a:off x="8716951" y="1926348"/>
                <a:ext cx="360" cy="360"/>
              </p14:xfrm>
            </p:contentPart>
          </mc:Choice>
          <mc:Fallback xmlns="">
            <p:pic>
              <p:nvPicPr>
                <p:cNvPr id="74" name="Ink 73">
                  <a:extLst>
                    <a:ext uri="{FF2B5EF4-FFF2-40B4-BE49-F238E27FC236}">
                      <a16:creationId xmlns:a16="http://schemas.microsoft.com/office/drawing/2014/main" id="{565E1559-D3DE-4D34-22A9-E4DAA8A838E2}"/>
                    </a:ext>
                  </a:extLst>
                </p:cNvPr>
                <p:cNvPicPr/>
                <p:nvPr/>
              </p:nvPicPr>
              <p:blipFill>
                <a:blip r:embed="rId46"/>
                <a:stretch>
                  <a:fillRect/>
                </a:stretch>
              </p:blipFill>
              <p:spPr>
                <a:xfrm>
                  <a:off x="8699311" y="190834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75" name="Ink 74">
                  <a:extLst>
                    <a:ext uri="{FF2B5EF4-FFF2-40B4-BE49-F238E27FC236}">
                      <a16:creationId xmlns:a16="http://schemas.microsoft.com/office/drawing/2014/main" id="{C9D71550-88F1-1834-75DF-27A541276B04}"/>
                    </a:ext>
                  </a:extLst>
                </p14:cNvPr>
                <p14:cNvContentPartPr/>
                <p14:nvPr/>
              </p14:nvContentPartPr>
              <p14:xfrm>
                <a:off x="8687791" y="1907628"/>
                <a:ext cx="360" cy="360"/>
              </p14:xfrm>
            </p:contentPart>
          </mc:Choice>
          <mc:Fallback xmlns="">
            <p:pic>
              <p:nvPicPr>
                <p:cNvPr id="75" name="Ink 74">
                  <a:extLst>
                    <a:ext uri="{FF2B5EF4-FFF2-40B4-BE49-F238E27FC236}">
                      <a16:creationId xmlns:a16="http://schemas.microsoft.com/office/drawing/2014/main" id="{C9D71550-88F1-1834-75DF-27A541276B04}"/>
                    </a:ext>
                  </a:extLst>
                </p:cNvPr>
                <p:cNvPicPr/>
                <p:nvPr/>
              </p:nvPicPr>
              <p:blipFill>
                <a:blip r:embed="rId46"/>
                <a:stretch>
                  <a:fillRect/>
                </a:stretch>
              </p:blipFill>
              <p:spPr>
                <a:xfrm>
                  <a:off x="8670151" y="188962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77" name="Ink 76">
                  <a:extLst>
                    <a:ext uri="{FF2B5EF4-FFF2-40B4-BE49-F238E27FC236}">
                      <a16:creationId xmlns:a16="http://schemas.microsoft.com/office/drawing/2014/main" id="{1A8AAD37-CA82-EC33-31A3-B99206F52EB0}"/>
                    </a:ext>
                  </a:extLst>
                </p14:cNvPr>
                <p14:cNvContentPartPr/>
                <p14:nvPr/>
              </p14:nvContentPartPr>
              <p14:xfrm>
                <a:off x="8664031" y="1904748"/>
                <a:ext cx="360" cy="360"/>
              </p14:xfrm>
            </p:contentPart>
          </mc:Choice>
          <mc:Fallback xmlns="">
            <p:pic>
              <p:nvPicPr>
                <p:cNvPr id="77" name="Ink 76">
                  <a:extLst>
                    <a:ext uri="{FF2B5EF4-FFF2-40B4-BE49-F238E27FC236}">
                      <a16:creationId xmlns:a16="http://schemas.microsoft.com/office/drawing/2014/main" id="{1A8AAD37-CA82-EC33-31A3-B99206F52EB0}"/>
                    </a:ext>
                  </a:extLst>
                </p:cNvPr>
                <p:cNvPicPr/>
                <p:nvPr/>
              </p:nvPicPr>
              <p:blipFill>
                <a:blip r:embed="rId46"/>
                <a:stretch>
                  <a:fillRect/>
                </a:stretch>
              </p:blipFill>
              <p:spPr>
                <a:xfrm>
                  <a:off x="8646391" y="188710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79" name="Ink 78">
                  <a:extLst>
                    <a:ext uri="{FF2B5EF4-FFF2-40B4-BE49-F238E27FC236}">
                      <a16:creationId xmlns:a16="http://schemas.microsoft.com/office/drawing/2014/main" id="{88FF62D9-915E-023C-7EBB-8C5E3CE3DC10}"/>
                    </a:ext>
                  </a:extLst>
                </p14:cNvPr>
                <p14:cNvContentPartPr/>
                <p14:nvPr/>
              </p14:nvContentPartPr>
              <p14:xfrm>
                <a:off x="8829991" y="1816548"/>
                <a:ext cx="20520" cy="206640"/>
              </p14:xfrm>
            </p:contentPart>
          </mc:Choice>
          <mc:Fallback xmlns="">
            <p:pic>
              <p:nvPicPr>
                <p:cNvPr id="79" name="Ink 78">
                  <a:extLst>
                    <a:ext uri="{FF2B5EF4-FFF2-40B4-BE49-F238E27FC236}">
                      <a16:creationId xmlns:a16="http://schemas.microsoft.com/office/drawing/2014/main" id="{88FF62D9-915E-023C-7EBB-8C5E3CE3DC10}"/>
                    </a:ext>
                  </a:extLst>
                </p:cNvPr>
                <p:cNvPicPr/>
                <p:nvPr/>
              </p:nvPicPr>
              <p:blipFill>
                <a:blip r:embed="rId86"/>
                <a:stretch>
                  <a:fillRect/>
                </a:stretch>
              </p:blipFill>
              <p:spPr>
                <a:xfrm>
                  <a:off x="8811991" y="1798908"/>
                  <a:ext cx="5616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80" name="Ink 79">
                  <a:extLst>
                    <a:ext uri="{FF2B5EF4-FFF2-40B4-BE49-F238E27FC236}">
                      <a16:creationId xmlns:a16="http://schemas.microsoft.com/office/drawing/2014/main" id="{4257DBC0-7440-5427-63F0-EBEED93C90C6}"/>
                    </a:ext>
                  </a:extLst>
                </p14:cNvPr>
                <p14:cNvContentPartPr/>
                <p14:nvPr/>
              </p14:nvContentPartPr>
              <p14:xfrm>
                <a:off x="8949151" y="2138028"/>
                <a:ext cx="360" cy="360"/>
              </p14:xfrm>
            </p:contentPart>
          </mc:Choice>
          <mc:Fallback xmlns="">
            <p:pic>
              <p:nvPicPr>
                <p:cNvPr id="80" name="Ink 79">
                  <a:extLst>
                    <a:ext uri="{FF2B5EF4-FFF2-40B4-BE49-F238E27FC236}">
                      <a16:creationId xmlns:a16="http://schemas.microsoft.com/office/drawing/2014/main" id="{4257DBC0-7440-5427-63F0-EBEED93C90C6}"/>
                    </a:ext>
                  </a:extLst>
                </p:cNvPr>
                <p:cNvPicPr/>
                <p:nvPr/>
              </p:nvPicPr>
              <p:blipFill>
                <a:blip r:embed="rId46"/>
                <a:stretch>
                  <a:fillRect/>
                </a:stretch>
              </p:blipFill>
              <p:spPr>
                <a:xfrm>
                  <a:off x="8931151" y="212002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88" name="Ink 87">
                  <a:extLst>
                    <a:ext uri="{FF2B5EF4-FFF2-40B4-BE49-F238E27FC236}">
                      <a16:creationId xmlns:a16="http://schemas.microsoft.com/office/drawing/2014/main" id="{9A97ADDC-D5E8-57CA-031F-E9786783E2FF}"/>
                    </a:ext>
                  </a:extLst>
                </p14:cNvPr>
                <p14:cNvContentPartPr/>
                <p14:nvPr/>
              </p14:nvContentPartPr>
              <p14:xfrm>
                <a:off x="8220871" y="1772988"/>
                <a:ext cx="242640" cy="189720"/>
              </p14:xfrm>
            </p:contentPart>
          </mc:Choice>
          <mc:Fallback xmlns="">
            <p:pic>
              <p:nvPicPr>
                <p:cNvPr id="88" name="Ink 87">
                  <a:extLst>
                    <a:ext uri="{FF2B5EF4-FFF2-40B4-BE49-F238E27FC236}">
                      <a16:creationId xmlns:a16="http://schemas.microsoft.com/office/drawing/2014/main" id="{9A97ADDC-D5E8-57CA-031F-E9786783E2FF}"/>
                    </a:ext>
                  </a:extLst>
                </p:cNvPr>
                <p:cNvPicPr/>
                <p:nvPr/>
              </p:nvPicPr>
              <p:blipFill>
                <a:blip r:embed="rId89"/>
                <a:stretch>
                  <a:fillRect/>
                </a:stretch>
              </p:blipFill>
              <p:spPr>
                <a:xfrm>
                  <a:off x="8203231" y="1755348"/>
                  <a:ext cx="278280" cy="225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0">
            <p14:nvContentPartPr>
              <p14:cNvPr id="90" name="Ink 89">
                <a:extLst>
                  <a:ext uri="{FF2B5EF4-FFF2-40B4-BE49-F238E27FC236}">
                    <a16:creationId xmlns:a16="http://schemas.microsoft.com/office/drawing/2014/main" id="{805B672F-E7E8-3FBD-DF16-C394411B844C}"/>
                  </a:ext>
                </a:extLst>
              </p14:cNvPr>
              <p14:cNvContentPartPr/>
              <p14:nvPr/>
            </p14:nvContentPartPr>
            <p14:xfrm>
              <a:off x="8458831" y="6069948"/>
              <a:ext cx="355680" cy="343080"/>
            </p14:xfrm>
          </p:contentPart>
        </mc:Choice>
        <mc:Fallback xmlns="">
          <p:pic>
            <p:nvPicPr>
              <p:cNvPr id="90" name="Ink 89">
                <a:extLst>
                  <a:ext uri="{FF2B5EF4-FFF2-40B4-BE49-F238E27FC236}">
                    <a16:creationId xmlns:a16="http://schemas.microsoft.com/office/drawing/2014/main" id="{805B672F-E7E8-3FBD-DF16-C394411B844C}"/>
                  </a:ext>
                </a:extLst>
              </p:cNvPr>
              <p:cNvPicPr/>
              <p:nvPr/>
            </p:nvPicPr>
            <p:blipFill>
              <a:blip r:embed="rId91"/>
              <a:stretch>
                <a:fillRect/>
              </a:stretch>
            </p:blipFill>
            <p:spPr>
              <a:xfrm>
                <a:off x="8441191" y="6052308"/>
                <a:ext cx="391320" cy="3787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91" name="Ink 90">
                <a:extLst>
                  <a:ext uri="{FF2B5EF4-FFF2-40B4-BE49-F238E27FC236}">
                    <a16:creationId xmlns:a16="http://schemas.microsoft.com/office/drawing/2014/main" id="{492E2BAF-FEE4-DCA3-9264-EE53AD239FC8}"/>
                  </a:ext>
                </a:extLst>
              </p14:cNvPr>
              <p14:cNvContentPartPr/>
              <p14:nvPr/>
            </p14:nvContentPartPr>
            <p14:xfrm>
              <a:off x="7926391" y="6049428"/>
              <a:ext cx="1784160" cy="899280"/>
            </p14:xfrm>
          </p:contentPart>
        </mc:Choice>
        <mc:Fallback xmlns="">
          <p:pic>
            <p:nvPicPr>
              <p:cNvPr id="91" name="Ink 90">
                <a:extLst>
                  <a:ext uri="{FF2B5EF4-FFF2-40B4-BE49-F238E27FC236}">
                    <a16:creationId xmlns:a16="http://schemas.microsoft.com/office/drawing/2014/main" id="{492E2BAF-FEE4-DCA3-9264-EE53AD239FC8}"/>
                  </a:ext>
                </a:extLst>
              </p:cNvPr>
              <p:cNvPicPr/>
              <p:nvPr/>
            </p:nvPicPr>
            <p:blipFill>
              <a:blip r:embed="rId93"/>
              <a:stretch>
                <a:fillRect/>
              </a:stretch>
            </p:blipFill>
            <p:spPr>
              <a:xfrm>
                <a:off x="7908391" y="6031428"/>
                <a:ext cx="1819800" cy="93492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92" name="Ink 91">
                <a:extLst>
                  <a:ext uri="{FF2B5EF4-FFF2-40B4-BE49-F238E27FC236}">
                    <a16:creationId xmlns:a16="http://schemas.microsoft.com/office/drawing/2014/main" id="{5DEF566F-4249-9CBC-245A-8354C87D5D53}"/>
                  </a:ext>
                </a:extLst>
              </p14:cNvPr>
              <p14:cNvContentPartPr/>
              <p14:nvPr/>
            </p14:nvContentPartPr>
            <p14:xfrm>
              <a:off x="10134271" y="4261308"/>
              <a:ext cx="310320" cy="128880"/>
            </p14:xfrm>
          </p:contentPart>
        </mc:Choice>
        <mc:Fallback xmlns="">
          <p:pic>
            <p:nvPicPr>
              <p:cNvPr id="92" name="Ink 91">
                <a:extLst>
                  <a:ext uri="{FF2B5EF4-FFF2-40B4-BE49-F238E27FC236}">
                    <a16:creationId xmlns:a16="http://schemas.microsoft.com/office/drawing/2014/main" id="{5DEF566F-4249-9CBC-245A-8354C87D5D53}"/>
                  </a:ext>
                </a:extLst>
              </p:cNvPr>
              <p:cNvPicPr/>
              <p:nvPr/>
            </p:nvPicPr>
            <p:blipFill>
              <a:blip r:embed="rId95"/>
              <a:stretch>
                <a:fillRect/>
              </a:stretch>
            </p:blipFill>
            <p:spPr>
              <a:xfrm>
                <a:off x="10116271" y="4243668"/>
                <a:ext cx="34596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93" name="Ink 92">
                <a:extLst>
                  <a:ext uri="{FF2B5EF4-FFF2-40B4-BE49-F238E27FC236}">
                    <a16:creationId xmlns:a16="http://schemas.microsoft.com/office/drawing/2014/main" id="{ECDF725F-2EB2-BD74-6BA8-7A07AF87808E}"/>
                  </a:ext>
                </a:extLst>
              </p14:cNvPr>
              <p14:cNvContentPartPr/>
              <p14:nvPr/>
            </p14:nvContentPartPr>
            <p14:xfrm>
              <a:off x="10663111" y="4223148"/>
              <a:ext cx="838800" cy="158040"/>
            </p14:xfrm>
          </p:contentPart>
        </mc:Choice>
        <mc:Fallback xmlns="">
          <p:pic>
            <p:nvPicPr>
              <p:cNvPr id="93" name="Ink 92">
                <a:extLst>
                  <a:ext uri="{FF2B5EF4-FFF2-40B4-BE49-F238E27FC236}">
                    <a16:creationId xmlns:a16="http://schemas.microsoft.com/office/drawing/2014/main" id="{ECDF725F-2EB2-BD74-6BA8-7A07AF87808E}"/>
                  </a:ext>
                </a:extLst>
              </p:cNvPr>
              <p:cNvPicPr/>
              <p:nvPr/>
            </p:nvPicPr>
            <p:blipFill>
              <a:blip r:embed="rId97"/>
              <a:stretch>
                <a:fillRect/>
              </a:stretch>
            </p:blipFill>
            <p:spPr>
              <a:xfrm>
                <a:off x="10645471" y="4205508"/>
                <a:ext cx="87444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94" name="Ink 93">
                <a:extLst>
                  <a:ext uri="{FF2B5EF4-FFF2-40B4-BE49-F238E27FC236}">
                    <a16:creationId xmlns:a16="http://schemas.microsoft.com/office/drawing/2014/main" id="{864446FE-F8D5-49B2-C040-D396E7830873}"/>
                  </a:ext>
                </a:extLst>
              </p14:cNvPr>
              <p14:cNvContentPartPr/>
              <p14:nvPr/>
            </p14:nvContentPartPr>
            <p14:xfrm>
              <a:off x="11427391" y="3525468"/>
              <a:ext cx="82080" cy="117720"/>
            </p14:xfrm>
          </p:contentPart>
        </mc:Choice>
        <mc:Fallback xmlns="">
          <p:pic>
            <p:nvPicPr>
              <p:cNvPr id="94" name="Ink 93">
                <a:extLst>
                  <a:ext uri="{FF2B5EF4-FFF2-40B4-BE49-F238E27FC236}">
                    <a16:creationId xmlns:a16="http://schemas.microsoft.com/office/drawing/2014/main" id="{864446FE-F8D5-49B2-C040-D396E7830873}"/>
                  </a:ext>
                </a:extLst>
              </p:cNvPr>
              <p:cNvPicPr/>
              <p:nvPr/>
            </p:nvPicPr>
            <p:blipFill>
              <a:blip r:embed="rId99"/>
              <a:stretch>
                <a:fillRect/>
              </a:stretch>
            </p:blipFill>
            <p:spPr>
              <a:xfrm>
                <a:off x="11409751" y="3507468"/>
                <a:ext cx="117720" cy="153360"/>
              </a:xfrm>
              <a:prstGeom prst="rect">
                <a:avLst/>
              </a:prstGeom>
            </p:spPr>
          </p:pic>
        </mc:Fallback>
      </mc:AlternateContent>
      <p:grpSp>
        <p:nvGrpSpPr>
          <p:cNvPr id="110" name="Group 109">
            <a:extLst>
              <a:ext uri="{FF2B5EF4-FFF2-40B4-BE49-F238E27FC236}">
                <a16:creationId xmlns:a16="http://schemas.microsoft.com/office/drawing/2014/main" id="{ED60F6AB-D3D6-1ADB-9E11-5B52ADE7A08C}"/>
              </a:ext>
            </a:extLst>
          </p:cNvPr>
          <p:cNvGrpSpPr/>
          <p:nvPr/>
        </p:nvGrpSpPr>
        <p:grpSpPr>
          <a:xfrm>
            <a:off x="11183671" y="2305788"/>
            <a:ext cx="449640" cy="1432800"/>
            <a:chOff x="11183671" y="2305788"/>
            <a:chExt cx="449640" cy="1432800"/>
          </a:xfrm>
        </p:grpSpPr>
        <mc:AlternateContent xmlns:mc="http://schemas.openxmlformats.org/markup-compatibility/2006" xmlns:p14="http://schemas.microsoft.com/office/powerpoint/2010/main">
          <mc:Choice Requires="p14">
            <p:contentPart p14:bwMode="auto" r:id="rId100">
              <p14:nvContentPartPr>
                <p14:cNvPr id="95" name="Ink 94">
                  <a:extLst>
                    <a:ext uri="{FF2B5EF4-FFF2-40B4-BE49-F238E27FC236}">
                      <a16:creationId xmlns:a16="http://schemas.microsoft.com/office/drawing/2014/main" id="{4F5D61FA-057B-6CAF-1A3A-6A00C90123EF}"/>
                    </a:ext>
                  </a:extLst>
                </p14:cNvPr>
                <p14:cNvContentPartPr/>
                <p14:nvPr/>
              </p14:nvContentPartPr>
              <p14:xfrm>
                <a:off x="11286271" y="2432148"/>
                <a:ext cx="360" cy="360"/>
              </p14:xfrm>
            </p:contentPart>
          </mc:Choice>
          <mc:Fallback xmlns="">
            <p:pic>
              <p:nvPicPr>
                <p:cNvPr id="95" name="Ink 94">
                  <a:extLst>
                    <a:ext uri="{FF2B5EF4-FFF2-40B4-BE49-F238E27FC236}">
                      <a16:creationId xmlns:a16="http://schemas.microsoft.com/office/drawing/2014/main" id="{4F5D61FA-057B-6CAF-1A3A-6A00C90123EF}"/>
                    </a:ext>
                  </a:extLst>
                </p:cNvPr>
                <p:cNvPicPr/>
                <p:nvPr/>
              </p:nvPicPr>
              <p:blipFill>
                <a:blip r:embed="rId46"/>
                <a:stretch>
                  <a:fillRect/>
                </a:stretch>
              </p:blipFill>
              <p:spPr>
                <a:xfrm>
                  <a:off x="11268271" y="241450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96" name="Ink 95">
                  <a:extLst>
                    <a:ext uri="{FF2B5EF4-FFF2-40B4-BE49-F238E27FC236}">
                      <a16:creationId xmlns:a16="http://schemas.microsoft.com/office/drawing/2014/main" id="{DAC7245C-F56A-BEF4-84E9-213F6FDAFA97}"/>
                    </a:ext>
                  </a:extLst>
                </p14:cNvPr>
                <p14:cNvContentPartPr/>
                <p14:nvPr/>
              </p14:nvContentPartPr>
              <p14:xfrm>
                <a:off x="11286271" y="2437188"/>
                <a:ext cx="360" cy="360"/>
              </p14:xfrm>
            </p:contentPart>
          </mc:Choice>
          <mc:Fallback xmlns="">
            <p:pic>
              <p:nvPicPr>
                <p:cNvPr id="96" name="Ink 95">
                  <a:extLst>
                    <a:ext uri="{FF2B5EF4-FFF2-40B4-BE49-F238E27FC236}">
                      <a16:creationId xmlns:a16="http://schemas.microsoft.com/office/drawing/2014/main" id="{DAC7245C-F56A-BEF4-84E9-213F6FDAFA97}"/>
                    </a:ext>
                  </a:extLst>
                </p:cNvPr>
                <p:cNvPicPr/>
                <p:nvPr/>
              </p:nvPicPr>
              <p:blipFill>
                <a:blip r:embed="rId46"/>
                <a:stretch>
                  <a:fillRect/>
                </a:stretch>
              </p:blipFill>
              <p:spPr>
                <a:xfrm>
                  <a:off x="11268271" y="241954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97" name="Ink 96">
                  <a:extLst>
                    <a:ext uri="{FF2B5EF4-FFF2-40B4-BE49-F238E27FC236}">
                      <a16:creationId xmlns:a16="http://schemas.microsoft.com/office/drawing/2014/main" id="{1822840F-29D3-2C95-380E-28B15422C385}"/>
                    </a:ext>
                  </a:extLst>
                </p14:cNvPr>
                <p14:cNvContentPartPr/>
                <p14:nvPr/>
              </p14:nvContentPartPr>
              <p14:xfrm>
                <a:off x="11339551" y="2483988"/>
                <a:ext cx="360" cy="360"/>
              </p14:xfrm>
            </p:contentPart>
          </mc:Choice>
          <mc:Fallback xmlns="">
            <p:pic>
              <p:nvPicPr>
                <p:cNvPr id="97" name="Ink 96">
                  <a:extLst>
                    <a:ext uri="{FF2B5EF4-FFF2-40B4-BE49-F238E27FC236}">
                      <a16:creationId xmlns:a16="http://schemas.microsoft.com/office/drawing/2014/main" id="{1822840F-29D3-2C95-380E-28B15422C385}"/>
                    </a:ext>
                  </a:extLst>
                </p:cNvPr>
                <p:cNvPicPr/>
                <p:nvPr/>
              </p:nvPicPr>
              <p:blipFill>
                <a:blip r:embed="rId46"/>
                <a:stretch>
                  <a:fillRect/>
                </a:stretch>
              </p:blipFill>
              <p:spPr>
                <a:xfrm>
                  <a:off x="11321551" y="246634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98" name="Ink 97">
                  <a:extLst>
                    <a:ext uri="{FF2B5EF4-FFF2-40B4-BE49-F238E27FC236}">
                      <a16:creationId xmlns:a16="http://schemas.microsoft.com/office/drawing/2014/main" id="{6D5D70DB-7987-E28E-2FE0-311CAB1FC5CB}"/>
                    </a:ext>
                  </a:extLst>
                </p14:cNvPr>
                <p14:cNvContentPartPr/>
                <p14:nvPr/>
              </p14:nvContentPartPr>
              <p14:xfrm>
                <a:off x="11183671" y="2305788"/>
                <a:ext cx="414720" cy="1229760"/>
              </p14:xfrm>
            </p:contentPart>
          </mc:Choice>
          <mc:Fallback xmlns="">
            <p:pic>
              <p:nvPicPr>
                <p:cNvPr id="98" name="Ink 97">
                  <a:extLst>
                    <a:ext uri="{FF2B5EF4-FFF2-40B4-BE49-F238E27FC236}">
                      <a16:creationId xmlns:a16="http://schemas.microsoft.com/office/drawing/2014/main" id="{6D5D70DB-7987-E28E-2FE0-311CAB1FC5CB}"/>
                    </a:ext>
                  </a:extLst>
                </p:cNvPr>
                <p:cNvPicPr/>
                <p:nvPr/>
              </p:nvPicPr>
              <p:blipFill>
                <a:blip r:embed="rId104"/>
                <a:stretch>
                  <a:fillRect/>
                </a:stretch>
              </p:blipFill>
              <p:spPr>
                <a:xfrm>
                  <a:off x="11166031" y="2288148"/>
                  <a:ext cx="450360" cy="126540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99" name="Ink 98">
                  <a:extLst>
                    <a:ext uri="{FF2B5EF4-FFF2-40B4-BE49-F238E27FC236}">
                      <a16:creationId xmlns:a16="http://schemas.microsoft.com/office/drawing/2014/main" id="{A6373566-8633-CB29-4DBD-BD23337214AD}"/>
                    </a:ext>
                  </a:extLst>
                </p14:cNvPr>
                <p14:cNvContentPartPr/>
                <p14:nvPr/>
              </p14:nvContentPartPr>
              <p14:xfrm>
                <a:off x="11605591" y="3583788"/>
                <a:ext cx="360" cy="360"/>
              </p14:xfrm>
            </p:contentPart>
          </mc:Choice>
          <mc:Fallback xmlns="">
            <p:pic>
              <p:nvPicPr>
                <p:cNvPr id="99" name="Ink 98">
                  <a:extLst>
                    <a:ext uri="{FF2B5EF4-FFF2-40B4-BE49-F238E27FC236}">
                      <a16:creationId xmlns:a16="http://schemas.microsoft.com/office/drawing/2014/main" id="{A6373566-8633-CB29-4DBD-BD23337214AD}"/>
                    </a:ext>
                  </a:extLst>
                </p:cNvPr>
                <p:cNvPicPr/>
                <p:nvPr/>
              </p:nvPicPr>
              <p:blipFill>
                <a:blip r:embed="rId46"/>
                <a:stretch>
                  <a:fillRect/>
                </a:stretch>
              </p:blipFill>
              <p:spPr>
                <a:xfrm>
                  <a:off x="11587951" y="356614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01" name="Ink 100">
                  <a:extLst>
                    <a:ext uri="{FF2B5EF4-FFF2-40B4-BE49-F238E27FC236}">
                      <a16:creationId xmlns:a16="http://schemas.microsoft.com/office/drawing/2014/main" id="{00F50A9C-DC87-E422-9CC2-90F795825E4F}"/>
                    </a:ext>
                  </a:extLst>
                </p14:cNvPr>
                <p14:cNvContentPartPr/>
                <p14:nvPr/>
              </p14:nvContentPartPr>
              <p14:xfrm>
                <a:off x="11557711" y="3679908"/>
                <a:ext cx="360" cy="360"/>
              </p14:xfrm>
            </p:contentPart>
          </mc:Choice>
          <mc:Fallback xmlns="">
            <p:pic>
              <p:nvPicPr>
                <p:cNvPr id="101" name="Ink 100">
                  <a:extLst>
                    <a:ext uri="{FF2B5EF4-FFF2-40B4-BE49-F238E27FC236}">
                      <a16:creationId xmlns:a16="http://schemas.microsoft.com/office/drawing/2014/main" id="{00F50A9C-DC87-E422-9CC2-90F795825E4F}"/>
                    </a:ext>
                  </a:extLst>
                </p:cNvPr>
                <p:cNvPicPr/>
                <p:nvPr/>
              </p:nvPicPr>
              <p:blipFill>
                <a:blip r:embed="rId46"/>
                <a:stretch>
                  <a:fillRect/>
                </a:stretch>
              </p:blipFill>
              <p:spPr>
                <a:xfrm>
                  <a:off x="11539711" y="366226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03" name="Ink 102">
                  <a:extLst>
                    <a:ext uri="{FF2B5EF4-FFF2-40B4-BE49-F238E27FC236}">
                      <a16:creationId xmlns:a16="http://schemas.microsoft.com/office/drawing/2014/main" id="{9445140F-7914-BD17-F9FA-C5FAB9A21790}"/>
                    </a:ext>
                  </a:extLst>
                </p14:cNvPr>
                <p14:cNvContentPartPr/>
                <p14:nvPr/>
              </p14:nvContentPartPr>
              <p14:xfrm>
                <a:off x="11632951" y="3648228"/>
                <a:ext cx="360" cy="360"/>
              </p14:xfrm>
            </p:contentPart>
          </mc:Choice>
          <mc:Fallback xmlns="">
            <p:pic>
              <p:nvPicPr>
                <p:cNvPr id="103" name="Ink 102">
                  <a:extLst>
                    <a:ext uri="{FF2B5EF4-FFF2-40B4-BE49-F238E27FC236}">
                      <a16:creationId xmlns:a16="http://schemas.microsoft.com/office/drawing/2014/main" id="{9445140F-7914-BD17-F9FA-C5FAB9A21790}"/>
                    </a:ext>
                  </a:extLst>
                </p:cNvPr>
                <p:cNvPicPr/>
                <p:nvPr/>
              </p:nvPicPr>
              <p:blipFill>
                <a:blip r:embed="rId46"/>
                <a:stretch>
                  <a:fillRect/>
                </a:stretch>
              </p:blipFill>
              <p:spPr>
                <a:xfrm>
                  <a:off x="11614951" y="363022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05" name="Ink 104">
                  <a:extLst>
                    <a:ext uri="{FF2B5EF4-FFF2-40B4-BE49-F238E27FC236}">
                      <a16:creationId xmlns:a16="http://schemas.microsoft.com/office/drawing/2014/main" id="{5446B123-691C-3082-C03A-106C9E2B9C0F}"/>
                    </a:ext>
                  </a:extLst>
                </p14:cNvPr>
                <p14:cNvContentPartPr/>
                <p14:nvPr/>
              </p14:nvContentPartPr>
              <p14:xfrm>
                <a:off x="11601271" y="3616548"/>
                <a:ext cx="360" cy="360"/>
              </p14:xfrm>
            </p:contentPart>
          </mc:Choice>
          <mc:Fallback xmlns="">
            <p:pic>
              <p:nvPicPr>
                <p:cNvPr id="105" name="Ink 104">
                  <a:extLst>
                    <a:ext uri="{FF2B5EF4-FFF2-40B4-BE49-F238E27FC236}">
                      <a16:creationId xmlns:a16="http://schemas.microsoft.com/office/drawing/2014/main" id="{5446B123-691C-3082-C03A-106C9E2B9C0F}"/>
                    </a:ext>
                  </a:extLst>
                </p:cNvPr>
                <p:cNvPicPr/>
                <p:nvPr/>
              </p:nvPicPr>
              <p:blipFill>
                <a:blip r:embed="rId46"/>
                <a:stretch>
                  <a:fillRect/>
                </a:stretch>
              </p:blipFill>
              <p:spPr>
                <a:xfrm>
                  <a:off x="11583631" y="359854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06" name="Ink 105">
                  <a:extLst>
                    <a:ext uri="{FF2B5EF4-FFF2-40B4-BE49-F238E27FC236}">
                      <a16:creationId xmlns:a16="http://schemas.microsoft.com/office/drawing/2014/main" id="{9482D301-B2B0-051B-A92E-5584310363E1}"/>
                    </a:ext>
                  </a:extLst>
                </p14:cNvPr>
                <p14:cNvContentPartPr/>
                <p14:nvPr/>
              </p14:nvContentPartPr>
              <p14:xfrm>
                <a:off x="11603791" y="3680988"/>
                <a:ext cx="360" cy="360"/>
              </p14:xfrm>
            </p:contentPart>
          </mc:Choice>
          <mc:Fallback xmlns="">
            <p:pic>
              <p:nvPicPr>
                <p:cNvPr id="106" name="Ink 105">
                  <a:extLst>
                    <a:ext uri="{FF2B5EF4-FFF2-40B4-BE49-F238E27FC236}">
                      <a16:creationId xmlns:a16="http://schemas.microsoft.com/office/drawing/2014/main" id="{9482D301-B2B0-051B-A92E-5584310363E1}"/>
                    </a:ext>
                  </a:extLst>
                </p:cNvPr>
                <p:cNvPicPr/>
                <p:nvPr/>
              </p:nvPicPr>
              <p:blipFill>
                <a:blip r:embed="rId46"/>
                <a:stretch>
                  <a:fillRect/>
                </a:stretch>
              </p:blipFill>
              <p:spPr>
                <a:xfrm>
                  <a:off x="11586151" y="366334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07" name="Ink 106">
                  <a:extLst>
                    <a:ext uri="{FF2B5EF4-FFF2-40B4-BE49-F238E27FC236}">
                      <a16:creationId xmlns:a16="http://schemas.microsoft.com/office/drawing/2014/main" id="{DB9FC91F-3E3D-171F-1D8C-A1399A10655C}"/>
                    </a:ext>
                  </a:extLst>
                </p14:cNvPr>
                <p14:cNvContentPartPr/>
                <p14:nvPr/>
              </p14:nvContentPartPr>
              <p14:xfrm>
                <a:off x="11603791" y="3720948"/>
                <a:ext cx="360" cy="360"/>
              </p14:xfrm>
            </p:contentPart>
          </mc:Choice>
          <mc:Fallback xmlns="">
            <p:pic>
              <p:nvPicPr>
                <p:cNvPr id="107" name="Ink 106">
                  <a:extLst>
                    <a:ext uri="{FF2B5EF4-FFF2-40B4-BE49-F238E27FC236}">
                      <a16:creationId xmlns:a16="http://schemas.microsoft.com/office/drawing/2014/main" id="{DB9FC91F-3E3D-171F-1D8C-A1399A10655C}"/>
                    </a:ext>
                  </a:extLst>
                </p:cNvPr>
                <p:cNvPicPr/>
                <p:nvPr/>
              </p:nvPicPr>
              <p:blipFill>
                <a:blip r:embed="rId46"/>
                <a:stretch>
                  <a:fillRect/>
                </a:stretch>
              </p:blipFill>
              <p:spPr>
                <a:xfrm>
                  <a:off x="11586151" y="370294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08" name="Ink 107">
                  <a:extLst>
                    <a:ext uri="{FF2B5EF4-FFF2-40B4-BE49-F238E27FC236}">
                      <a16:creationId xmlns:a16="http://schemas.microsoft.com/office/drawing/2014/main" id="{06C47DC2-E928-677A-2CC3-2A15ACACBE20}"/>
                    </a:ext>
                  </a:extLst>
                </p14:cNvPr>
                <p14:cNvContentPartPr/>
                <p14:nvPr/>
              </p14:nvContentPartPr>
              <p14:xfrm>
                <a:off x="11603791" y="3732108"/>
                <a:ext cx="360" cy="360"/>
              </p14:xfrm>
            </p:contentPart>
          </mc:Choice>
          <mc:Fallback xmlns="">
            <p:pic>
              <p:nvPicPr>
                <p:cNvPr id="108" name="Ink 107">
                  <a:extLst>
                    <a:ext uri="{FF2B5EF4-FFF2-40B4-BE49-F238E27FC236}">
                      <a16:creationId xmlns:a16="http://schemas.microsoft.com/office/drawing/2014/main" id="{06C47DC2-E928-677A-2CC3-2A15ACACBE20}"/>
                    </a:ext>
                  </a:extLst>
                </p:cNvPr>
                <p:cNvPicPr/>
                <p:nvPr/>
              </p:nvPicPr>
              <p:blipFill>
                <a:blip r:embed="rId46"/>
                <a:stretch>
                  <a:fillRect/>
                </a:stretch>
              </p:blipFill>
              <p:spPr>
                <a:xfrm>
                  <a:off x="11586151" y="371410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09" name="Ink 108">
                  <a:extLst>
                    <a:ext uri="{FF2B5EF4-FFF2-40B4-BE49-F238E27FC236}">
                      <a16:creationId xmlns:a16="http://schemas.microsoft.com/office/drawing/2014/main" id="{A857EE8F-C53F-6E55-D82D-5B297708A640}"/>
                    </a:ext>
                  </a:extLst>
                </p14:cNvPr>
                <p14:cNvContentPartPr/>
                <p14:nvPr/>
              </p14:nvContentPartPr>
              <p14:xfrm>
                <a:off x="11603791" y="3738228"/>
                <a:ext cx="360" cy="360"/>
              </p14:xfrm>
            </p:contentPart>
          </mc:Choice>
          <mc:Fallback xmlns="">
            <p:pic>
              <p:nvPicPr>
                <p:cNvPr id="109" name="Ink 108">
                  <a:extLst>
                    <a:ext uri="{FF2B5EF4-FFF2-40B4-BE49-F238E27FC236}">
                      <a16:creationId xmlns:a16="http://schemas.microsoft.com/office/drawing/2014/main" id="{A857EE8F-C53F-6E55-D82D-5B297708A640}"/>
                    </a:ext>
                  </a:extLst>
                </p:cNvPr>
                <p:cNvPicPr/>
                <p:nvPr/>
              </p:nvPicPr>
              <p:blipFill>
                <a:blip r:embed="rId46"/>
                <a:stretch>
                  <a:fillRect/>
                </a:stretch>
              </p:blipFill>
              <p:spPr>
                <a:xfrm>
                  <a:off x="11586151" y="3720588"/>
                  <a:ext cx="36000" cy="36000"/>
                </a:xfrm>
                <a:prstGeom prst="rect">
                  <a:avLst/>
                </a:prstGeom>
              </p:spPr>
            </p:pic>
          </mc:Fallback>
        </mc:AlternateContent>
      </p:grpSp>
    </p:spTree>
    <p:extLst>
      <p:ext uri="{BB962C8B-B14F-4D97-AF65-F5344CB8AC3E}">
        <p14:creationId xmlns:p14="http://schemas.microsoft.com/office/powerpoint/2010/main" val="17672337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FDB931-EBF5-296B-3568-2DDD2D693FAA}"/>
              </a:ext>
            </a:extLst>
          </p:cNvPr>
          <p:cNvSpPr>
            <a:spLocks noGrp="1"/>
          </p:cNvSpPr>
          <p:nvPr>
            <p:ph idx="1"/>
          </p:nvPr>
        </p:nvSpPr>
        <p:spPr/>
        <p:txBody>
          <a:bodyPr>
            <a:normAutofit/>
          </a:bodyPr>
          <a:lstStyle/>
          <a:p>
            <a:pPr marL="0" indent="0" algn="ctr">
              <a:buNone/>
            </a:pPr>
            <a:r>
              <a:rPr lang="en-US" sz="8800" dirty="0">
                <a:solidFill>
                  <a:srgbClr val="FFC000"/>
                </a:solidFill>
              </a:rPr>
              <a:t>HAVE</a:t>
            </a:r>
            <a:r>
              <a:rPr lang="en-US" sz="8800" dirty="0"/>
              <a:t> </a:t>
            </a:r>
            <a:r>
              <a:rPr lang="en-US" sz="8800" dirty="0">
                <a:solidFill>
                  <a:srgbClr val="FF40FF"/>
                </a:solidFill>
              </a:rPr>
              <a:t>FUN </a:t>
            </a:r>
            <a:r>
              <a:rPr lang="en-US" sz="8800" dirty="0">
                <a:solidFill>
                  <a:srgbClr val="0070C0"/>
                </a:solidFill>
              </a:rPr>
              <a:t>EXPERIMENTING</a:t>
            </a:r>
            <a:r>
              <a:rPr lang="en-US" sz="8800" dirty="0"/>
              <a:t> </a:t>
            </a:r>
            <a:r>
              <a:rPr lang="en-US" sz="8800" dirty="0">
                <a:solidFill>
                  <a:schemeClr val="accent6">
                    <a:lumMod val="50000"/>
                  </a:schemeClr>
                </a:solidFill>
              </a:rPr>
              <a:t>WITH</a:t>
            </a:r>
            <a:r>
              <a:rPr lang="en-US" sz="8800" dirty="0"/>
              <a:t> </a:t>
            </a:r>
            <a:r>
              <a:rPr lang="en-US" sz="8800" dirty="0">
                <a:solidFill>
                  <a:srgbClr val="C00000"/>
                </a:solidFill>
              </a:rPr>
              <a:t>COLORS</a:t>
            </a:r>
          </a:p>
        </p:txBody>
      </p:sp>
    </p:spTree>
    <p:extLst>
      <p:ext uri="{BB962C8B-B14F-4D97-AF65-F5344CB8AC3E}">
        <p14:creationId xmlns:p14="http://schemas.microsoft.com/office/powerpoint/2010/main" val="19578747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661</TotalTime>
  <Words>1700</Words>
  <Application>Microsoft Office PowerPoint</Application>
  <PresentationFormat>Widescreen</PresentationFormat>
  <Paragraphs>284</Paragraphs>
  <Slides>40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Calibri Light</vt:lpstr>
      <vt:lpstr>Wingdings</vt:lpstr>
      <vt:lpstr>Office Theme</vt:lpstr>
      <vt:lpstr>USING A COMPUTER TO AIDE PATCH DESIGN PROCESS</vt:lpstr>
      <vt:lpstr>PowerPoint Presentation</vt:lpstr>
      <vt:lpstr>Step 1   GENERATE BASIC SHAPE OF DESIRED DESIGN</vt:lpstr>
      <vt:lpstr>Create Outside shape (circle for this example) </vt:lpstr>
      <vt:lpstr>Result</vt:lpstr>
      <vt:lpstr>Select circle/hold Shift Key and drag mouse to enlarge to desired size</vt:lpstr>
      <vt:lpstr>PowerPoint Presentation</vt:lpstr>
      <vt:lpstr>Select circle/duplicate it (control “D”)</vt:lpstr>
      <vt:lpstr>Resulting Shapes</vt:lpstr>
      <vt:lpstr>Result: Select Circle in Front/hold shift key and drag mouse as needed to make the inner circle smaller</vt:lpstr>
      <vt:lpstr>Result: Circles become concentric with the outside diameter becoming the border</vt:lpstr>
      <vt:lpstr>PowerPoint Presentation</vt:lpstr>
      <vt:lpstr>Adding Text: Add a line of desired text:  select Insert / Word Art / and a white letter “A”  I selected “Word Art”, an “A” with no color and typed: “Camp Bear Creek” </vt:lpstr>
      <vt:lpstr>Shaping Text: Select text / Shape format / text effects (select uncolored “A”)  / Transform / select desired arc  </vt:lpstr>
      <vt:lpstr>Fitting Text to top of Shape: Select text box / drag leader lines at 12, 3, 6 and 9 to shape text to fit patch shape</vt:lpstr>
      <vt:lpstr>Adding Text for bottom of Shape: Add next line of desired text and select: Insert/ Word Art/ new text Example; Insert/ Word Art / Alamo Area Council</vt:lpstr>
      <vt:lpstr>Fitting Text into arc Shape: Select text / Shape format / test effects (capital “A”) /Transform /select desired arc</vt:lpstr>
      <vt:lpstr>Fitting Text to bottom of Shape: Select text box / drag leader lines at 12, 3, 6 and 9 to shape text to fit patch shape</vt:lpstr>
      <vt:lpstr>PowerPoint Presentation</vt:lpstr>
      <vt:lpstr>Add Theme Design Images Use your sketch or an on line free downloadable image (or two) and paste into design </vt:lpstr>
      <vt:lpstr>Select Theme Design Image Size, paste and locate image within design</vt:lpstr>
      <vt:lpstr>PowerPoint Presentation</vt:lpstr>
      <vt:lpstr>Begin Process to Trim image  Go to “Insert Shapes” and select the “Freeform” icon</vt:lpstr>
      <vt:lpstr>Outline image to be Trimmed  Select the image and use the free form tool to trace the perimeter of the image.</vt:lpstr>
      <vt:lpstr>Begin the Trim image Process  Select the original image and then what you just outlined. Under “Shape Format” select “Merge Shapes” / “Intersect”  This will remove the background and leave only desired image. </vt:lpstr>
      <vt:lpstr>Trim Image Complete  The background of the item is gone leaving  only the image of interest  This allows the designer to  take ANY well designed image and trim  away what is NOT needed</vt:lpstr>
      <vt:lpstr>PowerPoint Presentation</vt:lpstr>
      <vt:lpstr>Adding Color to background Select Circle 2 / Shape Fill /and choose desired color</vt:lpstr>
      <vt:lpstr>Adding Color to the border Select Circle 1 / Shape Fill /and choose desired color</vt:lpstr>
      <vt:lpstr>Adding Color to the text Select Text 1 / text color /and choose desired color</vt:lpstr>
      <vt:lpstr>Adding Color to the text Select Text 2 / Text Color /and choose desired color</vt:lpstr>
      <vt:lpstr>Adding Color to the Image use ”Draw” Select color for image</vt:lpstr>
      <vt:lpstr>Adding Color to the Image use Selected color and use mouse to add color to image</vt:lpstr>
      <vt:lpstr>PowerPoint Presentation</vt:lpstr>
      <vt:lpstr>Adding any desired extra Design features</vt:lpstr>
      <vt:lpstr>PowerPoint Presentation</vt:lpstr>
      <vt:lpstr>Add Colors to Basic Design </vt:lpstr>
      <vt:lpstr>GENERATE DESIGN ITERATIONS  Experiment with colors and layers and size</vt:lpstr>
      <vt:lpstr>Basic Design is Done  Experiment with colors and layers and size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A COMPUTER TO AIDE PATCH DESIGN PROCESS</dc:title>
  <dc:creator>Joe Taylor</dc:creator>
  <cp:lastModifiedBy>John Ryan</cp:lastModifiedBy>
  <cp:revision>16</cp:revision>
  <dcterms:created xsi:type="dcterms:W3CDTF">2023-04-14T20:30:37Z</dcterms:created>
  <dcterms:modified xsi:type="dcterms:W3CDTF">2023-06-16T20:58:54Z</dcterms:modified>
</cp:coreProperties>
</file>