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
  </p:notesMasterIdLst>
  <p:sldIdLst>
    <p:sldId id="261" r:id="rId2"/>
    <p:sldId id="257" r:id="rId3"/>
    <p:sldId id="258" r:id="rId4"/>
    <p:sldId id="259" r:id="rId5"/>
    <p:sldId id="260" r:id="rId6"/>
    <p:sldId id="262" r:id="rId7"/>
    <p:sldId id="256"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4B58"/>
    <a:srgbClr val="0E262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0973" autoAdjust="0"/>
    <p:restoredTop sz="76681" autoAdjust="0"/>
  </p:normalViewPr>
  <p:slideViewPr>
    <p:cSldViewPr snapToGrid="0">
      <p:cViewPr varScale="1">
        <p:scale>
          <a:sx n="70" d="100"/>
          <a:sy n="70" d="100"/>
        </p:scale>
        <p:origin x="-1770"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893CD6-8A80-426D-90FD-BB91F1D8DB93}" type="datetimeFigureOut">
              <a:rPr lang="en-US" smtClean="0"/>
              <a:pPr/>
              <a:t>5/18/2008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A15A48-D65B-4FAA-A748-01AEAB0A15D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 PowerPoint Tutorial</a:t>
            </a:r>
            <a:r>
              <a:rPr lang="en-US" baseline="0" dirty="0" smtClean="0"/>
              <a:t> for adding custom entrance animations to text.</a:t>
            </a:r>
            <a:endParaRPr lang="en-US" dirty="0" smtClean="0"/>
          </a:p>
          <a:p>
            <a:r>
              <a:rPr lang="en-US" dirty="0" smtClean="0"/>
              <a:t>If you prefer your instructions on paper, you can also print notes pages.  Printing Notes Pages from PowerPoint will print one page per slide. </a:t>
            </a:r>
            <a:r>
              <a:rPr lang="en-US" baseline="0" dirty="0" smtClean="0">
                <a:sym typeface="Webdings"/>
              </a:rPr>
              <a:t>To print multiple slides on </a:t>
            </a:r>
            <a:r>
              <a:rPr lang="en-US" baseline="0" smtClean="0">
                <a:sym typeface="Webdings"/>
              </a:rPr>
              <a:t>each page c</a:t>
            </a:r>
            <a:r>
              <a:rPr lang="en-US" smtClean="0"/>
              <a:t>lick </a:t>
            </a:r>
            <a:r>
              <a:rPr lang="en-US" dirty="0" smtClean="0"/>
              <a:t>the Office</a:t>
            </a:r>
            <a:r>
              <a:rPr lang="en-US" baseline="0" dirty="0" smtClean="0"/>
              <a:t> Button and choose Publish </a:t>
            </a:r>
            <a:r>
              <a:rPr lang="en-US" baseline="0" dirty="0" smtClean="0">
                <a:sym typeface="Webdings"/>
              </a:rPr>
              <a:t> Create Handouts in Microsoft Office Word  Notes next to slides  OK.</a:t>
            </a:r>
            <a:endParaRPr lang="en-US" dirty="0"/>
          </a:p>
        </p:txBody>
      </p:sp>
      <p:sp>
        <p:nvSpPr>
          <p:cNvPr id="4" name="Slide Number Placeholder 3"/>
          <p:cNvSpPr>
            <a:spLocks noGrp="1"/>
          </p:cNvSpPr>
          <p:nvPr>
            <p:ph type="sldNum" sz="quarter" idx="10"/>
          </p:nvPr>
        </p:nvSpPr>
        <p:spPr/>
        <p:txBody>
          <a:bodyPr/>
          <a:lstStyle/>
          <a:p>
            <a:fld id="{87A15A48-D65B-4FAA-A748-01AEAB0A15D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Click Animations Tab </a:t>
            </a:r>
            <a:r>
              <a:rPr lang="en-US" sz="1200" dirty="0" smtClean="0">
                <a:sym typeface="Webdings"/>
              </a:rPr>
              <a:t> Animations Group  Custom Animation.</a:t>
            </a:r>
            <a:r>
              <a:rPr lang="en-US" sz="1200" baseline="0" dirty="0" smtClean="0">
                <a:sym typeface="Webdings"/>
              </a:rPr>
              <a:t> </a:t>
            </a:r>
            <a:r>
              <a:rPr lang="en-US" sz="1200" dirty="0" smtClean="0">
                <a:sym typeface="Webdings"/>
              </a:rPr>
              <a:t>The Custom Animation Task pane will open. Click anywhere in the bulleted list. Click the Add Effect button at the top of the task pane. Point to Entrance and click More Effects.</a:t>
            </a:r>
            <a:r>
              <a:rPr lang="en-US" sz="1200" baseline="0" dirty="0" smtClean="0">
                <a:sym typeface="Webdings"/>
              </a:rPr>
              <a:t> </a:t>
            </a:r>
            <a:r>
              <a:rPr lang="en-US" sz="1200" dirty="0" smtClean="0">
                <a:sym typeface="Webdings"/>
              </a:rPr>
              <a:t>In the Add Entrance Effect dialog box, click an animation to see it previewed in the slide. Once you have found the one you like, click OK.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ym typeface="Webdings"/>
              </a:rPr>
              <a:t>The effect will be numbered 1 and listed in the task pane. Order</a:t>
            </a:r>
            <a:r>
              <a:rPr lang="en-US" sz="1200" baseline="0" dirty="0" smtClean="0">
                <a:sym typeface="Webdings"/>
              </a:rPr>
              <a:t> </a:t>
            </a:r>
            <a:r>
              <a:rPr lang="en-US" sz="1200" dirty="0" smtClean="0">
                <a:sym typeface="Webdings"/>
              </a:rPr>
              <a:t>of animation numbers will appear next to each major bullet in your placeholder. Sub-bullets will have the same number as the major bullet they are under because, by default, sub-bullets will come in with the major bullet they are associated with. When viewing the slide show, each time you click, the next set of bullets will appear.</a:t>
            </a:r>
            <a:r>
              <a:rPr lang="en-US" sz="1200" baseline="0" dirty="0" smtClean="0">
                <a:sym typeface="Webdings"/>
              </a:rPr>
              <a:t> </a:t>
            </a:r>
            <a:r>
              <a:rPr lang="en-US" sz="1200" dirty="0" smtClean="0">
                <a:sym typeface="Webdings"/>
              </a:rPr>
              <a:t>Click the Play button at the bottom of the Task Pane to preview the animation settings.</a:t>
            </a:r>
            <a:endParaRPr lang="en-US" dirty="0"/>
          </a:p>
        </p:txBody>
      </p:sp>
      <p:sp>
        <p:nvSpPr>
          <p:cNvPr id="4" name="Slide Number Placeholder 3"/>
          <p:cNvSpPr>
            <a:spLocks noGrp="1"/>
          </p:cNvSpPr>
          <p:nvPr>
            <p:ph type="sldNum" sz="quarter" idx="10"/>
          </p:nvPr>
        </p:nvSpPr>
        <p:spPr/>
        <p:txBody>
          <a:bodyPr/>
          <a:lstStyle/>
          <a:p>
            <a:fld id="{87A15A48-D65B-4FAA-A748-01AEAB0A15D1}"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200" dirty="0" smtClean="0"/>
              <a:t>The Task Pane will display options to Modify: the selected effect. First, </a:t>
            </a:r>
            <a:r>
              <a:rPr lang="en-US" sz="1800" dirty="0" smtClean="0">
                <a:sym typeface="Webdings"/>
              </a:rPr>
              <a:t>Start:</a:t>
            </a:r>
            <a:r>
              <a:rPr lang="en-US" sz="1800" baseline="0" dirty="0" smtClean="0">
                <a:sym typeface="Webdings"/>
              </a:rPr>
              <a:t> with a default setting of </a:t>
            </a:r>
            <a:r>
              <a:rPr lang="en-US" sz="1800" dirty="0" smtClean="0">
                <a:sym typeface="Webdings"/>
              </a:rPr>
              <a:t>On Click. The second option will depend on the animation selected. For Fly In it would be Direction: From Bottom, and Speed: Very Fast. They each have List buttons that you can click to modify that particular property of the animation. Click anywhere in the bulleted text and click the list arrows to see the available options.  Change the Start:</a:t>
            </a:r>
            <a:r>
              <a:rPr lang="en-US" sz="1800" baseline="0" dirty="0" smtClean="0">
                <a:sym typeface="Webdings"/>
              </a:rPr>
              <a:t> to After Previous and other options as desired. </a:t>
            </a:r>
            <a:r>
              <a:rPr lang="en-US" sz="1800" dirty="0" smtClean="0">
                <a:sym typeface="Webdings"/>
              </a:rPr>
              <a:t>The order of animation numbers will all be zero,</a:t>
            </a:r>
            <a:r>
              <a:rPr lang="en-US" sz="1800" baseline="0" dirty="0" smtClean="0">
                <a:sym typeface="Webdings"/>
              </a:rPr>
              <a:t> </a:t>
            </a:r>
            <a:r>
              <a:rPr lang="en-US" sz="1800" dirty="0" smtClean="0">
                <a:sym typeface="Webdings"/>
              </a:rPr>
              <a:t>because bullets are now coming in automatically. Click Play in the Task pane to view changes.</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800" dirty="0" smtClean="0">
              <a:sym typeface="Webdings"/>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800" dirty="0" smtClean="0">
              <a:sym typeface="Webdings"/>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800" dirty="0" smtClean="0">
              <a:sym typeface="Webdings"/>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800" dirty="0" smtClean="0">
              <a:sym typeface="Webdings"/>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800" dirty="0" smtClean="0">
              <a:sym typeface="Webdings"/>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800" dirty="0" smtClean="0">
              <a:sym typeface="Webding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87A15A48-D65B-4FAA-A748-01AEAB0A15D1}"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Click</a:t>
            </a:r>
            <a:r>
              <a:rPr lang="en-US" baseline="0" dirty="0" smtClean="0"/>
              <a:t> in the text placeholder. </a:t>
            </a:r>
            <a:r>
              <a:rPr lang="en-US" sz="1200" dirty="0" smtClean="0"/>
              <a:t>Click the list button after 1-Content Placeholder in the Task Pane to see more customizing options. The top three options are the same displayed when you click Start: under Modify: Fly In.  Click Effect Options.  A dialog</a:t>
            </a:r>
            <a:r>
              <a:rPr lang="en-US" sz="1200" baseline="0" dirty="0" smtClean="0"/>
              <a:t> box opens to the Effect tab.  Change the direction as desired and check both Smooth start and Smooth end.  Click the list button for After animation: and click the 5</a:t>
            </a:r>
            <a:r>
              <a:rPr lang="en-US" sz="1200" baseline="30000" dirty="0" smtClean="0"/>
              <a:t>th</a:t>
            </a:r>
            <a:r>
              <a:rPr lang="en-US" sz="1200" baseline="0" dirty="0" smtClean="0"/>
              <a:t> color.  Click OK. Click Play in the Custom Animation task pane to view your changes.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This is a good time to point out that just because you can, doesn’t mean you should!  Avoid letting your slide show distract from your presentation.  Sounds and animation by word or letter, except under very unusual circumstances, will be a distraction.</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87A15A48-D65B-4FAA-A748-01AEAB0A15D1}"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Click</a:t>
            </a:r>
            <a:r>
              <a:rPr lang="en-US" baseline="0" dirty="0" smtClean="0"/>
              <a:t> in the text placeholder. </a:t>
            </a:r>
            <a:r>
              <a:rPr lang="en-US" sz="1200" dirty="0" smtClean="0"/>
              <a:t>Click the list button after 1-Content Placeholder in the Task Pane and click Timing. This will open a dialog box for the selected animation to the Timing tab.  Change the Start</a:t>
            </a:r>
            <a:r>
              <a:rPr lang="en-US" sz="1200" baseline="0" dirty="0" smtClean="0"/>
              <a:t> to After previous.  Change the Delay to 2 seconds.  Click OK.  Notice in the preview, that the delay effects all bullets, including the first one.  Click Play in the Custom Animation task pane to preview again, if desired.</a:t>
            </a:r>
            <a:endParaRPr lang="en-US" dirty="0"/>
          </a:p>
        </p:txBody>
      </p:sp>
      <p:sp>
        <p:nvSpPr>
          <p:cNvPr id="4" name="Slide Number Placeholder 3"/>
          <p:cNvSpPr>
            <a:spLocks noGrp="1"/>
          </p:cNvSpPr>
          <p:nvPr>
            <p:ph type="sldNum" sz="quarter" idx="10"/>
          </p:nvPr>
        </p:nvSpPr>
        <p:spPr/>
        <p:txBody>
          <a:bodyPr/>
          <a:lstStyle/>
          <a:p>
            <a:fld id="{87A15A48-D65B-4FAA-A748-01AEAB0A15D1}"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Click</a:t>
            </a:r>
            <a:r>
              <a:rPr lang="en-US" baseline="0" dirty="0" smtClean="0"/>
              <a:t> in the text placeholder. </a:t>
            </a:r>
            <a:r>
              <a:rPr lang="en-US" sz="1200" dirty="0" smtClean="0"/>
              <a:t>Click the list button after 1-Content Placeholder in the Task Pane and click Timing.  In the effect</a:t>
            </a:r>
            <a:r>
              <a:rPr lang="en-US" sz="1200" baseline="0" dirty="0" smtClean="0"/>
              <a:t> options dialog box, click the Text Animation tab.  Click the list button for Group Text and choose By Second Level Paragraphs. Click OK.  The animation order numbers will change from 1,1,1,2,3 to 1,2,3,4,5 because now the sub-bullets will come in individually.  Open the Effect Options dialog box again.  Change the Automatically after to 2 seconds.  You can see this has the same effect as setting the text to come in After Previous with a 2 second delay.</a:t>
            </a:r>
            <a:endParaRPr lang="en-US" dirty="0"/>
          </a:p>
        </p:txBody>
      </p:sp>
      <p:sp>
        <p:nvSpPr>
          <p:cNvPr id="4" name="Slide Number Placeholder 3"/>
          <p:cNvSpPr>
            <a:spLocks noGrp="1"/>
          </p:cNvSpPr>
          <p:nvPr>
            <p:ph type="sldNum" sz="quarter" idx="10"/>
          </p:nvPr>
        </p:nvSpPr>
        <p:spPr/>
        <p:txBody>
          <a:bodyPr/>
          <a:lstStyle/>
          <a:p>
            <a:fld id="{87A15A48-D65B-4FAA-A748-01AEAB0A15D1}"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Triggers allow you to ‘trigger’ an animation effect by clicking</a:t>
            </a:r>
            <a:r>
              <a:rPr lang="en-US" baseline="0" dirty="0" smtClean="0"/>
              <a:t> an object in your slide.  This slide is a rather extreme sample of trigger animations that will allow you to check out a few of the available animation effects.  Click the Slide Show button on the Custom Animation task pane and try them out.  Come back when you are ready to try it yourself and then move on to slide 8.</a:t>
            </a:r>
            <a:endParaRPr lang="en-US" dirty="0"/>
          </a:p>
        </p:txBody>
      </p:sp>
      <p:sp>
        <p:nvSpPr>
          <p:cNvPr id="4" name="Slide Number Placeholder 3"/>
          <p:cNvSpPr>
            <a:spLocks noGrp="1"/>
          </p:cNvSpPr>
          <p:nvPr>
            <p:ph type="sldNum" sz="quarter" idx="10"/>
          </p:nvPr>
        </p:nvSpPr>
        <p:spPr/>
        <p:txBody>
          <a:bodyPr/>
          <a:lstStyle/>
          <a:p>
            <a:fld id="{87A15A48-D65B-4FAA-A748-01AEAB0A15D1}"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Click in the bulleted</a:t>
            </a:r>
            <a:r>
              <a:rPr lang="en-US" baseline="0" dirty="0" smtClean="0"/>
              <a:t> text placeholder.  In the Custom Animation task pane, click Add Effect, point to Entrance and click an animation effect to apply it.  Click the list button for 1 – Content Placeholder and click Timing.  Click the Triggers button.  Click the option button for Start effect on click of: and click the list button to select Rectangle 7: Logo (the not very original fake logo button I put in the bottom right corner of the slide). In Slide Show view, if you click anywhere except the button, the animation will not occur and the slide show will advance to the next slide.  Click the button and the text will come in.  Click it again… and it will come in again.  Hit the Escape key to return. Click the Slide Show button in the task pane and check it out. </a:t>
            </a:r>
            <a:endParaRPr lang="en-US" dirty="0"/>
          </a:p>
        </p:txBody>
      </p:sp>
      <p:sp>
        <p:nvSpPr>
          <p:cNvPr id="4" name="Slide Number Placeholder 3"/>
          <p:cNvSpPr>
            <a:spLocks noGrp="1"/>
          </p:cNvSpPr>
          <p:nvPr>
            <p:ph type="sldNum" sz="quarter" idx="10"/>
          </p:nvPr>
        </p:nvSpPr>
        <p:spPr/>
        <p:txBody>
          <a:bodyPr/>
          <a:lstStyle/>
          <a:p>
            <a:fld id="{87A15A48-D65B-4FAA-A748-01AEAB0A15D1}"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last slide!  But</a:t>
            </a:r>
            <a:r>
              <a:rPr lang="en-US" baseline="0" dirty="0" smtClean="0"/>
              <a:t> there is one more thing to learn.  How to get rid of unwanted animations!  You can see in the above slide that each bullet is numbered twice.  If you don’t care for an animation you set and click Add Effect to get a different one, you are actually adding a second animation to the same text.  Click the Play button to see the current settings for this slide.  </a:t>
            </a:r>
          </a:p>
          <a:p>
            <a:r>
              <a:rPr lang="en-US" baseline="0" dirty="0" smtClean="0"/>
              <a:t>Click the second animation setting in the task pane (Starts with 5) and click the Remove button at the top of the task pane.  Half of the numbers disappear and you are down to a single animation effect.  </a:t>
            </a:r>
          </a:p>
          <a:p>
            <a:r>
              <a:rPr lang="en-US" baseline="0" dirty="0" smtClean="0"/>
              <a:t>If you don’t like an animation and want to replace it, select it in the list and the Add Effect button will become a Change Effect button.  Then you will be changing the selected effect instead of adding a new one.</a:t>
            </a:r>
            <a:endParaRPr lang="en-US" dirty="0"/>
          </a:p>
        </p:txBody>
      </p:sp>
      <p:sp>
        <p:nvSpPr>
          <p:cNvPr id="4" name="Slide Number Placeholder 3"/>
          <p:cNvSpPr>
            <a:spLocks noGrp="1"/>
          </p:cNvSpPr>
          <p:nvPr>
            <p:ph type="sldNum" sz="quarter" idx="10"/>
          </p:nvPr>
        </p:nvSpPr>
        <p:spPr/>
        <p:txBody>
          <a:bodyPr/>
          <a:lstStyle/>
          <a:p>
            <a:fld id="{87A15A48-D65B-4FAA-A748-01AEAB0A15D1}"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l">
              <a:defRPr>
                <a:solidFill>
                  <a:schemeClr val="accent5">
                    <a:lumMod val="50000"/>
                  </a:schemeClr>
                </a:solidFill>
              </a:defRPr>
            </a:lvl1pPr>
          </a:lstStyle>
          <a:p>
            <a:r>
              <a:rPr lang="en-US" smtClean="0"/>
              <a:t>Click to edit Master title style</a:t>
            </a:r>
            <a:endParaRPr lang="en-US"/>
          </a:p>
        </p:txBody>
      </p:sp>
      <p:sp>
        <p:nvSpPr>
          <p:cNvPr id="3" name="Subtitle 2"/>
          <p:cNvSpPr>
            <a:spLocks noGrp="1"/>
          </p:cNvSpPr>
          <p:nvPr>
            <p:ph type="subTitle" idx="1"/>
          </p:nvPr>
        </p:nvSpPr>
        <p:spPr>
          <a:xfrm>
            <a:off x="685800" y="3886200"/>
            <a:ext cx="6400800" cy="1752600"/>
          </a:xfrm>
        </p:spPr>
        <p:txBody>
          <a:bodyPr/>
          <a:lstStyle>
            <a:lvl1pPr marL="0" indent="0" algn="l">
              <a:buNone/>
              <a:defRPr>
                <a:solidFill>
                  <a:schemeClr val="accent5">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81B937C-F46F-409B-9A98-E487A7826EBC}" type="datetimeFigureOut">
              <a:rPr lang="en-US" smtClean="0"/>
              <a:pPr/>
              <a:t>5/18/2008</a:t>
            </a:fld>
            <a:endParaRPr lang="en-US"/>
          </a:p>
        </p:txBody>
      </p:sp>
      <p:sp>
        <p:nvSpPr>
          <p:cNvPr id="5" name="Footer Placeholder 4"/>
          <p:cNvSpPr>
            <a:spLocks noGrp="1"/>
          </p:cNvSpPr>
          <p:nvPr>
            <p:ph type="ftr" sz="quarter" idx="11"/>
          </p:nvPr>
        </p:nvSpPr>
        <p:spPr/>
        <p:txBody>
          <a:bodyPr/>
          <a:lstStyle/>
          <a:p>
            <a:r>
              <a:rPr lang="en-US" smtClean="0"/>
              <a:t>www.maysstuff.com</a:t>
            </a:r>
            <a:endParaRPr lang="en-US" dirty="0"/>
          </a:p>
        </p:txBody>
      </p:sp>
      <p:sp>
        <p:nvSpPr>
          <p:cNvPr id="6" name="Slide Number Placeholder 5"/>
          <p:cNvSpPr>
            <a:spLocks noGrp="1"/>
          </p:cNvSpPr>
          <p:nvPr>
            <p:ph type="sldNum" sz="quarter" idx="12"/>
          </p:nvPr>
        </p:nvSpPr>
        <p:spPr/>
        <p:txBody>
          <a:bodyPr/>
          <a:lstStyle/>
          <a:p>
            <a:fld id="{BC133CBB-F091-4468-8D61-D67B2A1CFF8F}"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1B937C-F46F-409B-9A98-E487A7826EBC}" type="datetimeFigureOut">
              <a:rPr lang="en-US" smtClean="0"/>
              <a:pPr/>
              <a:t>5/18/2008</a:t>
            </a:fld>
            <a:endParaRPr lang="en-US"/>
          </a:p>
        </p:txBody>
      </p:sp>
      <p:sp>
        <p:nvSpPr>
          <p:cNvPr id="5" name="Footer Placeholder 4"/>
          <p:cNvSpPr>
            <a:spLocks noGrp="1"/>
          </p:cNvSpPr>
          <p:nvPr>
            <p:ph type="ftr" sz="quarter" idx="11"/>
          </p:nvPr>
        </p:nvSpPr>
        <p:spPr/>
        <p:txBody>
          <a:bodyPr/>
          <a:lstStyle/>
          <a:p>
            <a:r>
              <a:rPr lang="en-US" smtClean="0"/>
              <a:t>www.maysstuff.com</a:t>
            </a:r>
            <a:endParaRPr lang="en-US" dirty="0" smtClean="0"/>
          </a:p>
        </p:txBody>
      </p:sp>
      <p:sp>
        <p:nvSpPr>
          <p:cNvPr id="6" name="Slide Number Placeholder 5"/>
          <p:cNvSpPr>
            <a:spLocks noGrp="1"/>
          </p:cNvSpPr>
          <p:nvPr>
            <p:ph type="sldNum" sz="quarter" idx="12"/>
          </p:nvPr>
        </p:nvSpPr>
        <p:spPr/>
        <p:txBody>
          <a:bodyPr/>
          <a:lstStyle/>
          <a:p>
            <a:fld id="{BC133CBB-F091-4468-8D61-D67B2A1CFF8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1B937C-F46F-409B-9A98-E487A7826EBC}" type="datetimeFigureOut">
              <a:rPr lang="en-US" smtClean="0"/>
              <a:pPr/>
              <a:t>5/18/2008</a:t>
            </a:fld>
            <a:endParaRPr lang="en-US"/>
          </a:p>
        </p:txBody>
      </p:sp>
      <p:sp>
        <p:nvSpPr>
          <p:cNvPr id="5" name="Footer Placeholder 4"/>
          <p:cNvSpPr>
            <a:spLocks noGrp="1"/>
          </p:cNvSpPr>
          <p:nvPr>
            <p:ph type="ftr" sz="quarter" idx="11"/>
          </p:nvPr>
        </p:nvSpPr>
        <p:spPr/>
        <p:txBody>
          <a:bodyPr/>
          <a:lstStyle/>
          <a:p>
            <a:r>
              <a:rPr lang="en-US" smtClean="0"/>
              <a:t>www.maysstuff.com</a:t>
            </a:r>
            <a:endParaRPr lang="en-US" dirty="0"/>
          </a:p>
        </p:txBody>
      </p:sp>
      <p:sp>
        <p:nvSpPr>
          <p:cNvPr id="6" name="Slide Number Placeholder 5"/>
          <p:cNvSpPr>
            <a:spLocks noGrp="1"/>
          </p:cNvSpPr>
          <p:nvPr>
            <p:ph type="sldNum" sz="quarter" idx="12"/>
          </p:nvPr>
        </p:nvSpPr>
        <p:spPr/>
        <p:txBody>
          <a:bodyPr/>
          <a:lstStyle/>
          <a:p>
            <a:fld id="{BC133CBB-F091-4468-8D61-D67B2A1CFF8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81B937C-F46F-409B-9A98-E487A7826EBC}" type="datetimeFigureOut">
              <a:rPr lang="en-US" smtClean="0"/>
              <a:pPr/>
              <a:t>5/18/2008</a:t>
            </a:fld>
            <a:endParaRPr lang="en-US"/>
          </a:p>
        </p:txBody>
      </p:sp>
      <p:sp>
        <p:nvSpPr>
          <p:cNvPr id="6" name="Footer Placeholder 5"/>
          <p:cNvSpPr>
            <a:spLocks noGrp="1"/>
          </p:cNvSpPr>
          <p:nvPr>
            <p:ph type="ftr" sz="quarter" idx="11"/>
          </p:nvPr>
        </p:nvSpPr>
        <p:spPr/>
        <p:txBody>
          <a:bodyPr/>
          <a:lstStyle/>
          <a:p>
            <a:r>
              <a:rPr lang="en-US" smtClean="0"/>
              <a:t>www.maysstuff.com</a:t>
            </a:r>
            <a:endParaRPr lang="en-US" dirty="0" smtClean="0"/>
          </a:p>
        </p:txBody>
      </p:sp>
      <p:sp>
        <p:nvSpPr>
          <p:cNvPr id="7" name="Slide Number Placeholder 6"/>
          <p:cNvSpPr>
            <a:spLocks noGrp="1"/>
          </p:cNvSpPr>
          <p:nvPr>
            <p:ph type="sldNum" sz="quarter" idx="12"/>
          </p:nvPr>
        </p:nvSpPr>
        <p:spPr/>
        <p:txBody>
          <a:bodyPr/>
          <a:lstStyle/>
          <a:p>
            <a:fld id="{BC133CBB-F091-4468-8D61-D67B2A1CFF8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81B937C-F46F-409B-9A98-E487A7826EBC}" type="datetimeFigureOut">
              <a:rPr lang="en-US" smtClean="0"/>
              <a:pPr/>
              <a:t>5/18/2008</a:t>
            </a:fld>
            <a:endParaRPr lang="en-US"/>
          </a:p>
        </p:txBody>
      </p:sp>
      <p:sp>
        <p:nvSpPr>
          <p:cNvPr id="8" name="Footer Placeholder 7"/>
          <p:cNvSpPr>
            <a:spLocks noGrp="1"/>
          </p:cNvSpPr>
          <p:nvPr>
            <p:ph type="ftr" sz="quarter" idx="11"/>
          </p:nvPr>
        </p:nvSpPr>
        <p:spPr/>
        <p:txBody>
          <a:bodyPr/>
          <a:lstStyle/>
          <a:p>
            <a:r>
              <a:rPr lang="en-US" smtClean="0"/>
              <a:t>www.maysstuff.com</a:t>
            </a:r>
            <a:endParaRPr lang="en-US" dirty="0"/>
          </a:p>
        </p:txBody>
      </p:sp>
      <p:sp>
        <p:nvSpPr>
          <p:cNvPr id="9" name="Slide Number Placeholder 8"/>
          <p:cNvSpPr>
            <a:spLocks noGrp="1"/>
          </p:cNvSpPr>
          <p:nvPr>
            <p:ph type="sldNum" sz="quarter" idx="12"/>
          </p:nvPr>
        </p:nvSpPr>
        <p:spPr/>
        <p:txBody>
          <a:bodyPr/>
          <a:lstStyle/>
          <a:p>
            <a:fld id="{BC133CBB-F091-4468-8D61-D67B2A1CFF8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81B937C-F46F-409B-9A98-E487A7826EBC}" type="datetimeFigureOut">
              <a:rPr lang="en-US" smtClean="0"/>
              <a:pPr/>
              <a:t>5/18/2008</a:t>
            </a:fld>
            <a:endParaRPr lang="en-US"/>
          </a:p>
        </p:txBody>
      </p:sp>
      <p:sp>
        <p:nvSpPr>
          <p:cNvPr id="4" name="Footer Placeholder 3"/>
          <p:cNvSpPr>
            <a:spLocks noGrp="1"/>
          </p:cNvSpPr>
          <p:nvPr>
            <p:ph type="ftr" sz="quarter" idx="11"/>
          </p:nvPr>
        </p:nvSpPr>
        <p:spPr/>
        <p:txBody>
          <a:bodyPr/>
          <a:lstStyle/>
          <a:p>
            <a:r>
              <a:rPr lang="en-US" smtClean="0"/>
              <a:t>www.maysstuff.com</a:t>
            </a:r>
            <a:endParaRPr lang="en-US" dirty="0"/>
          </a:p>
        </p:txBody>
      </p:sp>
      <p:sp>
        <p:nvSpPr>
          <p:cNvPr id="5" name="Slide Number Placeholder 4"/>
          <p:cNvSpPr>
            <a:spLocks noGrp="1"/>
          </p:cNvSpPr>
          <p:nvPr>
            <p:ph type="sldNum" sz="quarter" idx="12"/>
          </p:nvPr>
        </p:nvSpPr>
        <p:spPr/>
        <p:txBody>
          <a:bodyPr/>
          <a:lstStyle/>
          <a:p>
            <a:fld id="{BC133CBB-F091-4468-8D61-D67B2A1CFF8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B937C-F46F-409B-9A98-E487A7826EBC}" type="datetimeFigureOut">
              <a:rPr lang="en-US" smtClean="0"/>
              <a:pPr/>
              <a:t>5/18/2008</a:t>
            </a:fld>
            <a:endParaRPr lang="en-US"/>
          </a:p>
        </p:txBody>
      </p:sp>
      <p:sp>
        <p:nvSpPr>
          <p:cNvPr id="3" name="Footer Placeholder 2"/>
          <p:cNvSpPr>
            <a:spLocks noGrp="1"/>
          </p:cNvSpPr>
          <p:nvPr>
            <p:ph type="ftr" sz="quarter" idx="11"/>
          </p:nvPr>
        </p:nvSpPr>
        <p:spPr/>
        <p:txBody>
          <a:bodyPr/>
          <a:lstStyle/>
          <a:p>
            <a:r>
              <a:rPr lang="en-US" smtClean="0"/>
              <a:t>www.maysstuff.com</a:t>
            </a:r>
            <a:endParaRPr lang="en-US" dirty="0"/>
          </a:p>
        </p:txBody>
      </p:sp>
      <p:sp>
        <p:nvSpPr>
          <p:cNvPr id="4" name="Slide Number Placeholder 3"/>
          <p:cNvSpPr>
            <a:spLocks noGrp="1"/>
          </p:cNvSpPr>
          <p:nvPr>
            <p:ph type="sldNum" sz="quarter" idx="12"/>
          </p:nvPr>
        </p:nvSpPr>
        <p:spPr/>
        <p:txBody>
          <a:bodyPr/>
          <a:lstStyle/>
          <a:p>
            <a:fld id="{BC133CBB-F091-4468-8D61-D67B2A1CFF8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1B937C-F46F-409B-9A98-E487A7826EBC}" type="datetimeFigureOut">
              <a:rPr lang="en-US" smtClean="0"/>
              <a:pPr/>
              <a:t>5/18/2008</a:t>
            </a:fld>
            <a:endParaRPr lang="en-US"/>
          </a:p>
        </p:txBody>
      </p:sp>
      <p:sp>
        <p:nvSpPr>
          <p:cNvPr id="6" name="Footer Placeholder 5"/>
          <p:cNvSpPr>
            <a:spLocks noGrp="1"/>
          </p:cNvSpPr>
          <p:nvPr>
            <p:ph type="ftr" sz="quarter" idx="11"/>
          </p:nvPr>
        </p:nvSpPr>
        <p:spPr/>
        <p:txBody>
          <a:bodyPr/>
          <a:lstStyle/>
          <a:p>
            <a:r>
              <a:rPr lang="en-US" smtClean="0"/>
              <a:t>www.maysstuff.com</a:t>
            </a:r>
            <a:endParaRPr lang="en-US" dirty="0"/>
          </a:p>
        </p:txBody>
      </p:sp>
      <p:sp>
        <p:nvSpPr>
          <p:cNvPr id="7" name="Slide Number Placeholder 6"/>
          <p:cNvSpPr>
            <a:spLocks noGrp="1"/>
          </p:cNvSpPr>
          <p:nvPr>
            <p:ph type="sldNum" sz="quarter" idx="12"/>
          </p:nvPr>
        </p:nvSpPr>
        <p:spPr/>
        <p:txBody>
          <a:bodyPr/>
          <a:lstStyle/>
          <a:p>
            <a:fld id="{BC133CBB-F091-4468-8D61-D67B2A1CFF8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1B937C-F46F-409B-9A98-E487A7826EBC}" type="datetimeFigureOut">
              <a:rPr lang="en-US" smtClean="0"/>
              <a:pPr/>
              <a:t>5/18/2008</a:t>
            </a:fld>
            <a:endParaRPr lang="en-US"/>
          </a:p>
        </p:txBody>
      </p:sp>
      <p:sp>
        <p:nvSpPr>
          <p:cNvPr id="6" name="Footer Placeholder 5"/>
          <p:cNvSpPr>
            <a:spLocks noGrp="1"/>
          </p:cNvSpPr>
          <p:nvPr>
            <p:ph type="ftr" sz="quarter" idx="11"/>
          </p:nvPr>
        </p:nvSpPr>
        <p:spPr/>
        <p:txBody>
          <a:bodyPr/>
          <a:lstStyle/>
          <a:p>
            <a:r>
              <a:rPr lang="en-US" smtClean="0"/>
              <a:t>www.maysstuff.com</a:t>
            </a:r>
            <a:endParaRPr lang="en-US" dirty="0"/>
          </a:p>
        </p:txBody>
      </p:sp>
      <p:sp>
        <p:nvSpPr>
          <p:cNvPr id="7" name="Slide Number Placeholder 6"/>
          <p:cNvSpPr>
            <a:spLocks noGrp="1"/>
          </p:cNvSpPr>
          <p:nvPr>
            <p:ph type="sldNum" sz="quarter" idx="12"/>
          </p:nvPr>
        </p:nvSpPr>
        <p:spPr/>
        <p:txBody>
          <a:bodyPr/>
          <a:lstStyle/>
          <a:p>
            <a:fld id="{BC133CBB-F091-4468-8D61-D67B2A1CFF8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1B937C-F46F-409B-9A98-E487A7826EBC}" type="datetimeFigureOut">
              <a:rPr lang="en-US" smtClean="0"/>
              <a:pPr/>
              <a:t>5/18/2008</a:t>
            </a:fld>
            <a:endParaRPr lang="en-US"/>
          </a:p>
        </p:txBody>
      </p:sp>
      <p:sp>
        <p:nvSpPr>
          <p:cNvPr id="5" name="Footer Placeholder 4"/>
          <p:cNvSpPr>
            <a:spLocks noGrp="1"/>
          </p:cNvSpPr>
          <p:nvPr>
            <p:ph type="ftr" sz="quarter" idx="11"/>
          </p:nvPr>
        </p:nvSpPr>
        <p:spPr/>
        <p:txBody>
          <a:bodyPr/>
          <a:lstStyle/>
          <a:p>
            <a:r>
              <a:rPr lang="en-US" smtClean="0"/>
              <a:t>www.maysstuff.com</a:t>
            </a:r>
            <a:endParaRPr lang="en-US" dirty="0"/>
          </a:p>
        </p:txBody>
      </p:sp>
      <p:sp>
        <p:nvSpPr>
          <p:cNvPr id="6" name="Slide Number Placeholder 5"/>
          <p:cNvSpPr>
            <a:spLocks noGrp="1"/>
          </p:cNvSpPr>
          <p:nvPr>
            <p:ph type="sldNum" sz="quarter" idx="12"/>
          </p:nvPr>
        </p:nvSpPr>
        <p:spPr/>
        <p:txBody>
          <a:bodyPr/>
          <a:lstStyle/>
          <a:p>
            <a:fld id="{BC133CBB-F091-4468-8D61-D67B2A1CFF8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1B937C-F46F-409B-9A98-E487A7826EBC}" type="datetimeFigureOut">
              <a:rPr lang="en-US" smtClean="0"/>
              <a:pPr/>
              <a:t>5/18/2008</a:t>
            </a:fld>
            <a:endParaRPr lang="en-US"/>
          </a:p>
        </p:txBody>
      </p:sp>
      <p:sp>
        <p:nvSpPr>
          <p:cNvPr id="5" name="Footer Placeholder 4"/>
          <p:cNvSpPr>
            <a:spLocks noGrp="1"/>
          </p:cNvSpPr>
          <p:nvPr>
            <p:ph type="ftr" sz="quarter" idx="11"/>
          </p:nvPr>
        </p:nvSpPr>
        <p:spPr/>
        <p:txBody>
          <a:bodyPr/>
          <a:lstStyle/>
          <a:p>
            <a:r>
              <a:rPr lang="en-US" smtClean="0"/>
              <a:t>www.maysstuff.com</a:t>
            </a:r>
            <a:endParaRPr lang="en-US" dirty="0"/>
          </a:p>
        </p:txBody>
      </p:sp>
      <p:sp>
        <p:nvSpPr>
          <p:cNvPr id="6" name="Slide Number Placeholder 5"/>
          <p:cNvSpPr>
            <a:spLocks noGrp="1"/>
          </p:cNvSpPr>
          <p:nvPr>
            <p:ph type="sldNum" sz="quarter" idx="12"/>
          </p:nvPr>
        </p:nvSpPr>
        <p:spPr/>
        <p:txBody>
          <a:bodyPr/>
          <a:lstStyle/>
          <a:p>
            <a:fld id="{BC133CBB-F091-4468-8D61-D67B2A1CFF8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shade val="51000"/>
                <a:satMod val="130000"/>
              </a:schemeClr>
            </a:gs>
            <a:gs pos="50000">
              <a:schemeClr val="accent1">
                <a:lumMod val="60000"/>
                <a:lumOff val="40000"/>
              </a:schemeClr>
            </a:gs>
            <a:gs pos="100000">
              <a:schemeClr val="accent1">
                <a:shade val="94000"/>
                <a:satMod val="135000"/>
                <a:alpha val="56000"/>
              </a:schemeClr>
            </a:gs>
          </a:gsLst>
          <a:lin ang="27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1B937C-F46F-409B-9A98-E487A7826EBC}" type="datetimeFigureOut">
              <a:rPr lang="en-US" smtClean="0"/>
              <a:pPr/>
              <a:t>5/18/2008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www.maysstuff.com</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133CBB-F091-4468-8D61-D67B2A1CFF8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dt="0"/>
  <p:txStyles>
    <p:titleStyle>
      <a:lvl1pPr algn="l" defTabSz="914400" rtl="0" eaLnBrk="1" latinLnBrk="0" hangingPunct="1">
        <a:spcBef>
          <a:spcPct val="0"/>
        </a:spcBef>
        <a:buNone/>
        <a:defRPr sz="4400" kern="1200">
          <a:solidFill>
            <a:srgbClr val="0E262C"/>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rgbClr val="1C4B58"/>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1C4B58"/>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1C4B58"/>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1C4B58"/>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1C4B58"/>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Custom Entrance Animations</a:t>
            </a:r>
            <a:endParaRPr lang="en-US" dirty="0"/>
          </a:p>
        </p:txBody>
      </p:sp>
      <p:sp>
        <p:nvSpPr>
          <p:cNvPr id="6" name="Subtitle 5"/>
          <p:cNvSpPr>
            <a:spLocks noGrp="1"/>
          </p:cNvSpPr>
          <p:nvPr>
            <p:ph type="subTitle" idx="1"/>
          </p:nvPr>
        </p:nvSpPr>
        <p:spPr/>
        <p:txBody>
          <a:bodyPr>
            <a:normAutofit/>
          </a:bodyPr>
          <a:lstStyle/>
          <a:p>
            <a:r>
              <a:rPr lang="en-US" dirty="0" smtClean="0"/>
              <a:t>Resize notes area, when necessary, so you can read and follow the directions</a:t>
            </a:r>
            <a:r>
              <a:rPr lang="en-US" dirty="0"/>
              <a:t> </a:t>
            </a:r>
            <a:r>
              <a:rPr lang="en-US" dirty="0" smtClean="0"/>
              <a:t>below.</a:t>
            </a:r>
          </a:p>
        </p:txBody>
      </p:sp>
      <p:sp>
        <p:nvSpPr>
          <p:cNvPr id="4" name="Footer Placeholder 3"/>
          <p:cNvSpPr>
            <a:spLocks noGrp="1"/>
          </p:cNvSpPr>
          <p:nvPr>
            <p:ph type="ftr" sz="quarter" idx="11"/>
          </p:nvPr>
        </p:nvSpPr>
        <p:spPr/>
        <p:txBody>
          <a:bodyPr/>
          <a:lstStyle/>
          <a:p>
            <a:r>
              <a:rPr lang="en-US" smtClean="0"/>
              <a:t>www.maysstuff.com</a:t>
            </a: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smtClean="0"/>
              <a:t>Custom Animation–Text Placeholder</a:t>
            </a:r>
            <a:endParaRPr lang="en-US" dirty="0"/>
          </a:p>
        </p:txBody>
      </p:sp>
      <p:sp>
        <p:nvSpPr>
          <p:cNvPr id="6" name="Content Placeholder 5"/>
          <p:cNvSpPr>
            <a:spLocks noGrp="1"/>
          </p:cNvSpPr>
          <p:nvPr>
            <p:ph idx="1"/>
          </p:nvPr>
        </p:nvSpPr>
        <p:spPr/>
        <p:txBody>
          <a:bodyPr/>
          <a:lstStyle/>
          <a:p>
            <a:r>
              <a:rPr lang="en-US" dirty="0" smtClean="0"/>
              <a:t>Custom animations allow you to control how text comes into your slide</a:t>
            </a:r>
          </a:p>
          <a:p>
            <a:r>
              <a:rPr lang="en-US" dirty="0" smtClean="0"/>
              <a:t>With oral presentations, it is helpful to bring your bullets in as you talk about them</a:t>
            </a:r>
          </a:p>
          <a:p>
            <a:pPr lvl="1"/>
            <a:r>
              <a:rPr lang="en-US" dirty="0" smtClean="0"/>
              <a:t>Less distracting for the audience</a:t>
            </a:r>
          </a:p>
          <a:p>
            <a:pPr lvl="1"/>
            <a:r>
              <a:rPr lang="en-US" dirty="0" smtClean="0"/>
              <a:t>Not tempted to read ahead</a:t>
            </a:r>
            <a:endParaRPr lang="en-US" dirty="0"/>
          </a:p>
        </p:txBody>
      </p:sp>
      <p:sp>
        <p:nvSpPr>
          <p:cNvPr id="7" name="Footer Placeholder 6"/>
          <p:cNvSpPr>
            <a:spLocks noGrp="1"/>
          </p:cNvSpPr>
          <p:nvPr>
            <p:ph type="ftr" sz="quarter" idx="11"/>
          </p:nvPr>
        </p:nvSpPr>
        <p:spPr/>
        <p:txBody>
          <a:bodyPr/>
          <a:lstStyle/>
          <a:p>
            <a:r>
              <a:rPr lang="en-US" smtClean="0"/>
              <a:t>www.maysstuff.com</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Customizing Text Animation</a:t>
            </a:r>
            <a:endParaRPr lang="en-US" dirty="0"/>
          </a:p>
        </p:txBody>
      </p:sp>
      <p:sp>
        <p:nvSpPr>
          <p:cNvPr id="7" name="Content Placeholder 6"/>
          <p:cNvSpPr>
            <a:spLocks noGrp="1"/>
          </p:cNvSpPr>
          <p:nvPr>
            <p:ph idx="1"/>
          </p:nvPr>
        </p:nvSpPr>
        <p:spPr/>
        <p:txBody>
          <a:bodyPr/>
          <a:lstStyle/>
          <a:p>
            <a:r>
              <a:rPr lang="en-US" dirty="0" smtClean="0"/>
              <a:t>All of the animation effects can be customized in many ways</a:t>
            </a:r>
          </a:p>
          <a:p>
            <a:r>
              <a:rPr lang="en-US" dirty="0" smtClean="0"/>
              <a:t>When direction is applicable, it can be changed to come in from 8 different directions</a:t>
            </a:r>
          </a:p>
          <a:p>
            <a:pPr lvl="1"/>
            <a:r>
              <a:rPr lang="en-US" dirty="0" smtClean="0"/>
              <a:t>Avoid anything from the left when animating text</a:t>
            </a:r>
          </a:p>
          <a:p>
            <a:pPr lvl="1"/>
            <a:r>
              <a:rPr lang="en-US" dirty="0" smtClean="0"/>
              <a:t>Makes most audience members eyes ‘twitch’</a:t>
            </a:r>
          </a:p>
          <a:p>
            <a:r>
              <a:rPr lang="en-US" dirty="0" smtClean="0"/>
              <a:t>Speed may vary from computer to computer</a:t>
            </a:r>
            <a:endParaRPr lang="en-US" dirty="0"/>
          </a:p>
        </p:txBody>
      </p:sp>
      <p:sp>
        <p:nvSpPr>
          <p:cNvPr id="4" name="Footer Placeholder 3"/>
          <p:cNvSpPr>
            <a:spLocks noGrp="1"/>
          </p:cNvSpPr>
          <p:nvPr>
            <p:ph type="ftr" sz="quarter" idx="11"/>
          </p:nvPr>
        </p:nvSpPr>
        <p:spPr/>
        <p:txBody>
          <a:bodyPr/>
          <a:lstStyle/>
          <a:p>
            <a:r>
              <a:rPr lang="en-US" smtClean="0"/>
              <a:t>www.maysstuff.com</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 calcmode="lin" valueType="num">
                                      <p:cBhvr additive="base">
                                        <p:cTn id="1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 calcmode="lin" valueType="num">
                                      <p:cBhvr additive="base">
                                        <p:cTn id="21"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 calcmode="lin" valueType="num">
                                      <p:cBhvr additive="base">
                                        <p:cTn id="27"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Effect Options</a:t>
            </a:r>
            <a:endParaRPr lang="en-US" dirty="0"/>
          </a:p>
        </p:txBody>
      </p:sp>
      <p:sp>
        <p:nvSpPr>
          <p:cNvPr id="6" name="Content Placeholder 5"/>
          <p:cNvSpPr>
            <a:spLocks noGrp="1"/>
          </p:cNvSpPr>
          <p:nvPr>
            <p:ph idx="1"/>
          </p:nvPr>
        </p:nvSpPr>
        <p:spPr/>
        <p:txBody>
          <a:bodyPr>
            <a:normAutofit lnSpcReduction="10000"/>
          </a:bodyPr>
          <a:lstStyle/>
          <a:p>
            <a:r>
              <a:rPr lang="en-US" dirty="0" smtClean="0"/>
              <a:t>Direction:  options for a Smooth Start and End</a:t>
            </a:r>
          </a:p>
          <a:p>
            <a:r>
              <a:rPr lang="en-US" dirty="0" smtClean="0"/>
              <a:t>Sound:  adds a sound to the animation effect (don’t be tempted…)</a:t>
            </a:r>
          </a:p>
          <a:p>
            <a:r>
              <a:rPr lang="en-US" dirty="0" smtClean="0"/>
              <a:t>After animation:  select a color to have bullets dim on next animation</a:t>
            </a:r>
          </a:p>
          <a:p>
            <a:pPr lvl="1"/>
            <a:r>
              <a:rPr lang="en-US" dirty="0" smtClean="0">
                <a:sym typeface="Webdings"/>
              </a:rPr>
              <a:t>Dimming previous bullets can help to keep the audience focused</a:t>
            </a:r>
            <a:endParaRPr lang="en-US" dirty="0" smtClean="0"/>
          </a:p>
          <a:p>
            <a:r>
              <a:rPr lang="en-US" dirty="0" smtClean="0"/>
              <a:t>Animate text:  All at once, By Word, or By Letter</a:t>
            </a:r>
          </a:p>
        </p:txBody>
      </p:sp>
      <p:sp>
        <p:nvSpPr>
          <p:cNvPr id="7" name="Footer Placeholder 6"/>
          <p:cNvSpPr>
            <a:spLocks noGrp="1"/>
          </p:cNvSpPr>
          <p:nvPr>
            <p:ph type="ftr" sz="quarter" idx="11"/>
          </p:nvPr>
        </p:nvSpPr>
        <p:spPr/>
        <p:txBody>
          <a:bodyPr/>
          <a:lstStyle/>
          <a:p>
            <a:r>
              <a:rPr lang="en-US" smtClean="0"/>
              <a:t>www.maysstuff.com</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accel="50000" decel="50000" fill="hold" grpId="0" nodeType="with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 calcmode="lin" valueType="num">
                                      <p:cBhvr additive="base">
                                        <p:cTn id="23"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accel="50000" decel="50000" fill="hold" grpId="0" nodeType="click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anim calcmode="lin" valueType="num">
                                      <p:cBhvr additive="base">
                                        <p:cTn id="29"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Timing Options</a:t>
            </a:r>
            <a:endParaRPr lang="en-US" dirty="0"/>
          </a:p>
        </p:txBody>
      </p:sp>
      <p:sp>
        <p:nvSpPr>
          <p:cNvPr id="6" name="Content Placeholder 5"/>
          <p:cNvSpPr>
            <a:spLocks noGrp="1"/>
          </p:cNvSpPr>
          <p:nvPr>
            <p:ph idx="1"/>
          </p:nvPr>
        </p:nvSpPr>
        <p:spPr/>
        <p:txBody>
          <a:bodyPr>
            <a:normAutofit fontScale="92500"/>
          </a:bodyPr>
          <a:lstStyle/>
          <a:p>
            <a:r>
              <a:rPr lang="en-US" dirty="0" smtClean="0"/>
              <a:t>Delay: by default 0 seconds – adjust to have more time between animations on timed slides or when Automatically after previous is set</a:t>
            </a:r>
          </a:p>
          <a:p>
            <a:r>
              <a:rPr lang="en-US" dirty="0" smtClean="0"/>
              <a:t>Repeat: by default (none) – best setting for text</a:t>
            </a:r>
          </a:p>
          <a:p>
            <a:r>
              <a:rPr lang="en-US" dirty="0" smtClean="0"/>
              <a:t>Rewind when done playing check box – by default unchecked (Rewind on a text animation makes it disappear.)</a:t>
            </a:r>
          </a:p>
          <a:p>
            <a:r>
              <a:rPr lang="en-US" dirty="0" smtClean="0"/>
              <a:t>Triggers button (more about this one later!)</a:t>
            </a:r>
          </a:p>
        </p:txBody>
      </p:sp>
      <p:sp>
        <p:nvSpPr>
          <p:cNvPr id="7" name="Footer Placeholder 6"/>
          <p:cNvSpPr>
            <a:spLocks noGrp="1"/>
          </p:cNvSpPr>
          <p:nvPr>
            <p:ph type="ftr" sz="quarter" idx="11"/>
          </p:nvPr>
        </p:nvSpPr>
        <p:spPr/>
        <p:txBody>
          <a:bodyPr/>
          <a:lstStyle/>
          <a:p>
            <a:r>
              <a:rPr lang="en-US" smtClean="0"/>
              <a:t>www.maysstuff.com</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0-#ppt_h/2"/>
                                          </p:val>
                                        </p:tav>
                                        <p:tav tm="100000">
                                          <p:val>
                                            <p:strVal val="#ppt_y"/>
                                          </p:val>
                                        </p:tav>
                                      </p:tavLst>
                                    </p:anim>
                                  </p:childTnLst>
                                  <p:subTnLst>
                                    <p:animClr>
                                      <p:cBhvr override="childStyle">
                                        <p:cTn dur="1" fill="hold" display="0" masterRel="nextClick" afterEffect="1"/>
                                        <p:tgtEl>
                                          <p:spTgt spid="6">
                                            <p:txEl>
                                              <p:pRg st="0" end="0"/>
                                            </p:txEl>
                                          </p:spTgt>
                                        </p:tgtEl>
                                        <p:attrNameLst>
                                          <p:attrName>ppt_c</p:attrName>
                                        </p:attrNameLst>
                                      </p:cBhvr>
                                      <p:to>
                                        <a:schemeClr val="accent1"/>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0-#ppt_h/2"/>
                                          </p:val>
                                        </p:tav>
                                        <p:tav tm="100000">
                                          <p:val>
                                            <p:strVal val="#ppt_y"/>
                                          </p:val>
                                        </p:tav>
                                      </p:tavLst>
                                    </p:anim>
                                  </p:childTnLst>
                                  <p:subTnLst>
                                    <p:animClr>
                                      <p:cBhvr override="childStyle">
                                        <p:cTn dur="1" fill="hold" display="0" masterRel="nextClick" afterEffect="1"/>
                                        <p:tgtEl>
                                          <p:spTgt spid="6">
                                            <p:txEl>
                                              <p:pRg st="1" end="1"/>
                                            </p:txEl>
                                          </p:spTgt>
                                        </p:tgtEl>
                                        <p:attrNameLst>
                                          <p:attrName>ppt_c</p:attrName>
                                        </p:attrNameLst>
                                      </p:cBhvr>
                                      <p:to>
                                        <a:schemeClr val="accent1"/>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0-#ppt_h/2"/>
                                          </p:val>
                                        </p:tav>
                                        <p:tav tm="100000">
                                          <p:val>
                                            <p:strVal val="#ppt_y"/>
                                          </p:val>
                                        </p:tav>
                                      </p:tavLst>
                                    </p:anim>
                                  </p:childTnLst>
                                  <p:subTnLst>
                                    <p:animClr>
                                      <p:cBhvr override="childStyle">
                                        <p:cTn dur="1" fill="hold" display="0" masterRel="nextClick" afterEffect="1"/>
                                        <p:tgtEl>
                                          <p:spTgt spid="6">
                                            <p:txEl>
                                              <p:pRg st="2" end="2"/>
                                            </p:txEl>
                                          </p:spTgt>
                                        </p:tgtEl>
                                        <p:attrNameLst>
                                          <p:attrName>ppt_c</p:attrName>
                                        </p:attrNameLst>
                                      </p:cBhvr>
                                      <p:to>
                                        <a:schemeClr val="accent1"/>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0-#ppt_h/2"/>
                                          </p:val>
                                        </p:tav>
                                        <p:tav tm="100000">
                                          <p:val>
                                            <p:strVal val="#ppt_y"/>
                                          </p:val>
                                        </p:tav>
                                      </p:tavLst>
                                    </p:anim>
                                  </p:childTnLst>
                                  <p:subTnLst>
                                    <p:animClr>
                                      <p:cBhvr override="childStyle">
                                        <p:cTn dur="1" fill="hold" display="0" masterRel="nextClick" afterEffect="1"/>
                                        <p:tgtEl>
                                          <p:spTgt spid="6">
                                            <p:txEl>
                                              <p:pRg st="3" end="3"/>
                                            </p:txEl>
                                          </p:spTgt>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Text Animation Options</a:t>
            </a:r>
            <a:endParaRPr lang="en-US" dirty="0"/>
          </a:p>
        </p:txBody>
      </p:sp>
      <p:sp>
        <p:nvSpPr>
          <p:cNvPr id="3" name="Content Placeholder 2"/>
          <p:cNvSpPr>
            <a:spLocks noGrp="1"/>
          </p:cNvSpPr>
          <p:nvPr>
            <p:ph idx="1"/>
          </p:nvPr>
        </p:nvSpPr>
        <p:spPr/>
        <p:txBody>
          <a:bodyPr>
            <a:normAutofit lnSpcReduction="10000"/>
          </a:bodyPr>
          <a:lstStyle/>
          <a:p>
            <a:r>
              <a:rPr lang="en-US" dirty="0" smtClean="0"/>
              <a:t>Group text allows you to determine animation grouping options from:</a:t>
            </a:r>
          </a:p>
          <a:p>
            <a:pPr lvl="1"/>
            <a:r>
              <a:rPr lang="en-US" dirty="0" smtClean="0"/>
              <a:t>All at once, to</a:t>
            </a:r>
          </a:p>
          <a:p>
            <a:pPr lvl="1"/>
            <a:r>
              <a:rPr lang="en-US" dirty="0" smtClean="0"/>
              <a:t>By any level paragraph</a:t>
            </a:r>
          </a:p>
          <a:p>
            <a:r>
              <a:rPr lang="en-US" dirty="0" smtClean="0"/>
              <a:t>Automatically after allows you to set a number of seconds between automatic animations</a:t>
            </a:r>
          </a:p>
          <a:p>
            <a:r>
              <a:rPr lang="en-US" dirty="0" smtClean="0"/>
              <a:t>In reverse order – brings your last bullet in first</a:t>
            </a:r>
            <a:endParaRPr lang="en-US" dirty="0"/>
          </a:p>
        </p:txBody>
      </p:sp>
      <p:sp>
        <p:nvSpPr>
          <p:cNvPr id="4" name="Footer Placeholder 3"/>
          <p:cNvSpPr>
            <a:spLocks noGrp="1"/>
          </p:cNvSpPr>
          <p:nvPr>
            <p:ph type="ftr" sz="quarter" idx="11"/>
          </p:nvPr>
        </p:nvSpPr>
        <p:spPr/>
        <p:txBody>
          <a:bodyPr/>
          <a:lstStyle/>
          <a:p>
            <a:r>
              <a:rPr lang="en-US" smtClean="0"/>
              <a:t>www.maysstuff.com</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subTnLst>
                                    <p:animClr>
                                      <p:cBhvr override="childStyle">
                                        <p:cTn dur="1" fill="hold" display="0" masterRel="nextClick" afterEffect="1"/>
                                        <p:tgtEl>
                                          <p:spTgt spid="3">
                                            <p:txEl>
                                              <p:pRg st="0" end="0"/>
                                            </p:txEl>
                                          </p:spTgt>
                                        </p:tgtEl>
                                        <p:attrNameLst>
                                          <p:attrName>ppt_c</p:attrName>
                                        </p:attrNameLst>
                                      </p:cBhvr>
                                      <p:to>
                                        <a:schemeClr val="accent1"/>
                                      </p:to>
                                    </p:animClr>
                                  </p:sub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subTnLst>
                                    <p:animClr>
                                      <p:cBhvr override="childStyle">
                                        <p:cTn dur="1" fill="hold" display="0" masterRel="nextClick" afterEffect="1"/>
                                        <p:tgtEl>
                                          <p:spTgt spid="3">
                                            <p:txEl>
                                              <p:pRg st="1" end="1"/>
                                            </p:txEl>
                                          </p:spTgt>
                                        </p:tgtEl>
                                        <p:attrNameLst>
                                          <p:attrName>ppt_c</p:attrName>
                                        </p:attrNameLst>
                                      </p:cBhvr>
                                      <p:to>
                                        <a:schemeClr val="accent1"/>
                                      </p:to>
                                    </p:animClr>
                                  </p:sub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subTnLst>
                                    <p:animClr>
                                      <p:cBhvr override="childStyle">
                                        <p:cTn dur="1" fill="hold" display="0" masterRel="nextClick" afterEffect="1"/>
                                        <p:tgtEl>
                                          <p:spTgt spid="3">
                                            <p:txEl>
                                              <p:pRg st="2" end="2"/>
                                            </p:txEl>
                                          </p:spTgt>
                                        </p:tgtEl>
                                        <p:attrNameLst>
                                          <p:attrName>ppt_c</p:attrName>
                                        </p:attrNameLst>
                                      </p:cBhvr>
                                      <p:to>
                                        <a:schemeClr val="accent1"/>
                                      </p:to>
                                    </p:animClr>
                                  </p:sub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subTnLst>
                                    <p:animClr>
                                      <p:cBhvr override="childStyle">
                                        <p:cTn dur="1" fill="hold" display="0" masterRel="nextClick" afterEffect="1"/>
                                        <p:tgtEl>
                                          <p:spTgt spid="3">
                                            <p:txEl>
                                              <p:pRg st="3" end="3"/>
                                            </p:txEl>
                                          </p:spTgt>
                                        </p:tgtEl>
                                        <p:attrNameLst>
                                          <p:attrName>ppt_c</p:attrName>
                                        </p:attrNameLst>
                                      </p:cBhvr>
                                      <p:to>
                                        <a:schemeClr val="accent1"/>
                                      </p:to>
                                    </p:animClr>
                                  </p:sub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subTnLst>
                                    <p:animClr>
                                      <p:cBhvr override="childStyle">
                                        <p:cTn dur="1" fill="hold" display="0" masterRel="nextClick" afterEffect="1"/>
                                        <p:tgtEl>
                                          <p:spTgt spid="3">
                                            <p:txEl>
                                              <p:pRg st="4" end="4"/>
                                            </p:txEl>
                                          </p:spTgt>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Entrance Animation Effects</a:t>
            </a:r>
            <a:endParaRPr lang="en-US" dirty="0"/>
          </a:p>
        </p:txBody>
      </p:sp>
      <p:sp>
        <p:nvSpPr>
          <p:cNvPr id="7" name="Content Placeholder 6"/>
          <p:cNvSpPr>
            <a:spLocks noGrp="1"/>
          </p:cNvSpPr>
          <p:nvPr>
            <p:ph sz="half" idx="1"/>
          </p:nvPr>
        </p:nvSpPr>
        <p:spPr/>
        <p:txBody>
          <a:bodyPr>
            <a:noAutofit/>
          </a:bodyPr>
          <a:lstStyle/>
          <a:p>
            <a:r>
              <a:rPr lang="en-US" dirty="0" smtClean="0"/>
              <a:t>Crawl In</a:t>
            </a:r>
          </a:p>
          <a:p>
            <a:r>
              <a:rPr lang="en-US" dirty="0" smtClean="0"/>
              <a:t>Fly In</a:t>
            </a:r>
          </a:p>
          <a:p>
            <a:r>
              <a:rPr lang="en-US" dirty="0" smtClean="0"/>
              <a:t>Rise Up</a:t>
            </a:r>
          </a:p>
          <a:p>
            <a:r>
              <a:rPr lang="en-US" dirty="0" smtClean="0"/>
              <a:t>Zoom</a:t>
            </a:r>
          </a:p>
          <a:p>
            <a:r>
              <a:rPr lang="en-US" dirty="0" smtClean="0"/>
              <a:t>Boomerang</a:t>
            </a:r>
          </a:p>
          <a:p>
            <a:r>
              <a:rPr lang="en-US" dirty="0" smtClean="0"/>
              <a:t>Bounce</a:t>
            </a:r>
          </a:p>
          <a:p>
            <a:r>
              <a:rPr lang="en-US" dirty="0" smtClean="0"/>
              <a:t>Float</a:t>
            </a:r>
          </a:p>
          <a:p>
            <a:r>
              <a:rPr lang="en-US" dirty="0" smtClean="0"/>
              <a:t>Light Speed</a:t>
            </a:r>
          </a:p>
          <a:p>
            <a:r>
              <a:rPr lang="en-US" dirty="0" smtClean="0"/>
              <a:t>Spiral In</a:t>
            </a:r>
          </a:p>
          <a:p>
            <a:endParaRPr lang="en-US" dirty="0"/>
          </a:p>
        </p:txBody>
      </p:sp>
      <p:sp>
        <p:nvSpPr>
          <p:cNvPr id="22" name="Content Placeholder 6"/>
          <p:cNvSpPr>
            <a:spLocks noGrp="1"/>
          </p:cNvSpPr>
          <p:nvPr>
            <p:ph sz="half" idx="2"/>
          </p:nvPr>
        </p:nvSpPr>
        <p:spPr>
          <a:xfrm>
            <a:off x="3429000" y="1600200"/>
            <a:ext cx="2362200" cy="4525963"/>
          </a:xfrm>
        </p:spPr>
        <p:txBody>
          <a:bodyPr>
            <a:noAutofit/>
          </a:bodyPr>
          <a:lstStyle/>
          <a:p>
            <a:r>
              <a:rPr lang="en-US" dirty="0" smtClean="0"/>
              <a:t>Appear</a:t>
            </a:r>
          </a:p>
          <a:p>
            <a:r>
              <a:rPr lang="en-US" dirty="0" smtClean="0"/>
              <a:t>Dissolve In</a:t>
            </a:r>
          </a:p>
          <a:p>
            <a:r>
              <a:rPr lang="en-US" dirty="0" smtClean="0"/>
              <a:t>Flash Once</a:t>
            </a:r>
          </a:p>
          <a:p>
            <a:r>
              <a:rPr lang="en-US" dirty="0" smtClean="0"/>
              <a:t>Fade</a:t>
            </a:r>
          </a:p>
          <a:p>
            <a:r>
              <a:rPr lang="en-US" dirty="0" smtClean="0"/>
              <a:t>Expand</a:t>
            </a:r>
          </a:p>
          <a:p>
            <a:r>
              <a:rPr lang="en-US" dirty="0" smtClean="0"/>
              <a:t>Compress</a:t>
            </a:r>
          </a:p>
          <a:p>
            <a:r>
              <a:rPr lang="en-US" dirty="0" smtClean="0"/>
              <a:t>Glide</a:t>
            </a:r>
          </a:p>
          <a:p>
            <a:r>
              <a:rPr lang="en-US" dirty="0" smtClean="0"/>
              <a:t>Thread</a:t>
            </a:r>
          </a:p>
          <a:p>
            <a:r>
              <a:rPr lang="en-US" dirty="0" smtClean="0"/>
              <a:t>Wheel</a:t>
            </a:r>
          </a:p>
          <a:p>
            <a:endParaRPr lang="en-US" dirty="0"/>
          </a:p>
        </p:txBody>
      </p:sp>
      <p:sp>
        <p:nvSpPr>
          <p:cNvPr id="31" name="Footer Placeholder 30"/>
          <p:cNvSpPr>
            <a:spLocks noGrp="1"/>
          </p:cNvSpPr>
          <p:nvPr>
            <p:ph type="ftr" sz="quarter" idx="11"/>
          </p:nvPr>
        </p:nvSpPr>
        <p:spPr/>
        <p:txBody>
          <a:bodyPr/>
          <a:lstStyle/>
          <a:p>
            <a:r>
              <a:rPr lang="en-US" smtClean="0"/>
              <a:t>www.maysstuff.com</a:t>
            </a:r>
            <a:endParaRPr lang="en-US" dirty="0" smtClean="0"/>
          </a:p>
        </p:txBody>
      </p:sp>
      <p:sp>
        <p:nvSpPr>
          <p:cNvPr id="12" name="Oval 11"/>
          <p:cNvSpPr/>
          <p:nvPr/>
        </p:nvSpPr>
        <p:spPr>
          <a:xfrm>
            <a:off x="6248400" y="2895600"/>
            <a:ext cx="1981200" cy="1600200"/>
          </a:xfrm>
          <a:prstGeom prst="ellipse">
            <a:avLst/>
          </a:prstGeom>
          <a:no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b="1" dirty="0" smtClean="0">
                <a:solidFill>
                  <a:srgbClr val="0070C0"/>
                </a:solidFill>
              </a:rPr>
              <a:t>Sample Text</a:t>
            </a:r>
            <a:endParaRPr lang="en-US" sz="2800" b="1" dirty="0">
              <a:solidFill>
                <a:srgbClr val="0070C0"/>
              </a:solidFill>
            </a:endParaRPr>
          </a:p>
        </p:txBody>
      </p:sp>
      <p:sp>
        <p:nvSpPr>
          <p:cNvPr id="13" name="Rectangle 12"/>
          <p:cNvSpPr/>
          <p:nvPr/>
        </p:nvSpPr>
        <p:spPr>
          <a:xfrm>
            <a:off x="457200" y="1752600"/>
            <a:ext cx="3048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4" name="Rectangle 13"/>
          <p:cNvSpPr/>
          <p:nvPr/>
        </p:nvSpPr>
        <p:spPr>
          <a:xfrm>
            <a:off x="457200" y="2262868"/>
            <a:ext cx="3048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5" name="Rectangle 14"/>
          <p:cNvSpPr/>
          <p:nvPr/>
        </p:nvSpPr>
        <p:spPr>
          <a:xfrm>
            <a:off x="457200" y="2773136"/>
            <a:ext cx="3048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6" name="Rectangle 15"/>
          <p:cNvSpPr/>
          <p:nvPr/>
        </p:nvSpPr>
        <p:spPr>
          <a:xfrm>
            <a:off x="457200" y="3283404"/>
            <a:ext cx="3048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7" name="Rectangle 16"/>
          <p:cNvSpPr/>
          <p:nvPr/>
        </p:nvSpPr>
        <p:spPr>
          <a:xfrm>
            <a:off x="457200" y="3793672"/>
            <a:ext cx="3048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8" name="Rectangle 17"/>
          <p:cNvSpPr/>
          <p:nvPr/>
        </p:nvSpPr>
        <p:spPr>
          <a:xfrm>
            <a:off x="457200" y="4303940"/>
            <a:ext cx="3048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9" name="Rectangle 18"/>
          <p:cNvSpPr/>
          <p:nvPr/>
        </p:nvSpPr>
        <p:spPr>
          <a:xfrm>
            <a:off x="457200" y="4814208"/>
            <a:ext cx="3048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0" name="Rectangle 19"/>
          <p:cNvSpPr/>
          <p:nvPr/>
        </p:nvSpPr>
        <p:spPr>
          <a:xfrm>
            <a:off x="457200" y="5324476"/>
            <a:ext cx="3048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1" name="Rectangle 20"/>
          <p:cNvSpPr/>
          <p:nvPr/>
        </p:nvSpPr>
        <p:spPr>
          <a:xfrm>
            <a:off x="457200" y="5834742"/>
            <a:ext cx="3048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3" name="Rectangle 22"/>
          <p:cNvSpPr/>
          <p:nvPr/>
        </p:nvSpPr>
        <p:spPr>
          <a:xfrm>
            <a:off x="3429000" y="1752600"/>
            <a:ext cx="3048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4" name="Rectangle 23"/>
          <p:cNvSpPr/>
          <p:nvPr/>
        </p:nvSpPr>
        <p:spPr>
          <a:xfrm>
            <a:off x="3429000" y="2262868"/>
            <a:ext cx="3048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5" name="Rectangle 24"/>
          <p:cNvSpPr/>
          <p:nvPr/>
        </p:nvSpPr>
        <p:spPr>
          <a:xfrm>
            <a:off x="3429000" y="2773136"/>
            <a:ext cx="3048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6" name="Rectangle 25"/>
          <p:cNvSpPr/>
          <p:nvPr/>
        </p:nvSpPr>
        <p:spPr>
          <a:xfrm>
            <a:off x="3429000" y="3283404"/>
            <a:ext cx="3048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7" name="Rectangle 26"/>
          <p:cNvSpPr/>
          <p:nvPr/>
        </p:nvSpPr>
        <p:spPr>
          <a:xfrm>
            <a:off x="3429000" y="3793672"/>
            <a:ext cx="3048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8" name="Rectangle 27"/>
          <p:cNvSpPr/>
          <p:nvPr/>
        </p:nvSpPr>
        <p:spPr>
          <a:xfrm>
            <a:off x="3429000" y="4303940"/>
            <a:ext cx="3048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9" name="Rectangle 28"/>
          <p:cNvSpPr/>
          <p:nvPr/>
        </p:nvSpPr>
        <p:spPr>
          <a:xfrm>
            <a:off x="3429000" y="4814208"/>
            <a:ext cx="3048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0" name="Rectangle 29"/>
          <p:cNvSpPr/>
          <p:nvPr/>
        </p:nvSpPr>
        <p:spPr>
          <a:xfrm>
            <a:off x="3429000" y="5324476"/>
            <a:ext cx="3048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2" name="Rectangle 31"/>
          <p:cNvSpPr/>
          <p:nvPr/>
        </p:nvSpPr>
        <p:spPr>
          <a:xfrm>
            <a:off x="3429000" y="5834742"/>
            <a:ext cx="3048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3" name="Action Button: Custom 32">
            <a:hlinkClick r:id="" action="ppaction://hlinkshowjump?jump=endshow" highlightClick="1"/>
          </p:cNvPr>
          <p:cNvSpPr/>
          <p:nvPr/>
        </p:nvSpPr>
        <p:spPr>
          <a:xfrm>
            <a:off x="7162800" y="5715000"/>
            <a:ext cx="1143000" cy="381000"/>
          </a:xfrm>
          <a:prstGeom prst="actionButtonBlank">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smtClean="0"/>
              <a:t>End Show</a:t>
            </a:r>
            <a:endParaRPr lang="en-US"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0" fill="hold"/>
                                        <p:tgtEl>
                                          <p:spTgt spid="12"/>
                                        </p:tgtEl>
                                        <p:attrNameLst>
                                          <p:attrName>ppt_x</p:attrName>
                                        </p:attrNameLst>
                                      </p:cBhvr>
                                      <p:tavLst>
                                        <p:tav tm="0">
                                          <p:val>
                                            <p:strVal val="#ppt_x"/>
                                          </p:val>
                                        </p:tav>
                                        <p:tav tm="100000">
                                          <p:val>
                                            <p:strVal val="#ppt_x"/>
                                          </p:val>
                                        </p:tav>
                                      </p:tavLst>
                                    </p:anim>
                                    <p:anim calcmode="lin" valueType="num">
                                      <p:cBhvr additive="base">
                                        <p:cTn id="8" dur="5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13"/>
                  </p:tgtEl>
                </p:cond>
              </p:nextCondLst>
            </p:seq>
            <p:seq concurrent="1" nextAc="seek">
              <p:cTn id="9" restart="whenNotActive" fill="hold" evtFilter="cancelBubble" nodeType="interactiveSeq">
                <p:stCondLst>
                  <p:cond evt="onClick" delay="0">
                    <p:tgtEl>
                      <p:spTgt spid="14"/>
                    </p:tgtEl>
                  </p:cond>
                </p:stCondLst>
                <p:endSync evt="end" delay="0">
                  <p:rtn val="all"/>
                </p:endSync>
                <p:childTnLst>
                  <p:par>
                    <p:cTn id="10" fill="hold">
                      <p:stCondLst>
                        <p:cond delay="0"/>
                      </p:stCondLst>
                      <p:childTnLst>
                        <p:par>
                          <p:cTn id="11" fill="hold">
                            <p:stCondLst>
                              <p:cond delay="0"/>
                            </p:stCondLst>
                            <p:childTnLst>
                              <p:par>
                                <p:cTn id="12" presetID="2" presetClass="entr" presetSubtype="4" fill="hold" grpId="1"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14"/>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37" presetClass="entr" presetSubtype="0" fill="hold" grpId="2"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900" decel="100000" fill="hold"/>
                                        <p:tgtEl>
                                          <p:spTgt spid="12"/>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nextCondLst>
                <p:cond evt="onClick" delay="0">
                  <p:tgtEl>
                    <p:spTgt spid="15"/>
                  </p:tgtEl>
                </p:cond>
              </p:nextCondLst>
            </p:seq>
            <p:seq concurrent="1" nextAc="seek">
              <p:cTn id="25" restart="whenNotActive" fill="hold" evtFilter="cancelBubble" nodeType="interactiveSeq">
                <p:stCondLst>
                  <p:cond evt="onClick" delay="0">
                    <p:tgtEl>
                      <p:spTgt spid="16"/>
                    </p:tgtEl>
                  </p:cond>
                </p:stCondLst>
                <p:endSync evt="end" delay="0">
                  <p:rtn val="all"/>
                </p:endSync>
                <p:childTnLst>
                  <p:par>
                    <p:cTn id="26" fill="hold">
                      <p:stCondLst>
                        <p:cond delay="0"/>
                      </p:stCondLst>
                      <p:childTnLst>
                        <p:par>
                          <p:cTn id="27" fill="hold">
                            <p:stCondLst>
                              <p:cond delay="0"/>
                            </p:stCondLst>
                            <p:childTnLst>
                              <p:par>
                                <p:cTn id="28" presetID="23" presetClass="entr" presetSubtype="16" fill="hold" grpId="3"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childTnLst>
                                </p:cTn>
                              </p:par>
                            </p:childTnLst>
                          </p:cTn>
                        </p:par>
                      </p:childTnLst>
                    </p:cTn>
                  </p:par>
                </p:childTnLst>
              </p:cTn>
              <p:nextCondLst>
                <p:cond evt="onClick" delay="0">
                  <p:tgtEl>
                    <p:spTgt spid="16"/>
                  </p:tgtEl>
                </p:cond>
              </p:nextCondLst>
            </p:seq>
            <p:seq concurrent="1" nextAc="seek">
              <p:cTn id="32" restart="whenNotActive" fill="hold" evtFilter="cancelBubble" nodeType="interactiveSeq">
                <p:stCondLst>
                  <p:cond evt="onClick" delay="0">
                    <p:tgtEl>
                      <p:spTgt spid="17"/>
                    </p:tgtEl>
                  </p:cond>
                </p:stCondLst>
                <p:endSync evt="end" delay="0">
                  <p:rtn val="all"/>
                </p:endSync>
                <p:childTnLst>
                  <p:par>
                    <p:cTn id="33" fill="hold">
                      <p:stCondLst>
                        <p:cond delay="0"/>
                      </p:stCondLst>
                      <p:childTnLst>
                        <p:par>
                          <p:cTn id="34" fill="hold">
                            <p:stCondLst>
                              <p:cond delay="0"/>
                            </p:stCondLst>
                            <p:childTnLst>
                              <p:par>
                                <p:cTn id="35" presetID="25" presetClass="entr" presetSubtype="0" fill="hold" grpId="4"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40" dur="1000" fill="hold"/>
                                        <p:tgtEl>
                                          <p:spTgt spid="12"/>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12"/>
                                        </p:tgtEl>
                                      </p:cBhvr>
                                    </p:animEffect>
                                  </p:childTnLst>
                                </p:cTn>
                              </p:par>
                            </p:childTnLst>
                          </p:cTn>
                        </p:par>
                      </p:childTnLst>
                    </p:cTn>
                  </p:par>
                </p:childTnLst>
              </p:cTn>
              <p:nextCondLst>
                <p:cond evt="onClick" delay="0">
                  <p:tgtEl>
                    <p:spTgt spid="17"/>
                  </p:tgtEl>
                </p:cond>
              </p:nextCondLst>
            </p:seq>
            <p:seq concurrent="1" nextAc="seek">
              <p:cTn id="45" restart="whenNotActive" fill="hold" evtFilter="cancelBubble" nodeType="interactiveSeq">
                <p:stCondLst>
                  <p:cond evt="onClick" delay="0">
                    <p:tgtEl>
                      <p:spTgt spid="18"/>
                    </p:tgtEl>
                  </p:cond>
                </p:stCondLst>
                <p:endSync evt="end" delay="0">
                  <p:rtn val="all"/>
                </p:endSync>
                <p:childTnLst>
                  <p:par>
                    <p:cTn id="46" fill="hold">
                      <p:stCondLst>
                        <p:cond delay="0"/>
                      </p:stCondLst>
                      <p:childTnLst>
                        <p:par>
                          <p:cTn id="47" fill="hold">
                            <p:stCondLst>
                              <p:cond delay="0"/>
                            </p:stCondLst>
                            <p:childTnLst>
                              <p:par>
                                <p:cTn id="48" presetID="26" presetClass="entr" presetSubtype="0" fill="hold" grpId="5"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down)">
                                      <p:cBhvr>
                                        <p:cTn id="50" dur="580">
                                          <p:stCondLst>
                                            <p:cond delay="0"/>
                                          </p:stCondLst>
                                        </p:cTn>
                                        <p:tgtEl>
                                          <p:spTgt spid="12"/>
                                        </p:tgtEl>
                                      </p:cBhvr>
                                    </p:animEffect>
                                    <p:anim calcmode="lin" valueType="num">
                                      <p:cBhvr>
                                        <p:cTn id="51"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56" dur="26">
                                          <p:stCondLst>
                                            <p:cond delay="650"/>
                                          </p:stCondLst>
                                        </p:cTn>
                                        <p:tgtEl>
                                          <p:spTgt spid="12"/>
                                        </p:tgtEl>
                                      </p:cBhvr>
                                      <p:to x="100000" y="60000"/>
                                    </p:animScale>
                                    <p:animScale>
                                      <p:cBhvr>
                                        <p:cTn id="57" dur="166" decel="50000">
                                          <p:stCondLst>
                                            <p:cond delay="676"/>
                                          </p:stCondLst>
                                        </p:cTn>
                                        <p:tgtEl>
                                          <p:spTgt spid="12"/>
                                        </p:tgtEl>
                                      </p:cBhvr>
                                      <p:to x="100000" y="100000"/>
                                    </p:animScale>
                                    <p:animScale>
                                      <p:cBhvr>
                                        <p:cTn id="58" dur="26">
                                          <p:stCondLst>
                                            <p:cond delay="1312"/>
                                          </p:stCondLst>
                                        </p:cTn>
                                        <p:tgtEl>
                                          <p:spTgt spid="12"/>
                                        </p:tgtEl>
                                      </p:cBhvr>
                                      <p:to x="100000" y="80000"/>
                                    </p:animScale>
                                    <p:animScale>
                                      <p:cBhvr>
                                        <p:cTn id="59" dur="166" decel="50000">
                                          <p:stCondLst>
                                            <p:cond delay="1338"/>
                                          </p:stCondLst>
                                        </p:cTn>
                                        <p:tgtEl>
                                          <p:spTgt spid="12"/>
                                        </p:tgtEl>
                                      </p:cBhvr>
                                      <p:to x="100000" y="100000"/>
                                    </p:animScale>
                                    <p:animScale>
                                      <p:cBhvr>
                                        <p:cTn id="60" dur="26">
                                          <p:stCondLst>
                                            <p:cond delay="1642"/>
                                          </p:stCondLst>
                                        </p:cTn>
                                        <p:tgtEl>
                                          <p:spTgt spid="12"/>
                                        </p:tgtEl>
                                      </p:cBhvr>
                                      <p:to x="100000" y="90000"/>
                                    </p:animScale>
                                    <p:animScale>
                                      <p:cBhvr>
                                        <p:cTn id="61" dur="166" decel="50000">
                                          <p:stCondLst>
                                            <p:cond delay="1668"/>
                                          </p:stCondLst>
                                        </p:cTn>
                                        <p:tgtEl>
                                          <p:spTgt spid="12"/>
                                        </p:tgtEl>
                                      </p:cBhvr>
                                      <p:to x="100000" y="100000"/>
                                    </p:animScale>
                                    <p:animScale>
                                      <p:cBhvr>
                                        <p:cTn id="62" dur="26">
                                          <p:stCondLst>
                                            <p:cond delay="1808"/>
                                          </p:stCondLst>
                                        </p:cTn>
                                        <p:tgtEl>
                                          <p:spTgt spid="12"/>
                                        </p:tgtEl>
                                      </p:cBhvr>
                                      <p:to x="100000" y="95000"/>
                                    </p:animScale>
                                    <p:animScale>
                                      <p:cBhvr>
                                        <p:cTn id="63" dur="166" decel="50000">
                                          <p:stCondLst>
                                            <p:cond delay="1834"/>
                                          </p:stCondLst>
                                        </p:cTn>
                                        <p:tgtEl>
                                          <p:spTgt spid="12"/>
                                        </p:tgtEl>
                                      </p:cBhvr>
                                      <p:to x="100000" y="100000"/>
                                    </p:animScale>
                                  </p:childTnLst>
                                </p:cTn>
                              </p:par>
                            </p:childTnLst>
                          </p:cTn>
                        </p:par>
                      </p:childTnLst>
                    </p:cTn>
                  </p:par>
                </p:childTnLst>
              </p:cTn>
              <p:nextCondLst>
                <p:cond evt="onClick" delay="0">
                  <p:tgtEl>
                    <p:spTgt spid="18"/>
                  </p:tgtEl>
                </p:cond>
              </p:nextCondLst>
            </p:seq>
            <p:seq concurrent="1" nextAc="seek">
              <p:cTn id="64" restart="whenNotActive" fill="hold" evtFilter="cancelBubble" nodeType="interactiveSeq">
                <p:stCondLst>
                  <p:cond evt="onClick" delay="0">
                    <p:tgtEl>
                      <p:spTgt spid="19"/>
                    </p:tgtEl>
                  </p:cond>
                </p:stCondLst>
                <p:endSync evt="end" delay="0">
                  <p:rtn val="all"/>
                </p:endSync>
                <p:childTnLst>
                  <p:par>
                    <p:cTn id="65" fill="hold">
                      <p:stCondLst>
                        <p:cond delay="0"/>
                      </p:stCondLst>
                      <p:childTnLst>
                        <p:par>
                          <p:cTn id="66" fill="hold">
                            <p:stCondLst>
                              <p:cond delay="0"/>
                            </p:stCondLst>
                            <p:childTnLst>
                              <p:par>
                                <p:cTn id="67" presetID="30" presetClass="entr" presetSubtype="0" fill="hold" grpId="6" nodeType="click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fade">
                                      <p:cBhvr>
                                        <p:cTn id="69" dur="800" decel="100000"/>
                                        <p:tgtEl>
                                          <p:spTgt spid="12"/>
                                        </p:tgtEl>
                                      </p:cBhvr>
                                    </p:animEffect>
                                    <p:anim calcmode="lin" valueType="num">
                                      <p:cBhvr>
                                        <p:cTn id="70" dur="800" decel="100000" fill="hold"/>
                                        <p:tgtEl>
                                          <p:spTgt spid="12"/>
                                        </p:tgtEl>
                                        <p:attrNameLst>
                                          <p:attrName>style.rotation</p:attrName>
                                        </p:attrNameLst>
                                      </p:cBhvr>
                                      <p:tavLst>
                                        <p:tav tm="0">
                                          <p:val>
                                            <p:fltVal val="-90"/>
                                          </p:val>
                                        </p:tav>
                                        <p:tav tm="100000">
                                          <p:val>
                                            <p:fltVal val="0"/>
                                          </p:val>
                                        </p:tav>
                                      </p:tavLst>
                                    </p:anim>
                                    <p:anim calcmode="lin" valueType="num">
                                      <p:cBhvr>
                                        <p:cTn id="71" dur="800" decel="100000" fill="hold"/>
                                        <p:tgtEl>
                                          <p:spTgt spid="12"/>
                                        </p:tgtEl>
                                        <p:attrNameLst>
                                          <p:attrName>ppt_x</p:attrName>
                                        </p:attrNameLst>
                                      </p:cBhvr>
                                      <p:tavLst>
                                        <p:tav tm="0">
                                          <p:val>
                                            <p:strVal val="#ppt_x+0.4"/>
                                          </p:val>
                                        </p:tav>
                                        <p:tav tm="100000">
                                          <p:val>
                                            <p:strVal val="#ppt_x-0.05"/>
                                          </p:val>
                                        </p:tav>
                                      </p:tavLst>
                                    </p:anim>
                                    <p:anim calcmode="lin" valueType="num">
                                      <p:cBhvr>
                                        <p:cTn id="72" dur="800" decel="100000" fill="hold"/>
                                        <p:tgtEl>
                                          <p:spTgt spid="12"/>
                                        </p:tgtEl>
                                        <p:attrNameLst>
                                          <p:attrName>ppt_y</p:attrName>
                                        </p:attrNameLst>
                                      </p:cBhvr>
                                      <p:tavLst>
                                        <p:tav tm="0">
                                          <p:val>
                                            <p:strVal val="#ppt_y-0.4"/>
                                          </p:val>
                                        </p:tav>
                                        <p:tav tm="100000">
                                          <p:val>
                                            <p:strVal val="#ppt_y+0.1"/>
                                          </p:val>
                                        </p:tav>
                                      </p:tavLst>
                                    </p:anim>
                                    <p:anim calcmode="lin" valueType="num">
                                      <p:cBhvr>
                                        <p:cTn id="73"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74"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childTnLst>
                    </p:cTn>
                  </p:par>
                </p:childTnLst>
              </p:cTn>
              <p:nextCondLst>
                <p:cond evt="onClick" delay="0">
                  <p:tgtEl>
                    <p:spTgt spid="19"/>
                  </p:tgtEl>
                </p:cond>
              </p:nextCondLst>
            </p:seq>
            <p:seq concurrent="1" nextAc="seek">
              <p:cTn id="75" restart="whenNotActive" fill="hold" evtFilter="cancelBubble" nodeType="interactiveSeq">
                <p:stCondLst>
                  <p:cond evt="onClick" delay="0">
                    <p:tgtEl>
                      <p:spTgt spid="20"/>
                    </p:tgtEl>
                  </p:cond>
                </p:stCondLst>
                <p:endSync evt="end" delay="0">
                  <p:rtn val="all"/>
                </p:endSync>
                <p:childTnLst>
                  <p:par>
                    <p:cTn id="76" fill="hold">
                      <p:stCondLst>
                        <p:cond delay="0"/>
                      </p:stCondLst>
                      <p:childTnLst>
                        <p:par>
                          <p:cTn id="77" fill="hold">
                            <p:stCondLst>
                              <p:cond delay="0"/>
                            </p:stCondLst>
                            <p:childTnLst>
                              <p:par>
                                <p:cTn id="78" presetID="34" presetClass="entr" presetSubtype="0" fill="hold" grpId="7" nodeType="clickEffect">
                                  <p:stCondLst>
                                    <p:cond delay="0"/>
                                  </p:stCondLst>
                                  <p:childTnLst>
                                    <p:set>
                                      <p:cBhvr>
                                        <p:cTn id="79" dur="1" fill="hold">
                                          <p:stCondLst>
                                            <p:cond delay="0"/>
                                          </p:stCondLst>
                                        </p:cTn>
                                        <p:tgtEl>
                                          <p:spTgt spid="12"/>
                                        </p:tgtEl>
                                        <p:attrNameLst>
                                          <p:attrName>style.visibility</p:attrName>
                                        </p:attrNameLst>
                                      </p:cBhvr>
                                      <p:to>
                                        <p:strVal val="visible"/>
                                      </p:to>
                                    </p:set>
                                    <p:anim from="(-#ppt_w/2)" to="(#ppt_x)" calcmode="lin" valueType="num">
                                      <p:cBhvr>
                                        <p:cTn id="80" dur="600" fill="hold">
                                          <p:stCondLst>
                                            <p:cond delay="0"/>
                                          </p:stCondLst>
                                        </p:cTn>
                                        <p:tgtEl>
                                          <p:spTgt spid="12"/>
                                        </p:tgtEl>
                                        <p:attrNameLst>
                                          <p:attrName>ppt_x</p:attrName>
                                        </p:attrNameLst>
                                      </p:cBhvr>
                                    </p:anim>
                                    <p:anim from="0" to="-1.0" calcmode="lin" valueType="num">
                                      <p:cBhvr>
                                        <p:cTn id="81" dur="200" decel="50000" autoRev="1" fill="hold">
                                          <p:stCondLst>
                                            <p:cond delay="600"/>
                                          </p:stCondLst>
                                        </p:cTn>
                                        <p:tgtEl>
                                          <p:spTgt spid="12"/>
                                        </p:tgtEl>
                                        <p:attrNameLst>
                                          <p:attrName>xshear</p:attrName>
                                        </p:attrNameLst>
                                      </p:cBhvr>
                                    </p:anim>
                                    <p:animScale>
                                      <p:cBhvr>
                                        <p:cTn id="82" dur="200" decel="100000" autoRev="1" fill="hold">
                                          <p:stCondLst>
                                            <p:cond delay="600"/>
                                          </p:stCondLst>
                                        </p:cTn>
                                        <p:tgtEl>
                                          <p:spTgt spid="12"/>
                                        </p:tgtEl>
                                      </p:cBhvr>
                                      <p:from x="100000" y="100000"/>
                                      <p:to x="80000" y="100000"/>
                                    </p:animScale>
                                    <p:anim by="(#ppt_h/3+#ppt_w*0.1)" calcmode="lin" valueType="num">
                                      <p:cBhvr additive="sum">
                                        <p:cTn id="83" dur="200" decel="100000" autoRev="1" fill="hold">
                                          <p:stCondLst>
                                            <p:cond delay="600"/>
                                          </p:stCondLst>
                                        </p:cTn>
                                        <p:tgtEl>
                                          <p:spTgt spid="12"/>
                                        </p:tgtEl>
                                        <p:attrNameLst>
                                          <p:attrName>ppt_x</p:attrName>
                                        </p:attrNameLst>
                                      </p:cBhvr>
                                    </p:anim>
                                  </p:childTnLst>
                                </p:cTn>
                              </p:par>
                            </p:childTnLst>
                          </p:cTn>
                        </p:par>
                      </p:childTnLst>
                    </p:cTn>
                  </p:par>
                </p:childTnLst>
              </p:cTn>
              <p:nextCondLst>
                <p:cond evt="onClick" delay="0">
                  <p:tgtEl>
                    <p:spTgt spid="20"/>
                  </p:tgtEl>
                </p:cond>
              </p:nextCondLst>
            </p:seq>
            <p:seq concurrent="1" nextAc="seek">
              <p:cTn id="84" restart="whenNotActive" fill="hold" evtFilter="cancelBubble" nodeType="interactiveSeq">
                <p:stCondLst>
                  <p:cond evt="onClick" delay="0">
                    <p:tgtEl>
                      <p:spTgt spid="21"/>
                    </p:tgtEl>
                  </p:cond>
                </p:stCondLst>
                <p:endSync evt="end" delay="0">
                  <p:rtn val="all"/>
                </p:endSync>
                <p:childTnLst>
                  <p:par>
                    <p:cTn id="85" fill="hold">
                      <p:stCondLst>
                        <p:cond delay="0"/>
                      </p:stCondLst>
                      <p:childTnLst>
                        <p:par>
                          <p:cTn id="86" fill="hold">
                            <p:stCondLst>
                              <p:cond delay="0"/>
                            </p:stCondLst>
                            <p:childTnLst>
                              <p:par>
                                <p:cTn id="87" presetID="15" presetClass="entr" presetSubtype="0" fill="hold" grpId="8" nodeType="clickEffect">
                                  <p:stCondLst>
                                    <p:cond delay="0"/>
                                  </p:stCondLst>
                                  <p:childTnLst>
                                    <p:set>
                                      <p:cBhvr>
                                        <p:cTn id="88" dur="1" fill="hold">
                                          <p:stCondLst>
                                            <p:cond delay="0"/>
                                          </p:stCondLst>
                                        </p:cTn>
                                        <p:tgtEl>
                                          <p:spTgt spid="12"/>
                                        </p:tgtEl>
                                        <p:attrNameLst>
                                          <p:attrName>style.visibility</p:attrName>
                                        </p:attrNameLst>
                                      </p:cBhvr>
                                      <p:to>
                                        <p:strVal val="visible"/>
                                      </p:to>
                                    </p:set>
                                    <p:anim calcmode="lin" valueType="num">
                                      <p:cBhvr>
                                        <p:cTn id="89" dur="1000" fill="hold"/>
                                        <p:tgtEl>
                                          <p:spTgt spid="12"/>
                                        </p:tgtEl>
                                        <p:attrNameLst>
                                          <p:attrName>ppt_w</p:attrName>
                                        </p:attrNameLst>
                                      </p:cBhvr>
                                      <p:tavLst>
                                        <p:tav tm="0">
                                          <p:val>
                                            <p:fltVal val="0"/>
                                          </p:val>
                                        </p:tav>
                                        <p:tav tm="100000">
                                          <p:val>
                                            <p:strVal val="#ppt_w"/>
                                          </p:val>
                                        </p:tav>
                                      </p:tavLst>
                                    </p:anim>
                                    <p:anim calcmode="lin" valueType="num">
                                      <p:cBhvr>
                                        <p:cTn id="90" dur="1000" fill="hold"/>
                                        <p:tgtEl>
                                          <p:spTgt spid="12"/>
                                        </p:tgtEl>
                                        <p:attrNameLst>
                                          <p:attrName>ppt_h</p:attrName>
                                        </p:attrNameLst>
                                      </p:cBhvr>
                                      <p:tavLst>
                                        <p:tav tm="0">
                                          <p:val>
                                            <p:fltVal val="0"/>
                                          </p:val>
                                        </p:tav>
                                        <p:tav tm="100000">
                                          <p:val>
                                            <p:strVal val="#ppt_h"/>
                                          </p:val>
                                        </p:tav>
                                      </p:tavLst>
                                    </p:anim>
                                    <p:anim calcmode="lin" valueType="num">
                                      <p:cBhvr>
                                        <p:cTn id="91"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92"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nextCondLst>
                <p:cond evt="onClick" delay="0">
                  <p:tgtEl>
                    <p:spTgt spid="21"/>
                  </p:tgtEl>
                </p:cond>
              </p:nextCondLst>
            </p:seq>
            <p:seq concurrent="1" nextAc="seek">
              <p:cTn id="93" restart="whenNotActive" fill="hold" evtFilter="cancelBubble" nodeType="interactiveSeq">
                <p:stCondLst>
                  <p:cond evt="onClick" delay="0">
                    <p:tgtEl>
                      <p:spTgt spid="23"/>
                    </p:tgtEl>
                  </p:cond>
                </p:stCondLst>
                <p:endSync evt="end" delay="0">
                  <p:rtn val="all"/>
                </p:endSync>
                <p:childTnLst>
                  <p:par>
                    <p:cTn id="94" fill="hold">
                      <p:stCondLst>
                        <p:cond delay="0"/>
                      </p:stCondLst>
                      <p:childTnLst>
                        <p:par>
                          <p:cTn id="95" fill="hold">
                            <p:stCondLst>
                              <p:cond delay="0"/>
                            </p:stCondLst>
                            <p:childTnLst>
                              <p:par>
                                <p:cTn id="96" presetID="1" presetClass="exit" presetSubtype="0" fill="hold" grpId="18" nodeType="clickEffect">
                                  <p:stCondLst>
                                    <p:cond delay="0"/>
                                  </p:stCondLst>
                                  <p:childTnLst>
                                    <p:set>
                                      <p:cBhvr>
                                        <p:cTn id="97" dur="1" fill="hold">
                                          <p:stCondLst>
                                            <p:cond delay="0"/>
                                          </p:stCondLst>
                                        </p:cTn>
                                        <p:tgtEl>
                                          <p:spTgt spid="12"/>
                                        </p:tgtEl>
                                        <p:attrNameLst>
                                          <p:attrName>style.visibility</p:attrName>
                                        </p:attrNameLst>
                                      </p:cBhvr>
                                      <p:to>
                                        <p:strVal val="hidden"/>
                                      </p:to>
                                    </p:set>
                                  </p:childTnLst>
                                </p:cTn>
                              </p:par>
                            </p:childTnLst>
                          </p:cTn>
                        </p:par>
                        <p:par>
                          <p:cTn id="98" fill="hold">
                            <p:stCondLst>
                              <p:cond delay="0"/>
                            </p:stCondLst>
                            <p:childTnLst>
                              <p:par>
                                <p:cTn id="99" presetID="1" presetClass="entr" presetSubtype="0" fill="hold" grpId="9" nodeType="afterEffect">
                                  <p:stCondLst>
                                    <p:cond delay="1000"/>
                                  </p:stCondLst>
                                  <p:childTnLst>
                                    <p:set>
                                      <p:cBhvr>
                                        <p:cTn id="100"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101" restart="whenNotActive" fill="hold" evtFilter="cancelBubble" nodeType="interactiveSeq">
                <p:stCondLst>
                  <p:cond evt="onClick" delay="0">
                    <p:tgtEl>
                      <p:spTgt spid="24"/>
                    </p:tgtEl>
                  </p:cond>
                </p:stCondLst>
                <p:endSync evt="end" delay="0">
                  <p:rtn val="all"/>
                </p:endSync>
                <p:childTnLst>
                  <p:par>
                    <p:cTn id="102" fill="hold">
                      <p:stCondLst>
                        <p:cond delay="0"/>
                      </p:stCondLst>
                      <p:childTnLst>
                        <p:par>
                          <p:cTn id="103" fill="hold">
                            <p:stCondLst>
                              <p:cond delay="0"/>
                            </p:stCondLst>
                            <p:childTnLst>
                              <p:par>
                                <p:cTn id="104" presetID="9" presetClass="entr" presetSubtype="0" fill="hold" grpId="10" nodeType="clickEffect">
                                  <p:stCondLst>
                                    <p:cond delay="0"/>
                                  </p:stCondLst>
                                  <p:childTnLst>
                                    <p:set>
                                      <p:cBhvr>
                                        <p:cTn id="105" dur="1" fill="hold">
                                          <p:stCondLst>
                                            <p:cond delay="0"/>
                                          </p:stCondLst>
                                        </p:cTn>
                                        <p:tgtEl>
                                          <p:spTgt spid="12"/>
                                        </p:tgtEl>
                                        <p:attrNameLst>
                                          <p:attrName>style.visibility</p:attrName>
                                        </p:attrNameLst>
                                      </p:cBhvr>
                                      <p:to>
                                        <p:strVal val="visible"/>
                                      </p:to>
                                    </p:set>
                                    <p:animEffect transition="in" filter="dissolve">
                                      <p:cBhvr>
                                        <p:cTn id="106" dur="500"/>
                                        <p:tgtEl>
                                          <p:spTgt spid="12"/>
                                        </p:tgtEl>
                                      </p:cBhvr>
                                    </p:animEffect>
                                  </p:childTnLst>
                                </p:cTn>
                              </p:par>
                            </p:childTnLst>
                          </p:cTn>
                        </p:par>
                      </p:childTnLst>
                    </p:cTn>
                  </p:par>
                </p:childTnLst>
              </p:cTn>
              <p:nextCondLst>
                <p:cond evt="onClick" delay="0">
                  <p:tgtEl>
                    <p:spTgt spid="24"/>
                  </p:tgtEl>
                </p:cond>
              </p:nextCondLst>
            </p:seq>
            <p:seq concurrent="1" nextAc="seek">
              <p:cTn id="107" restart="whenNotActive" fill="hold" evtFilter="cancelBubble" nodeType="interactiveSeq">
                <p:stCondLst>
                  <p:cond evt="onClick" delay="0">
                    <p:tgtEl>
                      <p:spTgt spid="25"/>
                    </p:tgtEl>
                  </p:cond>
                </p:stCondLst>
                <p:endSync evt="end" delay="0">
                  <p:rtn val="all"/>
                </p:endSync>
                <p:childTnLst>
                  <p:par>
                    <p:cTn id="108" fill="hold">
                      <p:stCondLst>
                        <p:cond delay="0"/>
                      </p:stCondLst>
                      <p:childTnLst>
                        <p:par>
                          <p:cTn id="109" fill="hold">
                            <p:stCondLst>
                              <p:cond delay="0"/>
                            </p:stCondLst>
                            <p:childTnLst>
                              <p:par>
                                <p:cTn id="110" presetID="1" presetClass="exit" presetSubtype="0" fill="hold" grpId="17" nodeType="clickEffect">
                                  <p:stCondLst>
                                    <p:cond delay="0"/>
                                  </p:stCondLst>
                                  <p:childTnLst>
                                    <p:set>
                                      <p:cBhvr>
                                        <p:cTn id="111" dur="1" fill="hold">
                                          <p:stCondLst>
                                            <p:cond delay="0"/>
                                          </p:stCondLst>
                                        </p:cTn>
                                        <p:tgtEl>
                                          <p:spTgt spid="12"/>
                                        </p:tgtEl>
                                        <p:attrNameLst>
                                          <p:attrName>style.visibility</p:attrName>
                                        </p:attrNameLst>
                                      </p:cBhvr>
                                      <p:to>
                                        <p:strVal val="hidden"/>
                                      </p:to>
                                    </p:set>
                                  </p:childTnLst>
                                </p:cTn>
                              </p:par>
                            </p:childTnLst>
                          </p:cTn>
                        </p:par>
                        <p:par>
                          <p:cTn id="112" fill="hold">
                            <p:stCondLst>
                              <p:cond delay="0"/>
                            </p:stCondLst>
                            <p:childTnLst>
                              <p:par>
                                <p:cTn id="113" presetID="11" presetClass="entr" presetSubtype="0" fill="hold" grpId="11" nodeType="afterEffect">
                                  <p:stCondLst>
                                    <p:cond delay="1000"/>
                                  </p:stCondLst>
                                  <p:childTnLst>
                                    <p:set>
                                      <p:cBhvr>
                                        <p:cTn id="114" dur="1000">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115" restart="whenNotActive" fill="hold" evtFilter="cancelBubble" nodeType="interactiveSeq">
                <p:stCondLst>
                  <p:cond evt="onClick" delay="0">
                    <p:tgtEl>
                      <p:spTgt spid="26"/>
                    </p:tgtEl>
                  </p:cond>
                </p:stCondLst>
                <p:endSync evt="end" delay="0">
                  <p:rtn val="all"/>
                </p:endSync>
                <p:childTnLst>
                  <p:par>
                    <p:cTn id="116" fill="hold">
                      <p:stCondLst>
                        <p:cond delay="0"/>
                      </p:stCondLst>
                      <p:childTnLst>
                        <p:par>
                          <p:cTn id="117" fill="hold">
                            <p:stCondLst>
                              <p:cond delay="0"/>
                            </p:stCondLst>
                            <p:childTnLst>
                              <p:par>
                                <p:cTn id="118" presetID="1" presetClass="exit" presetSubtype="0" fill="hold" grpId="19" nodeType="clickEffect">
                                  <p:stCondLst>
                                    <p:cond delay="0"/>
                                  </p:stCondLst>
                                  <p:childTnLst>
                                    <p:set>
                                      <p:cBhvr>
                                        <p:cTn id="119" dur="1" fill="hold">
                                          <p:stCondLst>
                                            <p:cond delay="0"/>
                                          </p:stCondLst>
                                        </p:cTn>
                                        <p:tgtEl>
                                          <p:spTgt spid="12"/>
                                        </p:tgtEl>
                                        <p:attrNameLst>
                                          <p:attrName>style.visibility</p:attrName>
                                        </p:attrNameLst>
                                      </p:cBhvr>
                                      <p:to>
                                        <p:strVal val="hidden"/>
                                      </p:to>
                                    </p:set>
                                  </p:childTnLst>
                                </p:cTn>
                              </p:par>
                            </p:childTnLst>
                          </p:cTn>
                        </p:par>
                        <p:par>
                          <p:cTn id="120" fill="hold">
                            <p:stCondLst>
                              <p:cond delay="0"/>
                            </p:stCondLst>
                            <p:childTnLst>
                              <p:par>
                                <p:cTn id="121" presetID="10" presetClass="entr" presetSubtype="0" fill="hold" grpId="12" nodeType="afterEffect">
                                  <p:stCondLst>
                                    <p:cond delay="1000"/>
                                  </p:stCondLst>
                                  <p:childTnLst>
                                    <p:set>
                                      <p:cBhvr>
                                        <p:cTn id="122" dur="1" fill="hold">
                                          <p:stCondLst>
                                            <p:cond delay="0"/>
                                          </p:stCondLst>
                                        </p:cTn>
                                        <p:tgtEl>
                                          <p:spTgt spid="12"/>
                                        </p:tgtEl>
                                        <p:attrNameLst>
                                          <p:attrName>style.visibility</p:attrName>
                                        </p:attrNameLst>
                                      </p:cBhvr>
                                      <p:to>
                                        <p:strVal val="visible"/>
                                      </p:to>
                                    </p:set>
                                    <p:animEffect transition="in" filter="fade">
                                      <p:cBhvr>
                                        <p:cTn id="123" dur="2000"/>
                                        <p:tgtEl>
                                          <p:spTgt spid="12"/>
                                        </p:tgtEl>
                                      </p:cBhvr>
                                    </p:animEffect>
                                  </p:childTnLst>
                                </p:cTn>
                              </p:par>
                            </p:childTnLst>
                          </p:cTn>
                        </p:par>
                      </p:childTnLst>
                    </p:cTn>
                  </p:par>
                </p:childTnLst>
              </p:cTn>
              <p:nextCondLst>
                <p:cond evt="onClick" delay="0">
                  <p:tgtEl>
                    <p:spTgt spid="26"/>
                  </p:tgtEl>
                </p:cond>
              </p:nextCondLst>
            </p:seq>
            <p:seq concurrent="1" nextAc="seek">
              <p:cTn id="124" restart="whenNotActive" fill="hold" evtFilter="cancelBubble" nodeType="interactiveSeq">
                <p:stCondLst>
                  <p:cond evt="onClick" delay="0">
                    <p:tgtEl>
                      <p:spTgt spid="27"/>
                    </p:tgtEl>
                  </p:cond>
                </p:stCondLst>
                <p:endSync evt="end" delay="0">
                  <p:rtn val="all"/>
                </p:endSync>
                <p:childTnLst>
                  <p:par>
                    <p:cTn id="125" fill="hold">
                      <p:stCondLst>
                        <p:cond delay="0"/>
                      </p:stCondLst>
                      <p:childTnLst>
                        <p:par>
                          <p:cTn id="126" fill="hold">
                            <p:stCondLst>
                              <p:cond delay="0"/>
                            </p:stCondLst>
                            <p:childTnLst>
                              <p:par>
                                <p:cTn id="127" presetID="55" presetClass="entr" presetSubtype="0" fill="hold" grpId="13" nodeType="clickEffect">
                                  <p:stCondLst>
                                    <p:cond delay="0"/>
                                  </p:stCondLst>
                                  <p:childTnLst>
                                    <p:set>
                                      <p:cBhvr>
                                        <p:cTn id="128" dur="1" fill="hold">
                                          <p:stCondLst>
                                            <p:cond delay="0"/>
                                          </p:stCondLst>
                                        </p:cTn>
                                        <p:tgtEl>
                                          <p:spTgt spid="12"/>
                                        </p:tgtEl>
                                        <p:attrNameLst>
                                          <p:attrName>style.visibility</p:attrName>
                                        </p:attrNameLst>
                                      </p:cBhvr>
                                      <p:to>
                                        <p:strVal val="visible"/>
                                      </p:to>
                                    </p:set>
                                    <p:anim calcmode="lin" valueType="num">
                                      <p:cBhvr>
                                        <p:cTn id="129" dur="1000" fill="hold"/>
                                        <p:tgtEl>
                                          <p:spTgt spid="12"/>
                                        </p:tgtEl>
                                        <p:attrNameLst>
                                          <p:attrName>ppt_w</p:attrName>
                                        </p:attrNameLst>
                                      </p:cBhvr>
                                      <p:tavLst>
                                        <p:tav tm="0">
                                          <p:val>
                                            <p:strVal val="#ppt_w*0.70"/>
                                          </p:val>
                                        </p:tav>
                                        <p:tav tm="100000">
                                          <p:val>
                                            <p:strVal val="#ppt_w"/>
                                          </p:val>
                                        </p:tav>
                                      </p:tavLst>
                                    </p:anim>
                                    <p:anim calcmode="lin" valueType="num">
                                      <p:cBhvr>
                                        <p:cTn id="130" dur="1000" fill="hold"/>
                                        <p:tgtEl>
                                          <p:spTgt spid="12"/>
                                        </p:tgtEl>
                                        <p:attrNameLst>
                                          <p:attrName>ppt_h</p:attrName>
                                        </p:attrNameLst>
                                      </p:cBhvr>
                                      <p:tavLst>
                                        <p:tav tm="0">
                                          <p:val>
                                            <p:strVal val="#ppt_h"/>
                                          </p:val>
                                        </p:tav>
                                        <p:tav tm="100000">
                                          <p:val>
                                            <p:strVal val="#ppt_h"/>
                                          </p:val>
                                        </p:tav>
                                      </p:tavLst>
                                    </p:anim>
                                    <p:animEffect transition="in" filter="fade">
                                      <p:cBhvr>
                                        <p:cTn id="131" dur="1000"/>
                                        <p:tgtEl>
                                          <p:spTgt spid="12"/>
                                        </p:tgtEl>
                                      </p:cBhvr>
                                    </p:animEffect>
                                  </p:childTnLst>
                                </p:cTn>
                              </p:par>
                            </p:childTnLst>
                          </p:cTn>
                        </p:par>
                      </p:childTnLst>
                    </p:cTn>
                  </p:par>
                </p:childTnLst>
              </p:cTn>
              <p:nextCondLst>
                <p:cond evt="onClick" delay="0">
                  <p:tgtEl>
                    <p:spTgt spid="27"/>
                  </p:tgtEl>
                </p:cond>
              </p:nextCondLst>
            </p:seq>
            <p:seq concurrent="1" nextAc="seek">
              <p:cTn id="132" restart="whenNotActive" fill="hold" evtFilter="cancelBubble" nodeType="interactiveSeq">
                <p:stCondLst>
                  <p:cond evt="onClick" delay="0">
                    <p:tgtEl>
                      <p:spTgt spid="28"/>
                    </p:tgtEl>
                  </p:cond>
                </p:stCondLst>
                <p:endSync evt="end" delay="0">
                  <p:rtn val="all"/>
                </p:endSync>
                <p:childTnLst>
                  <p:par>
                    <p:cTn id="133" fill="hold">
                      <p:stCondLst>
                        <p:cond delay="0"/>
                      </p:stCondLst>
                      <p:childTnLst>
                        <p:par>
                          <p:cTn id="134" fill="hold">
                            <p:stCondLst>
                              <p:cond delay="0"/>
                            </p:stCondLst>
                            <p:childTnLst>
                              <p:par>
                                <p:cTn id="135" presetID="50" presetClass="entr" presetSubtype="0" decel="100000" fill="hold" grpId="14" nodeType="clickEffect">
                                  <p:stCondLst>
                                    <p:cond delay="0"/>
                                  </p:stCondLst>
                                  <p:childTnLst>
                                    <p:set>
                                      <p:cBhvr>
                                        <p:cTn id="136" dur="1" fill="hold">
                                          <p:stCondLst>
                                            <p:cond delay="0"/>
                                          </p:stCondLst>
                                        </p:cTn>
                                        <p:tgtEl>
                                          <p:spTgt spid="12"/>
                                        </p:tgtEl>
                                        <p:attrNameLst>
                                          <p:attrName>style.visibility</p:attrName>
                                        </p:attrNameLst>
                                      </p:cBhvr>
                                      <p:to>
                                        <p:strVal val="visible"/>
                                      </p:to>
                                    </p:set>
                                    <p:anim calcmode="lin" valueType="num">
                                      <p:cBhvr>
                                        <p:cTn id="137" dur="1000" fill="hold"/>
                                        <p:tgtEl>
                                          <p:spTgt spid="12"/>
                                        </p:tgtEl>
                                        <p:attrNameLst>
                                          <p:attrName>ppt_w</p:attrName>
                                        </p:attrNameLst>
                                      </p:cBhvr>
                                      <p:tavLst>
                                        <p:tav tm="0">
                                          <p:val>
                                            <p:strVal val="#ppt_w+.3"/>
                                          </p:val>
                                        </p:tav>
                                        <p:tav tm="100000">
                                          <p:val>
                                            <p:strVal val="#ppt_w"/>
                                          </p:val>
                                        </p:tav>
                                      </p:tavLst>
                                    </p:anim>
                                    <p:anim calcmode="lin" valueType="num">
                                      <p:cBhvr>
                                        <p:cTn id="138" dur="1000" fill="hold"/>
                                        <p:tgtEl>
                                          <p:spTgt spid="12"/>
                                        </p:tgtEl>
                                        <p:attrNameLst>
                                          <p:attrName>ppt_h</p:attrName>
                                        </p:attrNameLst>
                                      </p:cBhvr>
                                      <p:tavLst>
                                        <p:tav tm="0">
                                          <p:val>
                                            <p:strVal val="#ppt_h"/>
                                          </p:val>
                                        </p:tav>
                                        <p:tav tm="100000">
                                          <p:val>
                                            <p:strVal val="#ppt_h"/>
                                          </p:val>
                                        </p:tav>
                                      </p:tavLst>
                                    </p:anim>
                                    <p:animEffect transition="in" filter="fade">
                                      <p:cBhvr>
                                        <p:cTn id="139" dur="1000"/>
                                        <p:tgtEl>
                                          <p:spTgt spid="12"/>
                                        </p:tgtEl>
                                      </p:cBhvr>
                                    </p:animEffect>
                                  </p:childTnLst>
                                </p:cTn>
                              </p:par>
                            </p:childTnLst>
                          </p:cTn>
                        </p:par>
                      </p:childTnLst>
                    </p:cTn>
                  </p:par>
                </p:childTnLst>
              </p:cTn>
              <p:nextCondLst>
                <p:cond evt="onClick" delay="0">
                  <p:tgtEl>
                    <p:spTgt spid="28"/>
                  </p:tgtEl>
                </p:cond>
              </p:nextCondLst>
            </p:seq>
            <p:seq concurrent="1" nextAc="seek">
              <p:cTn id="140" restart="whenNotActive" fill="hold" evtFilter="cancelBubble" nodeType="interactiveSeq">
                <p:stCondLst>
                  <p:cond evt="onClick" delay="0">
                    <p:tgtEl>
                      <p:spTgt spid="29"/>
                    </p:tgtEl>
                  </p:cond>
                </p:stCondLst>
                <p:endSync evt="end" delay="0">
                  <p:rtn val="all"/>
                </p:endSync>
                <p:childTnLst>
                  <p:par>
                    <p:cTn id="141" fill="hold">
                      <p:stCondLst>
                        <p:cond delay="0"/>
                      </p:stCondLst>
                      <p:childTnLst>
                        <p:par>
                          <p:cTn id="142" fill="hold">
                            <p:stCondLst>
                              <p:cond delay="0"/>
                            </p:stCondLst>
                            <p:childTnLst>
                              <p:par>
                                <p:cTn id="143" presetID="54" presetClass="entr" presetSubtype="0" accel="100000" fill="hold" grpId="15" nodeType="clickEffect">
                                  <p:stCondLst>
                                    <p:cond delay="0"/>
                                  </p:stCondLst>
                                  <p:childTnLst>
                                    <p:set>
                                      <p:cBhvr>
                                        <p:cTn id="144" dur="1" fill="hold">
                                          <p:stCondLst>
                                            <p:cond delay="0"/>
                                          </p:stCondLst>
                                        </p:cTn>
                                        <p:tgtEl>
                                          <p:spTgt spid="12"/>
                                        </p:tgtEl>
                                        <p:attrNameLst>
                                          <p:attrName>style.visibility</p:attrName>
                                        </p:attrNameLst>
                                      </p:cBhvr>
                                      <p:to>
                                        <p:strVal val="visible"/>
                                      </p:to>
                                    </p:set>
                                    <p:anim calcmode="lin" valueType="num">
                                      <p:cBhvr>
                                        <p:cTn id="145" dur="500" fill="hold"/>
                                        <p:tgtEl>
                                          <p:spTgt spid="12"/>
                                        </p:tgtEl>
                                        <p:attrNameLst>
                                          <p:attrName>ppt_w</p:attrName>
                                        </p:attrNameLst>
                                      </p:cBhvr>
                                      <p:tavLst>
                                        <p:tav tm="0">
                                          <p:val>
                                            <p:strVal val="#ppt_w*0.05"/>
                                          </p:val>
                                        </p:tav>
                                        <p:tav tm="100000">
                                          <p:val>
                                            <p:strVal val="#ppt_w"/>
                                          </p:val>
                                        </p:tav>
                                      </p:tavLst>
                                    </p:anim>
                                    <p:anim calcmode="lin" valueType="num">
                                      <p:cBhvr>
                                        <p:cTn id="146" dur="500" fill="hold"/>
                                        <p:tgtEl>
                                          <p:spTgt spid="12"/>
                                        </p:tgtEl>
                                        <p:attrNameLst>
                                          <p:attrName>ppt_h</p:attrName>
                                        </p:attrNameLst>
                                      </p:cBhvr>
                                      <p:tavLst>
                                        <p:tav tm="0">
                                          <p:val>
                                            <p:strVal val="#ppt_h"/>
                                          </p:val>
                                        </p:tav>
                                        <p:tav tm="100000">
                                          <p:val>
                                            <p:strVal val="#ppt_h"/>
                                          </p:val>
                                        </p:tav>
                                      </p:tavLst>
                                    </p:anim>
                                    <p:anim calcmode="lin" valueType="num">
                                      <p:cBhvr>
                                        <p:cTn id="147" dur="500" fill="hold"/>
                                        <p:tgtEl>
                                          <p:spTgt spid="12"/>
                                        </p:tgtEl>
                                        <p:attrNameLst>
                                          <p:attrName>ppt_x</p:attrName>
                                        </p:attrNameLst>
                                      </p:cBhvr>
                                      <p:tavLst>
                                        <p:tav tm="0">
                                          <p:val>
                                            <p:strVal val="#ppt_x-.2"/>
                                          </p:val>
                                        </p:tav>
                                        <p:tav tm="100000">
                                          <p:val>
                                            <p:strVal val="#ppt_x"/>
                                          </p:val>
                                        </p:tav>
                                      </p:tavLst>
                                    </p:anim>
                                    <p:anim calcmode="lin" valueType="num">
                                      <p:cBhvr>
                                        <p:cTn id="148" dur="500" fill="hold"/>
                                        <p:tgtEl>
                                          <p:spTgt spid="12"/>
                                        </p:tgtEl>
                                        <p:attrNameLst>
                                          <p:attrName>ppt_y</p:attrName>
                                        </p:attrNameLst>
                                      </p:cBhvr>
                                      <p:tavLst>
                                        <p:tav tm="0">
                                          <p:val>
                                            <p:strVal val="#ppt_y"/>
                                          </p:val>
                                        </p:tav>
                                        <p:tav tm="100000">
                                          <p:val>
                                            <p:strVal val="#ppt_y"/>
                                          </p:val>
                                        </p:tav>
                                      </p:tavLst>
                                    </p:anim>
                                    <p:animEffect transition="in" filter="fade">
                                      <p:cBhvr>
                                        <p:cTn id="149" dur="500"/>
                                        <p:tgtEl>
                                          <p:spTgt spid="12"/>
                                        </p:tgtEl>
                                      </p:cBhvr>
                                    </p:animEffect>
                                  </p:childTnLst>
                                </p:cTn>
                              </p:par>
                            </p:childTnLst>
                          </p:cTn>
                        </p:par>
                      </p:childTnLst>
                    </p:cTn>
                  </p:par>
                </p:childTnLst>
              </p:cTn>
              <p:nextCondLst>
                <p:cond evt="onClick" delay="0">
                  <p:tgtEl>
                    <p:spTgt spid="29"/>
                  </p:tgtEl>
                </p:cond>
              </p:nextCondLst>
            </p:seq>
            <p:seq concurrent="1" nextAc="seek">
              <p:cTn id="150" restart="whenNotActive" fill="hold" evtFilter="cancelBubble" nodeType="interactiveSeq">
                <p:stCondLst>
                  <p:cond evt="onClick" delay="0">
                    <p:tgtEl>
                      <p:spTgt spid="30"/>
                    </p:tgtEl>
                  </p:cond>
                </p:stCondLst>
                <p:endSync evt="end" delay="0">
                  <p:rtn val="all"/>
                </p:endSync>
                <p:childTnLst>
                  <p:par>
                    <p:cTn id="151" fill="hold">
                      <p:stCondLst>
                        <p:cond delay="0"/>
                      </p:stCondLst>
                      <p:childTnLst>
                        <p:par>
                          <p:cTn id="152" fill="hold">
                            <p:stCondLst>
                              <p:cond delay="0"/>
                            </p:stCondLst>
                            <p:childTnLst>
                              <p:par>
                                <p:cTn id="153" presetID="39" presetClass="entr" presetSubtype="0" accel="100000" fill="hold" grpId="16" nodeType="clickEffect">
                                  <p:stCondLst>
                                    <p:cond delay="0"/>
                                  </p:stCondLst>
                                  <p:childTnLst>
                                    <p:set>
                                      <p:cBhvr>
                                        <p:cTn id="154" dur="1" fill="hold">
                                          <p:stCondLst>
                                            <p:cond delay="0"/>
                                          </p:stCondLst>
                                        </p:cTn>
                                        <p:tgtEl>
                                          <p:spTgt spid="12"/>
                                        </p:tgtEl>
                                        <p:attrNameLst>
                                          <p:attrName>style.visibility</p:attrName>
                                        </p:attrNameLst>
                                      </p:cBhvr>
                                      <p:to>
                                        <p:strVal val="visible"/>
                                      </p:to>
                                    </p:set>
                                    <p:anim calcmode="lin" valueType="num">
                                      <p:cBhvr>
                                        <p:cTn id="155" dur="5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156" dur="5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157" dur="5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15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nextCondLst>
                <p:cond evt="onClick" delay="0">
                  <p:tgtEl>
                    <p:spTgt spid="30"/>
                  </p:tgtEl>
                </p:cond>
              </p:nextCondLst>
            </p:seq>
            <p:seq concurrent="1" nextAc="seek">
              <p:cTn id="159" restart="whenNotActive" fill="hold" evtFilter="cancelBubble" nodeType="interactiveSeq">
                <p:stCondLst>
                  <p:cond evt="onClick" delay="0">
                    <p:tgtEl>
                      <p:spTgt spid="32"/>
                    </p:tgtEl>
                  </p:cond>
                </p:stCondLst>
                <p:endSync evt="end" delay="0">
                  <p:rtn val="all"/>
                </p:endSync>
                <p:childTnLst>
                  <p:par>
                    <p:cTn id="160" fill="hold">
                      <p:stCondLst>
                        <p:cond delay="0"/>
                      </p:stCondLst>
                      <p:childTnLst>
                        <p:par>
                          <p:cTn id="161" fill="hold">
                            <p:stCondLst>
                              <p:cond delay="0"/>
                            </p:stCondLst>
                            <p:childTnLst>
                              <p:par>
                                <p:cTn id="162" presetID="21" presetClass="entr" presetSubtype="4" fill="hold" grpId="20" nodeType="clickEffect">
                                  <p:stCondLst>
                                    <p:cond delay="0"/>
                                  </p:stCondLst>
                                  <p:childTnLst>
                                    <p:set>
                                      <p:cBhvr>
                                        <p:cTn id="163" dur="1" fill="hold">
                                          <p:stCondLst>
                                            <p:cond delay="0"/>
                                          </p:stCondLst>
                                        </p:cTn>
                                        <p:tgtEl>
                                          <p:spTgt spid="12"/>
                                        </p:tgtEl>
                                        <p:attrNameLst>
                                          <p:attrName>style.visibility</p:attrName>
                                        </p:attrNameLst>
                                      </p:cBhvr>
                                      <p:to>
                                        <p:strVal val="visible"/>
                                      </p:to>
                                    </p:set>
                                    <p:animEffect transition="in" filter="wheel(4)">
                                      <p:cBhvr>
                                        <p:cTn id="164" dur="2000"/>
                                        <p:tgtEl>
                                          <p:spTgt spid="12"/>
                                        </p:tgtEl>
                                      </p:cBhvr>
                                    </p:animEffect>
                                  </p:childTnLst>
                                </p:cTn>
                              </p:par>
                            </p:childTnLst>
                          </p:cTn>
                        </p:par>
                      </p:childTnLst>
                    </p:cTn>
                  </p:par>
                </p:childTnLst>
              </p:cTn>
              <p:nextCondLst>
                <p:cond evt="onClick" delay="0">
                  <p:tgtEl>
                    <p:spTgt spid="32"/>
                  </p:tgtEl>
                </p:cond>
              </p:nextCondLst>
            </p:seq>
          </p:childTnLst>
        </p:cTn>
      </p:par>
    </p:tnLst>
    <p:bldLst>
      <p:bldP spid="12" grpId="0"/>
      <p:bldP spid="12" grpId="1"/>
      <p:bldP spid="12" grpId="2"/>
      <p:bldP spid="12" grpId="3"/>
      <p:bldP spid="12" grpId="4"/>
      <p:bldP spid="12" grpId="5"/>
      <p:bldP spid="12" grpId="6"/>
      <p:bldP spid="12" grpId="7"/>
      <p:bldP spid="12" grpId="8"/>
      <p:bldP spid="12" grpId="9"/>
      <p:bldP spid="12" grpId="10"/>
      <p:bldP spid="12" grpId="11"/>
      <p:bldP spid="12" grpId="12"/>
      <p:bldP spid="12" grpId="13"/>
      <p:bldP spid="12" grpId="14"/>
      <p:bldP spid="12" grpId="15"/>
      <p:bldP spid="12" grpId="16"/>
      <p:bldP spid="12" grpId="17"/>
      <p:bldP spid="12" grpId="18"/>
      <p:bldP spid="12" grpId="19"/>
      <p:bldP spid="12" grpId="2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Animation Triggers</a:t>
            </a:r>
            <a:endParaRPr lang="en-US" dirty="0"/>
          </a:p>
        </p:txBody>
      </p:sp>
      <p:sp>
        <p:nvSpPr>
          <p:cNvPr id="7" name="Content Placeholder 6"/>
          <p:cNvSpPr>
            <a:spLocks noGrp="1"/>
          </p:cNvSpPr>
          <p:nvPr>
            <p:ph idx="1"/>
          </p:nvPr>
        </p:nvSpPr>
        <p:spPr/>
        <p:txBody>
          <a:bodyPr/>
          <a:lstStyle/>
          <a:p>
            <a:r>
              <a:rPr lang="en-US" dirty="0" smtClean="0"/>
              <a:t>Complete control of animation effects</a:t>
            </a:r>
          </a:p>
          <a:p>
            <a:r>
              <a:rPr lang="en-US" dirty="0" smtClean="0"/>
              <a:t>Can make ‘just in case’ text appear only if you need it</a:t>
            </a:r>
          </a:p>
          <a:p>
            <a:r>
              <a:rPr lang="en-US" dirty="0" smtClean="0"/>
              <a:t>Can repeat if desired</a:t>
            </a:r>
          </a:p>
          <a:p>
            <a:r>
              <a:rPr lang="en-US" dirty="0" smtClean="0"/>
              <a:t>Multiple animation effects can use the same trigger</a:t>
            </a:r>
            <a:endParaRPr lang="en-US" dirty="0"/>
          </a:p>
        </p:txBody>
      </p:sp>
      <p:sp>
        <p:nvSpPr>
          <p:cNvPr id="5" name="Footer Placeholder 4"/>
          <p:cNvSpPr>
            <a:spLocks noGrp="1"/>
          </p:cNvSpPr>
          <p:nvPr>
            <p:ph type="ftr" sz="quarter" idx="11"/>
          </p:nvPr>
        </p:nvSpPr>
        <p:spPr/>
        <p:txBody>
          <a:bodyPr/>
          <a:lstStyle/>
          <a:p>
            <a:r>
              <a:rPr lang="en-US" smtClean="0"/>
              <a:t>www.maysstuff.com</a:t>
            </a:r>
            <a:endParaRPr lang="en-US" dirty="0" smtClean="0"/>
          </a:p>
        </p:txBody>
      </p:sp>
      <p:sp>
        <p:nvSpPr>
          <p:cNvPr id="8" name="Rectangle 7"/>
          <p:cNvSpPr/>
          <p:nvPr/>
        </p:nvSpPr>
        <p:spPr>
          <a:xfrm>
            <a:off x="7620000" y="5486400"/>
            <a:ext cx="1066800" cy="6858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dirty="0" smtClean="0">
                <a:latin typeface="Blippo Blk BT" pitchFamily="82" charset="0"/>
              </a:rPr>
              <a:t>Logo</a:t>
            </a:r>
            <a:endParaRPr lang="en-US" sz="2800" dirty="0">
              <a:latin typeface="Blippo Blk BT" pitchFamily="82"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Congratulations!</a:t>
            </a:r>
            <a:endParaRPr lang="en-US" dirty="0"/>
          </a:p>
        </p:txBody>
      </p:sp>
      <p:sp>
        <p:nvSpPr>
          <p:cNvPr id="3" name="Content Placeholder 2"/>
          <p:cNvSpPr>
            <a:spLocks noGrp="1"/>
          </p:cNvSpPr>
          <p:nvPr>
            <p:ph idx="1"/>
          </p:nvPr>
        </p:nvSpPr>
        <p:spPr/>
        <p:txBody>
          <a:bodyPr/>
          <a:lstStyle/>
          <a:p>
            <a:r>
              <a:rPr lang="en-US" smtClean="0"/>
              <a:t>You have completed the text entrance animations tutorial.</a:t>
            </a:r>
          </a:p>
          <a:p>
            <a:r>
              <a:rPr lang="en-US" smtClean="0"/>
              <a:t>Now go back and play a little.</a:t>
            </a:r>
          </a:p>
          <a:p>
            <a:r>
              <a:rPr lang="en-US" smtClean="0"/>
              <a:t>Try different animation effects with different custom settings to see how they affect your text.</a:t>
            </a:r>
          </a:p>
          <a:p>
            <a:r>
              <a:rPr lang="en-US" smtClean="0"/>
              <a:t>Have fun!</a:t>
            </a:r>
            <a:endParaRPr lang="en-US" dirty="0"/>
          </a:p>
        </p:txBody>
      </p:sp>
      <p:sp>
        <p:nvSpPr>
          <p:cNvPr id="4" name="Footer Placeholder 3"/>
          <p:cNvSpPr>
            <a:spLocks noGrp="1"/>
          </p:cNvSpPr>
          <p:nvPr>
            <p:ph type="ftr" sz="quarter" idx="11"/>
          </p:nvPr>
        </p:nvSpPr>
        <p:spPr/>
        <p:txBody>
          <a:bodyPr/>
          <a:lstStyle/>
          <a:p>
            <a:r>
              <a:rPr lang="en-US" smtClean="0"/>
              <a:t>www.maysstuff.com</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4" presetClass="entr" presetSubtype="0" accel="100000" fill="hold" grpId="1"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 calcmode="lin" valueType="num">
                                      <p:cBhvr>
                                        <p:cTn id="27"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28"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29"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30"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31" dur="500"/>
                                        <p:tgtEl>
                                          <p:spTgt spid="3">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4" presetClass="entr" presetSubtype="0" accel="100000" fill="hold" grpId="1"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 calcmode="lin" valueType="num">
                                      <p:cBhvr>
                                        <p:cTn id="36"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37"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38"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39"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40" dur="500"/>
                                        <p:tgtEl>
                                          <p:spTgt spid="3">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4" presetClass="entr" presetSubtype="0" accel="100000" fill="hold" grpId="1" nodeType="clickEffect">
                                  <p:stCondLst>
                                    <p:cond delay="0"/>
                                  </p:stCondLst>
                                  <p:childTnLst>
                                    <p:set>
                                      <p:cBhvr>
                                        <p:cTn id="44" dur="1" fill="hold">
                                          <p:stCondLst>
                                            <p:cond delay="0"/>
                                          </p:stCondLst>
                                        </p:cTn>
                                        <p:tgtEl>
                                          <p:spTgt spid="3">
                                            <p:txEl>
                                              <p:pRg st="2" end="2"/>
                                            </p:txEl>
                                          </p:spTgt>
                                        </p:tgtEl>
                                        <p:attrNameLst>
                                          <p:attrName>style.visibility</p:attrName>
                                        </p:attrNameLst>
                                      </p:cBhvr>
                                      <p:to>
                                        <p:strVal val="visible"/>
                                      </p:to>
                                    </p:set>
                                    <p:anim calcmode="lin" valueType="num">
                                      <p:cBhvr>
                                        <p:cTn id="45" dur="500" fill="hold"/>
                                        <p:tgtEl>
                                          <p:spTgt spid="3">
                                            <p:txEl>
                                              <p:pRg st="2" end="2"/>
                                            </p:txEl>
                                          </p:spTgt>
                                        </p:tgtEl>
                                        <p:attrNameLst>
                                          <p:attrName>ppt_w</p:attrName>
                                        </p:attrNameLst>
                                      </p:cBhvr>
                                      <p:tavLst>
                                        <p:tav tm="0">
                                          <p:val>
                                            <p:strVal val="#ppt_w*0.05"/>
                                          </p:val>
                                        </p:tav>
                                        <p:tav tm="100000">
                                          <p:val>
                                            <p:strVal val="#ppt_w"/>
                                          </p:val>
                                        </p:tav>
                                      </p:tavLst>
                                    </p:anim>
                                    <p:anim calcmode="lin" valueType="num">
                                      <p:cBhvr>
                                        <p:cTn id="46" dur="5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47" dur="5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48" dur="5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49" dur="500"/>
                                        <p:tgtEl>
                                          <p:spTgt spid="3">
                                            <p:txEl>
                                              <p:pRg st="2" end="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4" presetClass="entr" presetSubtype="0" accel="100000" fill="hold" grpId="1" nodeType="clickEffect">
                                  <p:stCondLst>
                                    <p:cond delay="0"/>
                                  </p:stCondLst>
                                  <p:childTnLst>
                                    <p:set>
                                      <p:cBhvr>
                                        <p:cTn id="53" dur="1" fill="hold">
                                          <p:stCondLst>
                                            <p:cond delay="0"/>
                                          </p:stCondLst>
                                        </p:cTn>
                                        <p:tgtEl>
                                          <p:spTgt spid="3">
                                            <p:txEl>
                                              <p:pRg st="3" end="3"/>
                                            </p:txEl>
                                          </p:spTgt>
                                        </p:tgtEl>
                                        <p:attrNameLst>
                                          <p:attrName>style.visibility</p:attrName>
                                        </p:attrNameLst>
                                      </p:cBhvr>
                                      <p:to>
                                        <p:strVal val="visible"/>
                                      </p:to>
                                    </p:set>
                                    <p:anim calcmode="lin" valueType="num">
                                      <p:cBhvr>
                                        <p:cTn id="54" dur="500" fill="hold"/>
                                        <p:tgtEl>
                                          <p:spTgt spid="3">
                                            <p:txEl>
                                              <p:pRg st="3" end="3"/>
                                            </p:txEl>
                                          </p:spTgt>
                                        </p:tgtEl>
                                        <p:attrNameLst>
                                          <p:attrName>ppt_w</p:attrName>
                                        </p:attrNameLst>
                                      </p:cBhvr>
                                      <p:tavLst>
                                        <p:tav tm="0">
                                          <p:val>
                                            <p:strVal val="#ppt_w*0.05"/>
                                          </p:val>
                                        </p:tav>
                                        <p:tav tm="100000">
                                          <p:val>
                                            <p:strVal val="#ppt_w"/>
                                          </p:val>
                                        </p:tav>
                                      </p:tavLst>
                                    </p:anim>
                                    <p:anim calcmode="lin" valueType="num">
                                      <p:cBhvr>
                                        <p:cTn id="55" dur="5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56" dur="5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57" dur="5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5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625</TotalTime>
  <Words>1523</Words>
  <Application>Microsoft Office PowerPoint</Application>
  <PresentationFormat>On-screen Show (4:3)</PresentationFormat>
  <Paragraphs>100</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Custom Entrance Animations</vt:lpstr>
      <vt:lpstr>Custom Animation–Text Placeholder</vt:lpstr>
      <vt:lpstr>Customizing Text Animation</vt:lpstr>
      <vt:lpstr>Effect Options</vt:lpstr>
      <vt:lpstr>Timing Options</vt:lpstr>
      <vt:lpstr>Text Animation Options</vt:lpstr>
      <vt:lpstr>Entrance Animation Effects</vt:lpstr>
      <vt:lpstr>Animation Triggers</vt:lpstr>
      <vt:lpstr>Congratulations!</vt:lpstr>
    </vt:vector>
  </TitlesOfParts>
  <Company>FTCC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www.maysstuff.com</dc:creator>
  <cp:lastModifiedBy>www.maysstuff.com</cp:lastModifiedBy>
  <cp:revision>78</cp:revision>
  <dcterms:created xsi:type="dcterms:W3CDTF">2008-05-11T17:25:51Z</dcterms:created>
  <dcterms:modified xsi:type="dcterms:W3CDTF">2008-05-18T21:11:47Z</dcterms:modified>
</cp:coreProperties>
</file>