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5837" autoAdjust="0"/>
  </p:normalViewPr>
  <p:slideViewPr>
    <p:cSldViewPr>
      <p:cViewPr varScale="1">
        <p:scale>
          <a:sx n="79" d="100"/>
          <a:sy n="79" d="100"/>
        </p:scale>
        <p:origin x="-13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1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tx>
          <c:cat>
            <c:strRef>
              <c:f>Sheet1!$B$1:$D$1</c:f>
              <c:strCache>
                <c:ptCount val="3"/>
                <c:pt idx="0">
                  <c:v>Series 1</c:v>
                </c:pt>
                <c:pt idx="1">
                  <c:v>Series 2</c:v>
                </c:pt>
                <c:pt idx="2">
                  <c:v>Series 3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4.3</c:v>
                </c:pt>
                <c:pt idx="1">
                  <c:v>2.4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Category 2</c:v>
                </c:pt>
              </c:strCache>
            </c:strRef>
          </c:tx>
          <c:cat>
            <c:strRef>
              <c:f>Sheet1!$B$1:$D$1</c:f>
              <c:strCache>
                <c:ptCount val="3"/>
                <c:pt idx="0">
                  <c:v>Series 1</c:v>
                </c:pt>
                <c:pt idx="1">
                  <c:v>Series 2</c:v>
                </c:pt>
                <c:pt idx="2">
                  <c:v>Series 3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2.5</c:v>
                </c:pt>
                <c:pt idx="1">
                  <c:v>4.4000000000000004</c:v>
                </c:pt>
                <c:pt idx="2">
                  <c:v>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Category 3</c:v>
                </c:pt>
              </c:strCache>
            </c:strRef>
          </c:tx>
          <c:cat>
            <c:strRef>
              <c:f>Sheet1!$B$1:$D$1</c:f>
              <c:strCache>
                <c:ptCount val="3"/>
                <c:pt idx="0">
                  <c:v>Series 1</c:v>
                </c:pt>
                <c:pt idx="1">
                  <c:v>Series 2</c:v>
                </c:pt>
                <c:pt idx="2">
                  <c:v>Series 3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3.5</c:v>
                </c:pt>
                <c:pt idx="1">
                  <c:v>1.8</c:v>
                </c:pt>
                <c:pt idx="2">
                  <c:v>3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Category 4</c:v>
                </c:pt>
              </c:strCache>
            </c:strRef>
          </c:tx>
          <c:cat>
            <c:strRef>
              <c:f>Sheet1!$B$1:$D$1</c:f>
              <c:strCache>
                <c:ptCount val="3"/>
                <c:pt idx="0">
                  <c:v>Series 1</c:v>
                </c:pt>
                <c:pt idx="1">
                  <c:v>Series 2</c:v>
                </c:pt>
                <c:pt idx="2">
                  <c:v>Series 3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4.5</c:v>
                </c:pt>
                <c:pt idx="1">
                  <c:v>2.8</c:v>
                </c:pt>
                <c:pt idx="2">
                  <c:v>5</c:v>
                </c:pt>
              </c:numCache>
            </c:numRef>
          </c:val>
        </c:ser>
        <c:shape val="box"/>
        <c:axId val="52355072"/>
        <c:axId val="62114816"/>
        <c:axId val="0"/>
      </c:bar3DChart>
      <c:catAx>
        <c:axId val="52355072"/>
        <c:scaling>
          <c:orientation val="minMax"/>
        </c:scaling>
        <c:axPos val="b"/>
        <c:tickLblPos val="nextTo"/>
        <c:crossAx val="62114816"/>
        <c:crosses val="autoZero"/>
        <c:auto val="1"/>
        <c:lblAlgn val="ctr"/>
        <c:lblOffset val="100"/>
      </c:catAx>
      <c:valAx>
        <c:axId val="62114816"/>
        <c:scaling>
          <c:orientation val="minMax"/>
        </c:scaling>
        <c:axPos val="l"/>
        <c:majorGridlines/>
        <c:numFmt formatCode="General" sourceLinked="1"/>
        <c:tickLblPos val="nextTo"/>
        <c:crossAx val="5235507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222C3-F1BE-4C17-AF9F-52EF84FFCBC6}" type="datetimeFigureOut">
              <a:rPr lang="en-US" smtClean="0"/>
              <a:pPr/>
              <a:t>5/27/2008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E171D5-A011-48C6-9C68-F8471337D0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a slide based on the Title slide layout Master.</a:t>
            </a:r>
            <a:r>
              <a:rPr lang="en-US" baseline="0" dirty="0" smtClean="0"/>
              <a:t> The presentation master has had the following custom formatting applied: the Title placeholder has text aligned to the left and the Circle Bevel formatting applied, a rectangle with the pink tissue paper texture fill and no border has been drawn down the left side, and the cheesy b logo has been placed in the bottom right hand corner.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171D5-A011-48C6-9C68-F8471337D0C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slide uses </a:t>
            </a:r>
            <a:r>
              <a:rPr lang="en-US" dirty="0" smtClean="0"/>
              <a:t>a custom layout with a Title,</a:t>
            </a:r>
            <a:r>
              <a:rPr lang="en-US" baseline="0" dirty="0" smtClean="0"/>
              <a:t> one Text, and one Clip Art placeholder, with </a:t>
            </a:r>
            <a:r>
              <a:rPr lang="en-US" baseline="0" dirty="0" smtClean="0"/>
              <a:t>Custom Animation </a:t>
            </a:r>
            <a:r>
              <a:rPr lang="en-US" baseline="0" dirty="0" smtClean="0"/>
              <a:t>of Fly In for the Text placeholder and Zoom for the Clip Art placeholder set </a:t>
            </a:r>
            <a:r>
              <a:rPr lang="en-US" baseline="0" dirty="0" smtClean="0"/>
              <a:t>on the master.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171D5-A011-48C6-9C68-F8471337D0C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slide also uses the Title,</a:t>
            </a:r>
            <a:r>
              <a:rPr lang="en-US" baseline="0" dirty="0" smtClean="0"/>
              <a:t> Text, and Clip Art </a:t>
            </a:r>
            <a:r>
              <a:rPr lang="en-US" dirty="0" smtClean="0"/>
              <a:t>custom layout</a:t>
            </a:r>
            <a:r>
              <a:rPr lang="en-US" baseline="0" dirty="0" smtClean="0"/>
              <a:t>. The bullets were set for all levels in the presentation master to use a picture bullet.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171D5-A011-48C6-9C68-F8471337D0C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slide uses the Title</a:t>
            </a:r>
            <a:r>
              <a:rPr lang="en-US" baseline="0" dirty="0" smtClean="0"/>
              <a:t> and Content layout with custom animation set on the master.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171D5-A011-48C6-9C68-F8471337D0C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slide uses the Title and Content layout with the custom animation effect from the master copied to the slide and then changed to Wipe.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171D5-A011-48C6-9C68-F8471337D0C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slide uses the Title</a:t>
            </a:r>
            <a:r>
              <a:rPr lang="en-US" baseline="0" dirty="0" smtClean="0"/>
              <a:t> and Content layout with custom animation set on the master.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171D5-A011-48C6-9C68-F8471337D0C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slide uses the Title</a:t>
            </a:r>
            <a:r>
              <a:rPr lang="en-US" baseline="0" dirty="0" smtClean="0"/>
              <a:t> and Content layout with custom animation set on the master.  So with a presentation containing seven slides, I only had to set custom animation for two layouts and one individual slide</a:t>
            </a:r>
            <a:r>
              <a:rPr lang="en-US" baseline="0" dirty="0" smtClean="0"/>
              <a:t>. Switch to Master View to see the design elements and custom animation settings that were applied.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171D5-A011-48C6-9C68-F8471337D0C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algn="l">
              <a:defRPr b="1" cap="none" spc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F2B3-4776-467A-BE14-1FAC773C0434}" type="datetime1">
              <a:rPr lang="en-US" smtClean="0"/>
              <a:pPr/>
              <a:t>5/27/2008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www.maysstuff.com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328CA-F2F2-4232-85E7-C0AEE69466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3DE7-B854-4A5C-ABCB-9CE0D0CCBC6C}" type="datetime1">
              <a:rPr lang="en-US" smtClean="0"/>
              <a:pPr/>
              <a:t>5/27/2008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www.maysstuff.com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328CA-F2F2-4232-85E7-C0AEE69466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>
        <p:tmplLst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lipArt Placeholder 8"/>
          <p:cNvSpPr>
            <a:spLocks noGrp="1"/>
          </p:cNvSpPr>
          <p:nvPr>
            <p:ph type="clipArt" sz="quarter" idx="13"/>
          </p:nvPr>
        </p:nvSpPr>
        <p:spPr>
          <a:xfrm>
            <a:off x="4648200" y="1600200"/>
            <a:ext cx="4038600" cy="45262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>
              <a:defRPr b="1" cap="none" spc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958C-914D-4DC9-9AFF-2490E3CF2938}" type="datetime1">
              <a:rPr lang="en-US" smtClean="0"/>
              <a:pPr/>
              <a:t>5/27/2008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www.maysstuff.com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328CA-F2F2-4232-85E7-C0AEE69466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52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build="p" bldLvl="5">
        <p:tmplLst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gif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325AB-735C-4786-97C8-D43C1C079141}" type="datetime1">
              <a:rPr lang="en-US" smtClean="0"/>
              <a:pPr/>
              <a:t>5/27/2008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www.maysstuff.com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328CA-F2F2-4232-85E7-C0AEE69466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ounded Rectangle 7"/>
          <p:cNvSpPr/>
          <p:nvPr userDrawn="1"/>
        </p:nvSpPr>
        <p:spPr>
          <a:xfrm>
            <a:off x="8366760" y="6156960"/>
            <a:ext cx="548640" cy="548640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r"/>
            <a:r>
              <a:rPr lang="en-US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</a:rPr>
              <a:t>b</a:t>
            </a:r>
            <a:endParaRPr lang="en-US" sz="4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381000" cy="68580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>
            <a:prstDash val="solid"/>
          </a:ln>
          <a:gradFill rotWithShape="1">
            <a:gsLst>
              <a:gs pos="0">
                <a:schemeClr val="accent4">
                  <a:tint val="70000"/>
                  <a:satMod val="200000"/>
                </a:schemeClr>
              </a:gs>
              <a:gs pos="40000">
                <a:schemeClr val="accent4">
                  <a:tint val="90000"/>
                  <a:satMod val="130000"/>
                </a:schemeClr>
              </a:gs>
              <a:gs pos="50000">
                <a:schemeClr val="accent4">
                  <a:tint val="90000"/>
                  <a:satMod val="130000"/>
                </a:schemeClr>
              </a:gs>
              <a:gs pos="68000">
                <a:schemeClr val="accent4">
                  <a:tint val="90000"/>
                  <a:satMod val="130000"/>
                </a:schemeClr>
              </a:gs>
              <a:gs pos="100000">
                <a:schemeClr val="accent4">
                  <a:tint val="70000"/>
                  <a:satMod val="200000"/>
                </a:schemeClr>
              </a:gs>
            </a:gsLst>
            <a:lin ang="5400000"/>
          </a:gradFill>
          <a:effectLst>
            <a:outerShdw blurRad="88000" dist="50800" dir="5040000" algn="tl">
              <a:schemeClr val="accent4">
                <a:tint val="80000"/>
                <a:satMod val="250000"/>
                <a:alpha val="45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75000"/>
        <a:buFontTx/>
        <a:buBlip>
          <a:blip r:embed="rId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75000"/>
        <a:buFontTx/>
        <a:buBlip>
          <a:blip r:embed="rId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75000"/>
        <a:buFontTx/>
        <a:buBlip>
          <a:blip r:embed="rId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75000"/>
        <a:buFontTx/>
        <a:buBlip>
          <a:blip r:embed="rId6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75000"/>
        <a:buFontTx/>
        <a:buBlip>
          <a:blip r:embed="rId6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ysstuff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ysstuff.com/ppt/index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Setting Custom Animations on Master Layouts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from</a:t>
            </a:r>
          </a:p>
          <a:p>
            <a:r>
              <a:rPr lang="en-US" dirty="0" smtClean="0">
                <a:hlinkClick r:id="rId3"/>
              </a:rPr>
              <a:t>www.maysstuff.com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boni\Local Settings\Temporary Internet Files\Content.IE5\RPRVP2XG\MCEN00634_0000[1].wmf"/>
          <p:cNvPicPr>
            <a:picLocks noGrp="1" noChangeAspect="1" noChangeArrowheads="1"/>
          </p:cNvPicPr>
          <p:nvPr>
            <p:ph type="clipArt" sz="quarter" idx="13"/>
          </p:nvPr>
        </p:nvPicPr>
        <p:blipFill>
          <a:blip r:embed="rId3"/>
          <a:stretch>
            <a:fillRect/>
          </a:stretch>
        </p:blipFill>
        <p:spPr bwMode="auto">
          <a:xfrm>
            <a:off x="4754201" y="2128688"/>
            <a:ext cx="3826598" cy="3468986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You Should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All bulleted text should have the same animation effect</a:t>
            </a:r>
          </a:p>
          <a:p>
            <a:r>
              <a:rPr lang="en-US" dirty="0" smtClean="0"/>
              <a:t>Animations can now be set on individual layout masters</a:t>
            </a:r>
          </a:p>
          <a:p>
            <a:r>
              <a:rPr lang="en-US" dirty="0" smtClean="0"/>
              <a:t>Animations set on masters can be converted (or removed) on individual slides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www.maysstuff.com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boni\Local Settings\Temporary Internet Files\Content.IE5\C988OQFA\MCPE01571_0000[1].wmf"/>
          <p:cNvPicPr>
            <a:picLocks noGrp="1" noChangeAspect="1" noChangeArrowheads="1"/>
          </p:cNvPicPr>
          <p:nvPr>
            <p:ph type="clipArt" sz="quarter" idx="13"/>
          </p:nvPr>
        </p:nvPicPr>
        <p:blipFill>
          <a:blip r:embed="rId3"/>
          <a:stretch>
            <a:fillRect/>
          </a:stretch>
        </p:blipFill>
        <p:spPr bwMode="auto">
          <a:xfrm>
            <a:off x="4649331" y="2128688"/>
            <a:ext cx="4036337" cy="346898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Masters for each layout allow you to preset all animations even if you want objects to come in differently</a:t>
            </a:r>
          </a:p>
          <a:p>
            <a:r>
              <a:rPr lang="en-US" dirty="0" smtClean="0"/>
              <a:t>This slide uses </a:t>
            </a:r>
            <a:r>
              <a:rPr lang="en-US" dirty="0" smtClean="0"/>
              <a:t>a custom layout with a text place-holder on the left set </a:t>
            </a:r>
            <a:r>
              <a:rPr lang="en-US" dirty="0" smtClean="0"/>
              <a:t>to Fly In </a:t>
            </a:r>
            <a:r>
              <a:rPr lang="en-US" dirty="0" smtClean="0"/>
              <a:t>and a Clip Art placeholder on the right set to Zoom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www.maysstuff.com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 Animation Conversion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PowerPoint allows you to edit Master Animation settings on individual slides</a:t>
            </a:r>
          </a:p>
          <a:p>
            <a:r>
              <a:rPr lang="en-US" dirty="0" smtClean="0"/>
              <a:t>In the Custom Animation task pane, click the Animation setting from the Master – the list button will give you two choices:</a:t>
            </a:r>
          </a:p>
          <a:p>
            <a:pPr lvl="1"/>
            <a:r>
              <a:rPr lang="en-US" dirty="0" smtClean="0"/>
              <a:t>Copy Effects to Slide</a:t>
            </a:r>
          </a:p>
          <a:p>
            <a:pPr lvl="1"/>
            <a:r>
              <a:rPr lang="en-US" dirty="0" smtClean="0"/>
              <a:t>View Layout</a:t>
            </a:r>
          </a:p>
          <a:p>
            <a:r>
              <a:rPr lang="en-US" dirty="0" smtClean="0"/>
              <a:t>Copy Effects to Slide will break the link to the master, allowing you to customize or remove the animation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www.maysstuff.com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Chart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6388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Fly In animation setting from the master did not work for this slide so it was edited in the custom animation task pane directly on the slide.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www.maysstuff.com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Animate the Title and Content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Click the View tab on the Ribbon</a:t>
            </a:r>
          </a:p>
          <a:p>
            <a:r>
              <a:rPr lang="en-US" dirty="0" smtClean="0"/>
              <a:t>Click Slide Master in the Presentation Views group</a:t>
            </a:r>
          </a:p>
          <a:p>
            <a:r>
              <a:rPr lang="en-US" dirty="0" smtClean="0"/>
              <a:t>Click the Animations tab on the Ribbon</a:t>
            </a:r>
          </a:p>
          <a:p>
            <a:r>
              <a:rPr lang="en-US" dirty="0" smtClean="0"/>
              <a:t>Click Custom Animation in the Animations group</a:t>
            </a:r>
          </a:p>
          <a:p>
            <a:r>
              <a:rPr lang="en-US" dirty="0" smtClean="0"/>
              <a:t>Select the Title and Content layout</a:t>
            </a:r>
          </a:p>
          <a:p>
            <a:r>
              <a:rPr lang="en-US" dirty="0" smtClean="0"/>
              <a:t>Select the content placeholder</a:t>
            </a:r>
          </a:p>
          <a:p>
            <a:r>
              <a:rPr lang="en-US" dirty="0" smtClean="0"/>
              <a:t>Click Add Effect in the Task Pane and make your selection</a:t>
            </a:r>
          </a:p>
          <a:p>
            <a:r>
              <a:rPr lang="en-US" dirty="0" smtClean="0"/>
              <a:t>Modify as desired</a:t>
            </a:r>
          </a:p>
          <a:p>
            <a:r>
              <a:rPr lang="en-US" dirty="0" smtClean="0"/>
              <a:t>Click the Normal view button to exit Master view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www.maysstuff.com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Custom Animation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need more detailed instruction on setting Custom Animations, download the </a:t>
            </a:r>
            <a:r>
              <a:rPr lang="en-US" dirty="0" smtClean="0"/>
              <a:t>Text Entrance Animations tutorial </a:t>
            </a:r>
            <a:r>
              <a:rPr lang="en-US" dirty="0" smtClean="0"/>
              <a:t>presentation from:  </a:t>
            </a:r>
            <a:r>
              <a:rPr lang="en-US" dirty="0" smtClean="0">
                <a:hlinkClick r:id="rId3"/>
              </a:rPr>
              <a:t>http://www.maysstuff.com/ppt/</a:t>
            </a:r>
            <a:r>
              <a:rPr lang="en-US" dirty="0" smtClean="0"/>
              <a:t>  </a:t>
            </a:r>
          </a:p>
          <a:p>
            <a:r>
              <a:rPr lang="en-US" dirty="0" smtClean="0"/>
              <a:t>Thank you for visiting</a:t>
            </a:r>
          </a:p>
          <a:p>
            <a:r>
              <a:rPr lang="en-US" dirty="0" smtClean="0"/>
              <a:t>Have a good day!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www.maysstuff.com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5">
      <a:dk1>
        <a:srgbClr val="546D79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DA816C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1700</TotalTime>
  <Words>566</Words>
  <Application>Microsoft Office PowerPoint</Application>
  <PresentationFormat>On-screen Show (4:3)</PresentationFormat>
  <Paragraphs>52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Setting Custom Animations on Master Layouts</vt:lpstr>
      <vt:lpstr>Why You Should</vt:lpstr>
      <vt:lpstr>Multiple Content</vt:lpstr>
      <vt:lpstr>Master Animation Conversion</vt:lpstr>
      <vt:lpstr>Sample Chart</vt:lpstr>
      <vt:lpstr>Animate the Title and Content Layout</vt:lpstr>
      <vt:lpstr>More on Custom Animation</vt:lpstr>
    </vt:vector>
  </TitlesOfParts>
  <Company>FTCC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Settings</dc:title>
  <dc:creator>www.maysstuff.com</dc:creator>
  <cp:lastModifiedBy>www.maysstuff.com</cp:lastModifiedBy>
  <cp:revision>19</cp:revision>
  <dcterms:created xsi:type="dcterms:W3CDTF">2008-05-18T13:16:55Z</dcterms:created>
  <dcterms:modified xsi:type="dcterms:W3CDTF">2008-05-28T03:12:11Z</dcterms:modified>
</cp:coreProperties>
</file>