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9" r:id="rId2"/>
    <p:sldId id="256" r:id="rId3"/>
    <p:sldId id="260" r:id="rId4"/>
    <p:sldId id="257" r:id="rId5"/>
    <p:sldId id="258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07" autoAdjust="0"/>
  </p:normalViewPr>
  <p:slideViewPr>
    <p:cSldViewPr>
      <p:cViewPr varScale="1">
        <p:scale>
          <a:sx n="78" d="100"/>
          <a:sy n="78" d="100"/>
        </p:scale>
        <p:origin x="90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1F286-9DAF-4322-AA1B-8C3FBC67A0D4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B2F18-2020-4389-9506-477E639C31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603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71D57-C874-438A-AC2F-912411F44570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3A18D3-1077-4798-A501-70A6308D44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2804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5AD05-C20C-4984-99AB-4647AB059EDE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58FB0-A1FC-4C51-BEA3-478B2CA466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00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71933-B538-4987-AB59-DA8DDFD9D516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696E6-07E5-493D-AC1C-C837FED2FB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814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8E8A3-FE13-4813-B944-610504C40EDA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A89A2-AE8C-4539-840C-427F864666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12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C13F7-2008-4A5C-A703-32457D402E22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1EF0B-8BE6-4B4F-8C04-64C843092D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589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57E68-871F-4D45-9973-C176343F4748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F4C47-BE6D-41ED-9370-30F0EAB98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0820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1AC15-8D31-4CED-AA62-179690C908F0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0651E-50D3-437F-A929-C432BC2959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03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545B3-DAB3-443C-BFA9-1E193319B068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CA8A2-75D5-4A9B-A0E1-153ED70B5D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5797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BE10A-1596-4D26-AE70-AD62F88E65B6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FE4DE-AE30-4AAC-B632-17E1489185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5576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37867-1C96-4191-9306-13093B198F9C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843D4-F16A-4ED5-9DC7-8461C30B02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57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F774DE-AD8A-4908-8FCE-FE559D3456FF}" type="datetimeFigureOut">
              <a:rPr lang="en-US"/>
              <a:pPr>
                <a:defRPr/>
              </a:pPr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74912762-1D23-42AC-B1E1-CDB956F5A57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ysstuff.com/pp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Creating a Flip Animation</a:t>
            </a:r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To create a flip animation effect you need to have a graphic for each side of an object.</a:t>
            </a:r>
          </a:p>
          <a:p>
            <a:r>
              <a:rPr lang="en-US" altLang="en-US" sz="2800" smtClean="0"/>
              <a:t>Insert the two graphics in a slide, one each for the front and back view. They should be the same size.</a:t>
            </a:r>
          </a:p>
          <a:p>
            <a:r>
              <a:rPr lang="en-US" altLang="en-US" sz="2800" smtClean="0"/>
              <a:t>For the first sample, I used these two graphics: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91000"/>
            <a:ext cx="213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91000"/>
            <a:ext cx="213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71600"/>
            <a:ext cx="213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213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Click to Flip</a:t>
            </a:r>
          </a:p>
        </p:txBody>
      </p:sp>
      <p:sp>
        <p:nvSpPr>
          <p:cNvPr id="3077" name="Subtitle 2"/>
          <p:cNvSpPr>
            <a:spLocks noGrp="1"/>
          </p:cNvSpPr>
          <p:nvPr>
            <p:ph type="subTitle" idx="4294967295"/>
          </p:nvPr>
        </p:nvSpPr>
        <p:spPr>
          <a:xfrm>
            <a:off x="685800" y="3657600"/>
            <a:ext cx="7848600" cy="3048000"/>
          </a:xfrm>
        </p:spPr>
        <p:txBody>
          <a:bodyPr/>
          <a:lstStyle/>
          <a:p>
            <a:pPr marL="169863" indent="-169863" eaLnBrk="1" hangingPunct="1">
              <a:lnSpc>
                <a:spcPct val="80000"/>
              </a:lnSpc>
            </a:pPr>
            <a:r>
              <a:rPr lang="en-US" altLang="en-US" sz="2100" dirty="0"/>
              <a:t>Open the Animation Pane to review these </a:t>
            </a:r>
            <a:r>
              <a:rPr lang="en-US" altLang="en-US" sz="2100" dirty="0" smtClean="0"/>
              <a:t>settings.</a:t>
            </a:r>
            <a:endParaRPr lang="en-US" altLang="en-US" sz="2100" dirty="0"/>
          </a:p>
          <a:p>
            <a:pPr marL="169863" indent="-169863" eaLnBrk="1" hangingPunct="1">
              <a:lnSpc>
                <a:spcPct val="80000"/>
              </a:lnSpc>
            </a:pPr>
            <a:r>
              <a:rPr lang="en-US" altLang="en-US" sz="2100" dirty="0" smtClean="0"/>
              <a:t>Give </a:t>
            </a:r>
            <a:r>
              <a:rPr lang="en-US" altLang="en-US" sz="2100" dirty="0" smtClean="0"/>
              <a:t>each graphic two custom animations: an exit of Collapse and an entrance of Stretch.  Make sure that all animation directions are across and all speeds are the same.</a:t>
            </a:r>
          </a:p>
          <a:p>
            <a:pPr marL="169863" indent="-169863" eaLnBrk="1" hangingPunct="1">
              <a:lnSpc>
                <a:spcPct val="80000"/>
              </a:lnSpc>
            </a:pPr>
            <a:r>
              <a:rPr lang="en-US" altLang="en-US" sz="2100" dirty="0" smtClean="0"/>
              <a:t>Make the Collapse animation for each shape Start on click.  Set the Stretch animations to Start after previous.</a:t>
            </a:r>
          </a:p>
          <a:p>
            <a:pPr marL="169863" indent="-169863" eaLnBrk="1" hangingPunct="1">
              <a:lnSpc>
                <a:spcPct val="80000"/>
              </a:lnSpc>
            </a:pPr>
            <a:r>
              <a:rPr lang="en-US" altLang="en-US" sz="2100" dirty="0" smtClean="0"/>
              <a:t>Order the animations as follows:   Collapse for front graphic, Stretch for rear graphic, Collapse for rear graphic, and Stretch for front graphic</a:t>
            </a:r>
            <a:r>
              <a:rPr lang="en-US" altLang="en-US" sz="2100" dirty="0" smtClean="0"/>
              <a:t>.</a:t>
            </a:r>
            <a:endParaRPr lang="en-US" altLang="en-US" sz="2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667000" y="1219200"/>
            <a:ext cx="3886200" cy="2209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371600"/>
            <a:ext cx="213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371600"/>
            <a:ext cx="213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itle 1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Click to Flip</a:t>
            </a:r>
          </a:p>
        </p:txBody>
      </p:sp>
      <p:sp>
        <p:nvSpPr>
          <p:cNvPr id="4102" name="Subtitle 2"/>
          <p:cNvSpPr>
            <a:spLocks noGrp="1"/>
          </p:cNvSpPr>
          <p:nvPr>
            <p:ph type="subTitle" idx="4294967295"/>
          </p:nvPr>
        </p:nvSpPr>
        <p:spPr>
          <a:xfrm>
            <a:off x="685800" y="3657600"/>
            <a:ext cx="7848600" cy="3048000"/>
          </a:xfrm>
        </p:spPr>
        <p:txBody>
          <a:bodyPr/>
          <a:lstStyle/>
          <a:p>
            <a:pPr marL="169863" indent="-169863" eaLnBrk="1" hangingPunct="1">
              <a:lnSpc>
                <a:spcPct val="80000"/>
              </a:lnSpc>
            </a:pPr>
            <a:r>
              <a:rPr lang="en-US" altLang="en-US" sz="2600" dirty="0" smtClean="0"/>
              <a:t>Position the front shape directly over the reverse shape (use Send to Back or Bring to Front from the  Shortcut Menu, if necessary).</a:t>
            </a:r>
          </a:p>
          <a:p>
            <a:pPr marL="169863" indent="-169863" eaLnBrk="1" hangingPunct="1">
              <a:lnSpc>
                <a:spcPct val="80000"/>
              </a:lnSpc>
            </a:pPr>
            <a:r>
              <a:rPr lang="en-US" altLang="en-US" sz="2600" dirty="0" smtClean="0"/>
              <a:t>In Slide show view, click to flip the graphic and click again to flip it back.  </a:t>
            </a:r>
          </a:p>
          <a:p>
            <a:pPr marL="169863" indent="-169863" eaLnBrk="1" hangingPunct="1">
              <a:lnSpc>
                <a:spcPct val="80000"/>
              </a:lnSpc>
            </a:pPr>
            <a:r>
              <a:rPr lang="en-US" altLang="en-US" sz="2600" dirty="0" smtClean="0"/>
              <a:t>If you just want to flip it once, use only the first two animations – to flip more times, repeat the effects.</a:t>
            </a:r>
          </a:p>
          <a:p>
            <a:pPr marL="169863" indent="-169863" eaLnBrk="1" hangingPunct="1">
              <a:lnSpc>
                <a:spcPct val="80000"/>
              </a:lnSpc>
            </a:pPr>
            <a:r>
              <a:rPr lang="en-US" altLang="en-US" sz="2600" dirty="0" smtClean="0"/>
              <a:t>Go to the next slide for another (cooler) example.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617px-2001_NC_Proof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00200"/>
            <a:ext cx="47021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609px-2006_Quarter_Proof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00200"/>
            <a:ext cx="4724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North Carolina State Quarter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617px-2001_NC_Proof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2438400"/>
            <a:ext cx="2882900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609px-2006_Quarter_Proof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8400"/>
            <a:ext cx="2895600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Trigger Flips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48200" cy="4525963"/>
          </a:xfrm>
        </p:spPr>
        <p:txBody>
          <a:bodyPr>
            <a:normAutofit fontScale="625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To flip ‘on demand’ add animation triggers.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Draw two shapes to use as triggers - I used arrows.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Go to effect options for the first Collapse animation.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On the Timing tab, click the Triggers button and choose Start effect on click of: Right Arrow.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Move the first Stretch animation below the collapse under Trigger: Right Arrow.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Go to effect options for the remaining collapse animation and set the trigger to Start effect on click of: Left Arrow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Move the remaining Stretch animation to below the Collapse under Trigger: Left Arrow.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Show the slide and click the arrows to flip when you want!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477000" y="5562600"/>
            <a:ext cx="4572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7162800" y="5562600"/>
            <a:ext cx="457200" cy="4841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Action Button: Custom 10">
            <a:hlinkClick r:id="rId4" action="ppaction://hlinksldjump" highlightClick="1"/>
          </p:cNvPr>
          <p:cNvSpPr/>
          <p:nvPr/>
        </p:nvSpPr>
        <p:spPr>
          <a:xfrm>
            <a:off x="6324600" y="6324600"/>
            <a:ext cx="1524000" cy="3810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Next Slide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More Stuff</a:t>
            </a:r>
          </a:p>
        </p:txBody>
      </p:sp>
      <p:sp>
        <p:nvSpPr>
          <p:cNvPr id="717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 hope you found this helpful.</a:t>
            </a:r>
          </a:p>
          <a:p>
            <a:r>
              <a:rPr lang="en-US" altLang="en-US" dirty="0" smtClean="0"/>
              <a:t>For more stuff visit </a:t>
            </a:r>
            <a:r>
              <a:rPr lang="en-US" altLang="en-US" dirty="0" smtClean="0">
                <a:hlinkClick r:id="rId2"/>
              </a:rPr>
              <a:t>www.maysstuff.com/ppt/</a:t>
            </a:r>
            <a:r>
              <a:rPr lang="en-US" altLang="en-US" dirty="0" smtClean="0"/>
              <a:t> </a:t>
            </a:r>
          </a:p>
          <a:p>
            <a:r>
              <a:rPr lang="en-US" altLang="en-US" dirty="0" smtClean="0"/>
              <a:t>Examples of stuff:</a:t>
            </a:r>
          </a:p>
          <a:p>
            <a:pPr lvl="1"/>
            <a:r>
              <a:rPr lang="en-US" altLang="en-US" dirty="0" smtClean="0"/>
              <a:t>Text entrance animations</a:t>
            </a:r>
          </a:p>
          <a:p>
            <a:pPr lvl="1"/>
            <a:r>
              <a:rPr lang="en-US" altLang="en-US" dirty="0" smtClean="0"/>
              <a:t>Layouts</a:t>
            </a:r>
          </a:p>
          <a:p>
            <a:pPr lvl="1"/>
            <a:r>
              <a:rPr lang="en-US" altLang="en-US" dirty="0" smtClean="0"/>
              <a:t>Gradients</a:t>
            </a:r>
          </a:p>
          <a:p>
            <a:pPr lvl="1"/>
            <a:r>
              <a:rPr lang="en-US" altLang="en-US" dirty="0" smtClean="0"/>
              <a:t>Working with Slide Masters</a:t>
            </a:r>
          </a:p>
          <a:p>
            <a:pPr lvl="1"/>
            <a:r>
              <a:rPr lang="en-US" altLang="en-US" dirty="0" smtClean="0"/>
              <a:t>Tips for Presenters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Words>388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Creating a Flip Animation</vt:lpstr>
      <vt:lpstr>Click to Flip</vt:lpstr>
      <vt:lpstr>Click to Flip</vt:lpstr>
      <vt:lpstr>North Carolina State Quarter</vt:lpstr>
      <vt:lpstr>Trigger Flips</vt:lpstr>
      <vt:lpstr>More Stuff</vt:lpstr>
    </vt:vector>
  </TitlesOfParts>
  <Company>FTCC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 Animation Example</dc:title>
  <dc:creator>www.maysstuff.com</dc:creator>
  <cp:lastModifiedBy>Boni Mays</cp:lastModifiedBy>
  <cp:revision>37</cp:revision>
  <dcterms:created xsi:type="dcterms:W3CDTF">2008-05-03T01:09:09Z</dcterms:created>
  <dcterms:modified xsi:type="dcterms:W3CDTF">2015-05-15T14:50:04Z</dcterms:modified>
</cp:coreProperties>
</file>