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0" r:id="rId4"/>
    <p:sldId id="257" r:id="rId5"/>
    <p:sldId id="261" r:id="rId6"/>
    <p:sldId id="259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07" autoAdjust="0"/>
  </p:normalViewPr>
  <p:slideViewPr>
    <p:cSldViewPr snapToGrid="0"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FDBC2-E7FD-4715-B58D-362A95BB0437}" type="datetimeFigureOut">
              <a:rPr lang="en-US" smtClean="0"/>
              <a:pPr/>
              <a:t>5/11/2008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3FCFB-F676-482E-A09B-36B283BC7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Samples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These colors are not chosen to look well together – just to better illustrate the gradients… sorry!</a:t>
            </a:r>
          </a:p>
          <a:p>
            <a:r>
              <a:rPr lang="en-US" dirty="0" smtClean="0"/>
              <a:t>Each slide will give the options selected in the Format Background dialog box for that slide.</a:t>
            </a:r>
          </a:p>
          <a:p>
            <a:r>
              <a:rPr lang="en-US" dirty="0" smtClean="0"/>
              <a:t>To open the dialog box, click the Dialog Box Launcher    in the Background group on the Design tab.</a:t>
            </a:r>
          </a:p>
          <a:p>
            <a:r>
              <a:rPr lang="en-US" dirty="0" smtClean="0"/>
              <a:t>Play around with the Type and Angle to see some interesting effects!</a:t>
            </a:r>
          </a:p>
          <a:p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0423" y="4233334"/>
            <a:ext cx="216756" cy="17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4425" y="1724819"/>
            <a:ext cx="34861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Step Gradient</a:t>
            </a:r>
            <a:br>
              <a:rPr lang="en-US" dirty="0" smtClean="0"/>
            </a:br>
            <a:r>
              <a:rPr lang="en-US" dirty="0" smtClean="0"/>
              <a:t>2 Colors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lighter 60%</a:t>
            </a:r>
          </a:p>
          <a:p>
            <a:pPr lvl="1"/>
            <a:r>
              <a:rPr lang="en-US" dirty="0" smtClean="0"/>
              <a:t>Stop 2: Stop position 100% - Color Accent 2, lighter 60%</a:t>
            </a:r>
          </a:p>
          <a:p>
            <a:pPr lvl="2"/>
            <a:r>
              <a:rPr lang="en-US" dirty="0" smtClean="0"/>
              <a:t>Stop 3: Remove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Step Gradient</a:t>
            </a:r>
            <a:br>
              <a:rPr lang="en-US" dirty="0" smtClean="0"/>
            </a:br>
            <a:r>
              <a:rPr lang="en-US" dirty="0" smtClean="0"/>
              <a:t>2 Shades of the Same Color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lighter 60%</a:t>
            </a:r>
          </a:p>
          <a:p>
            <a:pPr lvl="1"/>
            <a:r>
              <a:rPr lang="en-US" dirty="0" smtClean="0"/>
              <a:t>Stop 2: Stop position 100% - Color Accent 1, darker 50%</a:t>
            </a:r>
          </a:p>
          <a:p>
            <a:pPr lvl="1"/>
            <a:r>
              <a:rPr lang="en-US" dirty="0" smtClean="0"/>
              <a:t>Stop 3: Remove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Step Gradient</a:t>
            </a:r>
            <a:br>
              <a:rPr lang="en-US" dirty="0" smtClean="0"/>
            </a:br>
            <a:r>
              <a:rPr lang="en-US" dirty="0" smtClean="0"/>
              <a:t>2 Colors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2, lighter 60%</a:t>
            </a:r>
          </a:p>
          <a:p>
            <a:pPr lvl="1"/>
            <a:r>
              <a:rPr lang="en-US" dirty="0" smtClean="0"/>
              <a:t>Stop 2: Stop position 50% - Color Accent 1, lighter 60%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100% - Color Accent 2, lighter 60%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Step Gradient</a:t>
            </a:r>
            <a:br>
              <a:rPr lang="en-US" dirty="0" smtClean="0"/>
            </a:br>
            <a:r>
              <a:rPr lang="en-US" dirty="0" smtClean="0"/>
              <a:t> 2 Shades of the Same Color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darker 50% </a:t>
            </a:r>
          </a:p>
          <a:p>
            <a:pPr lvl="1"/>
            <a:r>
              <a:rPr lang="en-US" dirty="0" smtClean="0"/>
              <a:t>Stop 2: Stop position 50% - Color Accent 1, lighter 60%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100% - Color Accent 1, darker 50%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Step Gradient</a:t>
            </a:r>
            <a:br>
              <a:rPr lang="en-US" dirty="0" smtClean="0"/>
            </a:br>
            <a:r>
              <a:rPr lang="en-US" dirty="0" smtClean="0"/>
              <a:t>3 Colors – Same Shade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lighter 60%</a:t>
            </a:r>
          </a:p>
          <a:p>
            <a:pPr lvl="1"/>
            <a:r>
              <a:rPr lang="en-US" dirty="0" smtClean="0"/>
              <a:t>Stop 2: Stop position 50% - Color Accent 2, lighter 60%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100% - Color Accent 3, lighter 60%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0000">
              <a:schemeClr val="accent2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Step Gradient</a:t>
            </a:r>
            <a:br>
              <a:rPr lang="en-US" dirty="0" smtClean="0"/>
            </a:br>
            <a:r>
              <a:rPr lang="en-US" dirty="0" smtClean="0"/>
              <a:t>3 Colors – Progressively Darker Shades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lighter 60%</a:t>
            </a:r>
          </a:p>
          <a:p>
            <a:pPr lvl="1"/>
            <a:r>
              <a:rPr lang="en-US" dirty="0" smtClean="0"/>
              <a:t>Stop 2: Stop position 50% - Color Accent 2, lighter 40%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100% - Color Accent 4, darker 25%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3000">
              <a:schemeClr val="accent2">
                <a:lumMod val="75000"/>
              </a:schemeClr>
            </a:gs>
            <a:gs pos="66000">
              <a:schemeClr val="accent3">
                <a:lumMod val="75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Step Gradient</a:t>
            </a:r>
            <a:br>
              <a:rPr lang="en-US" dirty="0" smtClean="0"/>
            </a:br>
            <a:r>
              <a:rPr lang="en-US" dirty="0" smtClean="0"/>
              <a:t>4 Colors – Same Shade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darker 25%</a:t>
            </a:r>
          </a:p>
          <a:p>
            <a:pPr lvl="1"/>
            <a:r>
              <a:rPr lang="en-US" dirty="0" smtClean="0"/>
              <a:t>Stop 2: Stop position 33% - Color Accent 2, darker 25%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66% - Color Accent 3, darker 25%</a:t>
            </a:r>
          </a:p>
          <a:p>
            <a:pPr lvl="1"/>
            <a:r>
              <a:rPr lang="en-US" dirty="0" smtClean="0"/>
              <a:t>With Stop 3 selected, click Add to set Stop 4</a:t>
            </a:r>
          </a:p>
          <a:p>
            <a:pPr lvl="1"/>
            <a:r>
              <a:rPr lang="en-US" dirty="0" smtClean="0"/>
              <a:t>Stop 4: Stop position 100% - Color Accent 4, darker 25%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33000">
              <a:schemeClr val="accent2">
                <a:lumMod val="75000"/>
              </a:schemeClr>
            </a:gs>
            <a:gs pos="66000">
              <a:schemeClr val="accent3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Step Gradient</a:t>
            </a:r>
            <a:br>
              <a:rPr lang="en-US" dirty="0" smtClean="0"/>
            </a:br>
            <a:r>
              <a:rPr lang="en-US" dirty="0" smtClean="0"/>
              <a:t>4 Colors – Progressively Lighter Shades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Gradient Fill</a:t>
            </a:r>
          </a:p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darker 50%</a:t>
            </a:r>
          </a:p>
          <a:p>
            <a:pPr lvl="1"/>
            <a:r>
              <a:rPr lang="en-US" dirty="0" smtClean="0"/>
              <a:t>Stop 2: Stop position 33% - Color Accent 2, darker 25%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66% - Color Accent 3, lighter 40%</a:t>
            </a:r>
          </a:p>
          <a:p>
            <a:pPr lvl="1"/>
            <a:r>
              <a:rPr lang="en-US" dirty="0" smtClean="0"/>
              <a:t>With Stop 3 selected, click Add to set Stop 4</a:t>
            </a:r>
          </a:p>
          <a:p>
            <a:pPr lvl="1"/>
            <a:r>
              <a:rPr lang="en-US" dirty="0" smtClean="0"/>
              <a:t>Stop 4: Stop position 100% - Color Accent 4, lighter 60%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33000">
              <a:schemeClr val="accent2">
                <a:lumMod val="75000"/>
              </a:schemeClr>
            </a:gs>
            <a:gs pos="66000">
              <a:schemeClr val="accent3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Step Gradient</a:t>
            </a:r>
            <a:br>
              <a:rPr lang="en-US" dirty="0" smtClean="0"/>
            </a:br>
            <a:r>
              <a:rPr lang="en-US" dirty="0" smtClean="0"/>
              <a:t>4 Colors – Progressively Lighter Shades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Gradient Fill</a:t>
            </a:r>
          </a:p>
          <a:p>
            <a:pPr lvl="0"/>
            <a:r>
              <a:rPr lang="en-US" dirty="0" smtClean="0"/>
              <a:t>Type: Linear</a:t>
            </a:r>
          </a:p>
          <a:p>
            <a:pPr lvl="0"/>
            <a:r>
              <a:rPr lang="en-US" dirty="0" smtClean="0"/>
              <a:t>Angle: 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darker 50%</a:t>
            </a:r>
          </a:p>
          <a:p>
            <a:pPr lvl="1"/>
            <a:r>
              <a:rPr lang="en-US" dirty="0" smtClean="0"/>
              <a:t>Stop 2: Stop position 33% - Color Accent 2, darker 25%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66% - Color Accent 3, lighter 40%</a:t>
            </a:r>
          </a:p>
          <a:p>
            <a:pPr lvl="1"/>
            <a:r>
              <a:rPr lang="en-US" dirty="0" smtClean="0"/>
              <a:t>With Stop 3 selected, click Add to set Stop 4</a:t>
            </a:r>
          </a:p>
          <a:p>
            <a:pPr lvl="1"/>
            <a:r>
              <a:rPr lang="en-US" dirty="0" smtClean="0"/>
              <a:t>Stop 4: Stop position 100% - Color Accent 4, lighter 60%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33000">
              <a:schemeClr val="accent2">
                <a:lumMod val="75000"/>
              </a:schemeClr>
            </a:gs>
            <a:gs pos="66000">
              <a:schemeClr val="accent3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Step Gradient</a:t>
            </a:r>
            <a:br>
              <a:rPr lang="en-US" dirty="0" smtClean="0"/>
            </a:br>
            <a:r>
              <a:rPr lang="en-US" dirty="0" smtClean="0"/>
              <a:t>4 Colors – Progressively Lighter Shades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Gradient Fill</a:t>
            </a:r>
          </a:p>
          <a:p>
            <a:pPr lvl="0"/>
            <a:r>
              <a:rPr lang="en-US" dirty="0" smtClean="0"/>
              <a:t>Type: Radial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darker 50%</a:t>
            </a:r>
          </a:p>
          <a:p>
            <a:pPr lvl="1"/>
            <a:r>
              <a:rPr lang="en-US" dirty="0" smtClean="0"/>
              <a:t>Stop 2: Stop position 33% - Color Accent 2, darker 25%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66% - Color Accent 3, lighter 40%</a:t>
            </a:r>
          </a:p>
          <a:p>
            <a:pPr lvl="1"/>
            <a:r>
              <a:rPr lang="en-US" dirty="0" smtClean="0"/>
              <a:t>With Stop 3 selected, click Add to set Stop 4</a:t>
            </a:r>
          </a:p>
          <a:p>
            <a:pPr lvl="1"/>
            <a:r>
              <a:rPr lang="en-US" dirty="0" smtClean="0"/>
              <a:t>Stop 4: Stop position 100% - Color Accent 4, lighter 60%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0"/>
              </a:schemeClr>
            </a:gs>
            <a:gs pos="33000">
              <a:schemeClr val="accent2">
                <a:lumMod val="75000"/>
              </a:schemeClr>
            </a:gs>
            <a:gs pos="66000">
              <a:schemeClr val="accent3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Step Gradient</a:t>
            </a:r>
            <a:br>
              <a:rPr lang="en-US" dirty="0" smtClean="0"/>
            </a:br>
            <a:r>
              <a:rPr lang="en-US" dirty="0" smtClean="0"/>
              <a:t>4 Colors – Progressively Lighter Shades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Gradient Fill</a:t>
            </a:r>
          </a:p>
          <a:p>
            <a:pPr lvl="0"/>
            <a:r>
              <a:rPr lang="en-US" dirty="0" smtClean="0"/>
              <a:t>Type: Shade from title</a:t>
            </a:r>
          </a:p>
          <a:p>
            <a:pPr lvl="0"/>
            <a:r>
              <a:rPr lang="en-US" dirty="0" smtClean="0"/>
              <a:t>Angle: 90°</a:t>
            </a:r>
          </a:p>
          <a:p>
            <a:pPr lvl="0"/>
            <a:r>
              <a:rPr lang="en-US" dirty="0" smtClean="0"/>
              <a:t>Gradient Stops:</a:t>
            </a:r>
          </a:p>
          <a:p>
            <a:pPr lvl="1"/>
            <a:r>
              <a:rPr lang="en-US" dirty="0" smtClean="0"/>
              <a:t>Stop 1: Stop position 0% - Color Accent 1, darker 50%</a:t>
            </a:r>
          </a:p>
          <a:p>
            <a:pPr lvl="1"/>
            <a:r>
              <a:rPr lang="en-US" dirty="0" smtClean="0"/>
              <a:t>Stop 2: Stop position 33% - Color Accent 2, darker 25%</a:t>
            </a:r>
          </a:p>
          <a:p>
            <a:pPr lvl="1"/>
            <a:r>
              <a:rPr lang="en-US" dirty="0" smtClean="0"/>
              <a:t>Stop 3</a:t>
            </a:r>
            <a:r>
              <a:rPr lang="en-US" dirty="0"/>
              <a:t>:</a:t>
            </a:r>
            <a:r>
              <a:rPr lang="en-US" dirty="0" smtClean="0"/>
              <a:t> Stop position 66% - Color Accent 3, lighter 40%</a:t>
            </a:r>
          </a:p>
          <a:p>
            <a:pPr lvl="1"/>
            <a:r>
              <a:rPr lang="en-US" dirty="0" smtClean="0"/>
              <a:t>With Stop 3 selected, click Add to set Stop 4</a:t>
            </a:r>
          </a:p>
          <a:p>
            <a:pPr lvl="1"/>
            <a:r>
              <a:rPr lang="en-US" dirty="0" smtClean="0"/>
              <a:t>Stop 4: Stop position 100% - Color Accent 4, lighter 60%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827</Words>
  <Application>Microsoft Office PowerPoint</Application>
  <PresentationFormat>On-screen Show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Gradient Samples</vt:lpstr>
      <vt:lpstr>Two Step Gradient 2 Colors</vt:lpstr>
      <vt:lpstr>Two Step Gradient 2 Shades of the Same Color</vt:lpstr>
      <vt:lpstr>Three Step Gradient 2 Colors</vt:lpstr>
      <vt:lpstr>Three Step Gradient  2 Shades of the Same Color</vt:lpstr>
      <vt:lpstr>Three Step Gradient 3 Colors – Same Shade</vt:lpstr>
      <vt:lpstr>Three Step Gradient 3 Colors – Progressively Darker Shades</vt:lpstr>
      <vt:lpstr>Four Step Gradient 4 Colors – Same Shade</vt:lpstr>
      <vt:lpstr>Four Step Gradient 4 Colors – Progressively Lighter Shades</vt:lpstr>
      <vt:lpstr>Four Step Gradient 4 Colors – Progressively Lighter Shades</vt:lpstr>
      <vt:lpstr>Four Step Gradient 4 Colors – Progressively Lighter Shades</vt:lpstr>
      <vt:lpstr>Four Step Gradient 4 Colors – Progressively Lighter Shades</vt:lpstr>
    </vt:vector>
  </TitlesOfParts>
  <Company>FTCC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Gradient Samples</dc:title>
  <dc:creator>www.maysstuff.com</dc:creator>
  <cp:lastModifiedBy>www.maysstuff.com</cp:lastModifiedBy>
  <cp:revision>1</cp:revision>
  <dcterms:created xsi:type="dcterms:W3CDTF">2008-05-11T00:14:24Z</dcterms:created>
  <dcterms:modified xsi:type="dcterms:W3CDTF">2008-05-11T13:15:46Z</dcterms:modified>
</cp:coreProperties>
</file>