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35" r:id="rId5"/>
  </p:sldMasterIdLst>
  <p:notesMasterIdLst>
    <p:notesMasterId r:id="rId68"/>
  </p:notesMasterIdLst>
  <p:handoutMasterIdLst>
    <p:handoutMasterId r:id="rId69"/>
  </p:handoutMasterIdLst>
  <p:sldIdLst>
    <p:sldId id="256" r:id="rId6"/>
    <p:sldId id="258" r:id="rId7"/>
    <p:sldId id="320" r:id="rId8"/>
    <p:sldId id="322" r:id="rId9"/>
    <p:sldId id="371" r:id="rId10"/>
    <p:sldId id="259" r:id="rId11"/>
    <p:sldId id="318" r:id="rId12"/>
    <p:sldId id="257" r:id="rId13"/>
    <p:sldId id="282" r:id="rId14"/>
    <p:sldId id="319" r:id="rId15"/>
    <p:sldId id="409" r:id="rId16"/>
    <p:sldId id="263" r:id="rId17"/>
    <p:sldId id="372" r:id="rId18"/>
    <p:sldId id="373" r:id="rId19"/>
    <p:sldId id="374" r:id="rId20"/>
    <p:sldId id="375" r:id="rId21"/>
    <p:sldId id="377" r:id="rId22"/>
    <p:sldId id="378" r:id="rId23"/>
    <p:sldId id="379" r:id="rId24"/>
    <p:sldId id="380" r:id="rId25"/>
    <p:sldId id="381" r:id="rId26"/>
    <p:sldId id="382" r:id="rId27"/>
    <p:sldId id="383" r:id="rId28"/>
    <p:sldId id="336" r:id="rId29"/>
    <p:sldId id="370" r:id="rId30"/>
    <p:sldId id="347" r:id="rId31"/>
    <p:sldId id="325" r:id="rId32"/>
    <p:sldId id="327" r:id="rId33"/>
    <p:sldId id="328" r:id="rId34"/>
    <p:sldId id="329" r:id="rId35"/>
    <p:sldId id="330" r:id="rId36"/>
    <p:sldId id="331" r:id="rId37"/>
    <p:sldId id="332" r:id="rId38"/>
    <p:sldId id="326" r:id="rId39"/>
    <p:sldId id="280" r:id="rId40"/>
    <p:sldId id="410" r:id="rId41"/>
    <p:sldId id="408" r:id="rId42"/>
    <p:sldId id="385" r:id="rId43"/>
    <p:sldId id="386" r:id="rId44"/>
    <p:sldId id="387" r:id="rId45"/>
    <p:sldId id="388" r:id="rId46"/>
    <p:sldId id="389" r:id="rId47"/>
    <p:sldId id="407" r:id="rId48"/>
    <p:sldId id="397" r:id="rId49"/>
    <p:sldId id="391" r:id="rId50"/>
    <p:sldId id="392" r:id="rId51"/>
    <p:sldId id="393" r:id="rId52"/>
    <p:sldId id="394" r:id="rId53"/>
    <p:sldId id="398" r:id="rId54"/>
    <p:sldId id="399" r:id="rId55"/>
    <p:sldId id="400" r:id="rId56"/>
    <p:sldId id="401" r:id="rId57"/>
    <p:sldId id="402" r:id="rId58"/>
    <p:sldId id="403" r:id="rId59"/>
    <p:sldId id="404" r:id="rId60"/>
    <p:sldId id="405" r:id="rId61"/>
    <p:sldId id="406" r:id="rId62"/>
    <p:sldId id="395" r:id="rId63"/>
    <p:sldId id="396" r:id="rId64"/>
    <p:sldId id="365" r:id="rId65"/>
    <p:sldId id="367" r:id="rId66"/>
    <p:sldId id="384" r:id="rId67"/>
  </p:sldIdLst>
  <p:sldSz cx="10058400" cy="7315200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8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FF"/>
    <a:srgbClr val="33CCFF"/>
    <a:srgbClr val="FFFF99"/>
    <a:srgbClr val="FFFFCC"/>
    <a:srgbClr val="000000"/>
    <a:srgbClr val="5F5F5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8" autoAdjust="0"/>
    <p:restoredTop sz="83304" autoAdjust="0"/>
  </p:normalViewPr>
  <p:slideViewPr>
    <p:cSldViewPr snapToGrid="0">
      <p:cViewPr varScale="1">
        <p:scale>
          <a:sx n="57" d="100"/>
          <a:sy n="57" d="100"/>
        </p:scale>
        <p:origin x="864" y="42"/>
      </p:cViewPr>
      <p:guideLst>
        <p:guide orient="horz" pos="2304"/>
        <p:guide pos="3168"/>
      </p:guideLst>
    </p:cSldViewPr>
  </p:slideViewPr>
  <p:outlineViewPr>
    <p:cViewPr>
      <p:scale>
        <a:sx n="33" d="100"/>
        <a:sy n="33" d="100"/>
      </p:scale>
      <p:origin x="48" y="9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14"/>
    </p:cViewPr>
  </p:sorterViewPr>
  <p:notesViewPr>
    <p:cSldViewPr snapToGrid="0">
      <p:cViewPr varScale="1">
        <p:scale>
          <a:sx n="104" d="100"/>
          <a:sy n="104" d="100"/>
        </p:scale>
        <p:origin x="-1164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illip.tan\AppData\Local\Microsoft\Windows\Temporary%20Internet%20Files\Content.Outlook\SV3LTL8G\LDB0844_Average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illip.tan\Desktop\3864-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817974791809567"/>
          <c:y val="3.7715560764924917E-2"/>
          <c:w val="0.67862370288185636"/>
          <c:h val="0.7524828662187355"/>
        </c:manualLayout>
      </c:layout>
      <c:scatterChart>
        <c:scatterStyle val="lineMarker"/>
        <c:varyColors val="0"/>
        <c:ser>
          <c:idx val="0"/>
          <c:order val="0"/>
          <c:marker>
            <c:symbol val="none"/>
          </c:marker>
          <c:xVal>
            <c:numRef>
              <c:f>LDB0844_Average!$A$1:$A$40502</c:f>
              <c:numCache>
                <c:formatCode>General</c:formatCode>
                <c:ptCount val="40502"/>
                <c:pt idx="0">
                  <c:v>190.02</c:v>
                </c:pt>
                <c:pt idx="1">
                  <c:v>190.04</c:v>
                </c:pt>
                <c:pt idx="2">
                  <c:v>190.06</c:v>
                </c:pt>
                <c:pt idx="3">
                  <c:v>190.08</c:v>
                </c:pt>
                <c:pt idx="4">
                  <c:v>190.1</c:v>
                </c:pt>
                <c:pt idx="5">
                  <c:v>190.12</c:v>
                </c:pt>
                <c:pt idx="6">
                  <c:v>190.14</c:v>
                </c:pt>
                <c:pt idx="7">
                  <c:v>190.16</c:v>
                </c:pt>
                <c:pt idx="8">
                  <c:v>190.18</c:v>
                </c:pt>
                <c:pt idx="9">
                  <c:v>190.2</c:v>
                </c:pt>
                <c:pt idx="10">
                  <c:v>190.22</c:v>
                </c:pt>
                <c:pt idx="11">
                  <c:v>190.24</c:v>
                </c:pt>
                <c:pt idx="12">
                  <c:v>190.26</c:v>
                </c:pt>
                <c:pt idx="13">
                  <c:v>190.28</c:v>
                </c:pt>
                <c:pt idx="14">
                  <c:v>190.3</c:v>
                </c:pt>
                <c:pt idx="15">
                  <c:v>190.32</c:v>
                </c:pt>
                <c:pt idx="16">
                  <c:v>190.34</c:v>
                </c:pt>
                <c:pt idx="17">
                  <c:v>190.36</c:v>
                </c:pt>
                <c:pt idx="18">
                  <c:v>190.38</c:v>
                </c:pt>
                <c:pt idx="19">
                  <c:v>190.4</c:v>
                </c:pt>
                <c:pt idx="20">
                  <c:v>190.42</c:v>
                </c:pt>
                <c:pt idx="21">
                  <c:v>190.44</c:v>
                </c:pt>
                <c:pt idx="22">
                  <c:v>190.46</c:v>
                </c:pt>
                <c:pt idx="23">
                  <c:v>190.48</c:v>
                </c:pt>
                <c:pt idx="24">
                  <c:v>190.5</c:v>
                </c:pt>
                <c:pt idx="25">
                  <c:v>190.52</c:v>
                </c:pt>
                <c:pt idx="26">
                  <c:v>190.54</c:v>
                </c:pt>
                <c:pt idx="27">
                  <c:v>190.56</c:v>
                </c:pt>
                <c:pt idx="28">
                  <c:v>190.58</c:v>
                </c:pt>
                <c:pt idx="29">
                  <c:v>190.6</c:v>
                </c:pt>
                <c:pt idx="30">
                  <c:v>190.62</c:v>
                </c:pt>
                <c:pt idx="31">
                  <c:v>190.64</c:v>
                </c:pt>
                <c:pt idx="32">
                  <c:v>190.66</c:v>
                </c:pt>
                <c:pt idx="33">
                  <c:v>190.68</c:v>
                </c:pt>
                <c:pt idx="34">
                  <c:v>190.7</c:v>
                </c:pt>
                <c:pt idx="35">
                  <c:v>190.72</c:v>
                </c:pt>
                <c:pt idx="36">
                  <c:v>190.74</c:v>
                </c:pt>
                <c:pt idx="37">
                  <c:v>190.76</c:v>
                </c:pt>
                <c:pt idx="38">
                  <c:v>190.78</c:v>
                </c:pt>
                <c:pt idx="39">
                  <c:v>190.8</c:v>
                </c:pt>
                <c:pt idx="40">
                  <c:v>190.82</c:v>
                </c:pt>
                <c:pt idx="41">
                  <c:v>190.84</c:v>
                </c:pt>
                <c:pt idx="42">
                  <c:v>190.86</c:v>
                </c:pt>
                <c:pt idx="43">
                  <c:v>190.88</c:v>
                </c:pt>
                <c:pt idx="44">
                  <c:v>190.9</c:v>
                </c:pt>
                <c:pt idx="45">
                  <c:v>190.92</c:v>
                </c:pt>
                <c:pt idx="46">
                  <c:v>190.94</c:v>
                </c:pt>
                <c:pt idx="47">
                  <c:v>190.96</c:v>
                </c:pt>
                <c:pt idx="48">
                  <c:v>190.98</c:v>
                </c:pt>
                <c:pt idx="49">
                  <c:v>191</c:v>
                </c:pt>
                <c:pt idx="50">
                  <c:v>191.02</c:v>
                </c:pt>
                <c:pt idx="51">
                  <c:v>191.04</c:v>
                </c:pt>
                <c:pt idx="52">
                  <c:v>191.06</c:v>
                </c:pt>
                <c:pt idx="53">
                  <c:v>191.08</c:v>
                </c:pt>
                <c:pt idx="54">
                  <c:v>191.1</c:v>
                </c:pt>
                <c:pt idx="55">
                  <c:v>191.12</c:v>
                </c:pt>
                <c:pt idx="56">
                  <c:v>191.14</c:v>
                </c:pt>
                <c:pt idx="57">
                  <c:v>191.16</c:v>
                </c:pt>
                <c:pt idx="58">
                  <c:v>191.18</c:v>
                </c:pt>
                <c:pt idx="59">
                  <c:v>191.2</c:v>
                </c:pt>
                <c:pt idx="60">
                  <c:v>191.22</c:v>
                </c:pt>
                <c:pt idx="61">
                  <c:v>191.24</c:v>
                </c:pt>
                <c:pt idx="62">
                  <c:v>191.26</c:v>
                </c:pt>
                <c:pt idx="63">
                  <c:v>191.28</c:v>
                </c:pt>
                <c:pt idx="64">
                  <c:v>191.3</c:v>
                </c:pt>
                <c:pt idx="65">
                  <c:v>191.32</c:v>
                </c:pt>
                <c:pt idx="66">
                  <c:v>191.34</c:v>
                </c:pt>
                <c:pt idx="67">
                  <c:v>191.36</c:v>
                </c:pt>
                <c:pt idx="68">
                  <c:v>191.38</c:v>
                </c:pt>
                <c:pt idx="69">
                  <c:v>191.4</c:v>
                </c:pt>
                <c:pt idx="70">
                  <c:v>191.42</c:v>
                </c:pt>
                <c:pt idx="71">
                  <c:v>191.44</c:v>
                </c:pt>
                <c:pt idx="72">
                  <c:v>191.46</c:v>
                </c:pt>
                <c:pt idx="73">
                  <c:v>191.48</c:v>
                </c:pt>
                <c:pt idx="74">
                  <c:v>191.5</c:v>
                </c:pt>
                <c:pt idx="75">
                  <c:v>191.52</c:v>
                </c:pt>
                <c:pt idx="76">
                  <c:v>191.54</c:v>
                </c:pt>
                <c:pt idx="77">
                  <c:v>191.56</c:v>
                </c:pt>
                <c:pt idx="78">
                  <c:v>191.58</c:v>
                </c:pt>
                <c:pt idx="79">
                  <c:v>191.6</c:v>
                </c:pt>
                <c:pt idx="80">
                  <c:v>191.62</c:v>
                </c:pt>
                <c:pt idx="81">
                  <c:v>191.64</c:v>
                </c:pt>
                <c:pt idx="82">
                  <c:v>191.66</c:v>
                </c:pt>
                <c:pt idx="83">
                  <c:v>191.68</c:v>
                </c:pt>
                <c:pt idx="84">
                  <c:v>191.7</c:v>
                </c:pt>
                <c:pt idx="85">
                  <c:v>191.72</c:v>
                </c:pt>
                <c:pt idx="86">
                  <c:v>191.74</c:v>
                </c:pt>
                <c:pt idx="87">
                  <c:v>191.76</c:v>
                </c:pt>
                <c:pt idx="88">
                  <c:v>191.78</c:v>
                </c:pt>
                <c:pt idx="89">
                  <c:v>191.8</c:v>
                </c:pt>
                <c:pt idx="90">
                  <c:v>191.82</c:v>
                </c:pt>
                <c:pt idx="91">
                  <c:v>191.84</c:v>
                </c:pt>
                <c:pt idx="92">
                  <c:v>191.86</c:v>
                </c:pt>
                <c:pt idx="93">
                  <c:v>191.88</c:v>
                </c:pt>
                <c:pt idx="94">
                  <c:v>191.9</c:v>
                </c:pt>
                <c:pt idx="95">
                  <c:v>191.92</c:v>
                </c:pt>
                <c:pt idx="96">
                  <c:v>191.94</c:v>
                </c:pt>
                <c:pt idx="97">
                  <c:v>191.96</c:v>
                </c:pt>
                <c:pt idx="98">
                  <c:v>191.98</c:v>
                </c:pt>
                <c:pt idx="99">
                  <c:v>192</c:v>
                </c:pt>
                <c:pt idx="100">
                  <c:v>192.02</c:v>
                </c:pt>
                <c:pt idx="101">
                  <c:v>192.04</c:v>
                </c:pt>
                <c:pt idx="102">
                  <c:v>192.06</c:v>
                </c:pt>
                <c:pt idx="103">
                  <c:v>192.08</c:v>
                </c:pt>
                <c:pt idx="104">
                  <c:v>192.1</c:v>
                </c:pt>
                <c:pt idx="105">
                  <c:v>192.12</c:v>
                </c:pt>
                <c:pt idx="106">
                  <c:v>192.14</c:v>
                </c:pt>
                <c:pt idx="107">
                  <c:v>192.16</c:v>
                </c:pt>
                <c:pt idx="108">
                  <c:v>192.18</c:v>
                </c:pt>
                <c:pt idx="109">
                  <c:v>192.2</c:v>
                </c:pt>
                <c:pt idx="110">
                  <c:v>192.22</c:v>
                </c:pt>
                <c:pt idx="111">
                  <c:v>192.24</c:v>
                </c:pt>
                <c:pt idx="112">
                  <c:v>192.26</c:v>
                </c:pt>
                <c:pt idx="113">
                  <c:v>192.28</c:v>
                </c:pt>
                <c:pt idx="114">
                  <c:v>192.3</c:v>
                </c:pt>
                <c:pt idx="115">
                  <c:v>192.32</c:v>
                </c:pt>
                <c:pt idx="116">
                  <c:v>192.34</c:v>
                </c:pt>
                <c:pt idx="117">
                  <c:v>192.36</c:v>
                </c:pt>
                <c:pt idx="118">
                  <c:v>192.38</c:v>
                </c:pt>
                <c:pt idx="119">
                  <c:v>192.4</c:v>
                </c:pt>
                <c:pt idx="120">
                  <c:v>192.42</c:v>
                </c:pt>
                <c:pt idx="121">
                  <c:v>192.44</c:v>
                </c:pt>
                <c:pt idx="122">
                  <c:v>192.46</c:v>
                </c:pt>
                <c:pt idx="123">
                  <c:v>192.48</c:v>
                </c:pt>
                <c:pt idx="124">
                  <c:v>192.5</c:v>
                </c:pt>
                <c:pt idx="125">
                  <c:v>192.52</c:v>
                </c:pt>
                <c:pt idx="126">
                  <c:v>192.54</c:v>
                </c:pt>
                <c:pt idx="127">
                  <c:v>192.56</c:v>
                </c:pt>
                <c:pt idx="128">
                  <c:v>192.58</c:v>
                </c:pt>
                <c:pt idx="129">
                  <c:v>192.6</c:v>
                </c:pt>
                <c:pt idx="130">
                  <c:v>192.62</c:v>
                </c:pt>
                <c:pt idx="131">
                  <c:v>192.64</c:v>
                </c:pt>
                <c:pt idx="132">
                  <c:v>192.66</c:v>
                </c:pt>
                <c:pt idx="133">
                  <c:v>192.68</c:v>
                </c:pt>
                <c:pt idx="134">
                  <c:v>192.7</c:v>
                </c:pt>
                <c:pt idx="135">
                  <c:v>192.72</c:v>
                </c:pt>
                <c:pt idx="136">
                  <c:v>192.74</c:v>
                </c:pt>
                <c:pt idx="137">
                  <c:v>192.76</c:v>
                </c:pt>
                <c:pt idx="138">
                  <c:v>192.78</c:v>
                </c:pt>
                <c:pt idx="139">
                  <c:v>192.8</c:v>
                </c:pt>
                <c:pt idx="140">
                  <c:v>192.82</c:v>
                </c:pt>
                <c:pt idx="141">
                  <c:v>192.84</c:v>
                </c:pt>
                <c:pt idx="142">
                  <c:v>192.86</c:v>
                </c:pt>
                <c:pt idx="143">
                  <c:v>192.88</c:v>
                </c:pt>
                <c:pt idx="144">
                  <c:v>192.9</c:v>
                </c:pt>
                <c:pt idx="145">
                  <c:v>192.92</c:v>
                </c:pt>
                <c:pt idx="146">
                  <c:v>192.94</c:v>
                </c:pt>
                <c:pt idx="147">
                  <c:v>192.96</c:v>
                </c:pt>
                <c:pt idx="148">
                  <c:v>192.98</c:v>
                </c:pt>
                <c:pt idx="149">
                  <c:v>193</c:v>
                </c:pt>
                <c:pt idx="150">
                  <c:v>193.02</c:v>
                </c:pt>
                <c:pt idx="151">
                  <c:v>193.04</c:v>
                </c:pt>
                <c:pt idx="152">
                  <c:v>193.06</c:v>
                </c:pt>
                <c:pt idx="153">
                  <c:v>193.08</c:v>
                </c:pt>
                <c:pt idx="154">
                  <c:v>193.1</c:v>
                </c:pt>
                <c:pt idx="155">
                  <c:v>193.12</c:v>
                </c:pt>
                <c:pt idx="156">
                  <c:v>193.14</c:v>
                </c:pt>
                <c:pt idx="157">
                  <c:v>193.16</c:v>
                </c:pt>
                <c:pt idx="158">
                  <c:v>193.18</c:v>
                </c:pt>
                <c:pt idx="159">
                  <c:v>193.2</c:v>
                </c:pt>
                <c:pt idx="160">
                  <c:v>193.22</c:v>
                </c:pt>
                <c:pt idx="161">
                  <c:v>193.24</c:v>
                </c:pt>
                <c:pt idx="162">
                  <c:v>193.26</c:v>
                </c:pt>
                <c:pt idx="163">
                  <c:v>193.28</c:v>
                </c:pt>
                <c:pt idx="164">
                  <c:v>193.3</c:v>
                </c:pt>
                <c:pt idx="165">
                  <c:v>193.32</c:v>
                </c:pt>
                <c:pt idx="166">
                  <c:v>193.34</c:v>
                </c:pt>
                <c:pt idx="167">
                  <c:v>193.36</c:v>
                </c:pt>
                <c:pt idx="168">
                  <c:v>193.38</c:v>
                </c:pt>
                <c:pt idx="169">
                  <c:v>193.4</c:v>
                </c:pt>
                <c:pt idx="170">
                  <c:v>193.42</c:v>
                </c:pt>
                <c:pt idx="171">
                  <c:v>193.44</c:v>
                </c:pt>
                <c:pt idx="172">
                  <c:v>193.46</c:v>
                </c:pt>
                <c:pt idx="173">
                  <c:v>193.48</c:v>
                </c:pt>
                <c:pt idx="174">
                  <c:v>193.5</c:v>
                </c:pt>
                <c:pt idx="175">
                  <c:v>193.52</c:v>
                </c:pt>
                <c:pt idx="176">
                  <c:v>193.54</c:v>
                </c:pt>
                <c:pt idx="177">
                  <c:v>193.56</c:v>
                </c:pt>
                <c:pt idx="178">
                  <c:v>193.58</c:v>
                </c:pt>
                <c:pt idx="179">
                  <c:v>193.6</c:v>
                </c:pt>
                <c:pt idx="180">
                  <c:v>193.62</c:v>
                </c:pt>
                <c:pt idx="181">
                  <c:v>193.64</c:v>
                </c:pt>
                <c:pt idx="182">
                  <c:v>193.66</c:v>
                </c:pt>
                <c:pt idx="183">
                  <c:v>193.68</c:v>
                </c:pt>
                <c:pt idx="184">
                  <c:v>193.7</c:v>
                </c:pt>
                <c:pt idx="185">
                  <c:v>193.72</c:v>
                </c:pt>
                <c:pt idx="186">
                  <c:v>193.74</c:v>
                </c:pt>
                <c:pt idx="187">
                  <c:v>193.76</c:v>
                </c:pt>
                <c:pt idx="188">
                  <c:v>193.78</c:v>
                </c:pt>
                <c:pt idx="189">
                  <c:v>193.8</c:v>
                </c:pt>
                <c:pt idx="190">
                  <c:v>193.82</c:v>
                </c:pt>
                <c:pt idx="191">
                  <c:v>193.84</c:v>
                </c:pt>
                <c:pt idx="192">
                  <c:v>193.86</c:v>
                </c:pt>
                <c:pt idx="193">
                  <c:v>193.88</c:v>
                </c:pt>
                <c:pt idx="194">
                  <c:v>193.9</c:v>
                </c:pt>
                <c:pt idx="195">
                  <c:v>193.92</c:v>
                </c:pt>
                <c:pt idx="196">
                  <c:v>193.94</c:v>
                </c:pt>
                <c:pt idx="197">
                  <c:v>193.96</c:v>
                </c:pt>
                <c:pt idx="198">
                  <c:v>193.98</c:v>
                </c:pt>
                <c:pt idx="199">
                  <c:v>194</c:v>
                </c:pt>
                <c:pt idx="200">
                  <c:v>194.02</c:v>
                </c:pt>
                <c:pt idx="201">
                  <c:v>194.04</c:v>
                </c:pt>
                <c:pt idx="202">
                  <c:v>194.06</c:v>
                </c:pt>
                <c:pt idx="203">
                  <c:v>194.08</c:v>
                </c:pt>
                <c:pt idx="204">
                  <c:v>194.1</c:v>
                </c:pt>
                <c:pt idx="205">
                  <c:v>194.12</c:v>
                </c:pt>
                <c:pt idx="206">
                  <c:v>194.14</c:v>
                </c:pt>
                <c:pt idx="207">
                  <c:v>194.16</c:v>
                </c:pt>
                <c:pt idx="208">
                  <c:v>194.18</c:v>
                </c:pt>
                <c:pt idx="209">
                  <c:v>194.2</c:v>
                </c:pt>
                <c:pt idx="210">
                  <c:v>194.22</c:v>
                </c:pt>
                <c:pt idx="211">
                  <c:v>194.24</c:v>
                </c:pt>
                <c:pt idx="212">
                  <c:v>194.26</c:v>
                </c:pt>
                <c:pt idx="213">
                  <c:v>194.28</c:v>
                </c:pt>
                <c:pt idx="214">
                  <c:v>194.3</c:v>
                </c:pt>
                <c:pt idx="215">
                  <c:v>194.32</c:v>
                </c:pt>
                <c:pt idx="216">
                  <c:v>194.34</c:v>
                </c:pt>
                <c:pt idx="217">
                  <c:v>194.36</c:v>
                </c:pt>
                <c:pt idx="218">
                  <c:v>194.38</c:v>
                </c:pt>
                <c:pt idx="219">
                  <c:v>194.4</c:v>
                </c:pt>
                <c:pt idx="220">
                  <c:v>194.42</c:v>
                </c:pt>
                <c:pt idx="221">
                  <c:v>194.44</c:v>
                </c:pt>
                <c:pt idx="222">
                  <c:v>194.46</c:v>
                </c:pt>
                <c:pt idx="223">
                  <c:v>194.48</c:v>
                </c:pt>
                <c:pt idx="224">
                  <c:v>194.5</c:v>
                </c:pt>
                <c:pt idx="225">
                  <c:v>194.52</c:v>
                </c:pt>
                <c:pt idx="226">
                  <c:v>194.54</c:v>
                </c:pt>
                <c:pt idx="227">
                  <c:v>194.56</c:v>
                </c:pt>
                <c:pt idx="228">
                  <c:v>194.58</c:v>
                </c:pt>
                <c:pt idx="229">
                  <c:v>194.6</c:v>
                </c:pt>
                <c:pt idx="230">
                  <c:v>194.62</c:v>
                </c:pt>
                <c:pt idx="231">
                  <c:v>194.64</c:v>
                </c:pt>
                <c:pt idx="232">
                  <c:v>194.66</c:v>
                </c:pt>
                <c:pt idx="233">
                  <c:v>194.68</c:v>
                </c:pt>
                <c:pt idx="234">
                  <c:v>194.7</c:v>
                </c:pt>
                <c:pt idx="235">
                  <c:v>194.72</c:v>
                </c:pt>
                <c:pt idx="236">
                  <c:v>194.74</c:v>
                </c:pt>
                <c:pt idx="237">
                  <c:v>194.76</c:v>
                </c:pt>
                <c:pt idx="238">
                  <c:v>194.78</c:v>
                </c:pt>
                <c:pt idx="239">
                  <c:v>194.8</c:v>
                </c:pt>
                <c:pt idx="240">
                  <c:v>194.82</c:v>
                </c:pt>
                <c:pt idx="241">
                  <c:v>194.84</c:v>
                </c:pt>
                <c:pt idx="242">
                  <c:v>194.86</c:v>
                </c:pt>
                <c:pt idx="243">
                  <c:v>194.88</c:v>
                </c:pt>
                <c:pt idx="244">
                  <c:v>194.9</c:v>
                </c:pt>
                <c:pt idx="245">
                  <c:v>194.92</c:v>
                </c:pt>
                <c:pt idx="246">
                  <c:v>194.94</c:v>
                </c:pt>
                <c:pt idx="247">
                  <c:v>194.96</c:v>
                </c:pt>
                <c:pt idx="248">
                  <c:v>194.98</c:v>
                </c:pt>
                <c:pt idx="249">
                  <c:v>195</c:v>
                </c:pt>
                <c:pt idx="250">
                  <c:v>195.02</c:v>
                </c:pt>
                <c:pt idx="251">
                  <c:v>195.04</c:v>
                </c:pt>
                <c:pt idx="252">
                  <c:v>195.06</c:v>
                </c:pt>
                <c:pt idx="253">
                  <c:v>195.08</c:v>
                </c:pt>
                <c:pt idx="254">
                  <c:v>195.1</c:v>
                </c:pt>
                <c:pt idx="255">
                  <c:v>195.12</c:v>
                </c:pt>
                <c:pt idx="256">
                  <c:v>195.14</c:v>
                </c:pt>
                <c:pt idx="257">
                  <c:v>195.16</c:v>
                </c:pt>
                <c:pt idx="258">
                  <c:v>195.18</c:v>
                </c:pt>
                <c:pt idx="259">
                  <c:v>195.2</c:v>
                </c:pt>
                <c:pt idx="260">
                  <c:v>195.22</c:v>
                </c:pt>
                <c:pt idx="261">
                  <c:v>195.24</c:v>
                </c:pt>
                <c:pt idx="262">
                  <c:v>195.26</c:v>
                </c:pt>
                <c:pt idx="263">
                  <c:v>195.28</c:v>
                </c:pt>
                <c:pt idx="264">
                  <c:v>195.3</c:v>
                </c:pt>
                <c:pt idx="265">
                  <c:v>195.32</c:v>
                </c:pt>
                <c:pt idx="266">
                  <c:v>195.34</c:v>
                </c:pt>
                <c:pt idx="267">
                  <c:v>195.36</c:v>
                </c:pt>
                <c:pt idx="268">
                  <c:v>195.38</c:v>
                </c:pt>
                <c:pt idx="269">
                  <c:v>195.4</c:v>
                </c:pt>
                <c:pt idx="270">
                  <c:v>195.42</c:v>
                </c:pt>
                <c:pt idx="271">
                  <c:v>195.44</c:v>
                </c:pt>
                <c:pt idx="272">
                  <c:v>195.46</c:v>
                </c:pt>
                <c:pt idx="273">
                  <c:v>195.48</c:v>
                </c:pt>
                <c:pt idx="274">
                  <c:v>195.5</c:v>
                </c:pt>
                <c:pt idx="275">
                  <c:v>195.52</c:v>
                </c:pt>
                <c:pt idx="276">
                  <c:v>195.54</c:v>
                </c:pt>
                <c:pt idx="277">
                  <c:v>195.56</c:v>
                </c:pt>
                <c:pt idx="278">
                  <c:v>195.58</c:v>
                </c:pt>
                <c:pt idx="279">
                  <c:v>195.6</c:v>
                </c:pt>
                <c:pt idx="280">
                  <c:v>195.62</c:v>
                </c:pt>
                <c:pt idx="281">
                  <c:v>195.64</c:v>
                </c:pt>
                <c:pt idx="282">
                  <c:v>195.66</c:v>
                </c:pt>
                <c:pt idx="283">
                  <c:v>195.68</c:v>
                </c:pt>
                <c:pt idx="284">
                  <c:v>195.7</c:v>
                </c:pt>
                <c:pt idx="285">
                  <c:v>195.72</c:v>
                </c:pt>
                <c:pt idx="286">
                  <c:v>195.74</c:v>
                </c:pt>
                <c:pt idx="287">
                  <c:v>195.76</c:v>
                </c:pt>
                <c:pt idx="288">
                  <c:v>195.78</c:v>
                </c:pt>
                <c:pt idx="289">
                  <c:v>195.8</c:v>
                </c:pt>
                <c:pt idx="290">
                  <c:v>195.82</c:v>
                </c:pt>
                <c:pt idx="291">
                  <c:v>195.84</c:v>
                </c:pt>
                <c:pt idx="292">
                  <c:v>195.86</c:v>
                </c:pt>
                <c:pt idx="293">
                  <c:v>195.88</c:v>
                </c:pt>
                <c:pt idx="294">
                  <c:v>195.9</c:v>
                </c:pt>
                <c:pt idx="295">
                  <c:v>195.92</c:v>
                </c:pt>
                <c:pt idx="296">
                  <c:v>195.94</c:v>
                </c:pt>
                <c:pt idx="297">
                  <c:v>195.96</c:v>
                </c:pt>
                <c:pt idx="298">
                  <c:v>195.98</c:v>
                </c:pt>
                <c:pt idx="299">
                  <c:v>196</c:v>
                </c:pt>
                <c:pt idx="300">
                  <c:v>196.02</c:v>
                </c:pt>
                <c:pt idx="301">
                  <c:v>196.04</c:v>
                </c:pt>
                <c:pt idx="302">
                  <c:v>196.06</c:v>
                </c:pt>
                <c:pt idx="303">
                  <c:v>196.08</c:v>
                </c:pt>
                <c:pt idx="304">
                  <c:v>196.1</c:v>
                </c:pt>
                <c:pt idx="305">
                  <c:v>196.12</c:v>
                </c:pt>
                <c:pt idx="306">
                  <c:v>196.14</c:v>
                </c:pt>
                <c:pt idx="307">
                  <c:v>196.16</c:v>
                </c:pt>
                <c:pt idx="308">
                  <c:v>196.18</c:v>
                </c:pt>
                <c:pt idx="309">
                  <c:v>196.2</c:v>
                </c:pt>
                <c:pt idx="310">
                  <c:v>196.22</c:v>
                </c:pt>
                <c:pt idx="311">
                  <c:v>196.24</c:v>
                </c:pt>
                <c:pt idx="312">
                  <c:v>196.26</c:v>
                </c:pt>
                <c:pt idx="313">
                  <c:v>196.28</c:v>
                </c:pt>
                <c:pt idx="314">
                  <c:v>196.3</c:v>
                </c:pt>
                <c:pt idx="315">
                  <c:v>196.32</c:v>
                </c:pt>
                <c:pt idx="316">
                  <c:v>196.34</c:v>
                </c:pt>
                <c:pt idx="317">
                  <c:v>196.36</c:v>
                </c:pt>
                <c:pt idx="318">
                  <c:v>196.38</c:v>
                </c:pt>
                <c:pt idx="319">
                  <c:v>196.4</c:v>
                </c:pt>
                <c:pt idx="320">
                  <c:v>196.42</c:v>
                </c:pt>
                <c:pt idx="321">
                  <c:v>196.44</c:v>
                </c:pt>
                <c:pt idx="322">
                  <c:v>196.46</c:v>
                </c:pt>
                <c:pt idx="323">
                  <c:v>196.48</c:v>
                </c:pt>
                <c:pt idx="324">
                  <c:v>196.5</c:v>
                </c:pt>
                <c:pt idx="325">
                  <c:v>196.52</c:v>
                </c:pt>
                <c:pt idx="326">
                  <c:v>196.54</c:v>
                </c:pt>
                <c:pt idx="327">
                  <c:v>196.56</c:v>
                </c:pt>
                <c:pt idx="328">
                  <c:v>196.58</c:v>
                </c:pt>
                <c:pt idx="329">
                  <c:v>196.6</c:v>
                </c:pt>
                <c:pt idx="330">
                  <c:v>196.62</c:v>
                </c:pt>
                <c:pt idx="331">
                  <c:v>196.64</c:v>
                </c:pt>
                <c:pt idx="332">
                  <c:v>196.66</c:v>
                </c:pt>
                <c:pt idx="333">
                  <c:v>196.68</c:v>
                </c:pt>
                <c:pt idx="334">
                  <c:v>196.7</c:v>
                </c:pt>
                <c:pt idx="335">
                  <c:v>196.72</c:v>
                </c:pt>
                <c:pt idx="336">
                  <c:v>196.74</c:v>
                </c:pt>
                <c:pt idx="337">
                  <c:v>196.76</c:v>
                </c:pt>
                <c:pt idx="338">
                  <c:v>196.78</c:v>
                </c:pt>
                <c:pt idx="339">
                  <c:v>196.8</c:v>
                </c:pt>
                <c:pt idx="340">
                  <c:v>196.82</c:v>
                </c:pt>
                <c:pt idx="341">
                  <c:v>196.84</c:v>
                </c:pt>
                <c:pt idx="342">
                  <c:v>196.86</c:v>
                </c:pt>
                <c:pt idx="343">
                  <c:v>196.88</c:v>
                </c:pt>
                <c:pt idx="344">
                  <c:v>196.9</c:v>
                </c:pt>
                <c:pt idx="345">
                  <c:v>196.92</c:v>
                </c:pt>
                <c:pt idx="346">
                  <c:v>196.94</c:v>
                </c:pt>
                <c:pt idx="347">
                  <c:v>196.96</c:v>
                </c:pt>
                <c:pt idx="348">
                  <c:v>196.98</c:v>
                </c:pt>
                <c:pt idx="349">
                  <c:v>197</c:v>
                </c:pt>
                <c:pt idx="350">
                  <c:v>197.02</c:v>
                </c:pt>
                <c:pt idx="351">
                  <c:v>197.04</c:v>
                </c:pt>
                <c:pt idx="352">
                  <c:v>197.06</c:v>
                </c:pt>
                <c:pt idx="353">
                  <c:v>197.08</c:v>
                </c:pt>
                <c:pt idx="354">
                  <c:v>197.1</c:v>
                </c:pt>
                <c:pt idx="355">
                  <c:v>197.12</c:v>
                </c:pt>
                <c:pt idx="356">
                  <c:v>197.14</c:v>
                </c:pt>
                <c:pt idx="357">
                  <c:v>197.16</c:v>
                </c:pt>
                <c:pt idx="358">
                  <c:v>197.18</c:v>
                </c:pt>
                <c:pt idx="359">
                  <c:v>197.2</c:v>
                </c:pt>
                <c:pt idx="360">
                  <c:v>197.22</c:v>
                </c:pt>
                <c:pt idx="361">
                  <c:v>197.24</c:v>
                </c:pt>
                <c:pt idx="362">
                  <c:v>197.26</c:v>
                </c:pt>
                <c:pt idx="363">
                  <c:v>197.28</c:v>
                </c:pt>
                <c:pt idx="364">
                  <c:v>197.3</c:v>
                </c:pt>
                <c:pt idx="365">
                  <c:v>197.32</c:v>
                </c:pt>
                <c:pt idx="366">
                  <c:v>197.34</c:v>
                </c:pt>
                <c:pt idx="367">
                  <c:v>197.36</c:v>
                </c:pt>
                <c:pt idx="368">
                  <c:v>197.38</c:v>
                </c:pt>
                <c:pt idx="369">
                  <c:v>197.4</c:v>
                </c:pt>
                <c:pt idx="370">
                  <c:v>197.42</c:v>
                </c:pt>
                <c:pt idx="371">
                  <c:v>197.44</c:v>
                </c:pt>
                <c:pt idx="372">
                  <c:v>197.46</c:v>
                </c:pt>
                <c:pt idx="373">
                  <c:v>197.48</c:v>
                </c:pt>
                <c:pt idx="374">
                  <c:v>197.5</c:v>
                </c:pt>
                <c:pt idx="375">
                  <c:v>197.52</c:v>
                </c:pt>
                <c:pt idx="376">
                  <c:v>197.54</c:v>
                </c:pt>
                <c:pt idx="377">
                  <c:v>197.56</c:v>
                </c:pt>
                <c:pt idx="378">
                  <c:v>197.58</c:v>
                </c:pt>
                <c:pt idx="379">
                  <c:v>197.6</c:v>
                </c:pt>
                <c:pt idx="380">
                  <c:v>197.62</c:v>
                </c:pt>
                <c:pt idx="381">
                  <c:v>197.64</c:v>
                </c:pt>
                <c:pt idx="382">
                  <c:v>197.66</c:v>
                </c:pt>
                <c:pt idx="383">
                  <c:v>197.68</c:v>
                </c:pt>
                <c:pt idx="384">
                  <c:v>197.7</c:v>
                </c:pt>
                <c:pt idx="385">
                  <c:v>197.72</c:v>
                </c:pt>
                <c:pt idx="386">
                  <c:v>197.74</c:v>
                </c:pt>
                <c:pt idx="387">
                  <c:v>197.76</c:v>
                </c:pt>
                <c:pt idx="388">
                  <c:v>197.78</c:v>
                </c:pt>
                <c:pt idx="389">
                  <c:v>197.8</c:v>
                </c:pt>
                <c:pt idx="390">
                  <c:v>197.82</c:v>
                </c:pt>
                <c:pt idx="391">
                  <c:v>197.84</c:v>
                </c:pt>
                <c:pt idx="392">
                  <c:v>197.86</c:v>
                </c:pt>
                <c:pt idx="393">
                  <c:v>197.88</c:v>
                </c:pt>
                <c:pt idx="394">
                  <c:v>197.9</c:v>
                </c:pt>
                <c:pt idx="395">
                  <c:v>197.92</c:v>
                </c:pt>
                <c:pt idx="396">
                  <c:v>197.94</c:v>
                </c:pt>
                <c:pt idx="397">
                  <c:v>197.96</c:v>
                </c:pt>
                <c:pt idx="398">
                  <c:v>197.98</c:v>
                </c:pt>
                <c:pt idx="399">
                  <c:v>198</c:v>
                </c:pt>
                <c:pt idx="400">
                  <c:v>198.02</c:v>
                </c:pt>
                <c:pt idx="401">
                  <c:v>198.04</c:v>
                </c:pt>
                <c:pt idx="402">
                  <c:v>198.06</c:v>
                </c:pt>
                <c:pt idx="403">
                  <c:v>198.08</c:v>
                </c:pt>
                <c:pt idx="404">
                  <c:v>198.1</c:v>
                </c:pt>
                <c:pt idx="405">
                  <c:v>198.12</c:v>
                </c:pt>
                <c:pt idx="406">
                  <c:v>198.14</c:v>
                </c:pt>
                <c:pt idx="407">
                  <c:v>198.16</c:v>
                </c:pt>
                <c:pt idx="408">
                  <c:v>198.18</c:v>
                </c:pt>
                <c:pt idx="409">
                  <c:v>198.2</c:v>
                </c:pt>
                <c:pt idx="410">
                  <c:v>198.22</c:v>
                </c:pt>
                <c:pt idx="411">
                  <c:v>198.24</c:v>
                </c:pt>
                <c:pt idx="412">
                  <c:v>198.26</c:v>
                </c:pt>
                <c:pt idx="413">
                  <c:v>198.28</c:v>
                </c:pt>
                <c:pt idx="414">
                  <c:v>198.3</c:v>
                </c:pt>
                <c:pt idx="415">
                  <c:v>198.32</c:v>
                </c:pt>
                <c:pt idx="416">
                  <c:v>198.34</c:v>
                </c:pt>
                <c:pt idx="417">
                  <c:v>198.36</c:v>
                </c:pt>
                <c:pt idx="418">
                  <c:v>198.38</c:v>
                </c:pt>
                <c:pt idx="419">
                  <c:v>198.4</c:v>
                </c:pt>
                <c:pt idx="420">
                  <c:v>198.42</c:v>
                </c:pt>
                <c:pt idx="421">
                  <c:v>198.44</c:v>
                </c:pt>
                <c:pt idx="422">
                  <c:v>198.46</c:v>
                </c:pt>
                <c:pt idx="423">
                  <c:v>198.48</c:v>
                </c:pt>
                <c:pt idx="424">
                  <c:v>198.5</c:v>
                </c:pt>
                <c:pt idx="425">
                  <c:v>198.52</c:v>
                </c:pt>
                <c:pt idx="426">
                  <c:v>198.54</c:v>
                </c:pt>
                <c:pt idx="427">
                  <c:v>198.56</c:v>
                </c:pt>
                <c:pt idx="428">
                  <c:v>198.58</c:v>
                </c:pt>
                <c:pt idx="429">
                  <c:v>198.6</c:v>
                </c:pt>
                <c:pt idx="430">
                  <c:v>198.62</c:v>
                </c:pt>
                <c:pt idx="431">
                  <c:v>198.64</c:v>
                </c:pt>
                <c:pt idx="432">
                  <c:v>198.66</c:v>
                </c:pt>
                <c:pt idx="433">
                  <c:v>198.68</c:v>
                </c:pt>
                <c:pt idx="434">
                  <c:v>198.7</c:v>
                </c:pt>
                <c:pt idx="435">
                  <c:v>198.72</c:v>
                </c:pt>
                <c:pt idx="436">
                  <c:v>198.74</c:v>
                </c:pt>
                <c:pt idx="437">
                  <c:v>198.76</c:v>
                </c:pt>
                <c:pt idx="438">
                  <c:v>198.78</c:v>
                </c:pt>
                <c:pt idx="439">
                  <c:v>198.8</c:v>
                </c:pt>
                <c:pt idx="440">
                  <c:v>198.82</c:v>
                </c:pt>
                <c:pt idx="441">
                  <c:v>198.84</c:v>
                </c:pt>
                <c:pt idx="442">
                  <c:v>198.86</c:v>
                </c:pt>
                <c:pt idx="443">
                  <c:v>198.88</c:v>
                </c:pt>
                <c:pt idx="444">
                  <c:v>198.9</c:v>
                </c:pt>
                <c:pt idx="445">
                  <c:v>198.92</c:v>
                </c:pt>
                <c:pt idx="446">
                  <c:v>198.94</c:v>
                </c:pt>
                <c:pt idx="447">
                  <c:v>198.96</c:v>
                </c:pt>
                <c:pt idx="448">
                  <c:v>198.98</c:v>
                </c:pt>
                <c:pt idx="449">
                  <c:v>199</c:v>
                </c:pt>
                <c:pt idx="450">
                  <c:v>199.02</c:v>
                </c:pt>
                <c:pt idx="451">
                  <c:v>199.04</c:v>
                </c:pt>
                <c:pt idx="452">
                  <c:v>199.06</c:v>
                </c:pt>
                <c:pt idx="453">
                  <c:v>199.08</c:v>
                </c:pt>
                <c:pt idx="454">
                  <c:v>199.1</c:v>
                </c:pt>
                <c:pt idx="455">
                  <c:v>199.12</c:v>
                </c:pt>
                <c:pt idx="456">
                  <c:v>199.14</c:v>
                </c:pt>
                <c:pt idx="457">
                  <c:v>199.16</c:v>
                </c:pt>
                <c:pt idx="458">
                  <c:v>199.18</c:v>
                </c:pt>
                <c:pt idx="459">
                  <c:v>199.2</c:v>
                </c:pt>
                <c:pt idx="460">
                  <c:v>199.22</c:v>
                </c:pt>
                <c:pt idx="461">
                  <c:v>199.24</c:v>
                </c:pt>
                <c:pt idx="462">
                  <c:v>199.26</c:v>
                </c:pt>
                <c:pt idx="463">
                  <c:v>199.28</c:v>
                </c:pt>
                <c:pt idx="464">
                  <c:v>199.3</c:v>
                </c:pt>
                <c:pt idx="465">
                  <c:v>199.32</c:v>
                </c:pt>
                <c:pt idx="466">
                  <c:v>199.34</c:v>
                </c:pt>
                <c:pt idx="467">
                  <c:v>199.36</c:v>
                </c:pt>
                <c:pt idx="468">
                  <c:v>199.38</c:v>
                </c:pt>
                <c:pt idx="469">
                  <c:v>199.4</c:v>
                </c:pt>
                <c:pt idx="470">
                  <c:v>199.42</c:v>
                </c:pt>
                <c:pt idx="471">
                  <c:v>199.44</c:v>
                </c:pt>
                <c:pt idx="472">
                  <c:v>199.46</c:v>
                </c:pt>
                <c:pt idx="473">
                  <c:v>199.48</c:v>
                </c:pt>
                <c:pt idx="474">
                  <c:v>199.5</c:v>
                </c:pt>
                <c:pt idx="475">
                  <c:v>199.52</c:v>
                </c:pt>
                <c:pt idx="476">
                  <c:v>199.54</c:v>
                </c:pt>
                <c:pt idx="477">
                  <c:v>199.56</c:v>
                </c:pt>
                <c:pt idx="478">
                  <c:v>199.58</c:v>
                </c:pt>
                <c:pt idx="479">
                  <c:v>199.6</c:v>
                </c:pt>
                <c:pt idx="480">
                  <c:v>199.62</c:v>
                </c:pt>
                <c:pt idx="481">
                  <c:v>199.64</c:v>
                </c:pt>
                <c:pt idx="482">
                  <c:v>199.66</c:v>
                </c:pt>
                <c:pt idx="483">
                  <c:v>199.68</c:v>
                </c:pt>
                <c:pt idx="484">
                  <c:v>199.7</c:v>
                </c:pt>
                <c:pt idx="485">
                  <c:v>199.72</c:v>
                </c:pt>
                <c:pt idx="486">
                  <c:v>199.74</c:v>
                </c:pt>
                <c:pt idx="487">
                  <c:v>199.76</c:v>
                </c:pt>
                <c:pt idx="488">
                  <c:v>199.78</c:v>
                </c:pt>
                <c:pt idx="489">
                  <c:v>199.8</c:v>
                </c:pt>
                <c:pt idx="490">
                  <c:v>199.82</c:v>
                </c:pt>
                <c:pt idx="491">
                  <c:v>199.84</c:v>
                </c:pt>
                <c:pt idx="492">
                  <c:v>199.86</c:v>
                </c:pt>
                <c:pt idx="493">
                  <c:v>199.88</c:v>
                </c:pt>
                <c:pt idx="494">
                  <c:v>199.9</c:v>
                </c:pt>
                <c:pt idx="495">
                  <c:v>199.92</c:v>
                </c:pt>
                <c:pt idx="496">
                  <c:v>199.94</c:v>
                </c:pt>
                <c:pt idx="497">
                  <c:v>199.96</c:v>
                </c:pt>
                <c:pt idx="498">
                  <c:v>199.98</c:v>
                </c:pt>
                <c:pt idx="499">
                  <c:v>200</c:v>
                </c:pt>
                <c:pt idx="500">
                  <c:v>200.02</c:v>
                </c:pt>
                <c:pt idx="501">
                  <c:v>200.04</c:v>
                </c:pt>
                <c:pt idx="502">
                  <c:v>200.06</c:v>
                </c:pt>
                <c:pt idx="503">
                  <c:v>200.08</c:v>
                </c:pt>
                <c:pt idx="504">
                  <c:v>200.1</c:v>
                </c:pt>
                <c:pt idx="505">
                  <c:v>200.12</c:v>
                </c:pt>
                <c:pt idx="506">
                  <c:v>200.14</c:v>
                </c:pt>
                <c:pt idx="507">
                  <c:v>200.16</c:v>
                </c:pt>
                <c:pt idx="508">
                  <c:v>200.18</c:v>
                </c:pt>
                <c:pt idx="509">
                  <c:v>200.2</c:v>
                </c:pt>
                <c:pt idx="510">
                  <c:v>200.22</c:v>
                </c:pt>
                <c:pt idx="511">
                  <c:v>200.24</c:v>
                </c:pt>
                <c:pt idx="512">
                  <c:v>200.26</c:v>
                </c:pt>
                <c:pt idx="513">
                  <c:v>200.28</c:v>
                </c:pt>
                <c:pt idx="514">
                  <c:v>200.3</c:v>
                </c:pt>
                <c:pt idx="515">
                  <c:v>200.32</c:v>
                </c:pt>
                <c:pt idx="516">
                  <c:v>200.34</c:v>
                </c:pt>
                <c:pt idx="517">
                  <c:v>200.36</c:v>
                </c:pt>
                <c:pt idx="518">
                  <c:v>200.38</c:v>
                </c:pt>
                <c:pt idx="519">
                  <c:v>200.4</c:v>
                </c:pt>
                <c:pt idx="520">
                  <c:v>200.42</c:v>
                </c:pt>
                <c:pt idx="521">
                  <c:v>200.44</c:v>
                </c:pt>
                <c:pt idx="522">
                  <c:v>200.46</c:v>
                </c:pt>
                <c:pt idx="523">
                  <c:v>200.48</c:v>
                </c:pt>
                <c:pt idx="524">
                  <c:v>200.5</c:v>
                </c:pt>
                <c:pt idx="525">
                  <c:v>200.52</c:v>
                </c:pt>
                <c:pt idx="526">
                  <c:v>200.54</c:v>
                </c:pt>
                <c:pt idx="527">
                  <c:v>200.56</c:v>
                </c:pt>
                <c:pt idx="528">
                  <c:v>200.58</c:v>
                </c:pt>
                <c:pt idx="529">
                  <c:v>200.6</c:v>
                </c:pt>
                <c:pt idx="530">
                  <c:v>200.62</c:v>
                </c:pt>
                <c:pt idx="531">
                  <c:v>200.64</c:v>
                </c:pt>
                <c:pt idx="532">
                  <c:v>200.66</c:v>
                </c:pt>
                <c:pt idx="533">
                  <c:v>200.68</c:v>
                </c:pt>
                <c:pt idx="534">
                  <c:v>200.7</c:v>
                </c:pt>
                <c:pt idx="535">
                  <c:v>200.72</c:v>
                </c:pt>
                <c:pt idx="536">
                  <c:v>200.74</c:v>
                </c:pt>
                <c:pt idx="537">
                  <c:v>200.76</c:v>
                </c:pt>
                <c:pt idx="538">
                  <c:v>200.78</c:v>
                </c:pt>
                <c:pt idx="539">
                  <c:v>200.8</c:v>
                </c:pt>
                <c:pt idx="540">
                  <c:v>200.82</c:v>
                </c:pt>
                <c:pt idx="541">
                  <c:v>200.84</c:v>
                </c:pt>
                <c:pt idx="542">
                  <c:v>200.86</c:v>
                </c:pt>
                <c:pt idx="543">
                  <c:v>200.88</c:v>
                </c:pt>
                <c:pt idx="544">
                  <c:v>200.9</c:v>
                </c:pt>
                <c:pt idx="545">
                  <c:v>200.92</c:v>
                </c:pt>
                <c:pt idx="546">
                  <c:v>200.94</c:v>
                </c:pt>
                <c:pt idx="547">
                  <c:v>200.96</c:v>
                </c:pt>
                <c:pt idx="548">
                  <c:v>200.98</c:v>
                </c:pt>
                <c:pt idx="549">
                  <c:v>201</c:v>
                </c:pt>
                <c:pt idx="550">
                  <c:v>201.02</c:v>
                </c:pt>
                <c:pt idx="551">
                  <c:v>201.04</c:v>
                </c:pt>
                <c:pt idx="552">
                  <c:v>201.06</c:v>
                </c:pt>
                <c:pt idx="553">
                  <c:v>201.08</c:v>
                </c:pt>
                <c:pt idx="554">
                  <c:v>201.1</c:v>
                </c:pt>
                <c:pt idx="555">
                  <c:v>201.12</c:v>
                </c:pt>
                <c:pt idx="556">
                  <c:v>201.14</c:v>
                </c:pt>
                <c:pt idx="557">
                  <c:v>201.16</c:v>
                </c:pt>
                <c:pt idx="558">
                  <c:v>201.18</c:v>
                </c:pt>
                <c:pt idx="559">
                  <c:v>201.2</c:v>
                </c:pt>
                <c:pt idx="560">
                  <c:v>201.22</c:v>
                </c:pt>
                <c:pt idx="561">
                  <c:v>201.24</c:v>
                </c:pt>
                <c:pt idx="562">
                  <c:v>201.26</c:v>
                </c:pt>
                <c:pt idx="563">
                  <c:v>201.28</c:v>
                </c:pt>
                <c:pt idx="564">
                  <c:v>201.3</c:v>
                </c:pt>
                <c:pt idx="565">
                  <c:v>201.32</c:v>
                </c:pt>
                <c:pt idx="566">
                  <c:v>201.34</c:v>
                </c:pt>
                <c:pt idx="567">
                  <c:v>201.36</c:v>
                </c:pt>
                <c:pt idx="568">
                  <c:v>201.38</c:v>
                </c:pt>
                <c:pt idx="569">
                  <c:v>201.4</c:v>
                </c:pt>
                <c:pt idx="570">
                  <c:v>201.42</c:v>
                </c:pt>
                <c:pt idx="571">
                  <c:v>201.44</c:v>
                </c:pt>
                <c:pt idx="572">
                  <c:v>201.46</c:v>
                </c:pt>
                <c:pt idx="573">
                  <c:v>201.48</c:v>
                </c:pt>
                <c:pt idx="574">
                  <c:v>201.5</c:v>
                </c:pt>
                <c:pt idx="575">
                  <c:v>201.52</c:v>
                </c:pt>
                <c:pt idx="576">
                  <c:v>201.54</c:v>
                </c:pt>
                <c:pt idx="577">
                  <c:v>201.56</c:v>
                </c:pt>
                <c:pt idx="578">
                  <c:v>201.58</c:v>
                </c:pt>
                <c:pt idx="579">
                  <c:v>201.6</c:v>
                </c:pt>
                <c:pt idx="580">
                  <c:v>201.62</c:v>
                </c:pt>
                <c:pt idx="581">
                  <c:v>201.64</c:v>
                </c:pt>
                <c:pt idx="582">
                  <c:v>201.66</c:v>
                </c:pt>
                <c:pt idx="583">
                  <c:v>201.68</c:v>
                </c:pt>
                <c:pt idx="584">
                  <c:v>201.7</c:v>
                </c:pt>
                <c:pt idx="585">
                  <c:v>201.72</c:v>
                </c:pt>
                <c:pt idx="586">
                  <c:v>201.74</c:v>
                </c:pt>
                <c:pt idx="587">
                  <c:v>201.76</c:v>
                </c:pt>
                <c:pt idx="588">
                  <c:v>201.78</c:v>
                </c:pt>
                <c:pt idx="589">
                  <c:v>201.8</c:v>
                </c:pt>
                <c:pt idx="590">
                  <c:v>201.82</c:v>
                </c:pt>
                <c:pt idx="591">
                  <c:v>201.84</c:v>
                </c:pt>
                <c:pt idx="592">
                  <c:v>201.86</c:v>
                </c:pt>
                <c:pt idx="593">
                  <c:v>201.88</c:v>
                </c:pt>
                <c:pt idx="594">
                  <c:v>201.9</c:v>
                </c:pt>
                <c:pt idx="595">
                  <c:v>201.92</c:v>
                </c:pt>
                <c:pt idx="596">
                  <c:v>201.94</c:v>
                </c:pt>
                <c:pt idx="597">
                  <c:v>201.96</c:v>
                </c:pt>
                <c:pt idx="598">
                  <c:v>201.98</c:v>
                </c:pt>
                <c:pt idx="599">
                  <c:v>202</c:v>
                </c:pt>
                <c:pt idx="600">
                  <c:v>202.02</c:v>
                </c:pt>
                <c:pt idx="601">
                  <c:v>202.04</c:v>
                </c:pt>
                <c:pt idx="602">
                  <c:v>202.06</c:v>
                </c:pt>
                <c:pt idx="603">
                  <c:v>202.08</c:v>
                </c:pt>
                <c:pt idx="604">
                  <c:v>202.1</c:v>
                </c:pt>
                <c:pt idx="605">
                  <c:v>202.12</c:v>
                </c:pt>
                <c:pt idx="606">
                  <c:v>202.14</c:v>
                </c:pt>
                <c:pt idx="607">
                  <c:v>202.16</c:v>
                </c:pt>
                <c:pt idx="608">
                  <c:v>202.18</c:v>
                </c:pt>
                <c:pt idx="609">
                  <c:v>202.2</c:v>
                </c:pt>
                <c:pt idx="610">
                  <c:v>202.22</c:v>
                </c:pt>
                <c:pt idx="611">
                  <c:v>202.24</c:v>
                </c:pt>
                <c:pt idx="612">
                  <c:v>202.26</c:v>
                </c:pt>
                <c:pt idx="613">
                  <c:v>202.28</c:v>
                </c:pt>
                <c:pt idx="614">
                  <c:v>202.3</c:v>
                </c:pt>
                <c:pt idx="615">
                  <c:v>202.32</c:v>
                </c:pt>
                <c:pt idx="616">
                  <c:v>202.34</c:v>
                </c:pt>
                <c:pt idx="617">
                  <c:v>202.36</c:v>
                </c:pt>
                <c:pt idx="618">
                  <c:v>202.38</c:v>
                </c:pt>
                <c:pt idx="619">
                  <c:v>202.4</c:v>
                </c:pt>
                <c:pt idx="620">
                  <c:v>202.42</c:v>
                </c:pt>
                <c:pt idx="621">
                  <c:v>202.44</c:v>
                </c:pt>
                <c:pt idx="622">
                  <c:v>202.46</c:v>
                </c:pt>
                <c:pt idx="623">
                  <c:v>202.48</c:v>
                </c:pt>
                <c:pt idx="624">
                  <c:v>202.5</c:v>
                </c:pt>
                <c:pt idx="625">
                  <c:v>202.52</c:v>
                </c:pt>
                <c:pt idx="626">
                  <c:v>202.54</c:v>
                </c:pt>
                <c:pt idx="627">
                  <c:v>202.56</c:v>
                </c:pt>
                <c:pt idx="628">
                  <c:v>202.58</c:v>
                </c:pt>
                <c:pt idx="629">
                  <c:v>202.6</c:v>
                </c:pt>
                <c:pt idx="630">
                  <c:v>202.62</c:v>
                </c:pt>
                <c:pt idx="631">
                  <c:v>202.64</c:v>
                </c:pt>
                <c:pt idx="632">
                  <c:v>202.66</c:v>
                </c:pt>
                <c:pt idx="633">
                  <c:v>202.68</c:v>
                </c:pt>
                <c:pt idx="634">
                  <c:v>202.7</c:v>
                </c:pt>
                <c:pt idx="635">
                  <c:v>202.72</c:v>
                </c:pt>
                <c:pt idx="636">
                  <c:v>202.74</c:v>
                </c:pt>
                <c:pt idx="637">
                  <c:v>202.76</c:v>
                </c:pt>
                <c:pt idx="638">
                  <c:v>202.78</c:v>
                </c:pt>
                <c:pt idx="639">
                  <c:v>202.8</c:v>
                </c:pt>
                <c:pt idx="640">
                  <c:v>202.82</c:v>
                </c:pt>
                <c:pt idx="641">
                  <c:v>202.84</c:v>
                </c:pt>
                <c:pt idx="642">
                  <c:v>202.86</c:v>
                </c:pt>
                <c:pt idx="643">
                  <c:v>202.88</c:v>
                </c:pt>
                <c:pt idx="644">
                  <c:v>202.9</c:v>
                </c:pt>
                <c:pt idx="645">
                  <c:v>202.92</c:v>
                </c:pt>
                <c:pt idx="646">
                  <c:v>202.94</c:v>
                </c:pt>
                <c:pt idx="647">
                  <c:v>202.96</c:v>
                </c:pt>
                <c:pt idx="648">
                  <c:v>202.98</c:v>
                </c:pt>
                <c:pt idx="649">
                  <c:v>203</c:v>
                </c:pt>
                <c:pt idx="650">
                  <c:v>203.02</c:v>
                </c:pt>
                <c:pt idx="651">
                  <c:v>203.04</c:v>
                </c:pt>
                <c:pt idx="652">
                  <c:v>203.06</c:v>
                </c:pt>
                <c:pt idx="653">
                  <c:v>203.08</c:v>
                </c:pt>
                <c:pt idx="654">
                  <c:v>203.1</c:v>
                </c:pt>
                <c:pt idx="655">
                  <c:v>203.12</c:v>
                </c:pt>
                <c:pt idx="656">
                  <c:v>203.14</c:v>
                </c:pt>
                <c:pt idx="657">
                  <c:v>203.16</c:v>
                </c:pt>
                <c:pt idx="658">
                  <c:v>203.18</c:v>
                </c:pt>
                <c:pt idx="659">
                  <c:v>203.2</c:v>
                </c:pt>
                <c:pt idx="660">
                  <c:v>203.22</c:v>
                </c:pt>
                <c:pt idx="661">
                  <c:v>203.24</c:v>
                </c:pt>
                <c:pt idx="662">
                  <c:v>203.26</c:v>
                </c:pt>
                <c:pt idx="663">
                  <c:v>203.28</c:v>
                </c:pt>
                <c:pt idx="664">
                  <c:v>203.3</c:v>
                </c:pt>
                <c:pt idx="665">
                  <c:v>203.32</c:v>
                </c:pt>
                <c:pt idx="666">
                  <c:v>203.34</c:v>
                </c:pt>
                <c:pt idx="667">
                  <c:v>203.36</c:v>
                </c:pt>
                <c:pt idx="668">
                  <c:v>203.38</c:v>
                </c:pt>
                <c:pt idx="669">
                  <c:v>203.4</c:v>
                </c:pt>
                <c:pt idx="670">
                  <c:v>203.42</c:v>
                </c:pt>
                <c:pt idx="671">
                  <c:v>203.44</c:v>
                </c:pt>
                <c:pt idx="672">
                  <c:v>203.46</c:v>
                </c:pt>
                <c:pt idx="673">
                  <c:v>203.48</c:v>
                </c:pt>
                <c:pt idx="674">
                  <c:v>203.5</c:v>
                </c:pt>
                <c:pt idx="675">
                  <c:v>203.52</c:v>
                </c:pt>
                <c:pt idx="676">
                  <c:v>203.54</c:v>
                </c:pt>
                <c:pt idx="677">
                  <c:v>203.56</c:v>
                </c:pt>
                <c:pt idx="678">
                  <c:v>203.58</c:v>
                </c:pt>
                <c:pt idx="679">
                  <c:v>203.6</c:v>
                </c:pt>
                <c:pt idx="680">
                  <c:v>203.62</c:v>
                </c:pt>
                <c:pt idx="681">
                  <c:v>203.64</c:v>
                </c:pt>
                <c:pt idx="682">
                  <c:v>203.66</c:v>
                </c:pt>
                <c:pt idx="683">
                  <c:v>203.68</c:v>
                </c:pt>
                <c:pt idx="684">
                  <c:v>203.7</c:v>
                </c:pt>
                <c:pt idx="685">
                  <c:v>203.72</c:v>
                </c:pt>
                <c:pt idx="686">
                  <c:v>203.74</c:v>
                </c:pt>
                <c:pt idx="687">
                  <c:v>203.76</c:v>
                </c:pt>
                <c:pt idx="688">
                  <c:v>203.78</c:v>
                </c:pt>
                <c:pt idx="689">
                  <c:v>203.8</c:v>
                </c:pt>
                <c:pt idx="690">
                  <c:v>203.82</c:v>
                </c:pt>
                <c:pt idx="691">
                  <c:v>203.84</c:v>
                </c:pt>
                <c:pt idx="692">
                  <c:v>203.86</c:v>
                </c:pt>
                <c:pt idx="693">
                  <c:v>203.88</c:v>
                </c:pt>
                <c:pt idx="694">
                  <c:v>203.9</c:v>
                </c:pt>
                <c:pt idx="695">
                  <c:v>203.92</c:v>
                </c:pt>
                <c:pt idx="696">
                  <c:v>203.94</c:v>
                </c:pt>
                <c:pt idx="697">
                  <c:v>203.96</c:v>
                </c:pt>
                <c:pt idx="698">
                  <c:v>203.98</c:v>
                </c:pt>
                <c:pt idx="699">
                  <c:v>204</c:v>
                </c:pt>
                <c:pt idx="700">
                  <c:v>204.02</c:v>
                </c:pt>
                <c:pt idx="701">
                  <c:v>204.04</c:v>
                </c:pt>
                <c:pt idx="702">
                  <c:v>204.06</c:v>
                </c:pt>
                <c:pt idx="703">
                  <c:v>204.08</c:v>
                </c:pt>
                <c:pt idx="704">
                  <c:v>204.1</c:v>
                </c:pt>
                <c:pt idx="705">
                  <c:v>204.12</c:v>
                </c:pt>
                <c:pt idx="706">
                  <c:v>204.14</c:v>
                </c:pt>
                <c:pt idx="707">
                  <c:v>204.16</c:v>
                </c:pt>
                <c:pt idx="708">
                  <c:v>204.18</c:v>
                </c:pt>
                <c:pt idx="709">
                  <c:v>204.2</c:v>
                </c:pt>
                <c:pt idx="710">
                  <c:v>204.22</c:v>
                </c:pt>
                <c:pt idx="711">
                  <c:v>204.24</c:v>
                </c:pt>
                <c:pt idx="712">
                  <c:v>204.26</c:v>
                </c:pt>
                <c:pt idx="713">
                  <c:v>204.28</c:v>
                </c:pt>
                <c:pt idx="714">
                  <c:v>204.3</c:v>
                </c:pt>
                <c:pt idx="715">
                  <c:v>204.32</c:v>
                </c:pt>
                <c:pt idx="716">
                  <c:v>204.34</c:v>
                </c:pt>
                <c:pt idx="717">
                  <c:v>204.36</c:v>
                </c:pt>
                <c:pt idx="718">
                  <c:v>204.38</c:v>
                </c:pt>
                <c:pt idx="719">
                  <c:v>204.4</c:v>
                </c:pt>
                <c:pt idx="720">
                  <c:v>204.42</c:v>
                </c:pt>
                <c:pt idx="721">
                  <c:v>204.44</c:v>
                </c:pt>
                <c:pt idx="722">
                  <c:v>204.46</c:v>
                </c:pt>
                <c:pt idx="723">
                  <c:v>204.48</c:v>
                </c:pt>
                <c:pt idx="724">
                  <c:v>204.5</c:v>
                </c:pt>
                <c:pt idx="725">
                  <c:v>204.52</c:v>
                </c:pt>
                <c:pt idx="726">
                  <c:v>204.54</c:v>
                </c:pt>
                <c:pt idx="727">
                  <c:v>204.56</c:v>
                </c:pt>
                <c:pt idx="728">
                  <c:v>204.58</c:v>
                </c:pt>
                <c:pt idx="729">
                  <c:v>204.6</c:v>
                </c:pt>
                <c:pt idx="730">
                  <c:v>204.62</c:v>
                </c:pt>
                <c:pt idx="731">
                  <c:v>204.64</c:v>
                </c:pt>
                <c:pt idx="732">
                  <c:v>204.66</c:v>
                </c:pt>
                <c:pt idx="733">
                  <c:v>204.68</c:v>
                </c:pt>
                <c:pt idx="734">
                  <c:v>204.7</c:v>
                </c:pt>
                <c:pt idx="735">
                  <c:v>204.72</c:v>
                </c:pt>
                <c:pt idx="736">
                  <c:v>204.74</c:v>
                </c:pt>
                <c:pt idx="737">
                  <c:v>204.76</c:v>
                </c:pt>
                <c:pt idx="738">
                  <c:v>204.78</c:v>
                </c:pt>
                <c:pt idx="739">
                  <c:v>204.8</c:v>
                </c:pt>
                <c:pt idx="740">
                  <c:v>204.82</c:v>
                </c:pt>
                <c:pt idx="741">
                  <c:v>204.84</c:v>
                </c:pt>
                <c:pt idx="742">
                  <c:v>204.86</c:v>
                </c:pt>
                <c:pt idx="743">
                  <c:v>204.88</c:v>
                </c:pt>
                <c:pt idx="744">
                  <c:v>204.9</c:v>
                </c:pt>
                <c:pt idx="745">
                  <c:v>204.92</c:v>
                </c:pt>
                <c:pt idx="746">
                  <c:v>204.94</c:v>
                </c:pt>
                <c:pt idx="747">
                  <c:v>204.96</c:v>
                </c:pt>
                <c:pt idx="748">
                  <c:v>204.98</c:v>
                </c:pt>
                <c:pt idx="749">
                  <c:v>205</c:v>
                </c:pt>
                <c:pt idx="750">
                  <c:v>205.02</c:v>
                </c:pt>
                <c:pt idx="751">
                  <c:v>205.04</c:v>
                </c:pt>
                <c:pt idx="752">
                  <c:v>205.06</c:v>
                </c:pt>
                <c:pt idx="753">
                  <c:v>205.08</c:v>
                </c:pt>
                <c:pt idx="754">
                  <c:v>205.1</c:v>
                </c:pt>
                <c:pt idx="755">
                  <c:v>205.12</c:v>
                </c:pt>
                <c:pt idx="756">
                  <c:v>205.14</c:v>
                </c:pt>
                <c:pt idx="757">
                  <c:v>205.16</c:v>
                </c:pt>
                <c:pt idx="758">
                  <c:v>205.18</c:v>
                </c:pt>
                <c:pt idx="759">
                  <c:v>205.2</c:v>
                </c:pt>
                <c:pt idx="760">
                  <c:v>205.22</c:v>
                </c:pt>
                <c:pt idx="761">
                  <c:v>205.24</c:v>
                </c:pt>
                <c:pt idx="762">
                  <c:v>205.26</c:v>
                </c:pt>
                <c:pt idx="763">
                  <c:v>205.28</c:v>
                </c:pt>
                <c:pt idx="764">
                  <c:v>205.3</c:v>
                </c:pt>
                <c:pt idx="765">
                  <c:v>205.32</c:v>
                </c:pt>
                <c:pt idx="766">
                  <c:v>205.34</c:v>
                </c:pt>
                <c:pt idx="767">
                  <c:v>205.36</c:v>
                </c:pt>
                <c:pt idx="768">
                  <c:v>205.38</c:v>
                </c:pt>
                <c:pt idx="769">
                  <c:v>205.4</c:v>
                </c:pt>
                <c:pt idx="770">
                  <c:v>205.42</c:v>
                </c:pt>
                <c:pt idx="771">
                  <c:v>205.44</c:v>
                </c:pt>
                <c:pt idx="772">
                  <c:v>205.46</c:v>
                </c:pt>
                <c:pt idx="773">
                  <c:v>205.48</c:v>
                </c:pt>
                <c:pt idx="774">
                  <c:v>205.5</c:v>
                </c:pt>
                <c:pt idx="775">
                  <c:v>205.52</c:v>
                </c:pt>
                <c:pt idx="776">
                  <c:v>205.54</c:v>
                </c:pt>
                <c:pt idx="777">
                  <c:v>205.56</c:v>
                </c:pt>
                <c:pt idx="778">
                  <c:v>205.58</c:v>
                </c:pt>
                <c:pt idx="779">
                  <c:v>205.6</c:v>
                </c:pt>
                <c:pt idx="780">
                  <c:v>205.62</c:v>
                </c:pt>
                <c:pt idx="781">
                  <c:v>205.64</c:v>
                </c:pt>
                <c:pt idx="782">
                  <c:v>205.66</c:v>
                </c:pt>
                <c:pt idx="783">
                  <c:v>205.68</c:v>
                </c:pt>
                <c:pt idx="784">
                  <c:v>205.7</c:v>
                </c:pt>
                <c:pt idx="785">
                  <c:v>205.72</c:v>
                </c:pt>
                <c:pt idx="786">
                  <c:v>205.74</c:v>
                </c:pt>
                <c:pt idx="787">
                  <c:v>205.76</c:v>
                </c:pt>
                <c:pt idx="788">
                  <c:v>205.78</c:v>
                </c:pt>
                <c:pt idx="789">
                  <c:v>205.8</c:v>
                </c:pt>
                <c:pt idx="790">
                  <c:v>205.82</c:v>
                </c:pt>
                <c:pt idx="791">
                  <c:v>205.84</c:v>
                </c:pt>
                <c:pt idx="792">
                  <c:v>205.86</c:v>
                </c:pt>
                <c:pt idx="793">
                  <c:v>205.88</c:v>
                </c:pt>
                <c:pt idx="794">
                  <c:v>205.9</c:v>
                </c:pt>
                <c:pt idx="795">
                  <c:v>205.92</c:v>
                </c:pt>
                <c:pt idx="796">
                  <c:v>205.94</c:v>
                </c:pt>
                <c:pt idx="797">
                  <c:v>205.96</c:v>
                </c:pt>
                <c:pt idx="798">
                  <c:v>205.98</c:v>
                </c:pt>
                <c:pt idx="799">
                  <c:v>206</c:v>
                </c:pt>
                <c:pt idx="800">
                  <c:v>206.02</c:v>
                </c:pt>
                <c:pt idx="801">
                  <c:v>206.04</c:v>
                </c:pt>
                <c:pt idx="802">
                  <c:v>206.06</c:v>
                </c:pt>
                <c:pt idx="803">
                  <c:v>206.08</c:v>
                </c:pt>
                <c:pt idx="804">
                  <c:v>206.1</c:v>
                </c:pt>
                <c:pt idx="805">
                  <c:v>206.12</c:v>
                </c:pt>
                <c:pt idx="806">
                  <c:v>206.14</c:v>
                </c:pt>
                <c:pt idx="807">
                  <c:v>206.16</c:v>
                </c:pt>
                <c:pt idx="808">
                  <c:v>206.18</c:v>
                </c:pt>
                <c:pt idx="809">
                  <c:v>206.2</c:v>
                </c:pt>
                <c:pt idx="810">
                  <c:v>206.22</c:v>
                </c:pt>
                <c:pt idx="811">
                  <c:v>206.24</c:v>
                </c:pt>
                <c:pt idx="812">
                  <c:v>206.26</c:v>
                </c:pt>
                <c:pt idx="813">
                  <c:v>206.28</c:v>
                </c:pt>
                <c:pt idx="814">
                  <c:v>206.3</c:v>
                </c:pt>
                <c:pt idx="815">
                  <c:v>206.32</c:v>
                </c:pt>
                <c:pt idx="816">
                  <c:v>206.34</c:v>
                </c:pt>
                <c:pt idx="817">
                  <c:v>206.36</c:v>
                </c:pt>
                <c:pt idx="818">
                  <c:v>206.38</c:v>
                </c:pt>
                <c:pt idx="819">
                  <c:v>206.4</c:v>
                </c:pt>
                <c:pt idx="820">
                  <c:v>206.42</c:v>
                </c:pt>
                <c:pt idx="821">
                  <c:v>206.44</c:v>
                </c:pt>
                <c:pt idx="822">
                  <c:v>206.46</c:v>
                </c:pt>
                <c:pt idx="823">
                  <c:v>206.48</c:v>
                </c:pt>
                <c:pt idx="824">
                  <c:v>206.5</c:v>
                </c:pt>
                <c:pt idx="825">
                  <c:v>206.52</c:v>
                </c:pt>
                <c:pt idx="826">
                  <c:v>206.54</c:v>
                </c:pt>
                <c:pt idx="827">
                  <c:v>206.56</c:v>
                </c:pt>
                <c:pt idx="828">
                  <c:v>206.58</c:v>
                </c:pt>
                <c:pt idx="829">
                  <c:v>206.6</c:v>
                </c:pt>
                <c:pt idx="830">
                  <c:v>206.62</c:v>
                </c:pt>
                <c:pt idx="831">
                  <c:v>206.64</c:v>
                </c:pt>
                <c:pt idx="832">
                  <c:v>206.66</c:v>
                </c:pt>
                <c:pt idx="833">
                  <c:v>206.68</c:v>
                </c:pt>
                <c:pt idx="834">
                  <c:v>206.7</c:v>
                </c:pt>
                <c:pt idx="835">
                  <c:v>206.72</c:v>
                </c:pt>
                <c:pt idx="836">
                  <c:v>206.74</c:v>
                </c:pt>
                <c:pt idx="837">
                  <c:v>206.76</c:v>
                </c:pt>
                <c:pt idx="838">
                  <c:v>206.78</c:v>
                </c:pt>
                <c:pt idx="839">
                  <c:v>206.8</c:v>
                </c:pt>
                <c:pt idx="840">
                  <c:v>206.82</c:v>
                </c:pt>
                <c:pt idx="841">
                  <c:v>206.84</c:v>
                </c:pt>
                <c:pt idx="842">
                  <c:v>206.86</c:v>
                </c:pt>
                <c:pt idx="843">
                  <c:v>206.88</c:v>
                </c:pt>
                <c:pt idx="844">
                  <c:v>206.9</c:v>
                </c:pt>
                <c:pt idx="845">
                  <c:v>206.92</c:v>
                </c:pt>
                <c:pt idx="846">
                  <c:v>206.94</c:v>
                </c:pt>
                <c:pt idx="847">
                  <c:v>206.96</c:v>
                </c:pt>
                <c:pt idx="848">
                  <c:v>206.98</c:v>
                </c:pt>
                <c:pt idx="849">
                  <c:v>207</c:v>
                </c:pt>
                <c:pt idx="850">
                  <c:v>207.02</c:v>
                </c:pt>
                <c:pt idx="851">
                  <c:v>207.04</c:v>
                </c:pt>
                <c:pt idx="852">
                  <c:v>207.06</c:v>
                </c:pt>
                <c:pt idx="853">
                  <c:v>207.08</c:v>
                </c:pt>
                <c:pt idx="854">
                  <c:v>207.1</c:v>
                </c:pt>
                <c:pt idx="855">
                  <c:v>207.12</c:v>
                </c:pt>
                <c:pt idx="856">
                  <c:v>207.14</c:v>
                </c:pt>
                <c:pt idx="857">
                  <c:v>207.16</c:v>
                </c:pt>
                <c:pt idx="858">
                  <c:v>207.18</c:v>
                </c:pt>
                <c:pt idx="859">
                  <c:v>207.2</c:v>
                </c:pt>
                <c:pt idx="860">
                  <c:v>207.22</c:v>
                </c:pt>
                <c:pt idx="861">
                  <c:v>207.24</c:v>
                </c:pt>
                <c:pt idx="862">
                  <c:v>207.26</c:v>
                </c:pt>
                <c:pt idx="863">
                  <c:v>207.28</c:v>
                </c:pt>
                <c:pt idx="864">
                  <c:v>207.3</c:v>
                </c:pt>
                <c:pt idx="865">
                  <c:v>207.32</c:v>
                </c:pt>
                <c:pt idx="866">
                  <c:v>207.34</c:v>
                </c:pt>
                <c:pt idx="867">
                  <c:v>207.36</c:v>
                </c:pt>
                <c:pt idx="868">
                  <c:v>207.38</c:v>
                </c:pt>
                <c:pt idx="869">
                  <c:v>207.4</c:v>
                </c:pt>
                <c:pt idx="870">
                  <c:v>207.42</c:v>
                </c:pt>
                <c:pt idx="871">
                  <c:v>207.44</c:v>
                </c:pt>
                <c:pt idx="872">
                  <c:v>207.46</c:v>
                </c:pt>
                <c:pt idx="873">
                  <c:v>207.48</c:v>
                </c:pt>
                <c:pt idx="874">
                  <c:v>207.5</c:v>
                </c:pt>
                <c:pt idx="875">
                  <c:v>207.52</c:v>
                </c:pt>
                <c:pt idx="876">
                  <c:v>207.54</c:v>
                </c:pt>
                <c:pt idx="877">
                  <c:v>207.56</c:v>
                </c:pt>
                <c:pt idx="878">
                  <c:v>207.58</c:v>
                </c:pt>
                <c:pt idx="879">
                  <c:v>207.6</c:v>
                </c:pt>
                <c:pt idx="880">
                  <c:v>207.62</c:v>
                </c:pt>
                <c:pt idx="881">
                  <c:v>207.64</c:v>
                </c:pt>
                <c:pt idx="882">
                  <c:v>207.66</c:v>
                </c:pt>
                <c:pt idx="883">
                  <c:v>207.68</c:v>
                </c:pt>
                <c:pt idx="884">
                  <c:v>207.7</c:v>
                </c:pt>
                <c:pt idx="885">
                  <c:v>207.72</c:v>
                </c:pt>
                <c:pt idx="886">
                  <c:v>207.74</c:v>
                </c:pt>
                <c:pt idx="887">
                  <c:v>207.76</c:v>
                </c:pt>
                <c:pt idx="888">
                  <c:v>207.78</c:v>
                </c:pt>
                <c:pt idx="889">
                  <c:v>207.8</c:v>
                </c:pt>
                <c:pt idx="890">
                  <c:v>207.82</c:v>
                </c:pt>
                <c:pt idx="891">
                  <c:v>207.84</c:v>
                </c:pt>
                <c:pt idx="892">
                  <c:v>207.86</c:v>
                </c:pt>
                <c:pt idx="893">
                  <c:v>207.88</c:v>
                </c:pt>
                <c:pt idx="894">
                  <c:v>207.9</c:v>
                </c:pt>
                <c:pt idx="895">
                  <c:v>207.92</c:v>
                </c:pt>
                <c:pt idx="896">
                  <c:v>207.94</c:v>
                </c:pt>
                <c:pt idx="897">
                  <c:v>207.96</c:v>
                </c:pt>
                <c:pt idx="898">
                  <c:v>207.98</c:v>
                </c:pt>
                <c:pt idx="899">
                  <c:v>208</c:v>
                </c:pt>
                <c:pt idx="900">
                  <c:v>208.02</c:v>
                </c:pt>
                <c:pt idx="901">
                  <c:v>208.04</c:v>
                </c:pt>
                <c:pt idx="902">
                  <c:v>208.06</c:v>
                </c:pt>
                <c:pt idx="903">
                  <c:v>208.08</c:v>
                </c:pt>
                <c:pt idx="904">
                  <c:v>208.1</c:v>
                </c:pt>
                <c:pt idx="905">
                  <c:v>208.12</c:v>
                </c:pt>
                <c:pt idx="906">
                  <c:v>208.14</c:v>
                </c:pt>
                <c:pt idx="907">
                  <c:v>208.16</c:v>
                </c:pt>
                <c:pt idx="908">
                  <c:v>208.18</c:v>
                </c:pt>
                <c:pt idx="909">
                  <c:v>208.2</c:v>
                </c:pt>
                <c:pt idx="910">
                  <c:v>208.22</c:v>
                </c:pt>
                <c:pt idx="911">
                  <c:v>208.24</c:v>
                </c:pt>
                <c:pt idx="912">
                  <c:v>208.26</c:v>
                </c:pt>
                <c:pt idx="913">
                  <c:v>208.28</c:v>
                </c:pt>
                <c:pt idx="914">
                  <c:v>208.3</c:v>
                </c:pt>
                <c:pt idx="915">
                  <c:v>208.32</c:v>
                </c:pt>
                <c:pt idx="916">
                  <c:v>208.34</c:v>
                </c:pt>
                <c:pt idx="917">
                  <c:v>208.36</c:v>
                </c:pt>
                <c:pt idx="918">
                  <c:v>208.38</c:v>
                </c:pt>
                <c:pt idx="919">
                  <c:v>208.4</c:v>
                </c:pt>
                <c:pt idx="920">
                  <c:v>208.42</c:v>
                </c:pt>
                <c:pt idx="921">
                  <c:v>208.44</c:v>
                </c:pt>
                <c:pt idx="922">
                  <c:v>208.46</c:v>
                </c:pt>
                <c:pt idx="923">
                  <c:v>208.48</c:v>
                </c:pt>
                <c:pt idx="924">
                  <c:v>208.5</c:v>
                </c:pt>
                <c:pt idx="925">
                  <c:v>208.52</c:v>
                </c:pt>
                <c:pt idx="926">
                  <c:v>208.54</c:v>
                </c:pt>
                <c:pt idx="927">
                  <c:v>208.56</c:v>
                </c:pt>
                <c:pt idx="928">
                  <c:v>208.58</c:v>
                </c:pt>
                <c:pt idx="929">
                  <c:v>208.6</c:v>
                </c:pt>
                <c:pt idx="930">
                  <c:v>208.62</c:v>
                </c:pt>
                <c:pt idx="931">
                  <c:v>208.64</c:v>
                </c:pt>
                <c:pt idx="932">
                  <c:v>208.66</c:v>
                </c:pt>
                <c:pt idx="933">
                  <c:v>208.68</c:v>
                </c:pt>
                <c:pt idx="934">
                  <c:v>208.7</c:v>
                </c:pt>
                <c:pt idx="935">
                  <c:v>208.72</c:v>
                </c:pt>
                <c:pt idx="936">
                  <c:v>208.74</c:v>
                </c:pt>
                <c:pt idx="937">
                  <c:v>208.76</c:v>
                </c:pt>
                <c:pt idx="938">
                  <c:v>208.78</c:v>
                </c:pt>
                <c:pt idx="939">
                  <c:v>208.8</c:v>
                </c:pt>
                <c:pt idx="940">
                  <c:v>208.82</c:v>
                </c:pt>
                <c:pt idx="941">
                  <c:v>208.84</c:v>
                </c:pt>
                <c:pt idx="942">
                  <c:v>208.86</c:v>
                </c:pt>
                <c:pt idx="943">
                  <c:v>208.88</c:v>
                </c:pt>
                <c:pt idx="944">
                  <c:v>208.9</c:v>
                </c:pt>
                <c:pt idx="945">
                  <c:v>208.92</c:v>
                </c:pt>
                <c:pt idx="946">
                  <c:v>208.94</c:v>
                </c:pt>
                <c:pt idx="947">
                  <c:v>208.96</c:v>
                </c:pt>
                <c:pt idx="948">
                  <c:v>208.98</c:v>
                </c:pt>
                <c:pt idx="949">
                  <c:v>209</c:v>
                </c:pt>
                <c:pt idx="950">
                  <c:v>209.02</c:v>
                </c:pt>
                <c:pt idx="951">
                  <c:v>209.04</c:v>
                </c:pt>
                <c:pt idx="952">
                  <c:v>209.06</c:v>
                </c:pt>
                <c:pt idx="953">
                  <c:v>209.08</c:v>
                </c:pt>
                <c:pt idx="954">
                  <c:v>209.1</c:v>
                </c:pt>
                <c:pt idx="955">
                  <c:v>209.12</c:v>
                </c:pt>
                <c:pt idx="956">
                  <c:v>209.14</c:v>
                </c:pt>
                <c:pt idx="957">
                  <c:v>209.16</c:v>
                </c:pt>
                <c:pt idx="958">
                  <c:v>209.18</c:v>
                </c:pt>
                <c:pt idx="959">
                  <c:v>209.2</c:v>
                </c:pt>
                <c:pt idx="960">
                  <c:v>209.22</c:v>
                </c:pt>
                <c:pt idx="961">
                  <c:v>209.24</c:v>
                </c:pt>
                <c:pt idx="962">
                  <c:v>209.26</c:v>
                </c:pt>
                <c:pt idx="963">
                  <c:v>209.28</c:v>
                </c:pt>
                <c:pt idx="964">
                  <c:v>209.3</c:v>
                </c:pt>
                <c:pt idx="965">
                  <c:v>209.32</c:v>
                </c:pt>
                <c:pt idx="966">
                  <c:v>209.34</c:v>
                </c:pt>
                <c:pt idx="967">
                  <c:v>209.36</c:v>
                </c:pt>
                <c:pt idx="968">
                  <c:v>209.38</c:v>
                </c:pt>
                <c:pt idx="969">
                  <c:v>209.4</c:v>
                </c:pt>
                <c:pt idx="970">
                  <c:v>209.42</c:v>
                </c:pt>
                <c:pt idx="971">
                  <c:v>209.44</c:v>
                </c:pt>
                <c:pt idx="972">
                  <c:v>209.46</c:v>
                </c:pt>
                <c:pt idx="973">
                  <c:v>209.48</c:v>
                </c:pt>
                <c:pt idx="974">
                  <c:v>209.5</c:v>
                </c:pt>
                <c:pt idx="975">
                  <c:v>209.52</c:v>
                </c:pt>
                <c:pt idx="976">
                  <c:v>209.54</c:v>
                </c:pt>
                <c:pt idx="977">
                  <c:v>209.56</c:v>
                </c:pt>
                <c:pt idx="978">
                  <c:v>209.58</c:v>
                </c:pt>
                <c:pt idx="979">
                  <c:v>209.6</c:v>
                </c:pt>
                <c:pt idx="980">
                  <c:v>209.62</c:v>
                </c:pt>
                <c:pt idx="981">
                  <c:v>209.64</c:v>
                </c:pt>
                <c:pt idx="982">
                  <c:v>209.66</c:v>
                </c:pt>
                <c:pt idx="983">
                  <c:v>209.68</c:v>
                </c:pt>
                <c:pt idx="984">
                  <c:v>209.7</c:v>
                </c:pt>
                <c:pt idx="985">
                  <c:v>209.72</c:v>
                </c:pt>
                <c:pt idx="986">
                  <c:v>209.74</c:v>
                </c:pt>
                <c:pt idx="987">
                  <c:v>209.76</c:v>
                </c:pt>
                <c:pt idx="988">
                  <c:v>209.78</c:v>
                </c:pt>
                <c:pt idx="989">
                  <c:v>209.8</c:v>
                </c:pt>
                <c:pt idx="990">
                  <c:v>209.82</c:v>
                </c:pt>
                <c:pt idx="991">
                  <c:v>209.84</c:v>
                </c:pt>
                <c:pt idx="992">
                  <c:v>209.86</c:v>
                </c:pt>
                <c:pt idx="993">
                  <c:v>209.88</c:v>
                </c:pt>
                <c:pt idx="994">
                  <c:v>209.9</c:v>
                </c:pt>
                <c:pt idx="995">
                  <c:v>209.92</c:v>
                </c:pt>
                <c:pt idx="996">
                  <c:v>209.94</c:v>
                </c:pt>
                <c:pt idx="997">
                  <c:v>209.96</c:v>
                </c:pt>
                <c:pt idx="998">
                  <c:v>209.98</c:v>
                </c:pt>
                <c:pt idx="999">
                  <c:v>210</c:v>
                </c:pt>
                <c:pt idx="1000">
                  <c:v>210.02</c:v>
                </c:pt>
                <c:pt idx="1001">
                  <c:v>210.04</c:v>
                </c:pt>
                <c:pt idx="1002">
                  <c:v>210.06</c:v>
                </c:pt>
                <c:pt idx="1003">
                  <c:v>210.08</c:v>
                </c:pt>
                <c:pt idx="1004">
                  <c:v>210.1</c:v>
                </c:pt>
                <c:pt idx="1005">
                  <c:v>210.12</c:v>
                </c:pt>
                <c:pt idx="1006">
                  <c:v>210.14</c:v>
                </c:pt>
                <c:pt idx="1007">
                  <c:v>210.16</c:v>
                </c:pt>
                <c:pt idx="1008">
                  <c:v>210.18</c:v>
                </c:pt>
                <c:pt idx="1009">
                  <c:v>210.2</c:v>
                </c:pt>
                <c:pt idx="1010">
                  <c:v>210.22</c:v>
                </c:pt>
                <c:pt idx="1011">
                  <c:v>210.24</c:v>
                </c:pt>
                <c:pt idx="1012">
                  <c:v>210.26</c:v>
                </c:pt>
                <c:pt idx="1013">
                  <c:v>210.28</c:v>
                </c:pt>
                <c:pt idx="1014">
                  <c:v>210.3</c:v>
                </c:pt>
                <c:pt idx="1015">
                  <c:v>210.32</c:v>
                </c:pt>
                <c:pt idx="1016">
                  <c:v>210.34</c:v>
                </c:pt>
                <c:pt idx="1017">
                  <c:v>210.36</c:v>
                </c:pt>
                <c:pt idx="1018">
                  <c:v>210.38</c:v>
                </c:pt>
                <c:pt idx="1019">
                  <c:v>210.4</c:v>
                </c:pt>
                <c:pt idx="1020">
                  <c:v>210.42</c:v>
                </c:pt>
                <c:pt idx="1021">
                  <c:v>210.44</c:v>
                </c:pt>
                <c:pt idx="1022">
                  <c:v>210.46</c:v>
                </c:pt>
                <c:pt idx="1023">
                  <c:v>210.48</c:v>
                </c:pt>
                <c:pt idx="1024">
                  <c:v>210.5</c:v>
                </c:pt>
                <c:pt idx="1025">
                  <c:v>210.52</c:v>
                </c:pt>
                <c:pt idx="1026">
                  <c:v>210.54</c:v>
                </c:pt>
                <c:pt idx="1027">
                  <c:v>210.56</c:v>
                </c:pt>
                <c:pt idx="1028">
                  <c:v>210.58</c:v>
                </c:pt>
                <c:pt idx="1029">
                  <c:v>210.6</c:v>
                </c:pt>
                <c:pt idx="1030">
                  <c:v>210.62</c:v>
                </c:pt>
                <c:pt idx="1031">
                  <c:v>210.64</c:v>
                </c:pt>
                <c:pt idx="1032">
                  <c:v>210.66</c:v>
                </c:pt>
                <c:pt idx="1033">
                  <c:v>210.68</c:v>
                </c:pt>
                <c:pt idx="1034">
                  <c:v>210.7</c:v>
                </c:pt>
                <c:pt idx="1035">
                  <c:v>210.72</c:v>
                </c:pt>
                <c:pt idx="1036">
                  <c:v>210.74</c:v>
                </c:pt>
                <c:pt idx="1037">
                  <c:v>210.76</c:v>
                </c:pt>
                <c:pt idx="1038">
                  <c:v>210.78</c:v>
                </c:pt>
                <c:pt idx="1039">
                  <c:v>210.8</c:v>
                </c:pt>
                <c:pt idx="1040">
                  <c:v>210.82</c:v>
                </c:pt>
                <c:pt idx="1041">
                  <c:v>210.84</c:v>
                </c:pt>
                <c:pt idx="1042">
                  <c:v>210.86</c:v>
                </c:pt>
                <c:pt idx="1043">
                  <c:v>210.88</c:v>
                </c:pt>
                <c:pt idx="1044">
                  <c:v>210.9</c:v>
                </c:pt>
                <c:pt idx="1045">
                  <c:v>210.92</c:v>
                </c:pt>
                <c:pt idx="1046">
                  <c:v>210.94</c:v>
                </c:pt>
                <c:pt idx="1047">
                  <c:v>210.96</c:v>
                </c:pt>
                <c:pt idx="1048">
                  <c:v>210.98</c:v>
                </c:pt>
                <c:pt idx="1049">
                  <c:v>211</c:v>
                </c:pt>
                <c:pt idx="1050">
                  <c:v>211.02</c:v>
                </c:pt>
                <c:pt idx="1051">
                  <c:v>211.04</c:v>
                </c:pt>
                <c:pt idx="1052">
                  <c:v>211.06</c:v>
                </c:pt>
                <c:pt idx="1053">
                  <c:v>211.08</c:v>
                </c:pt>
                <c:pt idx="1054">
                  <c:v>211.1</c:v>
                </c:pt>
                <c:pt idx="1055">
                  <c:v>211.12</c:v>
                </c:pt>
                <c:pt idx="1056">
                  <c:v>211.14</c:v>
                </c:pt>
                <c:pt idx="1057">
                  <c:v>211.16</c:v>
                </c:pt>
                <c:pt idx="1058">
                  <c:v>211.18</c:v>
                </c:pt>
                <c:pt idx="1059">
                  <c:v>211.2</c:v>
                </c:pt>
                <c:pt idx="1060">
                  <c:v>211.22</c:v>
                </c:pt>
                <c:pt idx="1061">
                  <c:v>211.24</c:v>
                </c:pt>
                <c:pt idx="1062">
                  <c:v>211.26</c:v>
                </c:pt>
                <c:pt idx="1063">
                  <c:v>211.28</c:v>
                </c:pt>
                <c:pt idx="1064">
                  <c:v>211.3</c:v>
                </c:pt>
                <c:pt idx="1065">
                  <c:v>211.32</c:v>
                </c:pt>
                <c:pt idx="1066">
                  <c:v>211.34</c:v>
                </c:pt>
                <c:pt idx="1067">
                  <c:v>211.36</c:v>
                </c:pt>
                <c:pt idx="1068">
                  <c:v>211.38</c:v>
                </c:pt>
                <c:pt idx="1069">
                  <c:v>211.4</c:v>
                </c:pt>
                <c:pt idx="1070">
                  <c:v>211.42</c:v>
                </c:pt>
                <c:pt idx="1071">
                  <c:v>211.44</c:v>
                </c:pt>
                <c:pt idx="1072">
                  <c:v>211.46</c:v>
                </c:pt>
                <c:pt idx="1073">
                  <c:v>211.48</c:v>
                </c:pt>
                <c:pt idx="1074">
                  <c:v>211.5</c:v>
                </c:pt>
                <c:pt idx="1075">
                  <c:v>211.52</c:v>
                </c:pt>
                <c:pt idx="1076">
                  <c:v>211.54</c:v>
                </c:pt>
                <c:pt idx="1077">
                  <c:v>211.56</c:v>
                </c:pt>
                <c:pt idx="1078">
                  <c:v>211.58</c:v>
                </c:pt>
                <c:pt idx="1079">
                  <c:v>211.6</c:v>
                </c:pt>
                <c:pt idx="1080">
                  <c:v>211.62</c:v>
                </c:pt>
                <c:pt idx="1081">
                  <c:v>211.64</c:v>
                </c:pt>
                <c:pt idx="1082">
                  <c:v>211.66</c:v>
                </c:pt>
                <c:pt idx="1083">
                  <c:v>211.68</c:v>
                </c:pt>
                <c:pt idx="1084">
                  <c:v>211.7</c:v>
                </c:pt>
                <c:pt idx="1085">
                  <c:v>211.72</c:v>
                </c:pt>
                <c:pt idx="1086">
                  <c:v>211.74</c:v>
                </c:pt>
                <c:pt idx="1087">
                  <c:v>211.76</c:v>
                </c:pt>
                <c:pt idx="1088">
                  <c:v>211.78</c:v>
                </c:pt>
                <c:pt idx="1089">
                  <c:v>211.8</c:v>
                </c:pt>
                <c:pt idx="1090">
                  <c:v>211.82</c:v>
                </c:pt>
                <c:pt idx="1091">
                  <c:v>211.84</c:v>
                </c:pt>
                <c:pt idx="1092">
                  <c:v>211.86</c:v>
                </c:pt>
                <c:pt idx="1093">
                  <c:v>211.88</c:v>
                </c:pt>
                <c:pt idx="1094">
                  <c:v>211.9</c:v>
                </c:pt>
                <c:pt idx="1095">
                  <c:v>211.92</c:v>
                </c:pt>
                <c:pt idx="1096">
                  <c:v>211.94</c:v>
                </c:pt>
                <c:pt idx="1097">
                  <c:v>211.96</c:v>
                </c:pt>
                <c:pt idx="1098">
                  <c:v>211.98</c:v>
                </c:pt>
                <c:pt idx="1099">
                  <c:v>212</c:v>
                </c:pt>
                <c:pt idx="1100">
                  <c:v>212.02</c:v>
                </c:pt>
                <c:pt idx="1101">
                  <c:v>212.04</c:v>
                </c:pt>
                <c:pt idx="1102">
                  <c:v>212.06</c:v>
                </c:pt>
                <c:pt idx="1103">
                  <c:v>212.08</c:v>
                </c:pt>
                <c:pt idx="1104">
                  <c:v>212.1</c:v>
                </c:pt>
                <c:pt idx="1105">
                  <c:v>212.12</c:v>
                </c:pt>
                <c:pt idx="1106">
                  <c:v>212.14</c:v>
                </c:pt>
                <c:pt idx="1107">
                  <c:v>212.16</c:v>
                </c:pt>
                <c:pt idx="1108">
                  <c:v>212.18</c:v>
                </c:pt>
                <c:pt idx="1109">
                  <c:v>212.2</c:v>
                </c:pt>
                <c:pt idx="1110">
                  <c:v>212.22</c:v>
                </c:pt>
                <c:pt idx="1111">
                  <c:v>212.24</c:v>
                </c:pt>
                <c:pt idx="1112">
                  <c:v>212.26</c:v>
                </c:pt>
                <c:pt idx="1113">
                  <c:v>212.28</c:v>
                </c:pt>
                <c:pt idx="1114">
                  <c:v>212.3</c:v>
                </c:pt>
                <c:pt idx="1115">
                  <c:v>212.32</c:v>
                </c:pt>
                <c:pt idx="1116">
                  <c:v>212.34</c:v>
                </c:pt>
                <c:pt idx="1117">
                  <c:v>212.36</c:v>
                </c:pt>
                <c:pt idx="1118">
                  <c:v>212.38</c:v>
                </c:pt>
                <c:pt idx="1119">
                  <c:v>212.4</c:v>
                </c:pt>
                <c:pt idx="1120">
                  <c:v>212.42</c:v>
                </c:pt>
                <c:pt idx="1121">
                  <c:v>212.44</c:v>
                </c:pt>
                <c:pt idx="1122">
                  <c:v>212.46</c:v>
                </c:pt>
                <c:pt idx="1123">
                  <c:v>212.48</c:v>
                </c:pt>
                <c:pt idx="1124">
                  <c:v>212.5</c:v>
                </c:pt>
                <c:pt idx="1125">
                  <c:v>212.52</c:v>
                </c:pt>
                <c:pt idx="1126">
                  <c:v>212.54</c:v>
                </c:pt>
                <c:pt idx="1127">
                  <c:v>212.56</c:v>
                </c:pt>
                <c:pt idx="1128">
                  <c:v>212.58</c:v>
                </c:pt>
                <c:pt idx="1129">
                  <c:v>212.6</c:v>
                </c:pt>
                <c:pt idx="1130">
                  <c:v>212.62</c:v>
                </c:pt>
                <c:pt idx="1131">
                  <c:v>212.64</c:v>
                </c:pt>
                <c:pt idx="1132">
                  <c:v>212.66</c:v>
                </c:pt>
                <c:pt idx="1133">
                  <c:v>212.68</c:v>
                </c:pt>
                <c:pt idx="1134">
                  <c:v>212.7</c:v>
                </c:pt>
                <c:pt idx="1135">
                  <c:v>212.72</c:v>
                </c:pt>
                <c:pt idx="1136">
                  <c:v>212.74</c:v>
                </c:pt>
                <c:pt idx="1137">
                  <c:v>212.76</c:v>
                </c:pt>
                <c:pt idx="1138">
                  <c:v>212.78</c:v>
                </c:pt>
                <c:pt idx="1139">
                  <c:v>212.8</c:v>
                </c:pt>
                <c:pt idx="1140">
                  <c:v>212.82</c:v>
                </c:pt>
                <c:pt idx="1141">
                  <c:v>212.84</c:v>
                </c:pt>
                <c:pt idx="1142">
                  <c:v>212.86</c:v>
                </c:pt>
                <c:pt idx="1143">
                  <c:v>212.88</c:v>
                </c:pt>
                <c:pt idx="1144">
                  <c:v>212.9</c:v>
                </c:pt>
                <c:pt idx="1145">
                  <c:v>212.92</c:v>
                </c:pt>
                <c:pt idx="1146">
                  <c:v>212.94</c:v>
                </c:pt>
                <c:pt idx="1147">
                  <c:v>212.96</c:v>
                </c:pt>
                <c:pt idx="1148">
                  <c:v>212.98</c:v>
                </c:pt>
                <c:pt idx="1149">
                  <c:v>213</c:v>
                </c:pt>
                <c:pt idx="1150">
                  <c:v>213.02</c:v>
                </c:pt>
                <c:pt idx="1151">
                  <c:v>213.04</c:v>
                </c:pt>
                <c:pt idx="1152">
                  <c:v>213.06</c:v>
                </c:pt>
                <c:pt idx="1153">
                  <c:v>213.08</c:v>
                </c:pt>
                <c:pt idx="1154">
                  <c:v>213.1</c:v>
                </c:pt>
                <c:pt idx="1155">
                  <c:v>213.12</c:v>
                </c:pt>
                <c:pt idx="1156">
                  <c:v>213.14</c:v>
                </c:pt>
                <c:pt idx="1157">
                  <c:v>213.16</c:v>
                </c:pt>
                <c:pt idx="1158">
                  <c:v>213.18</c:v>
                </c:pt>
                <c:pt idx="1159">
                  <c:v>213.2</c:v>
                </c:pt>
                <c:pt idx="1160">
                  <c:v>213.22</c:v>
                </c:pt>
                <c:pt idx="1161">
                  <c:v>213.24</c:v>
                </c:pt>
                <c:pt idx="1162">
                  <c:v>213.26</c:v>
                </c:pt>
                <c:pt idx="1163">
                  <c:v>213.28</c:v>
                </c:pt>
                <c:pt idx="1164">
                  <c:v>213.3</c:v>
                </c:pt>
                <c:pt idx="1165">
                  <c:v>213.32</c:v>
                </c:pt>
                <c:pt idx="1166">
                  <c:v>213.34</c:v>
                </c:pt>
                <c:pt idx="1167">
                  <c:v>213.36</c:v>
                </c:pt>
                <c:pt idx="1168">
                  <c:v>213.38</c:v>
                </c:pt>
                <c:pt idx="1169">
                  <c:v>213.4</c:v>
                </c:pt>
                <c:pt idx="1170">
                  <c:v>213.42</c:v>
                </c:pt>
                <c:pt idx="1171">
                  <c:v>213.44</c:v>
                </c:pt>
                <c:pt idx="1172">
                  <c:v>213.46</c:v>
                </c:pt>
                <c:pt idx="1173">
                  <c:v>213.48</c:v>
                </c:pt>
                <c:pt idx="1174">
                  <c:v>213.5</c:v>
                </c:pt>
                <c:pt idx="1175">
                  <c:v>213.52</c:v>
                </c:pt>
                <c:pt idx="1176">
                  <c:v>213.54</c:v>
                </c:pt>
                <c:pt idx="1177">
                  <c:v>213.56</c:v>
                </c:pt>
                <c:pt idx="1178">
                  <c:v>213.58</c:v>
                </c:pt>
                <c:pt idx="1179">
                  <c:v>213.6</c:v>
                </c:pt>
                <c:pt idx="1180">
                  <c:v>213.62</c:v>
                </c:pt>
                <c:pt idx="1181">
                  <c:v>213.64</c:v>
                </c:pt>
                <c:pt idx="1182">
                  <c:v>213.66</c:v>
                </c:pt>
                <c:pt idx="1183">
                  <c:v>213.68</c:v>
                </c:pt>
                <c:pt idx="1184">
                  <c:v>213.7</c:v>
                </c:pt>
                <c:pt idx="1185">
                  <c:v>213.72</c:v>
                </c:pt>
                <c:pt idx="1186">
                  <c:v>213.74</c:v>
                </c:pt>
                <c:pt idx="1187">
                  <c:v>213.76</c:v>
                </c:pt>
                <c:pt idx="1188">
                  <c:v>213.78</c:v>
                </c:pt>
                <c:pt idx="1189">
                  <c:v>213.8</c:v>
                </c:pt>
                <c:pt idx="1190">
                  <c:v>213.82</c:v>
                </c:pt>
                <c:pt idx="1191">
                  <c:v>213.84</c:v>
                </c:pt>
                <c:pt idx="1192">
                  <c:v>213.86</c:v>
                </c:pt>
                <c:pt idx="1193">
                  <c:v>213.88</c:v>
                </c:pt>
                <c:pt idx="1194">
                  <c:v>213.9</c:v>
                </c:pt>
                <c:pt idx="1195">
                  <c:v>213.92</c:v>
                </c:pt>
                <c:pt idx="1196">
                  <c:v>213.94</c:v>
                </c:pt>
                <c:pt idx="1197">
                  <c:v>213.96</c:v>
                </c:pt>
                <c:pt idx="1198">
                  <c:v>213.98</c:v>
                </c:pt>
                <c:pt idx="1199">
                  <c:v>214</c:v>
                </c:pt>
                <c:pt idx="1200">
                  <c:v>214.02</c:v>
                </c:pt>
                <c:pt idx="1201">
                  <c:v>214.04</c:v>
                </c:pt>
                <c:pt idx="1202">
                  <c:v>214.06</c:v>
                </c:pt>
                <c:pt idx="1203">
                  <c:v>214.08</c:v>
                </c:pt>
                <c:pt idx="1204">
                  <c:v>214.1</c:v>
                </c:pt>
                <c:pt idx="1205">
                  <c:v>214.12</c:v>
                </c:pt>
                <c:pt idx="1206">
                  <c:v>214.14</c:v>
                </c:pt>
                <c:pt idx="1207">
                  <c:v>214.16</c:v>
                </c:pt>
                <c:pt idx="1208">
                  <c:v>214.18</c:v>
                </c:pt>
                <c:pt idx="1209">
                  <c:v>214.2</c:v>
                </c:pt>
                <c:pt idx="1210">
                  <c:v>214.22</c:v>
                </c:pt>
                <c:pt idx="1211">
                  <c:v>214.24</c:v>
                </c:pt>
                <c:pt idx="1212">
                  <c:v>214.26</c:v>
                </c:pt>
                <c:pt idx="1213">
                  <c:v>214.28</c:v>
                </c:pt>
                <c:pt idx="1214">
                  <c:v>214.3</c:v>
                </c:pt>
                <c:pt idx="1215">
                  <c:v>214.32</c:v>
                </c:pt>
                <c:pt idx="1216">
                  <c:v>214.34</c:v>
                </c:pt>
                <c:pt idx="1217">
                  <c:v>214.36</c:v>
                </c:pt>
                <c:pt idx="1218">
                  <c:v>214.38</c:v>
                </c:pt>
                <c:pt idx="1219">
                  <c:v>214.4</c:v>
                </c:pt>
                <c:pt idx="1220">
                  <c:v>214.42</c:v>
                </c:pt>
                <c:pt idx="1221">
                  <c:v>214.44</c:v>
                </c:pt>
                <c:pt idx="1222">
                  <c:v>214.46</c:v>
                </c:pt>
                <c:pt idx="1223">
                  <c:v>214.48</c:v>
                </c:pt>
                <c:pt idx="1224">
                  <c:v>214.5</c:v>
                </c:pt>
                <c:pt idx="1225">
                  <c:v>214.52</c:v>
                </c:pt>
                <c:pt idx="1226">
                  <c:v>214.54</c:v>
                </c:pt>
                <c:pt idx="1227">
                  <c:v>214.56</c:v>
                </c:pt>
                <c:pt idx="1228">
                  <c:v>214.58</c:v>
                </c:pt>
                <c:pt idx="1229">
                  <c:v>214.6</c:v>
                </c:pt>
                <c:pt idx="1230">
                  <c:v>214.62</c:v>
                </c:pt>
                <c:pt idx="1231">
                  <c:v>214.64</c:v>
                </c:pt>
                <c:pt idx="1232">
                  <c:v>214.66</c:v>
                </c:pt>
                <c:pt idx="1233">
                  <c:v>214.68</c:v>
                </c:pt>
                <c:pt idx="1234">
                  <c:v>214.7</c:v>
                </c:pt>
                <c:pt idx="1235">
                  <c:v>214.72</c:v>
                </c:pt>
                <c:pt idx="1236">
                  <c:v>214.74</c:v>
                </c:pt>
                <c:pt idx="1237">
                  <c:v>214.76</c:v>
                </c:pt>
                <c:pt idx="1238">
                  <c:v>214.78</c:v>
                </c:pt>
                <c:pt idx="1239">
                  <c:v>214.8</c:v>
                </c:pt>
                <c:pt idx="1240">
                  <c:v>214.82</c:v>
                </c:pt>
                <c:pt idx="1241">
                  <c:v>214.84</c:v>
                </c:pt>
                <c:pt idx="1242">
                  <c:v>214.86</c:v>
                </c:pt>
                <c:pt idx="1243">
                  <c:v>214.88</c:v>
                </c:pt>
                <c:pt idx="1244">
                  <c:v>214.9</c:v>
                </c:pt>
                <c:pt idx="1245">
                  <c:v>214.92</c:v>
                </c:pt>
                <c:pt idx="1246">
                  <c:v>214.94</c:v>
                </c:pt>
                <c:pt idx="1247">
                  <c:v>214.96</c:v>
                </c:pt>
                <c:pt idx="1248">
                  <c:v>214.98</c:v>
                </c:pt>
                <c:pt idx="1249">
                  <c:v>215</c:v>
                </c:pt>
                <c:pt idx="1250">
                  <c:v>215.02</c:v>
                </c:pt>
                <c:pt idx="1251">
                  <c:v>215.04</c:v>
                </c:pt>
                <c:pt idx="1252">
                  <c:v>215.06</c:v>
                </c:pt>
                <c:pt idx="1253">
                  <c:v>215.08</c:v>
                </c:pt>
                <c:pt idx="1254">
                  <c:v>215.1</c:v>
                </c:pt>
                <c:pt idx="1255">
                  <c:v>215.12</c:v>
                </c:pt>
                <c:pt idx="1256">
                  <c:v>215.14</c:v>
                </c:pt>
                <c:pt idx="1257">
                  <c:v>215.16</c:v>
                </c:pt>
                <c:pt idx="1258">
                  <c:v>215.18</c:v>
                </c:pt>
                <c:pt idx="1259">
                  <c:v>215.2</c:v>
                </c:pt>
                <c:pt idx="1260">
                  <c:v>215.22</c:v>
                </c:pt>
                <c:pt idx="1261">
                  <c:v>215.24</c:v>
                </c:pt>
                <c:pt idx="1262">
                  <c:v>215.26</c:v>
                </c:pt>
                <c:pt idx="1263">
                  <c:v>215.28</c:v>
                </c:pt>
                <c:pt idx="1264">
                  <c:v>215.3</c:v>
                </c:pt>
                <c:pt idx="1265">
                  <c:v>215.32</c:v>
                </c:pt>
                <c:pt idx="1266">
                  <c:v>215.34</c:v>
                </c:pt>
                <c:pt idx="1267">
                  <c:v>215.36</c:v>
                </c:pt>
                <c:pt idx="1268">
                  <c:v>215.38</c:v>
                </c:pt>
                <c:pt idx="1269">
                  <c:v>215.4</c:v>
                </c:pt>
                <c:pt idx="1270">
                  <c:v>215.42</c:v>
                </c:pt>
                <c:pt idx="1271">
                  <c:v>215.44</c:v>
                </c:pt>
                <c:pt idx="1272">
                  <c:v>215.46</c:v>
                </c:pt>
                <c:pt idx="1273">
                  <c:v>215.48</c:v>
                </c:pt>
                <c:pt idx="1274">
                  <c:v>215.5</c:v>
                </c:pt>
                <c:pt idx="1275">
                  <c:v>215.52</c:v>
                </c:pt>
                <c:pt idx="1276">
                  <c:v>215.54</c:v>
                </c:pt>
                <c:pt idx="1277">
                  <c:v>215.56</c:v>
                </c:pt>
                <c:pt idx="1278">
                  <c:v>215.58</c:v>
                </c:pt>
                <c:pt idx="1279">
                  <c:v>215.6</c:v>
                </c:pt>
                <c:pt idx="1280">
                  <c:v>215.62</c:v>
                </c:pt>
                <c:pt idx="1281">
                  <c:v>215.64</c:v>
                </c:pt>
                <c:pt idx="1282">
                  <c:v>215.66</c:v>
                </c:pt>
                <c:pt idx="1283">
                  <c:v>215.68</c:v>
                </c:pt>
                <c:pt idx="1284">
                  <c:v>215.7</c:v>
                </c:pt>
                <c:pt idx="1285">
                  <c:v>215.72</c:v>
                </c:pt>
                <c:pt idx="1286">
                  <c:v>215.74</c:v>
                </c:pt>
                <c:pt idx="1287">
                  <c:v>215.76</c:v>
                </c:pt>
                <c:pt idx="1288">
                  <c:v>215.78</c:v>
                </c:pt>
                <c:pt idx="1289">
                  <c:v>215.8</c:v>
                </c:pt>
                <c:pt idx="1290">
                  <c:v>215.82</c:v>
                </c:pt>
                <c:pt idx="1291">
                  <c:v>215.84</c:v>
                </c:pt>
                <c:pt idx="1292">
                  <c:v>215.86</c:v>
                </c:pt>
                <c:pt idx="1293">
                  <c:v>215.88</c:v>
                </c:pt>
                <c:pt idx="1294">
                  <c:v>215.9</c:v>
                </c:pt>
                <c:pt idx="1295">
                  <c:v>215.92</c:v>
                </c:pt>
                <c:pt idx="1296">
                  <c:v>215.94</c:v>
                </c:pt>
                <c:pt idx="1297">
                  <c:v>215.96</c:v>
                </c:pt>
                <c:pt idx="1298">
                  <c:v>215.98</c:v>
                </c:pt>
                <c:pt idx="1299">
                  <c:v>216</c:v>
                </c:pt>
                <c:pt idx="1300">
                  <c:v>216.02</c:v>
                </c:pt>
                <c:pt idx="1301">
                  <c:v>216.04</c:v>
                </c:pt>
                <c:pt idx="1302">
                  <c:v>216.06</c:v>
                </c:pt>
                <c:pt idx="1303">
                  <c:v>216.08</c:v>
                </c:pt>
                <c:pt idx="1304">
                  <c:v>216.1</c:v>
                </c:pt>
                <c:pt idx="1305">
                  <c:v>216.12</c:v>
                </c:pt>
                <c:pt idx="1306">
                  <c:v>216.14</c:v>
                </c:pt>
                <c:pt idx="1307">
                  <c:v>216.16</c:v>
                </c:pt>
                <c:pt idx="1308">
                  <c:v>216.18</c:v>
                </c:pt>
                <c:pt idx="1309">
                  <c:v>216.2</c:v>
                </c:pt>
                <c:pt idx="1310">
                  <c:v>216.22</c:v>
                </c:pt>
                <c:pt idx="1311">
                  <c:v>216.24</c:v>
                </c:pt>
                <c:pt idx="1312">
                  <c:v>216.26</c:v>
                </c:pt>
                <c:pt idx="1313">
                  <c:v>216.28</c:v>
                </c:pt>
                <c:pt idx="1314">
                  <c:v>216.3</c:v>
                </c:pt>
                <c:pt idx="1315">
                  <c:v>216.32</c:v>
                </c:pt>
                <c:pt idx="1316">
                  <c:v>216.34</c:v>
                </c:pt>
                <c:pt idx="1317">
                  <c:v>216.36</c:v>
                </c:pt>
                <c:pt idx="1318">
                  <c:v>216.38</c:v>
                </c:pt>
                <c:pt idx="1319">
                  <c:v>216.4</c:v>
                </c:pt>
                <c:pt idx="1320">
                  <c:v>216.42</c:v>
                </c:pt>
                <c:pt idx="1321">
                  <c:v>216.44</c:v>
                </c:pt>
                <c:pt idx="1322">
                  <c:v>216.46</c:v>
                </c:pt>
                <c:pt idx="1323">
                  <c:v>216.48</c:v>
                </c:pt>
                <c:pt idx="1324">
                  <c:v>216.5</c:v>
                </c:pt>
                <c:pt idx="1325">
                  <c:v>216.52</c:v>
                </c:pt>
                <c:pt idx="1326">
                  <c:v>216.54</c:v>
                </c:pt>
                <c:pt idx="1327">
                  <c:v>216.56</c:v>
                </c:pt>
                <c:pt idx="1328">
                  <c:v>216.58</c:v>
                </c:pt>
                <c:pt idx="1329">
                  <c:v>216.6</c:v>
                </c:pt>
                <c:pt idx="1330">
                  <c:v>216.62</c:v>
                </c:pt>
                <c:pt idx="1331">
                  <c:v>216.64</c:v>
                </c:pt>
                <c:pt idx="1332">
                  <c:v>216.66</c:v>
                </c:pt>
                <c:pt idx="1333">
                  <c:v>216.68</c:v>
                </c:pt>
                <c:pt idx="1334">
                  <c:v>216.7</c:v>
                </c:pt>
                <c:pt idx="1335">
                  <c:v>216.72</c:v>
                </c:pt>
                <c:pt idx="1336">
                  <c:v>216.74</c:v>
                </c:pt>
                <c:pt idx="1337">
                  <c:v>216.76</c:v>
                </c:pt>
                <c:pt idx="1338">
                  <c:v>216.78</c:v>
                </c:pt>
                <c:pt idx="1339">
                  <c:v>216.8</c:v>
                </c:pt>
                <c:pt idx="1340">
                  <c:v>216.82</c:v>
                </c:pt>
                <c:pt idx="1341">
                  <c:v>216.84</c:v>
                </c:pt>
                <c:pt idx="1342">
                  <c:v>216.86</c:v>
                </c:pt>
                <c:pt idx="1343">
                  <c:v>216.88</c:v>
                </c:pt>
                <c:pt idx="1344">
                  <c:v>216.9</c:v>
                </c:pt>
                <c:pt idx="1345">
                  <c:v>216.92</c:v>
                </c:pt>
                <c:pt idx="1346">
                  <c:v>216.94</c:v>
                </c:pt>
                <c:pt idx="1347">
                  <c:v>216.96</c:v>
                </c:pt>
                <c:pt idx="1348">
                  <c:v>216.98</c:v>
                </c:pt>
                <c:pt idx="1349">
                  <c:v>217</c:v>
                </c:pt>
                <c:pt idx="1350">
                  <c:v>217.02</c:v>
                </c:pt>
                <c:pt idx="1351">
                  <c:v>217.04</c:v>
                </c:pt>
                <c:pt idx="1352">
                  <c:v>217.06</c:v>
                </c:pt>
                <c:pt idx="1353">
                  <c:v>217.08</c:v>
                </c:pt>
                <c:pt idx="1354">
                  <c:v>217.1</c:v>
                </c:pt>
                <c:pt idx="1355">
                  <c:v>217.12</c:v>
                </c:pt>
                <c:pt idx="1356">
                  <c:v>217.14</c:v>
                </c:pt>
                <c:pt idx="1357">
                  <c:v>217.16</c:v>
                </c:pt>
                <c:pt idx="1358">
                  <c:v>217.18</c:v>
                </c:pt>
                <c:pt idx="1359">
                  <c:v>217.2</c:v>
                </c:pt>
                <c:pt idx="1360">
                  <c:v>217.22</c:v>
                </c:pt>
                <c:pt idx="1361">
                  <c:v>217.24</c:v>
                </c:pt>
                <c:pt idx="1362">
                  <c:v>217.26</c:v>
                </c:pt>
                <c:pt idx="1363">
                  <c:v>217.28</c:v>
                </c:pt>
                <c:pt idx="1364">
                  <c:v>217.3</c:v>
                </c:pt>
                <c:pt idx="1365">
                  <c:v>217.32</c:v>
                </c:pt>
                <c:pt idx="1366">
                  <c:v>217.34</c:v>
                </c:pt>
                <c:pt idx="1367">
                  <c:v>217.36</c:v>
                </c:pt>
                <c:pt idx="1368">
                  <c:v>217.38</c:v>
                </c:pt>
                <c:pt idx="1369">
                  <c:v>217.4</c:v>
                </c:pt>
                <c:pt idx="1370">
                  <c:v>217.42</c:v>
                </c:pt>
                <c:pt idx="1371">
                  <c:v>217.44</c:v>
                </c:pt>
                <c:pt idx="1372">
                  <c:v>217.46</c:v>
                </c:pt>
                <c:pt idx="1373">
                  <c:v>217.48</c:v>
                </c:pt>
                <c:pt idx="1374">
                  <c:v>217.5</c:v>
                </c:pt>
                <c:pt idx="1375">
                  <c:v>217.52</c:v>
                </c:pt>
                <c:pt idx="1376">
                  <c:v>217.54</c:v>
                </c:pt>
                <c:pt idx="1377">
                  <c:v>217.56</c:v>
                </c:pt>
                <c:pt idx="1378">
                  <c:v>217.58</c:v>
                </c:pt>
                <c:pt idx="1379">
                  <c:v>217.6</c:v>
                </c:pt>
                <c:pt idx="1380">
                  <c:v>217.62</c:v>
                </c:pt>
                <c:pt idx="1381">
                  <c:v>217.64</c:v>
                </c:pt>
                <c:pt idx="1382">
                  <c:v>217.66</c:v>
                </c:pt>
                <c:pt idx="1383">
                  <c:v>217.68</c:v>
                </c:pt>
                <c:pt idx="1384">
                  <c:v>217.7</c:v>
                </c:pt>
                <c:pt idx="1385">
                  <c:v>217.72</c:v>
                </c:pt>
                <c:pt idx="1386">
                  <c:v>217.74</c:v>
                </c:pt>
                <c:pt idx="1387">
                  <c:v>217.76</c:v>
                </c:pt>
                <c:pt idx="1388">
                  <c:v>217.78</c:v>
                </c:pt>
                <c:pt idx="1389">
                  <c:v>217.8</c:v>
                </c:pt>
                <c:pt idx="1390">
                  <c:v>217.82</c:v>
                </c:pt>
                <c:pt idx="1391">
                  <c:v>217.84</c:v>
                </c:pt>
                <c:pt idx="1392">
                  <c:v>217.86</c:v>
                </c:pt>
                <c:pt idx="1393">
                  <c:v>217.88</c:v>
                </c:pt>
                <c:pt idx="1394">
                  <c:v>217.9</c:v>
                </c:pt>
                <c:pt idx="1395">
                  <c:v>217.92</c:v>
                </c:pt>
                <c:pt idx="1396">
                  <c:v>217.94</c:v>
                </c:pt>
                <c:pt idx="1397">
                  <c:v>217.96</c:v>
                </c:pt>
                <c:pt idx="1398">
                  <c:v>217.98</c:v>
                </c:pt>
                <c:pt idx="1399">
                  <c:v>218</c:v>
                </c:pt>
                <c:pt idx="1400">
                  <c:v>218.02</c:v>
                </c:pt>
                <c:pt idx="1401">
                  <c:v>218.04</c:v>
                </c:pt>
                <c:pt idx="1402">
                  <c:v>218.06</c:v>
                </c:pt>
                <c:pt idx="1403">
                  <c:v>218.08</c:v>
                </c:pt>
                <c:pt idx="1404">
                  <c:v>218.1</c:v>
                </c:pt>
                <c:pt idx="1405">
                  <c:v>218.12</c:v>
                </c:pt>
                <c:pt idx="1406">
                  <c:v>218.14</c:v>
                </c:pt>
                <c:pt idx="1407">
                  <c:v>218.16</c:v>
                </c:pt>
                <c:pt idx="1408">
                  <c:v>218.18</c:v>
                </c:pt>
                <c:pt idx="1409">
                  <c:v>218.2</c:v>
                </c:pt>
                <c:pt idx="1410">
                  <c:v>218.22</c:v>
                </c:pt>
                <c:pt idx="1411">
                  <c:v>218.24</c:v>
                </c:pt>
                <c:pt idx="1412">
                  <c:v>218.26</c:v>
                </c:pt>
                <c:pt idx="1413">
                  <c:v>218.28</c:v>
                </c:pt>
                <c:pt idx="1414">
                  <c:v>218.3</c:v>
                </c:pt>
                <c:pt idx="1415">
                  <c:v>218.32</c:v>
                </c:pt>
                <c:pt idx="1416">
                  <c:v>218.34</c:v>
                </c:pt>
                <c:pt idx="1417">
                  <c:v>218.36</c:v>
                </c:pt>
                <c:pt idx="1418">
                  <c:v>218.38</c:v>
                </c:pt>
                <c:pt idx="1419">
                  <c:v>218.4</c:v>
                </c:pt>
                <c:pt idx="1420">
                  <c:v>218.42</c:v>
                </c:pt>
                <c:pt idx="1421">
                  <c:v>218.44</c:v>
                </c:pt>
                <c:pt idx="1422">
                  <c:v>218.46</c:v>
                </c:pt>
                <c:pt idx="1423">
                  <c:v>218.48</c:v>
                </c:pt>
                <c:pt idx="1424">
                  <c:v>218.5</c:v>
                </c:pt>
                <c:pt idx="1425">
                  <c:v>218.52</c:v>
                </c:pt>
                <c:pt idx="1426">
                  <c:v>218.54</c:v>
                </c:pt>
                <c:pt idx="1427">
                  <c:v>218.56</c:v>
                </c:pt>
                <c:pt idx="1428">
                  <c:v>218.58</c:v>
                </c:pt>
                <c:pt idx="1429">
                  <c:v>218.6</c:v>
                </c:pt>
                <c:pt idx="1430">
                  <c:v>218.62</c:v>
                </c:pt>
                <c:pt idx="1431">
                  <c:v>218.64</c:v>
                </c:pt>
                <c:pt idx="1432">
                  <c:v>218.66</c:v>
                </c:pt>
                <c:pt idx="1433">
                  <c:v>218.68</c:v>
                </c:pt>
                <c:pt idx="1434">
                  <c:v>218.7</c:v>
                </c:pt>
                <c:pt idx="1435">
                  <c:v>218.72</c:v>
                </c:pt>
                <c:pt idx="1436">
                  <c:v>218.74</c:v>
                </c:pt>
                <c:pt idx="1437">
                  <c:v>218.76</c:v>
                </c:pt>
                <c:pt idx="1438">
                  <c:v>218.78</c:v>
                </c:pt>
                <c:pt idx="1439">
                  <c:v>218.8</c:v>
                </c:pt>
                <c:pt idx="1440">
                  <c:v>218.82</c:v>
                </c:pt>
                <c:pt idx="1441">
                  <c:v>218.84</c:v>
                </c:pt>
                <c:pt idx="1442">
                  <c:v>218.86</c:v>
                </c:pt>
                <c:pt idx="1443">
                  <c:v>218.88</c:v>
                </c:pt>
                <c:pt idx="1444">
                  <c:v>218.9</c:v>
                </c:pt>
                <c:pt idx="1445">
                  <c:v>218.92</c:v>
                </c:pt>
                <c:pt idx="1446">
                  <c:v>218.94</c:v>
                </c:pt>
                <c:pt idx="1447">
                  <c:v>218.96</c:v>
                </c:pt>
                <c:pt idx="1448">
                  <c:v>218.98</c:v>
                </c:pt>
                <c:pt idx="1449">
                  <c:v>219</c:v>
                </c:pt>
                <c:pt idx="1450">
                  <c:v>219.02</c:v>
                </c:pt>
                <c:pt idx="1451">
                  <c:v>219.04</c:v>
                </c:pt>
                <c:pt idx="1452">
                  <c:v>219.06</c:v>
                </c:pt>
                <c:pt idx="1453">
                  <c:v>219.08</c:v>
                </c:pt>
                <c:pt idx="1454">
                  <c:v>219.1</c:v>
                </c:pt>
                <c:pt idx="1455">
                  <c:v>219.12</c:v>
                </c:pt>
                <c:pt idx="1456">
                  <c:v>219.14</c:v>
                </c:pt>
                <c:pt idx="1457">
                  <c:v>219.16</c:v>
                </c:pt>
                <c:pt idx="1458">
                  <c:v>219.18</c:v>
                </c:pt>
                <c:pt idx="1459">
                  <c:v>219.2</c:v>
                </c:pt>
                <c:pt idx="1460">
                  <c:v>219.22</c:v>
                </c:pt>
                <c:pt idx="1461">
                  <c:v>219.24</c:v>
                </c:pt>
                <c:pt idx="1462">
                  <c:v>219.26</c:v>
                </c:pt>
                <c:pt idx="1463">
                  <c:v>219.28</c:v>
                </c:pt>
                <c:pt idx="1464">
                  <c:v>219.3</c:v>
                </c:pt>
                <c:pt idx="1465">
                  <c:v>219.32</c:v>
                </c:pt>
                <c:pt idx="1466">
                  <c:v>219.34</c:v>
                </c:pt>
                <c:pt idx="1467">
                  <c:v>219.36</c:v>
                </c:pt>
                <c:pt idx="1468">
                  <c:v>219.38</c:v>
                </c:pt>
                <c:pt idx="1469">
                  <c:v>219.4</c:v>
                </c:pt>
                <c:pt idx="1470">
                  <c:v>219.42</c:v>
                </c:pt>
                <c:pt idx="1471">
                  <c:v>219.44</c:v>
                </c:pt>
                <c:pt idx="1472">
                  <c:v>219.46</c:v>
                </c:pt>
                <c:pt idx="1473">
                  <c:v>219.48</c:v>
                </c:pt>
                <c:pt idx="1474">
                  <c:v>219.5</c:v>
                </c:pt>
                <c:pt idx="1475">
                  <c:v>219.52</c:v>
                </c:pt>
                <c:pt idx="1476">
                  <c:v>219.54</c:v>
                </c:pt>
                <c:pt idx="1477">
                  <c:v>219.56</c:v>
                </c:pt>
                <c:pt idx="1478">
                  <c:v>219.58</c:v>
                </c:pt>
                <c:pt idx="1479">
                  <c:v>219.6</c:v>
                </c:pt>
                <c:pt idx="1480">
                  <c:v>219.62</c:v>
                </c:pt>
                <c:pt idx="1481">
                  <c:v>219.64</c:v>
                </c:pt>
                <c:pt idx="1482">
                  <c:v>219.66</c:v>
                </c:pt>
                <c:pt idx="1483">
                  <c:v>219.68</c:v>
                </c:pt>
                <c:pt idx="1484">
                  <c:v>219.7</c:v>
                </c:pt>
                <c:pt idx="1485">
                  <c:v>219.72</c:v>
                </c:pt>
                <c:pt idx="1486">
                  <c:v>219.74</c:v>
                </c:pt>
                <c:pt idx="1487">
                  <c:v>219.76</c:v>
                </c:pt>
                <c:pt idx="1488">
                  <c:v>219.78</c:v>
                </c:pt>
                <c:pt idx="1489">
                  <c:v>219.8</c:v>
                </c:pt>
                <c:pt idx="1490">
                  <c:v>219.82</c:v>
                </c:pt>
                <c:pt idx="1491">
                  <c:v>219.84</c:v>
                </c:pt>
                <c:pt idx="1492">
                  <c:v>219.86</c:v>
                </c:pt>
                <c:pt idx="1493">
                  <c:v>219.88</c:v>
                </c:pt>
                <c:pt idx="1494">
                  <c:v>219.9</c:v>
                </c:pt>
                <c:pt idx="1495">
                  <c:v>219.92</c:v>
                </c:pt>
                <c:pt idx="1496">
                  <c:v>219.94</c:v>
                </c:pt>
                <c:pt idx="1497">
                  <c:v>219.96</c:v>
                </c:pt>
                <c:pt idx="1498">
                  <c:v>219.98</c:v>
                </c:pt>
                <c:pt idx="1499">
                  <c:v>220</c:v>
                </c:pt>
                <c:pt idx="1500">
                  <c:v>220.02</c:v>
                </c:pt>
                <c:pt idx="1501">
                  <c:v>220.04</c:v>
                </c:pt>
                <c:pt idx="1502">
                  <c:v>220.06</c:v>
                </c:pt>
                <c:pt idx="1503">
                  <c:v>220.08</c:v>
                </c:pt>
                <c:pt idx="1504">
                  <c:v>220.1</c:v>
                </c:pt>
                <c:pt idx="1505">
                  <c:v>220.12</c:v>
                </c:pt>
                <c:pt idx="1506">
                  <c:v>220.14</c:v>
                </c:pt>
                <c:pt idx="1507">
                  <c:v>220.16</c:v>
                </c:pt>
                <c:pt idx="1508">
                  <c:v>220.18</c:v>
                </c:pt>
                <c:pt idx="1509">
                  <c:v>220.2</c:v>
                </c:pt>
                <c:pt idx="1510">
                  <c:v>220.22</c:v>
                </c:pt>
                <c:pt idx="1511">
                  <c:v>220.24</c:v>
                </c:pt>
                <c:pt idx="1512">
                  <c:v>220.26</c:v>
                </c:pt>
                <c:pt idx="1513">
                  <c:v>220.28</c:v>
                </c:pt>
                <c:pt idx="1514">
                  <c:v>220.3</c:v>
                </c:pt>
                <c:pt idx="1515">
                  <c:v>220.32</c:v>
                </c:pt>
                <c:pt idx="1516">
                  <c:v>220.34</c:v>
                </c:pt>
                <c:pt idx="1517">
                  <c:v>220.36</c:v>
                </c:pt>
                <c:pt idx="1518">
                  <c:v>220.38</c:v>
                </c:pt>
                <c:pt idx="1519">
                  <c:v>220.4</c:v>
                </c:pt>
                <c:pt idx="1520">
                  <c:v>220.42</c:v>
                </c:pt>
                <c:pt idx="1521">
                  <c:v>220.44</c:v>
                </c:pt>
                <c:pt idx="1522">
                  <c:v>220.46</c:v>
                </c:pt>
                <c:pt idx="1523">
                  <c:v>220.48</c:v>
                </c:pt>
                <c:pt idx="1524">
                  <c:v>220.5</c:v>
                </c:pt>
                <c:pt idx="1525">
                  <c:v>220.52</c:v>
                </c:pt>
                <c:pt idx="1526">
                  <c:v>220.54</c:v>
                </c:pt>
                <c:pt idx="1527">
                  <c:v>220.56</c:v>
                </c:pt>
                <c:pt idx="1528">
                  <c:v>220.58</c:v>
                </c:pt>
                <c:pt idx="1529">
                  <c:v>220.6</c:v>
                </c:pt>
                <c:pt idx="1530">
                  <c:v>220.62</c:v>
                </c:pt>
                <c:pt idx="1531">
                  <c:v>220.64</c:v>
                </c:pt>
                <c:pt idx="1532">
                  <c:v>220.66</c:v>
                </c:pt>
                <c:pt idx="1533">
                  <c:v>220.68</c:v>
                </c:pt>
                <c:pt idx="1534">
                  <c:v>220.7</c:v>
                </c:pt>
                <c:pt idx="1535">
                  <c:v>220.72</c:v>
                </c:pt>
                <c:pt idx="1536">
                  <c:v>220.74</c:v>
                </c:pt>
                <c:pt idx="1537">
                  <c:v>220.76</c:v>
                </c:pt>
                <c:pt idx="1538">
                  <c:v>220.78</c:v>
                </c:pt>
                <c:pt idx="1539">
                  <c:v>220.8</c:v>
                </c:pt>
                <c:pt idx="1540">
                  <c:v>220.82</c:v>
                </c:pt>
                <c:pt idx="1541">
                  <c:v>220.84</c:v>
                </c:pt>
                <c:pt idx="1542">
                  <c:v>220.86</c:v>
                </c:pt>
                <c:pt idx="1543">
                  <c:v>220.88</c:v>
                </c:pt>
                <c:pt idx="1544">
                  <c:v>220.9</c:v>
                </c:pt>
                <c:pt idx="1545">
                  <c:v>220.92</c:v>
                </c:pt>
                <c:pt idx="1546">
                  <c:v>220.94</c:v>
                </c:pt>
                <c:pt idx="1547">
                  <c:v>220.96</c:v>
                </c:pt>
                <c:pt idx="1548">
                  <c:v>220.98</c:v>
                </c:pt>
                <c:pt idx="1549">
                  <c:v>221</c:v>
                </c:pt>
                <c:pt idx="1550">
                  <c:v>221.02</c:v>
                </c:pt>
                <c:pt idx="1551">
                  <c:v>221.04</c:v>
                </c:pt>
                <c:pt idx="1552">
                  <c:v>221.06</c:v>
                </c:pt>
                <c:pt idx="1553">
                  <c:v>221.08</c:v>
                </c:pt>
                <c:pt idx="1554">
                  <c:v>221.1</c:v>
                </c:pt>
                <c:pt idx="1555">
                  <c:v>221.12</c:v>
                </c:pt>
                <c:pt idx="1556">
                  <c:v>221.14</c:v>
                </c:pt>
                <c:pt idx="1557">
                  <c:v>221.16</c:v>
                </c:pt>
                <c:pt idx="1558">
                  <c:v>221.18</c:v>
                </c:pt>
                <c:pt idx="1559">
                  <c:v>221.2</c:v>
                </c:pt>
                <c:pt idx="1560">
                  <c:v>221.22</c:v>
                </c:pt>
                <c:pt idx="1561">
                  <c:v>221.24</c:v>
                </c:pt>
                <c:pt idx="1562">
                  <c:v>221.26</c:v>
                </c:pt>
                <c:pt idx="1563">
                  <c:v>221.28</c:v>
                </c:pt>
                <c:pt idx="1564">
                  <c:v>221.3</c:v>
                </c:pt>
                <c:pt idx="1565">
                  <c:v>221.32</c:v>
                </c:pt>
                <c:pt idx="1566">
                  <c:v>221.34</c:v>
                </c:pt>
                <c:pt idx="1567">
                  <c:v>221.36</c:v>
                </c:pt>
                <c:pt idx="1568">
                  <c:v>221.38</c:v>
                </c:pt>
                <c:pt idx="1569">
                  <c:v>221.4</c:v>
                </c:pt>
                <c:pt idx="1570">
                  <c:v>221.42</c:v>
                </c:pt>
                <c:pt idx="1571">
                  <c:v>221.44</c:v>
                </c:pt>
                <c:pt idx="1572">
                  <c:v>221.46</c:v>
                </c:pt>
                <c:pt idx="1573">
                  <c:v>221.48</c:v>
                </c:pt>
                <c:pt idx="1574">
                  <c:v>221.5</c:v>
                </c:pt>
                <c:pt idx="1575">
                  <c:v>221.52</c:v>
                </c:pt>
                <c:pt idx="1576">
                  <c:v>221.54</c:v>
                </c:pt>
                <c:pt idx="1577">
                  <c:v>221.56</c:v>
                </c:pt>
                <c:pt idx="1578">
                  <c:v>221.58</c:v>
                </c:pt>
                <c:pt idx="1579">
                  <c:v>221.6</c:v>
                </c:pt>
                <c:pt idx="1580">
                  <c:v>221.62</c:v>
                </c:pt>
                <c:pt idx="1581">
                  <c:v>221.64</c:v>
                </c:pt>
                <c:pt idx="1582">
                  <c:v>221.66</c:v>
                </c:pt>
                <c:pt idx="1583">
                  <c:v>221.68</c:v>
                </c:pt>
                <c:pt idx="1584">
                  <c:v>221.7</c:v>
                </c:pt>
                <c:pt idx="1585">
                  <c:v>221.72</c:v>
                </c:pt>
                <c:pt idx="1586">
                  <c:v>221.74</c:v>
                </c:pt>
                <c:pt idx="1587">
                  <c:v>221.76</c:v>
                </c:pt>
                <c:pt idx="1588">
                  <c:v>221.78</c:v>
                </c:pt>
                <c:pt idx="1589">
                  <c:v>221.8</c:v>
                </c:pt>
                <c:pt idx="1590">
                  <c:v>221.82</c:v>
                </c:pt>
                <c:pt idx="1591">
                  <c:v>221.84</c:v>
                </c:pt>
                <c:pt idx="1592">
                  <c:v>221.86</c:v>
                </c:pt>
                <c:pt idx="1593">
                  <c:v>221.88</c:v>
                </c:pt>
                <c:pt idx="1594">
                  <c:v>221.9</c:v>
                </c:pt>
                <c:pt idx="1595">
                  <c:v>221.92</c:v>
                </c:pt>
                <c:pt idx="1596">
                  <c:v>221.94</c:v>
                </c:pt>
                <c:pt idx="1597">
                  <c:v>221.96</c:v>
                </c:pt>
                <c:pt idx="1598">
                  <c:v>221.98</c:v>
                </c:pt>
                <c:pt idx="1599">
                  <c:v>222</c:v>
                </c:pt>
                <c:pt idx="1600">
                  <c:v>222.02</c:v>
                </c:pt>
                <c:pt idx="1601">
                  <c:v>222.04</c:v>
                </c:pt>
                <c:pt idx="1602">
                  <c:v>222.06</c:v>
                </c:pt>
                <c:pt idx="1603">
                  <c:v>222.08</c:v>
                </c:pt>
                <c:pt idx="1604">
                  <c:v>222.1</c:v>
                </c:pt>
                <c:pt idx="1605">
                  <c:v>222.12</c:v>
                </c:pt>
                <c:pt idx="1606">
                  <c:v>222.14</c:v>
                </c:pt>
                <c:pt idx="1607">
                  <c:v>222.16</c:v>
                </c:pt>
                <c:pt idx="1608">
                  <c:v>222.18</c:v>
                </c:pt>
                <c:pt idx="1609">
                  <c:v>222.2</c:v>
                </c:pt>
                <c:pt idx="1610">
                  <c:v>222.22</c:v>
                </c:pt>
                <c:pt idx="1611">
                  <c:v>222.24</c:v>
                </c:pt>
                <c:pt idx="1612">
                  <c:v>222.26</c:v>
                </c:pt>
                <c:pt idx="1613">
                  <c:v>222.28</c:v>
                </c:pt>
                <c:pt idx="1614">
                  <c:v>222.3</c:v>
                </c:pt>
                <c:pt idx="1615">
                  <c:v>222.32</c:v>
                </c:pt>
                <c:pt idx="1616">
                  <c:v>222.34</c:v>
                </c:pt>
                <c:pt idx="1617">
                  <c:v>222.36</c:v>
                </c:pt>
                <c:pt idx="1618">
                  <c:v>222.38</c:v>
                </c:pt>
                <c:pt idx="1619">
                  <c:v>222.4</c:v>
                </c:pt>
                <c:pt idx="1620">
                  <c:v>222.42</c:v>
                </c:pt>
                <c:pt idx="1621">
                  <c:v>222.44</c:v>
                </c:pt>
                <c:pt idx="1622">
                  <c:v>222.46</c:v>
                </c:pt>
                <c:pt idx="1623">
                  <c:v>222.48</c:v>
                </c:pt>
                <c:pt idx="1624">
                  <c:v>222.5</c:v>
                </c:pt>
                <c:pt idx="1625">
                  <c:v>222.52</c:v>
                </c:pt>
                <c:pt idx="1626">
                  <c:v>222.54</c:v>
                </c:pt>
                <c:pt idx="1627">
                  <c:v>222.56</c:v>
                </c:pt>
                <c:pt idx="1628">
                  <c:v>222.58</c:v>
                </c:pt>
                <c:pt idx="1629">
                  <c:v>222.6</c:v>
                </c:pt>
                <c:pt idx="1630">
                  <c:v>222.62</c:v>
                </c:pt>
                <c:pt idx="1631">
                  <c:v>222.64</c:v>
                </c:pt>
                <c:pt idx="1632">
                  <c:v>222.66</c:v>
                </c:pt>
                <c:pt idx="1633">
                  <c:v>222.68</c:v>
                </c:pt>
                <c:pt idx="1634">
                  <c:v>222.7</c:v>
                </c:pt>
                <c:pt idx="1635">
                  <c:v>222.72</c:v>
                </c:pt>
                <c:pt idx="1636">
                  <c:v>222.74</c:v>
                </c:pt>
                <c:pt idx="1637">
                  <c:v>222.76</c:v>
                </c:pt>
                <c:pt idx="1638">
                  <c:v>222.78</c:v>
                </c:pt>
                <c:pt idx="1639">
                  <c:v>222.8</c:v>
                </c:pt>
                <c:pt idx="1640">
                  <c:v>222.82</c:v>
                </c:pt>
                <c:pt idx="1641">
                  <c:v>222.84</c:v>
                </c:pt>
                <c:pt idx="1642">
                  <c:v>222.86</c:v>
                </c:pt>
                <c:pt idx="1643">
                  <c:v>222.88</c:v>
                </c:pt>
                <c:pt idx="1644">
                  <c:v>222.9</c:v>
                </c:pt>
                <c:pt idx="1645">
                  <c:v>222.92</c:v>
                </c:pt>
                <c:pt idx="1646">
                  <c:v>222.94</c:v>
                </c:pt>
                <c:pt idx="1647">
                  <c:v>222.96</c:v>
                </c:pt>
                <c:pt idx="1648">
                  <c:v>222.98</c:v>
                </c:pt>
                <c:pt idx="1649">
                  <c:v>223</c:v>
                </c:pt>
                <c:pt idx="1650">
                  <c:v>223.02</c:v>
                </c:pt>
                <c:pt idx="1651">
                  <c:v>223.04</c:v>
                </c:pt>
                <c:pt idx="1652">
                  <c:v>223.06</c:v>
                </c:pt>
                <c:pt idx="1653">
                  <c:v>223.08</c:v>
                </c:pt>
                <c:pt idx="1654">
                  <c:v>223.1</c:v>
                </c:pt>
                <c:pt idx="1655">
                  <c:v>223.12</c:v>
                </c:pt>
                <c:pt idx="1656">
                  <c:v>223.14</c:v>
                </c:pt>
                <c:pt idx="1657">
                  <c:v>223.16</c:v>
                </c:pt>
                <c:pt idx="1658">
                  <c:v>223.18</c:v>
                </c:pt>
                <c:pt idx="1659">
                  <c:v>223.2</c:v>
                </c:pt>
                <c:pt idx="1660">
                  <c:v>223.22</c:v>
                </c:pt>
                <c:pt idx="1661">
                  <c:v>223.24</c:v>
                </c:pt>
                <c:pt idx="1662">
                  <c:v>223.26</c:v>
                </c:pt>
                <c:pt idx="1663">
                  <c:v>223.28</c:v>
                </c:pt>
                <c:pt idx="1664">
                  <c:v>223.3</c:v>
                </c:pt>
                <c:pt idx="1665">
                  <c:v>223.32</c:v>
                </c:pt>
                <c:pt idx="1666">
                  <c:v>223.34</c:v>
                </c:pt>
                <c:pt idx="1667">
                  <c:v>223.36</c:v>
                </c:pt>
                <c:pt idx="1668">
                  <c:v>223.38</c:v>
                </c:pt>
                <c:pt idx="1669">
                  <c:v>223.4</c:v>
                </c:pt>
                <c:pt idx="1670">
                  <c:v>223.42</c:v>
                </c:pt>
                <c:pt idx="1671">
                  <c:v>223.44</c:v>
                </c:pt>
                <c:pt idx="1672">
                  <c:v>223.46</c:v>
                </c:pt>
                <c:pt idx="1673">
                  <c:v>223.48</c:v>
                </c:pt>
                <c:pt idx="1674">
                  <c:v>223.5</c:v>
                </c:pt>
                <c:pt idx="1675">
                  <c:v>223.52</c:v>
                </c:pt>
                <c:pt idx="1676">
                  <c:v>223.54</c:v>
                </c:pt>
                <c:pt idx="1677">
                  <c:v>223.56</c:v>
                </c:pt>
                <c:pt idx="1678">
                  <c:v>223.58</c:v>
                </c:pt>
                <c:pt idx="1679">
                  <c:v>223.6</c:v>
                </c:pt>
                <c:pt idx="1680">
                  <c:v>223.62</c:v>
                </c:pt>
                <c:pt idx="1681">
                  <c:v>223.64</c:v>
                </c:pt>
                <c:pt idx="1682">
                  <c:v>223.66</c:v>
                </c:pt>
                <c:pt idx="1683">
                  <c:v>223.68</c:v>
                </c:pt>
                <c:pt idx="1684">
                  <c:v>223.7</c:v>
                </c:pt>
                <c:pt idx="1685">
                  <c:v>223.72</c:v>
                </c:pt>
                <c:pt idx="1686">
                  <c:v>223.74</c:v>
                </c:pt>
                <c:pt idx="1687">
                  <c:v>223.76</c:v>
                </c:pt>
                <c:pt idx="1688">
                  <c:v>223.78</c:v>
                </c:pt>
                <c:pt idx="1689">
                  <c:v>223.8</c:v>
                </c:pt>
                <c:pt idx="1690">
                  <c:v>223.82</c:v>
                </c:pt>
                <c:pt idx="1691">
                  <c:v>223.84</c:v>
                </c:pt>
                <c:pt idx="1692">
                  <c:v>223.86</c:v>
                </c:pt>
                <c:pt idx="1693">
                  <c:v>223.88</c:v>
                </c:pt>
                <c:pt idx="1694">
                  <c:v>223.9</c:v>
                </c:pt>
                <c:pt idx="1695">
                  <c:v>223.92</c:v>
                </c:pt>
                <c:pt idx="1696">
                  <c:v>223.94</c:v>
                </c:pt>
                <c:pt idx="1697">
                  <c:v>223.96</c:v>
                </c:pt>
                <c:pt idx="1698">
                  <c:v>223.98</c:v>
                </c:pt>
                <c:pt idx="1699">
                  <c:v>224</c:v>
                </c:pt>
                <c:pt idx="1700">
                  <c:v>224.02</c:v>
                </c:pt>
                <c:pt idx="1701">
                  <c:v>224.04</c:v>
                </c:pt>
                <c:pt idx="1702">
                  <c:v>224.06</c:v>
                </c:pt>
                <c:pt idx="1703">
                  <c:v>224.08</c:v>
                </c:pt>
                <c:pt idx="1704">
                  <c:v>224.1</c:v>
                </c:pt>
                <c:pt idx="1705">
                  <c:v>224.12</c:v>
                </c:pt>
                <c:pt idx="1706">
                  <c:v>224.14</c:v>
                </c:pt>
                <c:pt idx="1707">
                  <c:v>224.16</c:v>
                </c:pt>
                <c:pt idx="1708">
                  <c:v>224.18</c:v>
                </c:pt>
                <c:pt idx="1709">
                  <c:v>224.2</c:v>
                </c:pt>
                <c:pt idx="1710">
                  <c:v>224.22</c:v>
                </c:pt>
                <c:pt idx="1711">
                  <c:v>224.24</c:v>
                </c:pt>
                <c:pt idx="1712">
                  <c:v>224.26</c:v>
                </c:pt>
                <c:pt idx="1713">
                  <c:v>224.28</c:v>
                </c:pt>
                <c:pt idx="1714">
                  <c:v>224.3</c:v>
                </c:pt>
                <c:pt idx="1715">
                  <c:v>224.32</c:v>
                </c:pt>
                <c:pt idx="1716">
                  <c:v>224.34</c:v>
                </c:pt>
                <c:pt idx="1717">
                  <c:v>224.36</c:v>
                </c:pt>
                <c:pt idx="1718">
                  <c:v>224.38</c:v>
                </c:pt>
                <c:pt idx="1719">
                  <c:v>224.4</c:v>
                </c:pt>
                <c:pt idx="1720">
                  <c:v>224.42</c:v>
                </c:pt>
                <c:pt idx="1721">
                  <c:v>224.44</c:v>
                </c:pt>
                <c:pt idx="1722">
                  <c:v>224.46</c:v>
                </c:pt>
                <c:pt idx="1723">
                  <c:v>224.48</c:v>
                </c:pt>
                <c:pt idx="1724">
                  <c:v>224.5</c:v>
                </c:pt>
                <c:pt idx="1725">
                  <c:v>224.52</c:v>
                </c:pt>
                <c:pt idx="1726">
                  <c:v>224.54</c:v>
                </c:pt>
                <c:pt idx="1727">
                  <c:v>224.56</c:v>
                </c:pt>
                <c:pt idx="1728">
                  <c:v>224.58</c:v>
                </c:pt>
                <c:pt idx="1729">
                  <c:v>224.6</c:v>
                </c:pt>
                <c:pt idx="1730">
                  <c:v>224.62</c:v>
                </c:pt>
                <c:pt idx="1731">
                  <c:v>224.64</c:v>
                </c:pt>
                <c:pt idx="1732">
                  <c:v>224.66</c:v>
                </c:pt>
                <c:pt idx="1733">
                  <c:v>224.68</c:v>
                </c:pt>
                <c:pt idx="1734">
                  <c:v>224.7</c:v>
                </c:pt>
                <c:pt idx="1735">
                  <c:v>224.72</c:v>
                </c:pt>
                <c:pt idx="1736">
                  <c:v>224.74</c:v>
                </c:pt>
                <c:pt idx="1737">
                  <c:v>224.76</c:v>
                </c:pt>
                <c:pt idx="1738">
                  <c:v>224.78</c:v>
                </c:pt>
                <c:pt idx="1739">
                  <c:v>224.8</c:v>
                </c:pt>
                <c:pt idx="1740">
                  <c:v>224.82</c:v>
                </c:pt>
                <c:pt idx="1741">
                  <c:v>224.84</c:v>
                </c:pt>
                <c:pt idx="1742">
                  <c:v>224.86</c:v>
                </c:pt>
                <c:pt idx="1743">
                  <c:v>224.88</c:v>
                </c:pt>
                <c:pt idx="1744">
                  <c:v>224.9</c:v>
                </c:pt>
                <c:pt idx="1745">
                  <c:v>224.92</c:v>
                </c:pt>
                <c:pt idx="1746">
                  <c:v>224.94</c:v>
                </c:pt>
                <c:pt idx="1747">
                  <c:v>224.96</c:v>
                </c:pt>
                <c:pt idx="1748">
                  <c:v>224.98</c:v>
                </c:pt>
                <c:pt idx="1749">
                  <c:v>225</c:v>
                </c:pt>
                <c:pt idx="1750">
                  <c:v>225.02</c:v>
                </c:pt>
                <c:pt idx="1751">
                  <c:v>225.04</c:v>
                </c:pt>
                <c:pt idx="1752">
                  <c:v>225.06</c:v>
                </c:pt>
                <c:pt idx="1753">
                  <c:v>225.08</c:v>
                </c:pt>
                <c:pt idx="1754">
                  <c:v>225.1</c:v>
                </c:pt>
                <c:pt idx="1755">
                  <c:v>225.12</c:v>
                </c:pt>
                <c:pt idx="1756">
                  <c:v>225.14</c:v>
                </c:pt>
                <c:pt idx="1757">
                  <c:v>225.16</c:v>
                </c:pt>
                <c:pt idx="1758">
                  <c:v>225.18</c:v>
                </c:pt>
                <c:pt idx="1759">
                  <c:v>225.2</c:v>
                </c:pt>
                <c:pt idx="1760">
                  <c:v>225.22</c:v>
                </c:pt>
                <c:pt idx="1761">
                  <c:v>225.24</c:v>
                </c:pt>
                <c:pt idx="1762">
                  <c:v>225.26</c:v>
                </c:pt>
                <c:pt idx="1763">
                  <c:v>225.28</c:v>
                </c:pt>
                <c:pt idx="1764">
                  <c:v>225.3</c:v>
                </c:pt>
                <c:pt idx="1765">
                  <c:v>225.32</c:v>
                </c:pt>
                <c:pt idx="1766">
                  <c:v>225.34</c:v>
                </c:pt>
                <c:pt idx="1767">
                  <c:v>225.36</c:v>
                </c:pt>
                <c:pt idx="1768">
                  <c:v>225.38</c:v>
                </c:pt>
                <c:pt idx="1769">
                  <c:v>225.4</c:v>
                </c:pt>
                <c:pt idx="1770">
                  <c:v>225.42</c:v>
                </c:pt>
                <c:pt idx="1771">
                  <c:v>225.44</c:v>
                </c:pt>
                <c:pt idx="1772">
                  <c:v>225.46</c:v>
                </c:pt>
                <c:pt idx="1773">
                  <c:v>225.48</c:v>
                </c:pt>
                <c:pt idx="1774">
                  <c:v>225.5</c:v>
                </c:pt>
                <c:pt idx="1775">
                  <c:v>225.52</c:v>
                </c:pt>
                <c:pt idx="1776">
                  <c:v>225.54</c:v>
                </c:pt>
                <c:pt idx="1777">
                  <c:v>225.56</c:v>
                </c:pt>
                <c:pt idx="1778">
                  <c:v>225.58</c:v>
                </c:pt>
                <c:pt idx="1779">
                  <c:v>225.6</c:v>
                </c:pt>
                <c:pt idx="1780">
                  <c:v>225.62</c:v>
                </c:pt>
                <c:pt idx="1781">
                  <c:v>225.64</c:v>
                </c:pt>
                <c:pt idx="1782">
                  <c:v>225.66</c:v>
                </c:pt>
                <c:pt idx="1783">
                  <c:v>225.68</c:v>
                </c:pt>
                <c:pt idx="1784">
                  <c:v>225.7</c:v>
                </c:pt>
                <c:pt idx="1785">
                  <c:v>225.72</c:v>
                </c:pt>
                <c:pt idx="1786">
                  <c:v>225.74</c:v>
                </c:pt>
                <c:pt idx="1787">
                  <c:v>225.76</c:v>
                </c:pt>
                <c:pt idx="1788">
                  <c:v>225.78</c:v>
                </c:pt>
                <c:pt idx="1789">
                  <c:v>225.8</c:v>
                </c:pt>
                <c:pt idx="1790">
                  <c:v>225.82</c:v>
                </c:pt>
                <c:pt idx="1791">
                  <c:v>225.84</c:v>
                </c:pt>
                <c:pt idx="1792">
                  <c:v>225.86</c:v>
                </c:pt>
                <c:pt idx="1793">
                  <c:v>225.88</c:v>
                </c:pt>
                <c:pt idx="1794">
                  <c:v>225.9</c:v>
                </c:pt>
                <c:pt idx="1795">
                  <c:v>225.92</c:v>
                </c:pt>
                <c:pt idx="1796">
                  <c:v>225.94</c:v>
                </c:pt>
                <c:pt idx="1797">
                  <c:v>225.96</c:v>
                </c:pt>
                <c:pt idx="1798">
                  <c:v>225.98</c:v>
                </c:pt>
                <c:pt idx="1799">
                  <c:v>226</c:v>
                </c:pt>
                <c:pt idx="1800">
                  <c:v>226.02</c:v>
                </c:pt>
                <c:pt idx="1801">
                  <c:v>226.04</c:v>
                </c:pt>
                <c:pt idx="1802">
                  <c:v>226.06</c:v>
                </c:pt>
                <c:pt idx="1803">
                  <c:v>226.08</c:v>
                </c:pt>
                <c:pt idx="1804">
                  <c:v>226.1</c:v>
                </c:pt>
                <c:pt idx="1805">
                  <c:v>226.12</c:v>
                </c:pt>
                <c:pt idx="1806">
                  <c:v>226.14</c:v>
                </c:pt>
                <c:pt idx="1807">
                  <c:v>226.16</c:v>
                </c:pt>
                <c:pt idx="1808">
                  <c:v>226.18</c:v>
                </c:pt>
                <c:pt idx="1809">
                  <c:v>226.2</c:v>
                </c:pt>
                <c:pt idx="1810">
                  <c:v>226.22</c:v>
                </c:pt>
                <c:pt idx="1811">
                  <c:v>226.24</c:v>
                </c:pt>
                <c:pt idx="1812">
                  <c:v>226.26</c:v>
                </c:pt>
                <c:pt idx="1813">
                  <c:v>226.28</c:v>
                </c:pt>
                <c:pt idx="1814">
                  <c:v>226.3</c:v>
                </c:pt>
                <c:pt idx="1815">
                  <c:v>226.32</c:v>
                </c:pt>
                <c:pt idx="1816">
                  <c:v>226.34</c:v>
                </c:pt>
                <c:pt idx="1817">
                  <c:v>226.36</c:v>
                </c:pt>
                <c:pt idx="1818">
                  <c:v>226.38</c:v>
                </c:pt>
                <c:pt idx="1819">
                  <c:v>226.4</c:v>
                </c:pt>
                <c:pt idx="1820">
                  <c:v>226.42</c:v>
                </c:pt>
                <c:pt idx="1821">
                  <c:v>226.44</c:v>
                </c:pt>
                <c:pt idx="1822">
                  <c:v>226.46</c:v>
                </c:pt>
                <c:pt idx="1823">
                  <c:v>226.48</c:v>
                </c:pt>
                <c:pt idx="1824">
                  <c:v>226.5</c:v>
                </c:pt>
                <c:pt idx="1825">
                  <c:v>226.52</c:v>
                </c:pt>
                <c:pt idx="1826">
                  <c:v>226.54</c:v>
                </c:pt>
                <c:pt idx="1827">
                  <c:v>226.56</c:v>
                </c:pt>
                <c:pt idx="1828">
                  <c:v>226.58</c:v>
                </c:pt>
                <c:pt idx="1829">
                  <c:v>226.6</c:v>
                </c:pt>
                <c:pt idx="1830">
                  <c:v>226.62</c:v>
                </c:pt>
                <c:pt idx="1831">
                  <c:v>226.64</c:v>
                </c:pt>
                <c:pt idx="1832">
                  <c:v>226.66</c:v>
                </c:pt>
                <c:pt idx="1833">
                  <c:v>226.68</c:v>
                </c:pt>
                <c:pt idx="1834">
                  <c:v>226.7</c:v>
                </c:pt>
                <c:pt idx="1835">
                  <c:v>226.72</c:v>
                </c:pt>
                <c:pt idx="1836">
                  <c:v>226.74</c:v>
                </c:pt>
                <c:pt idx="1837">
                  <c:v>226.76</c:v>
                </c:pt>
                <c:pt idx="1838">
                  <c:v>226.78</c:v>
                </c:pt>
                <c:pt idx="1839">
                  <c:v>226.8</c:v>
                </c:pt>
                <c:pt idx="1840">
                  <c:v>226.82</c:v>
                </c:pt>
                <c:pt idx="1841">
                  <c:v>226.84</c:v>
                </c:pt>
                <c:pt idx="1842">
                  <c:v>226.86</c:v>
                </c:pt>
                <c:pt idx="1843">
                  <c:v>226.88</c:v>
                </c:pt>
                <c:pt idx="1844">
                  <c:v>226.9</c:v>
                </c:pt>
                <c:pt idx="1845">
                  <c:v>226.92</c:v>
                </c:pt>
                <c:pt idx="1846">
                  <c:v>226.94</c:v>
                </c:pt>
                <c:pt idx="1847">
                  <c:v>226.96</c:v>
                </c:pt>
                <c:pt idx="1848">
                  <c:v>226.98</c:v>
                </c:pt>
                <c:pt idx="1849">
                  <c:v>227</c:v>
                </c:pt>
                <c:pt idx="1850">
                  <c:v>227.02</c:v>
                </c:pt>
                <c:pt idx="1851">
                  <c:v>227.04</c:v>
                </c:pt>
                <c:pt idx="1852">
                  <c:v>227.06</c:v>
                </c:pt>
                <c:pt idx="1853">
                  <c:v>227.08</c:v>
                </c:pt>
                <c:pt idx="1854">
                  <c:v>227.1</c:v>
                </c:pt>
                <c:pt idx="1855">
                  <c:v>227.12</c:v>
                </c:pt>
                <c:pt idx="1856">
                  <c:v>227.14</c:v>
                </c:pt>
                <c:pt idx="1857">
                  <c:v>227.16</c:v>
                </c:pt>
                <c:pt idx="1858">
                  <c:v>227.18</c:v>
                </c:pt>
                <c:pt idx="1859">
                  <c:v>227.2</c:v>
                </c:pt>
                <c:pt idx="1860">
                  <c:v>227.22</c:v>
                </c:pt>
                <c:pt idx="1861">
                  <c:v>227.24</c:v>
                </c:pt>
                <c:pt idx="1862">
                  <c:v>227.26</c:v>
                </c:pt>
                <c:pt idx="1863">
                  <c:v>227.28</c:v>
                </c:pt>
                <c:pt idx="1864">
                  <c:v>227.3</c:v>
                </c:pt>
                <c:pt idx="1865">
                  <c:v>227.32</c:v>
                </c:pt>
                <c:pt idx="1866">
                  <c:v>227.34</c:v>
                </c:pt>
                <c:pt idx="1867">
                  <c:v>227.36</c:v>
                </c:pt>
                <c:pt idx="1868">
                  <c:v>227.38</c:v>
                </c:pt>
                <c:pt idx="1869">
                  <c:v>227.4</c:v>
                </c:pt>
                <c:pt idx="1870">
                  <c:v>227.42</c:v>
                </c:pt>
                <c:pt idx="1871">
                  <c:v>227.44</c:v>
                </c:pt>
                <c:pt idx="1872">
                  <c:v>227.46</c:v>
                </c:pt>
                <c:pt idx="1873">
                  <c:v>227.48</c:v>
                </c:pt>
                <c:pt idx="1874">
                  <c:v>227.5</c:v>
                </c:pt>
                <c:pt idx="1875">
                  <c:v>227.52</c:v>
                </c:pt>
                <c:pt idx="1876">
                  <c:v>227.54</c:v>
                </c:pt>
                <c:pt idx="1877">
                  <c:v>227.56</c:v>
                </c:pt>
                <c:pt idx="1878">
                  <c:v>227.58</c:v>
                </c:pt>
                <c:pt idx="1879">
                  <c:v>227.6</c:v>
                </c:pt>
                <c:pt idx="1880">
                  <c:v>227.62</c:v>
                </c:pt>
                <c:pt idx="1881">
                  <c:v>227.64</c:v>
                </c:pt>
                <c:pt idx="1882">
                  <c:v>227.66</c:v>
                </c:pt>
                <c:pt idx="1883">
                  <c:v>227.68</c:v>
                </c:pt>
                <c:pt idx="1884">
                  <c:v>227.7</c:v>
                </c:pt>
                <c:pt idx="1885">
                  <c:v>227.72</c:v>
                </c:pt>
                <c:pt idx="1886">
                  <c:v>227.74</c:v>
                </c:pt>
                <c:pt idx="1887">
                  <c:v>227.76</c:v>
                </c:pt>
                <c:pt idx="1888">
                  <c:v>227.78</c:v>
                </c:pt>
                <c:pt idx="1889">
                  <c:v>227.8</c:v>
                </c:pt>
                <c:pt idx="1890">
                  <c:v>227.82</c:v>
                </c:pt>
                <c:pt idx="1891">
                  <c:v>227.84</c:v>
                </c:pt>
                <c:pt idx="1892">
                  <c:v>227.86</c:v>
                </c:pt>
                <c:pt idx="1893">
                  <c:v>227.88</c:v>
                </c:pt>
                <c:pt idx="1894">
                  <c:v>227.9</c:v>
                </c:pt>
                <c:pt idx="1895">
                  <c:v>227.92</c:v>
                </c:pt>
                <c:pt idx="1896">
                  <c:v>227.94</c:v>
                </c:pt>
                <c:pt idx="1897">
                  <c:v>227.96</c:v>
                </c:pt>
                <c:pt idx="1898">
                  <c:v>227.98</c:v>
                </c:pt>
                <c:pt idx="1899">
                  <c:v>228</c:v>
                </c:pt>
                <c:pt idx="1900">
                  <c:v>228.02</c:v>
                </c:pt>
                <c:pt idx="1901">
                  <c:v>228.04</c:v>
                </c:pt>
                <c:pt idx="1902">
                  <c:v>228.06</c:v>
                </c:pt>
                <c:pt idx="1903">
                  <c:v>228.08</c:v>
                </c:pt>
                <c:pt idx="1904">
                  <c:v>228.1</c:v>
                </c:pt>
                <c:pt idx="1905">
                  <c:v>228.12</c:v>
                </c:pt>
                <c:pt idx="1906">
                  <c:v>228.14</c:v>
                </c:pt>
                <c:pt idx="1907">
                  <c:v>228.16</c:v>
                </c:pt>
                <c:pt idx="1908">
                  <c:v>228.18</c:v>
                </c:pt>
                <c:pt idx="1909">
                  <c:v>228.2</c:v>
                </c:pt>
                <c:pt idx="1910">
                  <c:v>228.22</c:v>
                </c:pt>
                <c:pt idx="1911">
                  <c:v>228.24</c:v>
                </c:pt>
                <c:pt idx="1912">
                  <c:v>228.26</c:v>
                </c:pt>
                <c:pt idx="1913">
                  <c:v>228.28</c:v>
                </c:pt>
                <c:pt idx="1914">
                  <c:v>228.3</c:v>
                </c:pt>
                <c:pt idx="1915">
                  <c:v>228.32</c:v>
                </c:pt>
                <c:pt idx="1916">
                  <c:v>228.34</c:v>
                </c:pt>
                <c:pt idx="1917">
                  <c:v>228.36</c:v>
                </c:pt>
                <c:pt idx="1918">
                  <c:v>228.38</c:v>
                </c:pt>
                <c:pt idx="1919">
                  <c:v>228.4</c:v>
                </c:pt>
                <c:pt idx="1920">
                  <c:v>228.42</c:v>
                </c:pt>
                <c:pt idx="1921">
                  <c:v>228.44</c:v>
                </c:pt>
                <c:pt idx="1922">
                  <c:v>228.46</c:v>
                </c:pt>
                <c:pt idx="1923">
                  <c:v>228.48</c:v>
                </c:pt>
                <c:pt idx="1924">
                  <c:v>228.5</c:v>
                </c:pt>
                <c:pt idx="1925">
                  <c:v>228.52</c:v>
                </c:pt>
                <c:pt idx="1926">
                  <c:v>228.54</c:v>
                </c:pt>
                <c:pt idx="1927">
                  <c:v>228.56</c:v>
                </c:pt>
                <c:pt idx="1928">
                  <c:v>228.58</c:v>
                </c:pt>
                <c:pt idx="1929">
                  <c:v>228.6</c:v>
                </c:pt>
                <c:pt idx="1930">
                  <c:v>228.62</c:v>
                </c:pt>
                <c:pt idx="1931">
                  <c:v>228.64</c:v>
                </c:pt>
                <c:pt idx="1932">
                  <c:v>228.66</c:v>
                </c:pt>
                <c:pt idx="1933">
                  <c:v>228.68</c:v>
                </c:pt>
                <c:pt idx="1934">
                  <c:v>228.7</c:v>
                </c:pt>
                <c:pt idx="1935">
                  <c:v>228.72</c:v>
                </c:pt>
                <c:pt idx="1936">
                  <c:v>228.74</c:v>
                </c:pt>
                <c:pt idx="1937">
                  <c:v>228.76</c:v>
                </c:pt>
                <c:pt idx="1938">
                  <c:v>228.78</c:v>
                </c:pt>
                <c:pt idx="1939">
                  <c:v>228.8</c:v>
                </c:pt>
                <c:pt idx="1940">
                  <c:v>228.82</c:v>
                </c:pt>
                <c:pt idx="1941">
                  <c:v>228.84</c:v>
                </c:pt>
                <c:pt idx="1942">
                  <c:v>228.86</c:v>
                </c:pt>
                <c:pt idx="1943">
                  <c:v>228.88</c:v>
                </c:pt>
                <c:pt idx="1944">
                  <c:v>228.9</c:v>
                </c:pt>
                <c:pt idx="1945">
                  <c:v>228.92</c:v>
                </c:pt>
                <c:pt idx="1946">
                  <c:v>228.94</c:v>
                </c:pt>
                <c:pt idx="1947">
                  <c:v>228.96</c:v>
                </c:pt>
                <c:pt idx="1948">
                  <c:v>228.98</c:v>
                </c:pt>
                <c:pt idx="1949">
                  <c:v>229</c:v>
                </c:pt>
                <c:pt idx="1950">
                  <c:v>229.02</c:v>
                </c:pt>
                <c:pt idx="1951">
                  <c:v>229.04</c:v>
                </c:pt>
                <c:pt idx="1952">
                  <c:v>229.06</c:v>
                </c:pt>
                <c:pt idx="1953">
                  <c:v>229.08</c:v>
                </c:pt>
                <c:pt idx="1954">
                  <c:v>229.1</c:v>
                </c:pt>
                <c:pt idx="1955">
                  <c:v>229.12</c:v>
                </c:pt>
                <c:pt idx="1956">
                  <c:v>229.14</c:v>
                </c:pt>
                <c:pt idx="1957">
                  <c:v>229.16</c:v>
                </c:pt>
                <c:pt idx="1958">
                  <c:v>229.18</c:v>
                </c:pt>
                <c:pt idx="1959">
                  <c:v>229.2</c:v>
                </c:pt>
                <c:pt idx="1960">
                  <c:v>229.22</c:v>
                </c:pt>
                <c:pt idx="1961">
                  <c:v>229.24</c:v>
                </c:pt>
                <c:pt idx="1962">
                  <c:v>229.26</c:v>
                </c:pt>
                <c:pt idx="1963">
                  <c:v>229.28</c:v>
                </c:pt>
                <c:pt idx="1964">
                  <c:v>229.3</c:v>
                </c:pt>
                <c:pt idx="1965">
                  <c:v>229.32</c:v>
                </c:pt>
                <c:pt idx="1966">
                  <c:v>229.34</c:v>
                </c:pt>
                <c:pt idx="1967">
                  <c:v>229.36</c:v>
                </c:pt>
                <c:pt idx="1968">
                  <c:v>229.38</c:v>
                </c:pt>
                <c:pt idx="1969">
                  <c:v>229.4</c:v>
                </c:pt>
                <c:pt idx="1970">
                  <c:v>229.42</c:v>
                </c:pt>
                <c:pt idx="1971">
                  <c:v>229.44</c:v>
                </c:pt>
                <c:pt idx="1972">
                  <c:v>229.46</c:v>
                </c:pt>
                <c:pt idx="1973">
                  <c:v>229.48</c:v>
                </c:pt>
                <c:pt idx="1974">
                  <c:v>229.5</c:v>
                </c:pt>
                <c:pt idx="1975">
                  <c:v>229.52</c:v>
                </c:pt>
                <c:pt idx="1976">
                  <c:v>229.54</c:v>
                </c:pt>
                <c:pt idx="1977">
                  <c:v>229.56</c:v>
                </c:pt>
                <c:pt idx="1978">
                  <c:v>229.58</c:v>
                </c:pt>
                <c:pt idx="1979">
                  <c:v>229.6</c:v>
                </c:pt>
                <c:pt idx="1980">
                  <c:v>229.62</c:v>
                </c:pt>
                <c:pt idx="1981">
                  <c:v>229.64</c:v>
                </c:pt>
                <c:pt idx="1982">
                  <c:v>229.66</c:v>
                </c:pt>
                <c:pt idx="1983">
                  <c:v>229.68</c:v>
                </c:pt>
                <c:pt idx="1984">
                  <c:v>229.7</c:v>
                </c:pt>
                <c:pt idx="1985">
                  <c:v>229.72</c:v>
                </c:pt>
                <c:pt idx="1986">
                  <c:v>229.74</c:v>
                </c:pt>
                <c:pt idx="1987">
                  <c:v>229.76</c:v>
                </c:pt>
                <c:pt idx="1988">
                  <c:v>229.78</c:v>
                </c:pt>
                <c:pt idx="1989">
                  <c:v>229.8</c:v>
                </c:pt>
                <c:pt idx="1990">
                  <c:v>229.82</c:v>
                </c:pt>
                <c:pt idx="1991">
                  <c:v>229.84</c:v>
                </c:pt>
                <c:pt idx="1992">
                  <c:v>229.86</c:v>
                </c:pt>
                <c:pt idx="1993">
                  <c:v>229.88</c:v>
                </c:pt>
                <c:pt idx="1994">
                  <c:v>229.9</c:v>
                </c:pt>
                <c:pt idx="1995">
                  <c:v>229.92</c:v>
                </c:pt>
                <c:pt idx="1996">
                  <c:v>229.94</c:v>
                </c:pt>
                <c:pt idx="1997">
                  <c:v>229.96</c:v>
                </c:pt>
                <c:pt idx="1998">
                  <c:v>229.98</c:v>
                </c:pt>
                <c:pt idx="1999">
                  <c:v>230</c:v>
                </c:pt>
                <c:pt idx="2000">
                  <c:v>230.02</c:v>
                </c:pt>
                <c:pt idx="2001">
                  <c:v>230.04</c:v>
                </c:pt>
                <c:pt idx="2002">
                  <c:v>230.06</c:v>
                </c:pt>
                <c:pt idx="2003">
                  <c:v>230.08</c:v>
                </c:pt>
                <c:pt idx="2004">
                  <c:v>230.1</c:v>
                </c:pt>
                <c:pt idx="2005">
                  <c:v>230.12</c:v>
                </c:pt>
                <c:pt idx="2006">
                  <c:v>230.14</c:v>
                </c:pt>
                <c:pt idx="2007">
                  <c:v>230.16</c:v>
                </c:pt>
                <c:pt idx="2008">
                  <c:v>230.18</c:v>
                </c:pt>
                <c:pt idx="2009">
                  <c:v>230.2</c:v>
                </c:pt>
                <c:pt idx="2010">
                  <c:v>230.22</c:v>
                </c:pt>
                <c:pt idx="2011">
                  <c:v>230.24</c:v>
                </c:pt>
                <c:pt idx="2012">
                  <c:v>230.26</c:v>
                </c:pt>
                <c:pt idx="2013">
                  <c:v>230.28</c:v>
                </c:pt>
                <c:pt idx="2014">
                  <c:v>230.3</c:v>
                </c:pt>
                <c:pt idx="2015">
                  <c:v>230.32</c:v>
                </c:pt>
                <c:pt idx="2016">
                  <c:v>230.34</c:v>
                </c:pt>
                <c:pt idx="2017">
                  <c:v>230.36</c:v>
                </c:pt>
                <c:pt idx="2018">
                  <c:v>230.38</c:v>
                </c:pt>
                <c:pt idx="2019">
                  <c:v>230.4</c:v>
                </c:pt>
                <c:pt idx="2020">
                  <c:v>230.42</c:v>
                </c:pt>
                <c:pt idx="2021">
                  <c:v>230.44</c:v>
                </c:pt>
                <c:pt idx="2022">
                  <c:v>230.46</c:v>
                </c:pt>
                <c:pt idx="2023">
                  <c:v>230.48</c:v>
                </c:pt>
                <c:pt idx="2024">
                  <c:v>230.5</c:v>
                </c:pt>
                <c:pt idx="2025">
                  <c:v>230.52</c:v>
                </c:pt>
                <c:pt idx="2026">
                  <c:v>230.54</c:v>
                </c:pt>
                <c:pt idx="2027">
                  <c:v>230.56</c:v>
                </c:pt>
                <c:pt idx="2028">
                  <c:v>230.58</c:v>
                </c:pt>
                <c:pt idx="2029">
                  <c:v>230.6</c:v>
                </c:pt>
                <c:pt idx="2030">
                  <c:v>230.62</c:v>
                </c:pt>
                <c:pt idx="2031">
                  <c:v>230.64</c:v>
                </c:pt>
                <c:pt idx="2032">
                  <c:v>230.66</c:v>
                </c:pt>
                <c:pt idx="2033">
                  <c:v>230.68</c:v>
                </c:pt>
                <c:pt idx="2034">
                  <c:v>230.7</c:v>
                </c:pt>
                <c:pt idx="2035">
                  <c:v>230.72</c:v>
                </c:pt>
                <c:pt idx="2036">
                  <c:v>230.74</c:v>
                </c:pt>
                <c:pt idx="2037">
                  <c:v>230.76</c:v>
                </c:pt>
                <c:pt idx="2038">
                  <c:v>230.78</c:v>
                </c:pt>
                <c:pt idx="2039">
                  <c:v>230.8</c:v>
                </c:pt>
                <c:pt idx="2040">
                  <c:v>230.82</c:v>
                </c:pt>
                <c:pt idx="2041">
                  <c:v>230.84</c:v>
                </c:pt>
                <c:pt idx="2042">
                  <c:v>230.86</c:v>
                </c:pt>
                <c:pt idx="2043">
                  <c:v>230.88</c:v>
                </c:pt>
                <c:pt idx="2044">
                  <c:v>230.9</c:v>
                </c:pt>
                <c:pt idx="2045">
                  <c:v>230.92</c:v>
                </c:pt>
                <c:pt idx="2046">
                  <c:v>230.94</c:v>
                </c:pt>
                <c:pt idx="2047">
                  <c:v>230.96</c:v>
                </c:pt>
                <c:pt idx="2048">
                  <c:v>230.98</c:v>
                </c:pt>
                <c:pt idx="2049">
                  <c:v>231</c:v>
                </c:pt>
                <c:pt idx="2050">
                  <c:v>231.02</c:v>
                </c:pt>
                <c:pt idx="2051">
                  <c:v>231.04</c:v>
                </c:pt>
                <c:pt idx="2052">
                  <c:v>231.06</c:v>
                </c:pt>
                <c:pt idx="2053">
                  <c:v>231.08</c:v>
                </c:pt>
                <c:pt idx="2054">
                  <c:v>231.1</c:v>
                </c:pt>
                <c:pt idx="2055">
                  <c:v>231.12</c:v>
                </c:pt>
                <c:pt idx="2056">
                  <c:v>231.14</c:v>
                </c:pt>
                <c:pt idx="2057">
                  <c:v>231.16</c:v>
                </c:pt>
                <c:pt idx="2058">
                  <c:v>231.18</c:v>
                </c:pt>
                <c:pt idx="2059">
                  <c:v>231.2</c:v>
                </c:pt>
                <c:pt idx="2060">
                  <c:v>231.22</c:v>
                </c:pt>
                <c:pt idx="2061">
                  <c:v>231.24</c:v>
                </c:pt>
                <c:pt idx="2062">
                  <c:v>231.26</c:v>
                </c:pt>
                <c:pt idx="2063">
                  <c:v>231.28</c:v>
                </c:pt>
                <c:pt idx="2064">
                  <c:v>231.3</c:v>
                </c:pt>
                <c:pt idx="2065">
                  <c:v>231.32</c:v>
                </c:pt>
                <c:pt idx="2066">
                  <c:v>231.34</c:v>
                </c:pt>
                <c:pt idx="2067">
                  <c:v>231.36</c:v>
                </c:pt>
                <c:pt idx="2068">
                  <c:v>231.38</c:v>
                </c:pt>
                <c:pt idx="2069">
                  <c:v>231.4</c:v>
                </c:pt>
                <c:pt idx="2070">
                  <c:v>231.42</c:v>
                </c:pt>
                <c:pt idx="2071">
                  <c:v>231.44</c:v>
                </c:pt>
                <c:pt idx="2072">
                  <c:v>231.46</c:v>
                </c:pt>
                <c:pt idx="2073">
                  <c:v>231.48</c:v>
                </c:pt>
                <c:pt idx="2074">
                  <c:v>231.5</c:v>
                </c:pt>
                <c:pt idx="2075">
                  <c:v>231.52</c:v>
                </c:pt>
                <c:pt idx="2076">
                  <c:v>231.54</c:v>
                </c:pt>
                <c:pt idx="2077">
                  <c:v>231.56</c:v>
                </c:pt>
                <c:pt idx="2078">
                  <c:v>231.58</c:v>
                </c:pt>
                <c:pt idx="2079">
                  <c:v>231.6</c:v>
                </c:pt>
                <c:pt idx="2080">
                  <c:v>231.62</c:v>
                </c:pt>
                <c:pt idx="2081">
                  <c:v>231.64</c:v>
                </c:pt>
                <c:pt idx="2082">
                  <c:v>231.66</c:v>
                </c:pt>
                <c:pt idx="2083">
                  <c:v>231.68</c:v>
                </c:pt>
                <c:pt idx="2084">
                  <c:v>231.7</c:v>
                </c:pt>
                <c:pt idx="2085">
                  <c:v>231.72</c:v>
                </c:pt>
                <c:pt idx="2086">
                  <c:v>231.74</c:v>
                </c:pt>
                <c:pt idx="2087">
                  <c:v>231.76</c:v>
                </c:pt>
                <c:pt idx="2088">
                  <c:v>231.78</c:v>
                </c:pt>
                <c:pt idx="2089">
                  <c:v>231.8</c:v>
                </c:pt>
                <c:pt idx="2090">
                  <c:v>231.82</c:v>
                </c:pt>
                <c:pt idx="2091">
                  <c:v>231.84</c:v>
                </c:pt>
                <c:pt idx="2092">
                  <c:v>231.86</c:v>
                </c:pt>
                <c:pt idx="2093">
                  <c:v>231.88</c:v>
                </c:pt>
                <c:pt idx="2094">
                  <c:v>231.9</c:v>
                </c:pt>
                <c:pt idx="2095">
                  <c:v>231.92</c:v>
                </c:pt>
                <c:pt idx="2096">
                  <c:v>231.94</c:v>
                </c:pt>
                <c:pt idx="2097">
                  <c:v>231.96</c:v>
                </c:pt>
                <c:pt idx="2098">
                  <c:v>231.98</c:v>
                </c:pt>
                <c:pt idx="2099">
                  <c:v>232</c:v>
                </c:pt>
                <c:pt idx="2100">
                  <c:v>232.02</c:v>
                </c:pt>
                <c:pt idx="2101">
                  <c:v>232.04</c:v>
                </c:pt>
                <c:pt idx="2102">
                  <c:v>232.06</c:v>
                </c:pt>
                <c:pt idx="2103">
                  <c:v>232.08</c:v>
                </c:pt>
                <c:pt idx="2104">
                  <c:v>232.1</c:v>
                </c:pt>
                <c:pt idx="2105">
                  <c:v>232.12</c:v>
                </c:pt>
                <c:pt idx="2106">
                  <c:v>232.14</c:v>
                </c:pt>
                <c:pt idx="2107">
                  <c:v>232.16</c:v>
                </c:pt>
                <c:pt idx="2108">
                  <c:v>232.18</c:v>
                </c:pt>
                <c:pt idx="2109">
                  <c:v>232.2</c:v>
                </c:pt>
                <c:pt idx="2110">
                  <c:v>232.22</c:v>
                </c:pt>
                <c:pt idx="2111">
                  <c:v>232.24</c:v>
                </c:pt>
                <c:pt idx="2112">
                  <c:v>232.26</c:v>
                </c:pt>
                <c:pt idx="2113">
                  <c:v>232.28</c:v>
                </c:pt>
                <c:pt idx="2114">
                  <c:v>232.3</c:v>
                </c:pt>
                <c:pt idx="2115">
                  <c:v>232.32</c:v>
                </c:pt>
                <c:pt idx="2116">
                  <c:v>232.34</c:v>
                </c:pt>
                <c:pt idx="2117">
                  <c:v>232.36</c:v>
                </c:pt>
                <c:pt idx="2118">
                  <c:v>232.38</c:v>
                </c:pt>
                <c:pt idx="2119">
                  <c:v>232.4</c:v>
                </c:pt>
                <c:pt idx="2120">
                  <c:v>232.42</c:v>
                </c:pt>
                <c:pt idx="2121">
                  <c:v>232.44</c:v>
                </c:pt>
                <c:pt idx="2122">
                  <c:v>232.46</c:v>
                </c:pt>
                <c:pt idx="2123">
                  <c:v>232.48</c:v>
                </c:pt>
                <c:pt idx="2124">
                  <c:v>232.5</c:v>
                </c:pt>
                <c:pt idx="2125">
                  <c:v>232.52</c:v>
                </c:pt>
                <c:pt idx="2126">
                  <c:v>232.54</c:v>
                </c:pt>
                <c:pt idx="2127">
                  <c:v>232.56</c:v>
                </c:pt>
                <c:pt idx="2128">
                  <c:v>232.58</c:v>
                </c:pt>
                <c:pt idx="2129">
                  <c:v>232.6</c:v>
                </c:pt>
                <c:pt idx="2130">
                  <c:v>232.62</c:v>
                </c:pt>
                <c:pt idx="2131">
                  <c:v>232.64</c:v>
                </c:pt>
                <c:pt idx="2132">
                  <c:v>232.66</c:v>
                </c:pt>
                <c:pt idx="2133">
                  <c:v>232.68</c:v>
                </c:pt>
                <c:pt idx="2134">
                  <c:v>232.7</c:v>
                </c:pt>
                <c:pt idx="2135">
                  <c:v>232.72</c:v>
                </c:pt>
                <c:pt idx="2136">
                  <c:v>232.74</c:v>
                </c:pt>
                <c:pt idx="2137">
                  <c:v>232.76</c:v>
                </c:pt>
                <c:pt idx="2138">
                  <c:v>232.78</c:v>
                </c:pt>
                <c:pt idx="2139">
                  <c:v>232.8</c:v>
                </c:pt>
                <c:pt idx="2140">
                  <c:v>232.82</c:v>
                </c:pt>
                <c:pt idx="2141">
                  <c:v>232.84</c:v>
                </c:pt>
                <c:pt idx="2142">
                  <c:v>232.86</c:v>
                </c:pt>
                <c:pt idx="2143">
                  <c:v>232.88</c:v>
                </c:pt>
                <c:pt idx="2144">
                  <c:v>232.9</c:v>
                </c:pt>
                <c:pt idx="2145">
                  <c:v>232.92</c:v>
                </c:pt>
                <c:pt idx="2146">
                  <c:v>232.94</c:v>
                </c:pt>
                <c:pt idx="2147">
                  <c:v>232.96</c:v>
                </c:pt>
                <c:pt idx="2148">
                  <c:v>232.98</c:v>
                </c:pt>
                <c:pt idx="2149">
                  <c:v>233</c:v>
                </c:pt>
                <c:pt idx="2150">
                  <c:v>233.02</c:v>
                </c:pt>
                <c:pt idx="2151">
                  <c:v>233.04</c:v>
                </c:pt>
                <c:pt idx="2152">
                  <c:v>233.06</c:v>
                </c:pt>
                <c:pt idx="2153">
                  <c:v>233.08</c:v>
                </c:pt>
                <c:pt idx="2154">
                  <c:v>233.1</c:v>
                </c:pt>
                <c:pt idx="2155">
                  <c:v>233.12</c:v>
                </c:pt>
                <c:pt idx="2156">
                  <c:v>233.14</c:v>
                </c:pt>
                <c:pt idx="2157">
                  <c:v>233.16</c:v>
                </c:pt>
                <c:pt idx="2158">
                  <c:v>233.18</c:v>
                </c:pt>
                <c:pt idx="2159">
                  <c:v>233.2</c:v>
                </c:pt>
                <c:pt idx="2160">
                  <c:v>233.22</c:v>
                </c:pt>
                <c:pt idx="2161">
                  <c:v>233.24</c:v>
                </c:pt>
                <c:pt idx="2162">
                  <c:v>233.26</c:v>
                </c:pt>
                <c:pt idx="2163">
                  <c:v>233.28</c:v>
                </c:pt>
                <c:pt idx="2164">
                  <c:v>233.3</c:v>
                </c:pt>
                <c:pt idx="2165">
                  <c:v>233.32</c:v>
                </c:pt>
                <c:pt idx="2166">
                  <c:v>233.34</c:v>
                </c:pt>
                <c:pt idx="2167">
                  <c:v>233.36</c:v>
                </c:pt>
                <c:pt idx="2168">
                  <c:v>233.38</c:v>
                </c:pt>
                <c:pt idx="2169">
                  <c:v>233.4</c:v>
                </c:pt>
                <c:pt idx="2170">
                  <c:v>233.42</c:v>
                </c:pt>
                <c:pt idx="2171">
                  <c:v>233.44</c:v>
                </c:pt>
                <c:pt idx="2172">
                  <c:v>233.46</c:v>
                </c:pt>
                <c:pt idx="2173">
                  <c:v>233.48</c:v>
                </c:pt>
                <c:pt idx="2174">
                  <c:v>233.5</c:v>
                </c:pt>
                <c:pt idx="2175">
                  <c:v>233.52</c:v>
                </c:pt>
                <c:pt idx="2176">
                  <c:v>233.54</c:v>
                </c:pt>
                <c:pt idx="2177">
                  <c:v>233.56</c:v>
                </c:pt>
                <c:pt idx="2178">
                  <c:v>233.58</c:v>
                </c:pt>
                <c:pt idx="2179">
                  <c:v>233.6</c:v>
                </c:pt>
                <c:pt idx="2180">
                  <c:v>233.62</c:v>
                </c:pt>
                <c:pt idx="2181">
                  <c:v>233.64</c:v>
                </c:pt>
                <c:pt idx="2182">
                  <c:v>233.66</c:v>
                </c:pt>
                <c:pt idx="2183">
                  <c:v>233.68</c:v>
                </c:pt>
                <c:pt idx="2184">
                  <c:v>233.7</c:v>
                </c:pt>
                <c:pt idx="2185">
                  <c:v>233.72</c:v>
                </c:pt>
                <c:pt idx="2186">
                  <c:v>233.74</c:v>
                </c:pt>
                <c:pt idx="2187">
                  <c:v>233.76</c:v>
                </c:pt>
                <c:pt idx="2188">
                  <c:v>233.78</c:v>
                </c:pt>
                <c:pt idx="2189">
                  <c:v>233.8</c:v>
                </c:pt>
                <c:pt idx="2190">
                  <c:v>233.82</c:v>
                </c:pt>
                <c:pt idx="2191">
                  <c:v>233.84</c:v>
                </c:pt>
                <c:pt idx="2192">
                  <c:v>233.86</c:v>
                </c:pt>
                <c:pt idx="2193">
                  <c:v>233.88</c:v>
                </c:pt>
                <c:pt idx="2194">
                  <c:v>233.9</c:v>
                </c:pt>
                <c:pt idx="2195">
                  <c:v>233.92</c:v>
                </c:pt>
                <c:pt idx="2196">
                  <c:v>233.94</c:v>
                </c:pt>
                <c:pt idx="2197">
                  <c:v>233.96</c:v>
                </c:pt>
                <c:pt idx="2198">
                  <c:v>233.98</c:v>
                </c:pt>
                <c:pt idx="2199">
                  <c:v>234</c:v>
                </c:pt>
                <c:pt idx="2200">
                  <c:v>234.02</c:v>
                </c:pt>
                <c:pt idx="2201">
                  <c:v>234.04</c:v>
                </c:pt>
                <c:pt idx="2202">
                  <c:v>234.06</c:v>
                </c:pt>
                <c:pt idx="2203">
                  <c:v>234.08</c:v>
                </c:pt>
                <c:pt idx="2204">
                  <c:v>234.1</c:v>
                </c:pt>
                <c:pt idx="2205">
                  <c:v>234.12</c:v>
                </c:pt>
                <c:pt idx="2206">
                  <c:v>234.14</c:v>
                </c:pt>
                <c:pt idx="2207">
                  <c:v>234.16</c:v>
                </c:pt>
                <c:pt idx="2208">
                  <c:v>234.18</c:v>
                </c:pt>
                <c:pt idx="2209">
                  <c:v>234.2</c:v>
                </c:pt>
                <c:pt idx="2210">
                  <c:v>234.22</c:v>
                </c:pt>
                <c:pt idx="2211">
                  <c:v>234.24</c:v>
                </c:pt>
                <c:pt idx="2212">
                  <c:v>234.26</c:v>
                </c:pt>
                <c:pt idx="2213">
                  <c:v>234.28</c:v>
                </c:pt>
                <c:pt idx="2214">
                  <c:v>234.3</c:v>
                </c:pt>
                <c:pt idx="2215">
                  <c:v>234.32</c:v>
                </c:pt>
                <c:pt idx="2216">
                  <c:v>234.34</c:v>
                </c:pt>
                <c:pt idx="2217">
                  <c:v>234.36</c:v>
                </c:pt>
                <c:pt idx="2218">
                  <c:v>234.38</c:v>
                </c:pt>
                <c:pt idx="2219">
                  <c:v>234.4</c:v>
                </c:pt>
                <c:pt idx="2220">
                  <c:v>234.42</c:v>
                </c:pt>
                <c:pt idx="2221">
                  <c:v>234.44</c:v>
                </c:pt>
                <c:pt idx="2222">
                  <c:v>234.46</c:v>
                </c:pt>
                <c:pt idx="2223">
                  <c:v>234.48</c:v>
                </c:pt>
                <c:pt idx="2224">
                  <c:v>234.5</c:v>
                </c:pt>
                <c:pt idx="2225">
                  <c:v>234.52</c:v>
                </c:pt>
                <c:pt idx="2226">
                  <c:v>234.54</c:v>
                </c:pt>
                <c:pt idx="2227">
                  <c:v>234.56</c:v>
                </c:pt>
                <c:pt idx="2228">
                  <c:v>234.58</c:v>
                </c:pt>
                <c:pt idx="2229">
                  <c:v>234.6</c:v>
                </c:pt>
                <c:pt idx="2230">
                  <c:v>234.62</c:v>
                </c:pt>
                <c:pt idx="2231">
                  <c:v>234.64</c:v>
                </c:pt>
                <c:pt idx="2232">
                  <c:v>234.66</c:v>
                </c:pt>
                <c:pt idx="2233">
                  <c:v>234.68</c:v>
                </c:pt>
                <c:pt idx="2234">
                  <c:v>234.7</c:v>
                </c:pt>
                <c:pt idx="2235">
                  <c:v>234.72</c:v>
                </c:pt>
                <c:pt idx="2236">
                  <c:v>234.74</c:v>
                </c:pt>
                <c:pt idx="2237">
                  <c:v>234.76</c:v>
                </c:pt>
                <c:pt idx="2238">
                  <c:v>234.78</c:v>
                </c:pt>
                <c:pt idx="2239">
                  <c:v>234.8</c:v>
                </c:pt>
                <c:pt idx="2240">
                  <c:v>234.82</c:v>
                </c:pt>
                <c:pt idx="2241">
                  <c:v>234.84</c:v>
                </c:pt>
                <c:pt idx="2242">
                  <c:v>234.86</c:v>
                </c:pt>
                <c:pt idx="2243">
                  <c:v>234.88</c:v>
                </c:pt>
                <c:pt idx="2244">
                  <c:v>234.9</c:v>
                </c:pt>
                <c:pt idx="2245">
                  <c:v>234.92</c:v>
                </c:pt>
                <c:pt idx="2246">
                  <c:v>234.94</c:v>
                </c:pt>
                <c:pt idx="2247">
                  <c:v>234.96</c:v>
                </c:pt>
                <c:pt idx="2248">
                  <c:v>234.98</c:v>
                </c:pt>
                <c:pt idx="2249">
                  <c:v>235</c:v>
                </c:pt>
                <c:pt idx="2250">
                  <c:v>235.02</c:v>
                </c:pt>
                <c:pt idx="2251">
                  <c:v>235.04</c:v>
                </c:pt>
                <c:pt idx="2252">
                  <c:v>235.06</c:v>
                </c:pt>
                <c:pt idx="2253">
                  <c:v>235.08</c:v>
                </c:pt>
                <c:pt idx="2254">
                  <c:v>235.1</c:v>
                </c:pt>
                <c:pt idx="2255">
                  <c:v>235.12</c:v>
                </c:pt>
                <c:pt idx="2256">
                  <c:v>235.14</c:v>
                </c:pt>
                <c:pt idx="2257">
                  <c:v>235.16</c:v>
                </c:pt>
                <c:pt idx="2258">
                  <c:v>235.18</c:v>
                </c:pt>
                <c:pt idx="2259">
                  <c:v>235.2</c:v>
                </c:pt>
                <c:pt idx="2260">
                  <c:v>235.22</c:v>
                </c:pt>
                <c:pt idx="2261">
                  <c:v>235.24</c:v>
                </c:pt>
                <c:pt idx="2262">
                  <c:v>235.26</c:v>
                </c:pt>
                <c:pt idx="2263">
                  <c:v>235.28</c:v>
                </c:pt>
                <c:pt idx="2264">
                  <c:v>235.3</c:v>
                </c:pt>
                <c:pt idx="2265">
                  <c:v>235.32</c:v>
                </c:pt>
                <c:pt idx="2266">
                  <c:v>235.34</c:v>
                </c:pt>
                <c:pt idx="2267">
                  <c:v>235.36</c:v>
                </c:pt>
                <c:pt idx="2268">
                  <c:v>235.38</c:v>
                </c:pt>
                <c:pt idx="2269">
                  <c:v>235.4</c:v>
                </c:pt>
                <c:pt idx="2270">
                  <c:v>235.42</c:v>
                </c:pt>
                <c:pt idx="2271">
                  <c:v>235.44</c:v>
                </c:pt>
                <c:pt idx="2272">
                  <c:v>235.46</c:v>
                </c:pt>
                <c:pt idx="2273">
                  <c:v>235.48</c:v>
                </c:pt>
                <c:pt idx="2274">
                  <c:v>235.5</c:v>
                </c:pt>
                <c:pt idx="2275">
                  <c:v>235.52</c:v>
                </c:pt>
                <c:pt idx="2276">
                  <c:v>235.54</c:v>
                </c:pt>
                <c:pt idx="2277">
                  <c:v>235.56</c:v>
                </c:pt>
                <c:pt idx="2278">
                  <c:v>235.58</c:v>
                </c:pt>
                <c:pt idx="2279">
                  <c:v>235.6</c:v>
                </c:pt>
                <c:pt idx="2280">
                  <c:v>235.62</c:v>
                </c:pt>
                <c:pt idx="2281">
                  <c:v>235.64</c:v>
                </c:pt>
                <c:pt idx="2282">
                  <c:v>235.66</c:v>
                </c:pt>
                <c:pt idx="2283">
                  <c:v>235.68</c:v>
                </c:pt>
                <c:pt idx="2284">
                  <c:v>235.7</c:v>
                </c:pt>
                <c:pt idx="2285">
                  <c:v>235.72</c:v>
                </c:pt>
                <c:pt idx="2286">
                  <c:v>235.74</c:v>
                </c:pt>
                <c:pt idx="2287">
                  <c:v>235.76</c:v>
                </c:pt>
                <c:pt idx="2288">
                  <c:v>235.78</c:v>
                </c:pt>
                <c:pt idx="2289">
                  <c:v>235.8</c:v>
                </c:pt>
                <c:pt idx="2290">
                  <c:v>235.82</c:v>
                </c:pt>
                <c:pt idx="2291">
                  <c:v>235.84</c:v>
                </c:pt>
                <c:pt idx="2292">
                  <c:v>235.86</c:v>
                </c:pt>
                <c:pt idx="2293">
                  <c:v>235.88</c:v>
                </c:pt>
                <c:pt idx="2294">
                  <c:v>235.9</c:v>
                </c:pt>
                <c:pt idx="2295">
                  <c:v>235.92</c:v>
                </c:pt>
                <c:pt idx="2296">
                  <c:v>235.94</c:v>
                </c:pt>
                <c:pt idx="2297">
                  <c:v>235.96</c:v>
                </c:pt>
                <c:pt idx="2298">
                  <c:v>235.98</c:v>
                </c:pt>
                <c:pt idx="2299">
                  <c:v>236</c:v>
                </c:pt>
                <c:pt idx="2300">
                  <c:v>236.02</c:v>
                </c:pt>
                <c:pt idx="2301">
                  <c:v>236.04</c:v>
                </c:pt>
                <c:pt idx="2302">
                  <c:v>236.06</c:v>
                </c:pt>
                <c:pt idx="2303">
                  <c:v>236.08</c:v>
                </c:pt>
                <c:pt idx="2304">
                  <c:v>236.1</c:v>
                </c:pt>
                <c:pt idx="2305">
                  <c:v>236.12</c:v>
                </c:pt>
                <c:pt idx="2306">
                  <c:v>236.14</c:v>
                </c:pt>
                <c:pt idx="2307">
                  <c:v>236.16</c:v>
                </c:pt>
                <c:pt idx="2308">
                  <c:v>236.18</c:v>
                </c:pt>
                <c:pt idx="2309">
                  <c:v>236.2</c:v>
                </c:pt>
                <c:pt idx="2310">
                  <c:v>236.22</c:v>
                </c:pt>
                <c:pt idx="2311">
                  <c:v>236.24</c:v>
                </c:pt>
                <c:pt idx="2312">
                  <c:v>236.26</c:v>
                </c:pt>
                <c:pt idx="2313">
                  <c:v>236.28</c:v>
                </c:pt>
                <c:pt idx="2314">
                  <c:v>236.3</c:v>
                </c:pt>
                <c:pt idx="2315">
                  <c:v>236.32</c:v>
                </c:pt>
                <c:pt idx="2316">
                  <c:v>236.34</c:v>
                </c:pt>
                <c:pt idx="2317">
                  <c:v>236.36</c:v>
                </c:pt>
                <c:pt idx="2318">
                  <c:v>236.38</c:v>
                </c:pt>
                <c:pt idx="2319">
                  <c:v>236.4</c:v>
                </c:pt>
                <c:pt idx="2320">
                  <c:v>236.42</c:v>
                </c:pt>
                <c:pt idx="2321">
                  <c:v>236.44</c:v>
                </c:pt>
                <c:pt idx="2322">
                  <c:v>236.46</c:v>
                </c:pt>
                <c:pt idx="2323">
                  <c:v>236.48</c:v>
                </c:pt>
                <c:pt idx="2324">
                  <c:v>236.5</c:v>
                </c:pt>
                <c:pt idx="2325">
                  <c:v>236.52</c:v>
                </c:pt>
                <c:pt idx="2326">
                  <c:v>236.54</c:v>
                </c:pt>
                <c:pt idx="2327">
                  <c:v>236.56</c:v>
                </c:pt>
                <c:pt idx="2328">
                  <c:v>236.58</c:v>
                </c:pt>
                <c:pt idx="2329">
                  <c:v>236.6</c:v>
                </c:pt>
                <c:pt idx="2330">
                  <c:v>236.62</c:v>
                </c:pt>
                <c:pt idx="2331">
                  <c:v>236.64</c:v>
                </c:pt>
                <c:pt idx="2332">
                  <c:v>236.66</c:v>
                </c:pt>
                <c:pt idx="2333">
                  <c:v>236.68</c:v>
                </c:pt>
                <c:pt idx="2334">
                  <c:v>236.7</c:v>
                </c:pt>
                <c:pt idx="2335">
                  <c:v>236.72</c:v>
                </c:pt>
                <c:pt idx="2336">
                  <c:v>236.74</c:v>
                </c:pt>
                <c:pt idx="2337">
                  <c:v>236.76</c:v>
                </c:pt>
                <c:pt idx="2338">
                  <c:v>236.78</c:v>
                </c:pt>
                <c:pt idx="2339">
                  <c:v>236.8</c:v>
                </c:pt>
                <c:pt idx="2340">
                  <c:v>236.82</c:v>
                </c:pt>
                <c:pt idx="2341">
                  <c:v>236.84</c:v>
                </c:pt>
                <c:pt idx="2342">
                  <c:v>236.86</c:v>
                </c:pt>
                <c:pt idx="2343">
                  <c:v>236.88</c:v>
                </c:pt>
                <c:pt idx="2344">
                  <c:v>236.9</c:v>
                </c:pt>
                <c:pt idx="2345">
                  <c:v>236.92</c:v>
                </c:pt>
                <c:pt idx="2346">
                  <c:v>236.94</c:v>
                </c:pt>
                <c:pt idx="2347">
                  <c:v>236.96</c:v>
                </c:pt>
                <c:pt idx="2348">
                  <c:v>236.98</c:v>
                </c:pt>
                <c:pt idx="2349">
                  <c:v>237</c:v>
                </c:pt>
                <c:pt idx="2350">
                  <c:v>237.02</c:v>
                </c:pt>
                <c:pt idx="2351">
                  <c:v>237.04</c:v>
                </c:pt>
                <c:pt idx="2352">
                  <c:v>237.06</c:v>
                </c:pt>
                <c:pt idx="2353">
                  <c:v>237.08</c:v>
                </c:pt>
                <c:pt idx="2354">
                  <c:v>237.1</c:v>
                </c:pt>
                <c:pt idx="2355">
                  <c:v>237.12</c:v>
                </c:pt>
                <c:pt idx="2356">
                  <c:v>237.14</c:v>
                </c:pt>
                <c:pt idx="2357">
                  <c:v>237.16</c:v>
                </c:pt>
                <c:pt idx="2358">
                  <c:v>237.18</c:v>
                </c:pt>
                <c:pt idx="2359">
                  <c:v>237.2</c:v>
                </c:pt>
                <c:pt idx="2360">
                  <c:v>237.22</c:v>
                </c:pt>
                <c:pt idx="2361">
                  <c:v>237.24</c:v>
                </c:pt>
                <c:pt idx="2362">
                  <c:v>237.26</c:v>
                </c:pt>
                <c:pt idx="2363">
                  <c:v>237.28</c:v>
                </c:pt>
                <c:pt idx="2364">
                  <c:v>237.3</c:v>
                </c:pt>
                <c:pt idx="2365">
                  <c:v>237.32</c:v>
                </c:pt>
                <c:pt idx="2366">
                  <c:v>237.34</c:v>
                </c:pt>
                <c:pt idx="2367">
                  <c:v>237.36</c:v>
                </c:pt>
                <c:pt idx="2368">
                  <c:v>237.38</c:v>
                </c:pt>
                <c:pt idx="2369">
                  <c:v>237.4</c:v>
                </c:pt>
                <c:pt idx="2370">
                  <c:v>237.42</c:v>
                </c:pt>
                <c:pt idx="2371">
                  <c:v>237.44</c:v>
                </c:pt>
                <c:pt idx="2372">
                  <c:v>237.46</c:v>
                </c:pt>
                <c:pt idx="2373">
                  <c:v>237.48</c:v>
                </c:pt>
                <c:pt idx="2374">
                  <c:v>237.5</c:v>
                </c:pt>
                <c:pt idx="2375">
                  <c:v>237.52</c:v>
                </c:pt>
                <c:pt idx="2376">
                  <c:v>237.54</c:v>
                </c:pt>
                <c:pt idx="2377">
                  <c:v>237.56</c:v>
                </c:pt>
                <c:pt idx="2378">
                  <c:v>237.58</c:v>
                </c:pt>
                <c:pt idx="2379">
                  <c:v>237.6</c:v>
                </c:pt>
                <c:pt idx="2380">
                  <c:v>237.62</c:v>
                </c:pt>
                <c:pt idx="2381">
                  <c:v>237.64</c:v>
                </c:pt>
                <c:pt idx="2382">
                  <c:v>237.66</c:v>
                </c:pt>
                <c:pt idx="2383">
                  <c:v>237.68</c:v>
                </c:pt>
                <c:pt idx="2384">
                  <c:v>237.7</c:v>
                </c:pt>
                <c:pt idx="2385">
                  <c:v>237.72</c:v>
                </c:pt>
                <c:pt idx="2386">
                  <c:v>237.74</c:v>
                </c:pt>
                <c:pt idx="2387">
                  <c:v>237.76</c:v>
                </c:pt>
                <c:pt idx="2388">
                  <c:v>237.78</c:v>
                </c:pt>
                <c:pt idx="2389">
                  <c:v>237.8</c:v>
                </c:pt>
                <c:pt idx="2390">
                  <c:v>237.82</c:v>
                </c:pt>
                <c:pt idx="2391">
                  <c:v>237.84</c:v>
                </c:pt>
                <c:pt idx="2392">
                  <c:v>237.86</c:v>
                </c:pt>
                <c:pt idx="2393">
                  <c:v>237.88</c:v>
                </c:pt>
                <c:pt idx="2394">
                  <c:v>237.9</c:v>
                </c:pt>
                <c:pt idx="2395">
                  <c:v>237.92</c:v>
                </c:pt>
                <c:pt idx="2396">
                  <c:v>237.94</c:v>
                </c:pt>
                <c:pt idx="2397">
                  <c:v>237.96</c:v>
                </c:pt>
                <c:pt idx="2398">
                  <c:v>237.98</c:v>
                </c:pt>
                <c:pt idx="2399">
                  <c:v>238</c:v>
                </c:pt>
                <c:pt idx="2400">
                  <c:v>238.02</c:v>
                </c:pt>
                <c:pt idx="2401">
                  <c:v>238.04</c:v>
                </c:pt>
                <c:pt idx="2402">
                  <c:v>238.06</c:v>
                </c:pt>
                <c:pt idx="2403">
                  <c:v>238.08</c:v>
                </c:pt>
                <c:pt idx="2404">
                  <c:v>238.1</c:v>
                </c:pt>
                <c:pt idx="2405">
                  <c:v>238.12</c:v>
                </c:pt>
                <c:pt idx="2406">
                  <c:v>238.14</c:v>
                </c:pt>
                <c:pt idx="2407">
                  <c:v>238.16</c:v>
                </c:pt>
                <c:pt idx="2408">
                  <c:v>238.18</c:v>
                </c:pt>
                <c:pt idx="2409">
                  <c:v>238.2</c:v>
                </c:pt>
                <c:pt idx="2410">
                  <c:v>238.22</c:v>
                </c:pt>
                <c:pt idx="2411">
                  <c:v>238.24</c:v>
                </c:pt>
                <c:pt idx="2412">
                  <c:v>238.26</c:v>
                </c:pt>
                <c:pt idx="2413">
                  <c:v>238.28</c:v>
                </c:pt>
                <c:pt idx="2414">
                  <c:v>238.3</c:v>
                </c:pt>
                <c:pt idx="2415">
                  <c:v>238.32</c:v>
                </c:pt>
                <c:pt idx="2416">
                  <c:v>238.34</c:v>
                </c:pt>
                <c:pt idx="2417">
                  <c:v>238.36</c:v>
                </c:pt>
                <c:pt idx="2418">
                  <c:v>238.38</c:v>
                </c:pt>
                <c:pt idx="2419">
                  <c:v>238.4</c:v>
                </c:pt>
                <c:pt idx="2420">
                  <c:v>238.42</c:v>
                </c:pt>
                <c:pt idx="2421">
                  <c:v>238.44</c:v>
                </c:pt>
                <c:pt idx="2422">
                  <c:v>238.46</c:v>
                </c:pt>
                <c:pt idx="2423">
                  <c:v>238.48</c:v>
                </c:pt>
                <c:pt idx="2424">
                  <c:v>238.5</c:v>
                </c:pt>
                <c:pt idx="2425">
                  <c:v>238.52</c:v>
                </c:pt>
                <c:pt idx="2426">
                  <c:v>238.54</c:v>
                </c:pt>
                <c:pt idx="2427">
                  <c:v>238.56</c:v>
                </c:pt>
                <c:pt idx="2428">
                  <c:v>238.58</c:v>
                </c:pt>
                <c:pt idx="2429">
                  <c:v>238.6</c:v>
                </c:pt>
                <c:pt idx="2430">
                  <c:v>238.62</c:v>
                </c:pt>
                <c:pt idx="2431">
                  <c:v>238.64</c:v>
                </c:pt>
                <c:pt idx="2432">
                  <c:v>238.66</c:v>
                </c:pt>
                <c:pt idx="2433">
                  <c:v>238.68</c:v>
                </c:pt>
                <c:pt idx="2434">
                  <c:v>238.7</c:v>
                </c:pt>
                <c:pt idx="2435">
                  <c:v>238.72</c:v>
                </c:pt>
                <c:pt idx="2436">
                  <c:v>238.74</c:v>
                </c:pt>
                <c:pt idx="2437">
                  <c:v>238.76</c:v>
                </c:pt>
                <c:pt idx="2438">
                  <c:v>238.78</c:v>
                </c:pt>
                <c:pt idx="2439">
                  <c:v>238.8</c:v>
                </c:pt>
                <c:pt idx="2440">
                  <c:v>238.82</c:v>
                </c:pt>
                <c:pt idx="2441">
                  <c:v>238.84</c:v>
                </c:pt>
                <c:pt idx="2442">
                  <c:v>238.86</c:v>
                </c:pt>
                <c:pt idx="2443">
                  <c:v>238.88</c:v>
                </c:pt>
                <c:pt idx="2444">
                  <c:v>238.9</c:v>
                </c:pt>
                <c:pt idx="2445">
                  <c:v>238.92</c:v>
                </c:pt>
                <c:pt idx="2446">
                  <c:v>238.94</c:v>
                </c:pt>
                <c:pt idx="2447">
                  <c:v>238.96</c:v>
                </c:pt>
                <c:pt idx="2448">
                  <c:v>238.98</c:v>
                </c:pt>
                <c:pt idx="2449">
                  <c:v>239</c:v>
                </c:pt>
                <c:pt idx="2450">
                  <c:v>239.02</c:v>
                </c:pt>
                <c:pt idx="2451">
                  <c:v>239.04</c:v>
                </c:pt>
                <c:pt idx="2452">
                  <c:v>239.06</c:v>
                </c:pt>
                <c:pt idx="2453">
                  <c:v>239.08</c:v>
                </c:pt>
                <c:pt idx="2454">
                  <c:v>239.1</c:v>
                </c:pt>
                <c:pt idx="2455">
                  <c:v>239.12</c:v>
                </c:pt>
                <c:pt idx="2456">
                  <c:v>239.14</c:v>
                </c:pt>
                <c:pt idx="2457">
                  <c:v>239.16</c:v>
                </c:pt>
                <c:pt idx="2458">
                  <c:v>239.18</c:v>
                </c:pt>
                <c:pt idx="2459">
                  <c:v>239.2</c:v>
                </c:pt>
                <c:pt idx="2460">
                  <c:v>239.22</c:v>
                </c:pt>
                <c:pt idx="2461">
                  <c:v>239.24</c:v>
                </c:pt>
                <c:pt idx="2462">
                  <c:v>239.26</c:v>
                </c:pt>
                <c:pt idx="2463">
                  <c:v>239.28</c:v>
                </c:pt>
                <c:pt idx="2464">
                  <c:v>239.3</c:v>
                </c:pt>
                <c:pt idx="2465">
                  <c:v>239.32</c:v>
                </c:pt>
                <c:pt idx="2466">
                  <c:v>239.34</c:v>
                </c:pt>
                <c:pt idx="2467">
                  <c:v>239.36</c:v>
                </c:pt>
                <c:pt idx="2468">
                  <c:v>239.38</c:v>
                </c:pt>
                <c:pt idx="2469">
                  <c:v>239.4</c:v>
                </c:pt>
                <c:pt idx="2470">
                  <c:v>239.42</c:v>
                </c:pt>
                <c:pt idx="2471">
                  <c:v>239.44</c:v>
                </c:pt>
                <c:pt idx="2472">
                  <c:v>239.46</c:v>
                </c:pt>
                <c:pt idx="2473">
                  <c:v>239.48</c:v>
                </c:pt>
                <c:pt idx="2474">
                  <c:v>239.5</c:v>
                </c:pt>
                <c:pt idx="2475">
                  <c:v>239.52</c:v>
                </c:pt>
                <c:pt idx="2476">
                  <c:v>239.54</c:v>
                </c:pt>
                <c:pt idx="2477">
                  <c:v>239.56</c:v>
                </c:pt>
                <c:pt idx="2478">
                  <c:v>239.58</c:v>
                </c:pt>
                <c:pt idx="2479">
                  <c:v>239.6</c:v>
                </c:pt>
                <c:pt idx="2480">
                  <c:v>239.62</c:v>
                </c:pt>
                <c:pt idx="2481">
                  <c:v>239.64</c:v>
                </c:pt>
                <c:pt idx="2482">
                  <c:v>239.66</c:v>
                </c:pt>
                <c:pt idx="2483">
                  <c:v>239.68</c:v>
                </c:pt>
                <c:pt idx="2484">
                  <c:v>239.7</c:v>
                </c:pt>
                <c:pt idx="2485">
                  <c:v>239.72</c:v>
                </c:pt>
                <c:pt idx="2486">
                  <c:v>239.74</c:v>
                </c:pt>
                <c:pt idx="2487">
                  <c:v>239.76</c:v>
                </c:pt>
                <c:pt idx="2488">
                  <c:v>239.78</c:v>
                </c:pt>
                <c:pt idx="2489">
                  <c:v>239.8</c:v>
                </c:pt>
                <c:pt idx="2490">
                  <c:v>239.82</c:v>
                </c:pt>
                <c:pt idx="2491">
                  <c:v>239.84</c:v>
                </c:pt>
                <c:pt idx="2492">
                  <c:v>239.86</c:v>
                </c:pt>
                <c:pt idx="2493">
                  <c:v>239.88</c:v>
                </c:pt>
                <c:pt idx="2494">
                  <c:v>239.9</c:v>
                </c:pt>
                <c:pt idx="2495">
                  <c:v>239.92</c:v>
                </c:pt>
                <c:pt idx="2496">
                  <c:v>239.94</c:v>
                </c:pt>
                <c:pt idx="2497">
                  <c:v>239.96</c:v>
                </c:pt>
                <c:pt idx="2498">
                  <c:v>239.98</c:v>
                </c:pt>
                <c:pt idx="2499">
                  <c:v>240</c:v>
                </c:pt>
                <c:pt idx="2500">
                  <c:v>240.02</c:v>
                </c:pt>
                <c:pt idx="2501">
                  <c:v>240.04</c:v>
                </c:pt>
                <c:pt idx="2502">
                  <c:v>240.06</c:v>
                </c:pt>
                <c:pt idx="2503">
                  <c:v>240.08</c:v>
                </c:pt>
                <c:pt idx="2504">
                  <c:v>240.1</c:v>
                </c:pt>
                <c:pt idx="2505">
                  <c:v>240.12</c:v>
                </c:pt>
                <c:pt idx="2506">
                  <c:v>240.14</c:v>
                </c:pt>
                <c:pt idx="2507">
                  <c:v>240.16</c:v>
                </c:pt>
                <c:pt idx="2508">
                  <c:v>240.18</c:v>
                </c:pt>
                <c:pt idx="2509">
                  <c:v>240.2</c:v>
                </c:pt>
                <c:pt idx="2510">
                  <c:v>240.22</c:v>
                </c:pt>
                <c:pt idx="2511">
                  <c:v>240.24</c:v>
                </c:pt>
                <c:pt idx="2512">
                  <c:v>240.26</c:v>
                </c:pt>
                <c:pt idx="2513">
                  <c:v>240.28</c:v>
                </c:pt>
                <c:pt idx="2514">
                  <c:v>240.3</c:v>
                </c:pt>
                <c:pt idx="2515">
                  <c:v>240.32</c:v>
                </c:pt>
                <c:pt idx="2516">
                  <c:v>240.34</c:v>
                </c:pt>
                <c:pt idx="2517">
                  <c:v>240.36</c:v>
                </c:pt>
                <c:pt idx="2518">
                  <c:v>240.38</c:v>
                </c:pt>
                <c:pt idx="2519">
                  <c:v>240.4</c:v>
                </c:pt>
                <c:pt idx="2520">
                  <c:v>240.42</c:v>
                </c:pt>
                <c:pt idx="2521">
                  <c:v>240.44</c:v>
                </c:pt>
                <c:pt idx="2522">
                  <c:v>240.46</c:v>
                </c:pt>
                <c:pt idx="2523">
                  <c:v>240.48</c:v>
                </c:pt>
                <c:pt idx="2524">
                  <c:v>240.5</c:v>
                </c:pt>
                <c:pt idx="2525">
                  <c:v>240.52</c:v>
                </c:pt>
                <c:pt idx="2526">
                  <c:v>240.54</c:v>
                </c:pt>
                <c:pt idx="2527">
                  <c:v>240.56</c:v>
                </c:pt>
                <c:pt idx="2528">
                  <c:v>240.58</c:v>
                </c:pt>
                <c:pt idx="2529">
                  <c:v>240.6</c:v>
                </c:pt>
                <c:pt idx="2530">
                  <c:v>240.62</c:v>
                </c:pt>
                <c:pt idx="2531">
                  <c:v>240.64</c:v>
                </c:pt>
                <c:pt idx="2532">
                  <c:v>240.66</c:v>
                </c:pt>
                <c:pt idx="2533">
                  <c:v>240.68</c:v>
                </c:pt>
                <c:pt idx="2534">
                  <c:v>240.7</c:v>
                </c:pt>
                <c:pt idx="2535">
                  <c:v>240.72</c:v>
                </c:pt>
                <c:pt idx="2536">
                  <c:v>240.74</c:v>
                </c:pt>
                <c:pt idx="2537">
                  <c:v>240.76</c:v>
                </c:pt>
                <c:pt idx="2538">
                  <c:v>240.78</c:v>
                </c:pt>
                <c:pt idx="2539">
                  <c:v>240.8</c:v>
                </c:pt>
                <c:pt idx="2540">
                  <c:v>240.82</c:v>
                </c:pt>
                <c:pt idx="2541">
                  <c:v>240.84</c:v>
                </c:pt>
                <c:pt idx="2542">
                  <c:v>240.86</c:v>
                </c:pt>
                <c:pt idx="2543">
                  <c:v>240.88</c:v>
                </c:pt>
                <c:pt idx="2544">
                  <c:v>240.9</c:v>
                </c:pt>
                <c:pt idx="2545">
                  <c:v>240.92</c:v>
                </c:pt>
                <c:pt idx="2546">
                  <c:v>240.94</c:v>
                </c:pt>
                <c:pt idx="2547">
                  <c:v>240.96</c:v>
                </c:pt>
                <c:pt idx="2548">
                  <c:v>240.98</c:v>
                </c:pt>
                <c:pt idx="2549">
                  <c:v>241</c:v>
                </c:pt>
                <c:pt idx="2550">
                  <c:v>241.02</c:v>
                </c:pt>
                <c:pt idx="2551">
                  <c:v>241.04</c:v>
                </c:pt>
                <c:pt idx="2552">
                  <c:v>241.06</c:v>
                </c:pt>
                <c:pt idx="2553">
                  <c:v>241.08</c:v>
                </c:pt>
                <c:pt idx="2554">
                  <c:v>241.1</c:v>
                </c:pt>
                <c:pt idx="2555">
                  <c:v>241.12</c:v>
                </c:pt>
                <c:pt idx="2556">
                  <c:v>241.14</c:v>
                </c:pt>
                <c:pt idx="2557">
                  <c:v>241.16</c:v>
                </c:pt>
                <c:pt idx="2558">
                  <c:v>241.18</c:v>
                </c:pt>
                <c:pt idx="2559">
                  <c:v>241.2</c:v>
                </c:pt>
                <c:pt idx="2560">
                  <c:v>241.22</c:v>
                </c:pt>
                <c:pt idx="2561">
                  <c:v>241.24</c:v>
                </c:pt>
                <c:pt idx="2562">
                  <c:v>241.26</c:v>
                </c:pt>
                <c:pt idx="2563">
                  <c:v>241.28</c:v>
                </c:pt>
                <c:pt idx="2564">
                  <c:v>241.3</c:v>
                </c:pt>
                <c:pt idx="2565">
                  <c:v>241.32</c:v>
                </c:pt>
                <c:pt idx="2566">
                  <c:v>241.34</c:v>
                </c:pt>
                <c:pt idx="2567">
                  <c:v>241.36</c:v>
                </c:pt>
                <c:pt idx="2568">
                  <c:v>241.38</c:v>
                </c:pt>
                <c:pt idx="2569">
                  <c:v>241.4</c:v>
                </c:pt>
                <c:pt idx="2570">
                  <c:v>241.42</c:v>
                </c:pt>
                <c:pt idx="2571">
                  <c:v>241.44</c:v>
                </c:pt>
                <c:pt idx="2572">
                  <c:v>241.46</c:v>
                </c:pt>
                <c:pt idx="2573">
                  <c:v>241.48</c:v>
                </c:pt>
                <c:pt idx="2574">
                  <c:v>241.5</c:v>
                </c:pt>
                <c:pt idx="2575">
                  <c:v>241.52</c:v>
                </c:pt>
                <c:pt idx="2576">
                  <c:v>241.54</c:v>
                </c:pt>
                <c:pt idx="2577">
                  <c:v>241.56</c:v>
                </c:pt>
                <c:pt idx="2578">
                  <c:v>241.58</c:v>
                </c:pt>
                <c:pt idx="2579">
                  <c:v>241.6</c:v>
                </c:pt>
                <c:pt idx="2580">
                  <c:v>241.62</c:v>
                </c:pt>
                <c:pt idx="2581">
                  <c:v>241.64</c:v>
                </c:pt>
                <c:pt idx="2582">
                  <c:v>241.66</c:v>
                </c:pt>
                <c:pt idx="2583">
                  <c:v>241.68</c:v>
                </c:pt>
                <c:pt idx="2584">
                  <c:v>241.7</c:v>
                </c:pt>
                <c:pt idx="2585">
                  <c:v>241.72</c:v>
                </c:pt>
                <c:pt idx="2586">
                  <c:v>241.74</c:v>
                </c:pt>
                <c:pt idx="2587">
                  <c:v>241.76</c:v>
                </c:pt>
                <c:pt idx="2588">
                  <c:v>241.78</c:v>
                </c:pt>
                <c:pt idx="2589">
                  <c:v>241.8</c:v>
                </c:pt>
                <c:pt idx="2590">
                  <c:v>241.82</c:v>
                </c:pt>
                <c:pt idx="2591">
                  <c:v>241.84</c:v>
                </c:pt>
                <c:pt idx="2592">
                  <c:v>241.86</c:v>
                </c:pt>
                <c:pt idx="2593">
                  <c:v>241.88</c:v>
                </c:pt>
                <c:pt idx="2594">
                  <c:v>241.9</c:v>
                </c:pt>
                <c:pt idx="2595">
                  <c:v>241.92</c:v>
                </c:pt>
                <c:pt idx="2596">
                  <c:v>241.94</c:v>
                </c:pt>
                <c:pt idx="2597">
                  <c:v>241.96</c:v>
                </c:pt>
                <c:pt idx="2598">
                  <c:v>241.98</c:v>
                </c:pt>
                <c:pt idx="2599">
                  <c:v>242</c:v>
                </c:pt>
                <c:pt idx="2600">
                  <c:v>242.02</c:v>
                </c:pt>
                <c:pt idx="2601">
                  <c:v>242.04</c:v>
                </c:pt>
                <c:pt idx="2602">
                  <c:v>242.06</c:v>
                </c:pt>
                <c:pt idx="2603">
                  <c:v>242.08</c:v>
                </c:pt>
                <c:pt idx="2604">
                  <c:v>242.1</c:v>
                </c:pt>
                <c:pt idx="2605">
                  <c:v>242.12</c:v>
                </c:pt>
                <c:pt idx="2606">
                  <c:v>242.14</c:v>
                </c:pt>
                <c:pt idx="2607">
                  <c:v>242.16</c:v>
                </c:pt>
                <c:pt idx="2608">
                  <c:v>242.18</c:v>
                </c:pt>
                <c:pt idx="2609">
                  <c:v>242.2</c:v>
                </c:pt>
                <c:pt idx="2610">
                  <c:v>242.22</c:v>
                </c:pt>
                <c:pt idx="2611">
                  <c:v>242.24</c:v>
                </c:pt>
                <c:pt idx="2612">
                  <c:v>242.26</c:v>
                </c:pt>
                <c:pt idx="2613">
                  <c:v>242.28</c:v>
                </c:pt>
                <c:pt idx="2614">
                  <c:v>242.3</c:v>
                </c:pt>
                <c:pt idx="2615">
                  <c:v>242.32</c:v>
                </c:pt>
                <c:pt idx="2616">
                  <c:v>242.34</c:v>
                </c:pt>
                <c:pt idx="2617">
                  <c:v>242.36</c:v>
                </c:pt>
                <c:pt idx="2618">
                  <c:v>242.38</c:v>
                </c:pt>
                <c:pt idx="2619">
                  <c:v>242.4</c:v>
                </c:pt>
                <c:pt idx="2620">
                  <c:v>242.42</c:v>
                </c:pt>
                <c:pt idx="2621">
                  <c:v>242.44</c:v>
                </c:pt>
                <c:pt idx="2622">
                  <c:v>242.46</c:v>
                </c:pt>
                <c:pt idx="2623">
                  <c:v>242.48</c:v>
                </c:pt>
                <c:pt idx="2624">
                  <c:v>242.5</c:v>
                </c:pt>
                <c:pt idx="2625">
                  <c:v>242.52</c:v>
                </c:pt>
                <c:pt idx="2626">
                  <c:v>242.54</c:v>
                </c:pt>
                <c:pt idx="2627">
                  <c:v>242.56</c:v>
                </c:pt>
                <c:pt idx="2628">
                  <c:v>242.58</c:v>
                </c:pt>
                <c:pt idx="2629">
                  <c:v>242.6</c:v>
                </c:pt>
                <c:pt idx="2630">
                  <c:v>242.62</c:v>
                </c:pt>
                <c:pt idx="2631">
                  <c:v>242.64</c:v>
                </c:pt>
                <c:pt idx="2632">
                  <c:v>242.66</c:v>
                </c:pt>
                <c:pt idx="2633">
                  <c:v>242.68</c:v>
                </c:pt>
                <c:pt idx="2634">
                  <c:v>242.7</c:v>
                </c:pt>
                <c:pt idx="2635">
                  <c:v>242.72</c:v>
                </c:pt>
                <c:pt idx="2636">
                  <c:v>242.74</c:v>
                </c:pt>
                <c:pt idx="2637">
                  <c:v>242.76</c:v>
                </c:pt>
                <c:pt idx="2638">
                  <c:v>242.78</c:v>
                </c:pt>
                <c:pt idx="2639">
                  <c:v>242.8</c:v>
                </c:pt>
                <c:pt idx="2640">
                  <c:v>242.82</c:v>
                </c:pt>
                <c:pt idx="2641">
                  <c:v>242.84</c:v>
                </c:pt>
                <c:pt idx="2642">
                  <c:v>242.86</c:v>
                </c:pt>
                <c:pt idx="2643">
                  <c:v>242.88</c:v>
                </c:pt>
                <c:pt idx="2644">
                  <c:v>242.9</c:v>
                </c:pt>
                <c:pt idx="2645">
                  <c:v>242.92</c:v>
                </c:pt>
                <c:pt idx="2646">
                  <c:v>242.94</c:v>
                </c:pt>
                <c:pt idx="2647">
                  <c:v>242.96</c:v>
                </c:pt>
                <c:pt idx="2648">
                  <c:v>242.98</c:v>
                </c:pt>
                <c:pt idx="2649">
                  <c:v>243</c:v>
                </c:pt>
                <c:pt idx="2650">
                  <c:v>243.02</c:v>
                </c:pt>
                <c:pt idx="2651">
                  <c:v>243.04</c:v>
                </c:pt>
                <c:pt idx="2652">
                  <c:v>243.06</c:v>
                </c:pt>
                <c:pt idx="2653">
                  <c:v>243.08</c:v>
                </c:pt>
                <c:pt idx="2654">
                  <c:v>243.1</c:v>
                </c:pt>
                <c:pt idx="2655">
                  <c:v>243.12</c:v>
                </c:pt>
                <c:pt idx="2656">
                  <c:v>243.14</c:v>
                </c:pt>
                <c:pt idx="2657">
                  <c:v>243.16</c:v>
                </c:pt>
                <c:pt idx="2658">
                  <c:v>243.18</c:v>
                </c:pt>
                <c:pt idx="2659">
                  <c:v>243.2</c:v>
                </c:pt>
                <c:pt idx="2660">
                  <c:v>243.22</c:v>
                </c:pt>
                <c:pt idx="2661">
                  <c:v>243.24</c:v>
                </c:pt>
                <c:pt idx="2662">
                  <c:v>243.26</c:v>
                </c:pt>
                <c:pt idx="2663">
                  <c:v>243.28</c:v>
                </c:pt>
                <c:pt idx="2664">
                  <c:v>243.3</c:v>
                </c:pt>
                <c:pt idx="2665">
                  <c:v>243.32</c:v>
                </c:pt>
                <c:pt idx="2666">
                  <c:v>243.34</c:v>
                </c:pt>
                <c:pt idx="2667">
                  <c:v>243.36</c:v>
                </c:pt>
                <c:pt idx="2668">
                  <c:v>243.38</c:v>
                </c:pt>
                <c:pt idx="2669">
                  <c:v>243.4</c:v>
                </c:pt>
                <c:pt idx="2670">
                  <c:v>243.42</c:v>
                </c:pt>
                <c:pt idx="2671">
                  <c:v>243.44</c:v>
                </c:pt>
                <c:pt idx="2672">
                  <c:v>243.46</c:v>
                </c:pt>
                <c:pt idx="2673">
                  <c:v>243.48</c:v>
                </c:pt>
                <c:pt idx="2674">
                  <c:v>243.5</c:v>
                </c:pt>
                <c:pt idx="2675">
                  <c:v>243.52</c:v>
                </c:pt>
                <c:pt idx="2676">
                  <c:v>243.54</c:v>
                </c:pt>
                <c:pt idx="2677">
                  <c:v>243.56</c:v>
                </c:pt>
                <c:pt idx="2678">
                  <c:v>243.58</c:v>
                </c:pt>
                <c:pt idx="2679">
                  <c:v>243.6</c:v>
                </c:pt>
                <c:pt idx="2680">
                  <c:v>243.62</c:v>
                </c:pt>
                <c:pt idx="2681">
                  <c:v>243.64</c:v>
                </c:pt>
                <c:pt idx="2682">
                  <c:v>243.66</c:v>
                </c:pt>
                <c:pt idx="2683">
                  <c:v>243.68</c:v>
                </c:pt>
                <c:pt idx="2684">
                  <c:v>243.7</c:v>
                </c:pt>
                <c:pt idx="2685">
                  <c:v>243.72</c:v>
                </c:pt>
                <c:pt idx="2686">
                  <c:v>243.74</c:v>
                </c:pt>
                <c:pt idx="2687">
                  <c:v>243.76</c:v>
                </c:pt>
                <c:pt idx="2688">
                  <c:v>243.78</c:v>
                </c:pt>
                <c:pt idx="2689">
                  <c:v>243.8</c:v>
                </c:pt>
                <c:pt idx="2690">
                  <c:v>243.82</c:v>
                </c:pt>
                <c:pt idx="2691">
                  <c:v>243.84</c:v>
                </c:pt>
                <c:pt idx="2692">
                  <c:v>243.86</c:v>
                </c:pt>
                <c:pt idx="2693">
                  <c:v>243.88</c:v>
                </c:pt>
                <c:pt idx="2694">
                  <c:v>243.9</c:v>
                </c:pt>
                <c:pt idx="2695">
                  <c:v>243.92</c:v>
                </c:pt>
                <c:pt idx="2696">
                  <c:v>243.94</c:v>
                </c:pt>
                <c:pt idx="2697">
                  <c:v>243.96</c:v>
                </c:pt>
                <c:pt idx="2698">
                  <c:v>243.98</c:v>
                </c:pt>
                <c:pt idx="2699">
                  <c:v>244</c:v>
                </c:pt>
                <c:pt idx="2700">
                  <c:v>244.02</c:v>
                </c:pt>
                <c:pt idx="2701">
                  <c:v>244.04</c:v>
                </c:pt>
                <c:pt idx="2702">
                  <c:v>244.06</c:v>
                </c:pt>
                <c:pt idx="2703">
                  <c:v>244.08</c:v>
                </c:pt>
                <c:pt idx="2704">
                  <c:v>244.1</c:v>
                </c:pt>
                <c:pt idx="2705">
                  <c:v>244.12</c:v>
                </c:pt>
                <c:pt idx="2706">
                  <c:v>244.14</c:v>
                </c:pt>
                <c:pt idx="2707">
                  <c:v>244.16</c:v>
                </c:pt>
                <c:pt idx="2708">
                  <c:v>244.18</c:v>
                </c:pt>
                <c:pt idx="2709">
                  <c:v>244.2</c:v>
                </c:pt>
                <c:pt idx="2710">
                  <c:v>244.22</c:v>
                </c:pt>
                <c:pt idx="2711">
                  <c:v>244.24</c:v>
                </c:pt>
                <c:pt idx="2712">
                  <c:v>244.26</c:v>
                </c:pt>
                <c:pt idx="2713">
                  <c:v>244.28</c:v>
                </c:pt>
                <c:pt idx="2714">
                  <c:v>244.3</c:v>
                </c:pt>
                <c:pt idx="2715">
                  <c:v>244.32</c:v>
                </c:pt>
                <c:pt idx="2716">
                  <c:v>244.34</c:v>
                </c:pt>
                <c:pt idx="2717">
                  <c:v>244.36</c:v>
                </c:pt>
                <c:pt idx="2718">
                  <c:v>244.38</c:v>
                </c:pt>
                <c:pt idx="2719">
                  <c:v>244.4</c:v>
                </c:pt>
                <c:pt idx="2720">
                  <c:v>244.42</c:v>
                </c:pt>
                <c:pt idx="2721">
                  <c:v>244.44</c:v>
                </c:pt>
                <c:pt idx="2722">
                  <c:v>244.46</c:v>
                </c:pt>
                <c:pt idx="2723">
                  <c:v>244.48</c:v>
                </c:pt>
                <c:pt idx="2724">
                  <c:v>244.5</c:v>
                </c:pt>
                <c:pt idx="2725">
                  <c:v>244.52</c:v>
                </c:pt>
                <c:pt idx="2726">
                  <c:v>244.54</c:v>
                </c:pt>
                <c:pt idx="2727">
                  <c:v>244.56</c:v>
                </c:pt>
                <c:pt idx="2728">
                  <c:v>244.58</c:v>
                </c:pt>
                <c:pt idx="2729">
                  <c:v>244.6</c:v>
                </c:pt>
                <c:pt idx="2730">
                  <c:v>244.62</c:v>
                </c:pt>
                <c:pt idx="2731">
                  <c:v>244.64</c:v>
                </c:pt>
                <c:pt idx="2732">
                  <c:v>244.66</c:v>
                </c:pt>
                <c:pt idx="2733">
                  <c:v>244.68</c:v>
                </c:pt>
                <c:pt idx="2734">
                  <c:v>244.7</c:v>
                </c:pt>
                <c:pt idx="2735">
                  <c:v>244.72</c:v>
                </c:pt>
                <c:pt idx="2736">
                  <c:v>244.74</c:v>
                </c:pt>
                <c:pt idx="2737">
                  <c:v>244.76</c:v>
                </c:pt>
                <c:pt idx="2738">
                  <c:v>244.78</c:v>
                </c:pt>
                <c:pt idx="2739">
                  <c:v>244.8</c:v>
                </c:pt>
                <c:pt idx="2740">
                  <c:v>244.82</c:v>
                </c:pt>
                <c:pt idx="2741">
                  <c:v>244.84</c:v>
                </c:pt>
                <c:pt idx="2742">
                  <c:v>244.86</c:v>
                </c:pt>
                <c:pt idx="2743">
                  <c:v>244.88</c:v>
                </c:pt>
                <c:pt idx="2744">
                  <c:v>244.9</c:v>
                </c:pt>
                <c:pt idx="2745">
                  <c:v>244.92</c:v>
                </c:pt>
                <c:pt idx="2746">
                  <c:v>244.94</c:v>
                </c:pt>
                <c:pt idx="2747">
                  <c:v>244.96</c:v>
                </c:pt>
                <c:pt idx="2748">
                  <c:v>244.98</c:v>
                </c:pt>
                <c:pt idx="2749">
                  <c:v>245</c:v>
                </c:pt>
                <c:pt idx="2750">
                  <c:v>245.02</c:v>
                </c:pt>
                <c:pt idx="2751">
                  <c:v>245.04</c:v>
                </c:pt>
                <c:pt idx="2752">
                  <c:v>245.06</c:v>
                </c:pt>
                <c:pt idx="2753">
                  <c:v>245.08</c:v>
                </c:pt>
                <c:pt idx="2754">
                  <c:v>245.1</c:v>
                </c:pt>
                <c:pt idx="2755">
                  <c:v>245.12</c:v>
                </c:pt>
                <c:pt idx="2756">
                  <c:v>245.14</c:v>
                </c:pt>
                <c:pt idx="2757">
                  <c:v>245.16</c:v>
                </c:pt>
                <c:pt idx="2758">
                  <c:v>245.18</c:v>
                </c:pt>
                <c:pt idx="2759">
                  <c:v>245.2</c:v>
                </c:pt>
                <c:pt idx="2760">
                  <c:v>245.22</c:v>
                </c:pt>
                <c:pt idx="2761">
                  <c:v>245.24</c:v>
                </c:pt>
                <c:pt idx="2762">
                  <c:v>245.26</c:v>
                </c:pt>
                <c:pt idx="2763">
                  <c:v>245.28</c:v>
                </c:pt>
                <c:pt idx="2764">
                  <c:v>245.3</c:v>
                </c:pt>
                <c:pt idx="2765">
                  <c:v>245.32</c:v>
                </c:pt>
                <c:pt idx="2766">
                  <c:v>245.34</c:v>
                </c:pt>
                <c:pt idx="2767">
                  <c:v>245.36</c:v>
                </c:pt>
                <c:pt idx="2768">
                  <c:v>245.38</c:v>
                </c:pt>
                <c:pt idx="2769">
                  <c:v>245.4</c:v>
                </c:pt>
                <c:pt idx="2770">
                  <c:v>245.42</c:v>
                </c:pt>
                <c:pt idx="2771">
                  <c:v>245.44</c:v>
                </c:pt>
                <c:pt idx="2772">
                  <c:v>245.46</c:v>
                </c:pt>
                <c:pt idx="2773">
                  <c:v>245.48</c:v>
                </c:pt>
                <c:pt idx="2774">
                  <c:v>245.5</c:v>
                </c:pt>
                <c:pt idx="2775">
                  <c:v>245.52</c:v>
                </c:pt>
                <c:pt idx="2776">
                  <c:v>245.54</c:v>
                </c:pt>
                <c:pt idx="2777">
                  <c:v>245.56</c:v>
                </c:pt>
                <c:pt idx="2778">
                  <c:v>245.58</c:v>
                </c:pt>
                <c:pt idx="2779">
                  <c:v>245.6</c:v>
                </c:pt>
                <c:pt idx="2780">
                  <c:v>245.62</c:v>
                </c:pt>
                <c:pt idx="2781">
                  <c:v>245.64</c:v>
                </c:pt>
                <c:pt idx="2782">
                  <c:v>245.66</c:v>
                </c:pt>
                <c:pt idx="2783">
                  <c:v>245.68</c:v>
                </c:pt>
                <c:pt idx="2784">
                  <c:v>245.7</c:v>
                </c:pt>
                <c:pt idx="2785">
                  <c:v>245.72</c:v>
                </c:pt>
                <c:pt idx="2786">
                  <c:v>245.74</c:v>
                </c:pt>
                <c:pt idx="2787">
                  <c:v>245.76</c:v>
                </c:pt>
                <c:pt idx="2788">
                  <c:v>245.78</c:v>
                </c:pt>
                <c:pt idx="2789">
                  <c:v>245.8</c:v>
                </c:pt>
                <c:pt idx="2790">
                  <c:v>245.82</c:v>
                </c:pt>
                <c:pt idx="2791">
                  <c:v>245.84</c:v>
                </c:pt>
                <c:pt idx="2792">
                  <c:v>245.86</c:v>
                </c:pt>
                <c:pt idx="2793">
                  <c:v>245.88</c:v>
                </c:pt>
                <c:pt idx="2794">
                  <c:v>245.9</c:v>
                </c:pt>
                <c:pt idx="2795">
                  <c:v>245.92</c:v>
                </c:pt>
                <c:pt idx="2796">
                  <c:v>245.94</c:v>
                </c:pt>
                <c:pt idx="2797">
                  <c:v>245.96</c:v>
                </c:pt>
                <c:pt idx="2798">
                  <c:v>245.98</c:v>
                </c:pt>
                <c:pt idx="2799">
                  <c:v>246</c:v>
                </c:pt>
                <c:pt idx="2800">
                  <c:v>246.02</c:v>
                </c:pt>
                <c:pt idx="2801">
                  <c:v>246.04</c:v>
                </c:pt>
                <c:pt idx="2802">
                  <c:v>246.06</c:v>
                </c:pt>
                <c:pt idx="2803">
                  <c:v>246.08</c:v>
                </c:pt>
                <c:pt idx="2804">
                  <c:v>246.1</c:v>
                </c:pt>
                <c:pt idx="2805">
                  <c:v>246.12</c:v>
                </c:pt>
                <c:pt idx="2806">
                  <c:v>246.14</c:v>
                </c:pt>
                <c:pt idx="2807">
                  <c:v>246.16</c:v>
                </c:pt>
                <c:pt idx="2808">
                  <c:v>246.18</c:v>
                </c:pt>
                <c:pt idx="2809">
                  <c:v>246.2</c:v>
                </c:pt>
                <c:pt idx="2810">
                  <c:v>246.22</c:v>
                </c:pt>
                <c:pt idx="2811">
                  <c:v>246.24</c:v>
                </c:pt>
                <c:pt idx="2812">
                  <c:v>246.26</c:v>
                </c:pt>
                <c:pt idx="2813">
                  <c:v>246.28</c:v>
                </c:pt>
                <c:pt idx="2814">
                  <c:v>246.3</c:v>
                </c:pt>
                <c:pt idx="2815">
                  <c:v>246.32</c:v>
                </c:pt>
                <c:pt idx="2816">
                  <c:v>246.34</c:v>
                </c:pt>
                <c:pt idx="2817">
                  <c:v>246.36</c:v>
                </c:pt>
                <c:pt idx="2818">
                  <c:v>246.38</c:v>
                </c:pt>
                <c:pt idx="2819">
                  <c:v>246.4</c:v>
                </c:pt>
                <c:pt idx="2820">
                  <c:v>246.42</c:v>
                </c:pt>
                <c:pt idx="2821">
                  <c:v>246.44</c:v>
                </c:pt>
                <c:pt idx="2822">
                  <c:v>246.46</c:v>
                </c:pt>
                <c:pt idx="2823">
                  <c:v>246.48</c:v>
                </c:pt>
                <c:pt idx="2824">
                  <c:v>246.5</c:v>
                </c:pt>
                <c:pt idx="2825">
                  <c:v>246.52</c:v>
                </c:pt>
                <c:pt idx="2826">
                  <c:v>246.54</c:v>
                </c:pt>
                <c:pt idx="2827">
                  <c:v>246.56</c:v>
                </c:pt>
                <c:pt idx="2828">
                  <c:v>246.58</c:v>
                </c:pt>
                <c:pt idx="2829">
                  <c:v>246.6</c:v>
                </c:pt>
                <c:pt idx="2830">
                  <c:v>246.62</c:v>
                </c:pt>
                <c:pt idx="2831">
                  <c:v>246.64</c:v>
                </c:pt>
                <c:pt idx="2832">
                  <c:v>246.66</c:v>
                </c:pt>
                <c:pt idx="2833">
                  <c:v>246.68</c:v>
                </c:pt>
                <c:pt idx="2834">
                  <c:v>246.7</c:v>
                </c:pt>
                <c:pt idx="2835">
                  <c:v>246.72</c:v>
                </c:pt>
                <c:pt idx="2836">
                  <c:v>246.74</c:v>
                </c:pt>
                <c:pt idx="2837">
                  <c:v>246.76</c:v>
                </c:pt>
                <c:pt idx="2838">
                  <c:v>246.78</c:v>
                </c:pt>
                <c:pt idx="2839">
                  <c:v>246.8</c:v>
                </c:pt>
                <c:pt idx="2840">
                  <c:v>246.82</c:v>
                </c:pt>
                <c:pt idx="2841">
                  <c:v>246.84</c:v>
                </c:pt>
                <c:pt idx="2842">
                  <c:v>246.86</c:v>
                </c:pt>
                <c:pt idx="2843">
                  <c:v>246.88</c:v>
                </c:pt>
                <c:pt idx="2844">
                  <c:v>246.9</c:v>
                </c:pt>
                <c:pt idx="2845">
                  <c:v>246.92</c:v>
                </c:pt>
                <c:pt idx="2846">
                  <c:v>246.94</c:v>
                </c:pt>
                <c:pt idx="2847">
                  <c:v>246.96</c:v>
                </c:pt>
                <c:pt idx="2848">
                  <c:v>246.98</c:v>
                </c:pt>
                <c:pt idx="2849">
                  <c:v>247</c:v>
                </c:pt>
                <c:pt idx="2850">
                  <c:v>247.02</c:v>
                </c:pt>
                <c:pt idx="2851">
                  <c:v>247.04</c:v>
                </c:pt>
                <c:pt idx="2852">
                  <c:v>247.06</c:v>
                </c:pt>
                <c:pt idx="2853">
                  <c:v>247.08</c:v>
                </c:pt>
                <c:pt idx="2854">
                  <c:v>247.1</c:v>
                </c:pt>
                <c:pt idx="2855">
                  <c:v>247.12</c:v>
                </c:pt>
                <c:pt idx="2856">
                  <c:v>247.14</c:v>
                </c:pt>
                <c:pt idx="2857">
                  <c:v>247.16</c:v>
                </c:pt>
                <c:pt idx="2858">
                  <c:v>247.18</c:v>
                </c:pt>
                <c:pt idx="2859">
                  <c:v>247.2</c:v>
                </c:pt>
                <c:pt idx="2860">
                  <c:v>247.22</c:v>
                </c:pt>
                <c:pt idx="2861">
                  <c:v>247.24</c:v>
                </c:pt>
                <c:pt idx="2862">
                  <c:v>247.26</c:v>
                </c:pt>
                <c:pt idx="2863">
                  <c:v>247.28</c:v>
                </c:pt>
                <c:pt idx="2864">
                  <c:v>247.3</c:v>
                </c:pt>
                <c:pt idx="2865">
                  <c:v>247.32</c:v>
                </c:pt>
                <c:pt idx="2866">
                  <c:v>247.34</c:v>
                </c:pt>
                <c:pt idx="2867">
                  <c:v>247.36</c:v>
                </c:pt>
                <c:pt idx="2868">
                  <c:v>247.38</c:v>
                </c:pt>
                <c:pt idx="2869">
                  <c:v>247.4</c:v>
                </c:pt>
                <c:pt idx="2870">
                  <c:v>247.42</c:v>
                </c:pt>
                <c:pt idx="2871">
                  <c:v>247.44</c:v>
                </c:pt>
                <c:pt idx="2872">
                  <c:v>247.46</c:v>
                </c:pt>
                <c:pt idx="2873">
                  <c:v>247.48</c:v>
                </c:pt>
                <c:pt idx="2874">
                  <c:v>247.5</c:v>
                </c:pt>
                <c:pt idx="2875">
                  <c:v>247.52</c:v>
                </c:pt>
                <c:pt idx="2876">
                  <c:v>247.54</c:v>
                </c:pt>
                <c:pt idx="2877">
                  <c:v>247.56</c:v>
                </c:pt>
                <c:pt idx="2878">
                  <c:v>247.58</c:v>
                </c:pt>
                <c:pt idx="2879">
                  <c:v>247.6</c:v>
                </c:pt>
                <c:pt idx="2880">
                  <c:v>247.62</c:v>
                </c:pt>
                <c:pt idx="2881">
                  <c:v>247.64</c:v>
                </c:pt>
                <c:pt idx="2882">
                  <c:v>247.66</c:v>
                </c:pt>
                <c:pt idx="2883">
                  <c:v>247.68</c:v>
                </c:pt>
                <c:pt idx="2884">
                  <c:v>247.7</c:v>
                </c:pt>
                <c:pt idx="2885">
                  <c:v>247.72</c:v>
                </c:pt>
                <c:pt idx="2886">
                  <c:v>247.74</c:v>
                </c:pt>
                <c:pt idx="2887">
                  <c:v>247.76</c:v>
                </c:pt>
                <c:pt idx="2888">
                  <c:v>247.78</c:v>
                </c:pt>
                <c:pt idx="2889">
                  <c:v>247.8</c:v>
                </c:pt>
                <c:pt idx="2890">
                  <c:v>247.82</c:v>
                </c:pt>
                <c:pt idx="2891">
                  <c:v>247.84</c:v>
                </c:pt>
                <c:pt idx="2892">
                  <c:v>247.86</c:v>
                </c:pt>
                <c:pt idx="2893">
                  <c:v>247.88</c:v>
                </c:pt>
                <c:pt idx="2894">
                  <c:v>247.9</c:v>
                </c:pt>
                <c:pt idx="2895">
                  <c:v>247.92</c:v>
                </c:pt>
                <c:pt idx="2896">
                  <c:v>247.94</c:v>
                </c:pt>
                <c:pt idx="2897">
                  <c:v>247.96</c:v>
                </c:pt>
                <c:pt idx="2898">
                  <c:v>247.98</c:v>
                </c:pt>
                <c:pt idx="2899">
                  <c:v>248</c:v>
                </c:pt>
                <c:pt idx="2900">
                  <c:v>248.02</c:v>
                </c:pt>
                <c:pt idx="2901">
                  <c:v>248.04</c:v>
                </c:pt>
                <c:pt idx="2902">
                  <c:v>248.06</c:v>
                </c:pt>
                <c:pt idx="2903">
                  <c:v>248.08</c:v>
                </c:pt>
                <c:pt idx="2904">
                  <c:v>248.1</c:v>
                </c:pt>
                <c:pt idx="2905">
                  <c:v>248.12</c:v>
                </c:pt>
                <c:pt idx="2906">
                  <c:v>248.14</c:v>
                </c:pt>
                <c:pt idx="2907">
                  <c:v>248.16</c:v>
                </c:pt>
                <c:pt idx="2908">
                  <c:v>248.18</c:v>
                </c:pt>
                <c:pt idx="2909">
                  <c:v>248.2</c:v>
                </c:pt>
                <c:pt idx="2910">
                  <c:v>248.22</c:v>
                </c:pt>
                <c:pt idx="2911">
                  <c:v>248.24</c:v>
                </c:pt>
                <c:pt idx="2912">
                  <c:v>248.26</c:v>
                </c:pt>
                <c:pt idx="2913">
                  <c:v>248.28</c:v>
                </c:pt>
                <c:pt idx="2914">
                  <c:v>248.3</c:v>
                </c:pt>
                <c:pt idx="2915">
                  <c:v>248.32</c:v>
                </c:pt>
                <c:pt idx="2916">
                  <c:v>248.34</c:v>
                </c:pt>
                <c:pt idx="2917">
                  <c:v>248.36</c:v>
                </c:pt>
                <c:pt idx="2918">
                  <c:v>248.38</c:v>
                </c:pt>
                <c:pt idx="2919">
                  <c:v>248.4</c:v>
                </c:pt>
                <c:pt idx="2920">
                  <c:v>248.42</c:v>
                </c:pt>
                <c:pt idx="2921">
                  <c:v>248.44</c:v>
                </c:pt>
                <c:pt idx="2922">
                  <c:v>248.46</c:v>
                </c:pt>
                <c:pt idx="2923">
                  <c:v>248.48</c:v>
                </c:pt>
                <c:pt idx="2924">
                  <c:v>248.5</c:v>
                </c:pt>
                <c:pt idx="2925">
                  <c:v>248.52</c:v>
                </c:pt>
                <c:pt idx="2926">
                  <c:v>248.54</c:v>
                </c:pt>
                <c:pt idx="2927">
                  <c:v>248.56</c:v>
                </c:pt>
                <c:pt idx="2928">
                  <c:v>248.58</c:v>
                </c:pt>
                <c:pt idx="2929">
                  <c:v>248.6</c:v>
                </c:pt>
                <c:pt idx="2930">
                  <c:v>248.62</c:v>
                </c:pt>
                <c:pt idx="2931">
                  <c:v>248.64</c:v>
                </c:pt>
                <c:pt idx="2932">
                  <c:v>248.66</c:v>
                </c:pt>
                <c:pt idx="2933">
                  <c:v>248.68</c:v>
                </c:pt>
                <c:pt idx="2934">
                  <c:v>248.7</c:v>
                </c:pt>
                <c:pt idx="2935">
                  <c:v>248.72</c:v>
                </c:pt>
                <c:pt idx="2936">
                  <c:v>248.74</c:v>
                </c:pt>
                <c:pt idx="2937">
                  <c:v>248.76</c:v>
                </c:pt>
                <c:pt idx="2938">
                  <c:v>248.78</c:v>
                </c:pt>
                <c:pt idx="2939">
                  <c:v>248.8</c:v>
                </c:pt>
                <c:pt idx="2940">
                  <c:v>248.82</c:v>
                </c:pt>
                <c:pt idx="2941">
                  <c:v>248.84</c:v>
                </c:pt>
                <c:pt idx="2942">
                  <c:v>248.86</c:v>
                </c:pt>
                <c:pt idx="2943">
                  <c:v>248.88</c:v>
                </c:pt>
                <c:pt idx="2944">
                  <c:v>248.9</c:v>
                </c:pt>
                <c:pt idx="2945">
                  <c:v>248.92</c:v>
                </c:pt>
                <c:pt idx="2946">
                  <c:v>248.94</c:v>
                </c:pt>
                <c:pt idx="2947">
                  <c:v>248.96</c:v>
                </c:pt>
                <c:pt idx="2948">
                  <c:v>248.98</c:v>
                </c:pt>
                <c:pt idx="2949">
                  <c:v>249</c:v>
                </c:pt>
                <c:pt idx="2950">
                  <c:v>249.02</c:v>
                </c:pt>
                <c:pt idx="2951">
                  <c:v>249.04</c:v>
                </c:pt>
                <c:pt idx="2952">
                  <c:v>249.06</c:v>
                </c:pt>
                <c:pt idx="2953">
                  <c:v>249.08</c:v>
                </c:pt>
                <c:pt idx="2954">
                  <c:v>249.1</c:v>
                </c:pt>
                <c:pt idx="2955">
                  <c:v>249.12</c:v>
                </c:pt>
                <c:pt idx="2956">
                  <c:v>249.14</c:v>
                </c:pt>
                <c:pt idx="2957">
                  <c:v>249.16</c:v>
                </c:pt>
                <c:pt idx="2958">
                  <c:v>249.18</c:v>
                </c:pt>
                <c:pt idx="2959">
                  <c:v>249.2</c:v>
                </c:pt>
                <c:pt idx="2960">
                  <c:v>249.22</c:v>
                </c:pt>
                <c:pt idx="2961">
                  <c:v>249.24</c:v>
                </c:pt>
                <c:pt idx="2962">
                  <c:v>249.26</c:v>
                </c:pt>
                <c:pt idx="2963">
                  <c:v>249.28</c:v>
                </c:pt>
                <c:pt idx="2964">
                  <c:v>249.3</c:v>
                </c:pt>
                <c:pt idx="2965">
                  <c:v>249.32</c:v>
                </c:pt>
                <c:pt idx="2966">
                  <c:v>249.34</c:v>
                </c:pt>
                <c:pt idx="2967">
                  <c:v>249.36</c:v>
                </c:pt>
                <c:pt idx="2968">
                  <c:v>249.38</c:v>
                </c:pt>
                <c:pt idx="2969">
                  <c:v>249.4</c:v>
                </c:pt>
                <c:pt idx="2970">
                  <c:v>249.42</c:v>
                </c:pt>
                <c:pt idx="2971">
                  <c:v>249.44</c:v>
                </c:pt>
                <c:pt idx="2972">
                  <c:v>249.46</c:v>
                </c:pt>
                <c:pt idx="2973">
                  <c:v>249.48</c:v>
                </c:pt>
                <c:pt idx="2974">
                  <c:v>249.5</c:v>
                </c:pt>
                <c:pt idx="2975">
                  <c:v>249.52</c:v>
                </c:pt>
                <c:pt idx="2976">
                  <c:v>249.54</c:v>
                </c:pt>
                <c:pt idx="2977">
                  <c:v>249.56</c:v>
                </c:pt>
                <c:pt idx="2978">
                  <c:v>249.58</c:v>
                </c:pt>
                <c:pt idx="2979">
                  <c:v>249.6</c:v>
                </c:pt>
                <c:pt idx="2980">
                  <c:v>249.62</c:v>
                </c:pt>
                <c:pt idx="2981">
                  <c:v>249.64</c:v>
                </c:pt>
                <c:pt idx="2982">
                  <c:v>249.66</c:v>
                </c:pt>
                <c:pt idx="2983">
                  <c:v>249.68</c:v>
                </c:pt>
                <c:pt idx="2984">
                  <c:v>249.7</c:v>
                </c:pt>
                <c:pt idx="2985">
                  <c:v>249.72</c:v>
                </c:pt>
                <c:pt idx="2986">
                  <c:v>249.74</c:v>
                </c:pt>
                <c:pt idx="2987">
                  <c:v>249.76</c:v>
                </c:pt>
                <c:pt idx="2988">
                  <c:v>249.78</c:v>
                </c:pt>
                <c:pt idx="2989">
                  <c:v>249.8</c:v>
                </c:pt>
                <c:pt idx="2990">
                  <c:v>249.82</c:v>
                </c:pt>
                <c:pt idx="2991">
                  <c:v>249.84</c:v>
                </c:pt>
                <c:pt idx="2992">
                  <c:v>249.86</c:v>
                </c:pt>
                <c:pt idx="2993">
                  <c:v>249.88</c:v>
                </c:pt>
                <c:pt idx="2994">
                  <c:v>249.9</c:v>
                </c:pt>
                <c:pt idx="2995">
                  <c:v>249.92</c:v>
                </c:pt>
                <c:pt idx="2996">
                  <c:v>249.94</c:v>
                </c:pt>
                <c:pt idx="2997">
                  <c:v>249.96</c:v>
                </c:pt>
                <c:pt idx="2998">
                  <c:v>249.98</c:v>
                </c:pt>
                <c:pt idx="2999">
                  <c:v>250</c:v>
                </c:pt>
                <c:pt idx="3000">
                  <c:v>250.02</c:v>
                </c:pt>
                <c:pt idx="3001">
                  <c:v>250.04</c:v>
                </c:pt>
                <c:pt idx="3002">
                  <c:v>250.06</c:v>
                </c:pt>
                <c:pt idx="3003">
                  <c:v>250.08</c:v>
                </c:pt>
                <c:pt idx="3004">
                  <c:v>250.1</c:v>
                </c:pt>
                <c:pt idx="3005">
                  <c:v>250.12</c:v>
                </c:pt>
                <c:pt idx="3006">
                  <c:v>250.14</c:v>
                </c:pt>
                <c:pt idx="3007">
                  <c:v>250.16</c:v>
                </c:pt>
                <c:pt idx="3008">
                  <c:v>250.18</c:v>
                </c:pt>
                <c:pt idx="3009">
                  <c:v>250.2</c:v>
                </c:pt>
                <c:pt idx="3010">
                  <c:v>250.22</c:v>
                </c:pt>
                <c:pt idx="3011">
                  <c:v>250.24</c:v>
                </c:pt>
                <c:pt idx="3012">
                  <c:v>250.26</c:v>
                </c:pt>
                <c:pt idx="3013">
                  <c:v>250.28</c:v>
                </c:pt>
                <c:pt idx="3014">
                  <c:v>250.3</c:v>
                </c:pt>
                <c:pt idx="3015">
                  <c:v>250.32</c:v>
                </c:pt>
                <c:pt idx="3016">
                  <c:v>250.34</c:v>
                </c:pt>
                <c:pt idx="3017">
                  <c:v>250.36</c:v>
                </c:pt>
                <c:pt idx="3018">
                  <c:v>250.38</c:v>
                </c:pt>
                <c:pt idx="3019">
                  <c:v>250.4</c:v>
                </c:pt>
                <c:pt idx="3020">
                  <c:v>250.42</c:v>
                </c:pt>
                <c:pt idx="3021">
                  <c:v>250.44</c:v>
                </c:pt>
                <c:pt idx="3022">
                  <c:v>250.46</c:v>
                </c:pt>
                <c:pt idx="3023">
                  <c:v>250.48</c:v>
                </c:pt>
                <c:pt idx="3024">
                  <c:v>250.5</c:v>
                </c:pt>
                <c:pt idx="3025">
                  <c:v>250.52</c:v>
                </c:pt>
                <c:pt idx="3026">
                  <c:v>250.54</c:v>
                </c:pt>
                <c:pt idx="3027">
                  <c:v>250.56</c:v>
                </c:pt>
                <c:pt idx="3028">
                  <c:v>250.58</c:v>
                </c:pt>
                <c:pt idx="3029">
                  <c:v>250.6</c:v>
                </c:pt>
                <c:pt idx="3030">
                  <c:v>250.62</c:v>
                </c:pt>
                <c:pt idx="3031">
                  <c:v>250.64</c:v>
                </c:pt>
                <c:pt idx="3032">
                  <c:v>250.66</c:v>
                </c:pt>
                <c:pt idx="3033">
                  <c:v>250.68</c:v>
                </c:pt>
                <c:pt idx="3034">
                  <c:v>250.7</c:v>
                </c:pt>
                <c:pt idx="3035">
                  <c:v>250.72</c:v>
                </c:pt>
                <c:pt idx="3036">
                  <c:v>250.74</c:v>
                </c:pt>
                <c:pt idx="3037">
                  <c:v>250.76</c:v>
                </c:pt>
                <c:pt idx="3038">
                  <c:v>250.78</c:v>
                </c:pt>
                <c:pt idx="3039">
                  <c:v>250.8</c:v>
                </c:pt>
                <c:pt idx="3040">
                  <c:v>250.82</c:v>
                </c:pt>
                <c:pt idx="3041">
                  <c:v>250.84</c:v>
                </c:pt>
                <c:pt idx="3042">
                  <c:v>250.86</c:v>
                </c:pt>
                <c:pt idx="3043">
                  <c:v>250.88</c:v>
                </c:pt>
                <c:pt idx="3044">
                  <c:v>250.9</c:v>
                </c:pt>
                <c:pt idx="3045">
                  <c:v>250.92</c:v>
                </c:pt>
                <c:pt idx="3046">
                  <c:v>250.94</c:v>
                </c:pt>
                <c:pt idx="3047">
                  <c:v>250.96</c:v>
                </c:pt>
                <c:pt idx="3048">
                  <c:v>250.98</c:v>
                </c:pt>
                <c:pt idx="3049">
                  <c:v>251</c:v>
                </c:pt>
                <c:pt idx="3050">
                  <c:v>251.02</c:v>
                </c:pt>
                <c:pt idx="3051">
                  <c:v>251.04</c:v>
                </c:pt>
                <c:pt idx="3052">
                  <c:v>251.06</c:v>
                </c:pt>
                <c:pt idx="3053">
                  <c:v>251.08</c:v>
                </c:pt>
                <c:pt idx="3054">
                  <c:v>251.1</c:v>
                </c:pt>
                <c:pt idx="3055">
                  <c:v>251.12</c:v>
                </c:pt>
                <c:pt idx="3056">
                  <c:v>251.14</c:v>
                </c:pt>
                <c:pt idx="3057">
                  <c:v>251.16</c:v>
                </c:pt>
                <c:pt idx="3058">
                  <c:v>251.18</c:v>
                </c:pt>
                <c:pt idx="3059">
                  <c:v>251.2</c:v>
                </c:pt>
                <c:pt idx="3060">
                  <c:v>251.22</c:v>
                </c:pt>
                <c:pt idx="3061">
                  <c:v>251.24</c:v>
                </c:pt>
                <c:pt idx="3062">
                  <c:v>251.26</c:v>
                </c:pt>
                <c:pt idx="3063">
                  <c:v>251.28</c:v>
                </c:pt>
                <c:pt idx="3064">
                  <c:v>251.3</c:v>
                </c:pt>
                <c:pt idx="3065">
                  <c:v>251.32</c:v>
                </c:pt>
                <c:pt idx="3066">
                  <c:v>251.34</c:v>
                </c:pt>
                <c:pt idx="3067">
                  <c:v>251.36</c:v>
                </c:pt>
                <c:pt idx="3068">
                  <c:v>251.38</c:v>
                </c:pt>
                <c:pt idx="3069">
                  <c:v>251.4</c:v>
                </c:pt>
                <c:pt idx="3070">
                  <c:v>251.42</c:v>
                </c:pt>
                <c:pt idx="3071">
                  <c:v>251.44</c:v>
                </c:pt>
                <c:pt idx="3072">
                  <c:v>251.46</c:v>
                </c:pt>
                <c:pt idx="3073">
                  <c:v>251.48</c:v>
                </c:pt>
                <c:pt idx="3074">
                  <c:v>251.5</c:v>
                </c:pt>
                <c:pt idx="3075">
                  <c:v>251.52</c:v>
                </c:pt>
                <c:pt idx="3076">
                  <c:v>251.54</c:v>
                </c:pt>
                <c:pt idx="3077">
                  <c:v>251.56</c:v>
                </c:pt>
                <c:pt idx="3078">
                  <c:v>251.58</c:v>
                </c:pt>
                <c:pt idx="3079">
                  <c:v>251.6</c:v>
                </c:pt>
                <c:pt idx="3080">
                  <c:v>251.62</c:v>
                </c:pt>
                <c:pt idx="3081">
                  <c:v>251.64</c:v>
                </c:pt>
                <c:pt idx="3082">
                  <c:v>251.66</c:v>
                </c:pt>
                <c:pt idx="3083">
                  <c:v>251.68</c:v>
                </c:pt>
                <c:pt idx="3084">
                  <c:v>251.7</c:v>
                </c:pt>
                <c:pt idx="3085">
                  <c:v>251.72</c:v>
                </c:pt>
                <c:pt idx="3086">
                  <c:v>251.74</c:v>
                </c:pt>
                <c:pt idx="3087">
                  <c:v>251.76</c:v>
                </c:pt>
                <c:pt idx="3088">
                  <c:v>251.78</c:v>
                </c:pt>
                <c:pt idx="3089">
                  <c:v>251.8</c:v>
                </c:pt>
                <c:pt idx="3090">
                  <c:v>251.82</c:v>
                </c:pt>
                <c:pt idx="3091">
                  <c:v>251.84</c:v>
                </c:pt>
                <c:pt idx="3092">
                  <c:v>251.86</c:v>
                </c:pt>
                <c:pt idx="3093">
                  <c:v>251.88</c:v>
                </c:pt>
                <c:pt idx="3094">
                  <c:v>251.9</c:v>
                </c:pt>
                <c:pt idx="3095">
                  <c:v>251.92</c:v>
                </c:pt>
                <c:pt idx="3096">
                  <c:v>251.94</c:v>
                </c:pt>
                <c:pt idx="3097">
                  <c:v>251.96</c:v>
                </c:pt>
                <c:pt idx="3098">
                  <c:v>251.98</c:v>
                </c:pt>
                <c:pt idx="3099">
                  <c:v>252</c:v>
                </c:pt>
                <c:pt idx="3100">
                  <c:v>252.02</c:v>
                </c:pt>
                <c:pt idx="3101">
                  <c:v>252.04</c:v>
                </c:pt>
                <c:pt idx="3102">
                  <c:v>252.06</c:v>
                </c:pt>
                <c:pt idx="3103">
                  <c:v>252.08</c:v>
                </c:pt>
                <c:pt idx="3104">
                  <c:v>252.1</c:v>
                </c:pt>
                <c:pt idx="3105">
                  <c:v>252.12</c:v>
                </c:pt>
                <c:pt idx="3106">
                  <c:v>252.14</c:v>
                </c:pt>
                <c:pt idx="3107">
                  <c:v>252.16</c:v>
                </c:pt>
                <c:pt idx="3108">
                  <c:v>252.18</c:v>
                </c:pt>
                <c:pt idx="3109">
                  <c:v>252.2</c:v>
                </c:pt>
                <c:pt idx="3110">
                  <c:v>252.22</c:v>
                </c:pt>
                <c:pt idx="3111">
                  <c:v>252.24</c:v>
                </c:pt>
                <c:pt idx="3112">
                  <c:v>252.26</c:v>
                </c:pt>
                <c:pt idx="3113">
                  <c:v>252.28</c:v>
                </c:pt>
                <c:pt idx="3114">
                  <c:v>252.3</c:v>
                </c:pt>
                <c:pt idx="3115">
                  <c:v>252.32</c:v>
                </c:pt>
                <c:pt idx="3116">
                  <c:v>252.34</c:v>
                </c:pt>
                <c:pt idx="3117">
                  <c:v>252.36</c:v>
                </c:pt>
                <c:pt idx="3118">
                  <c:v>252.38</c:v>
                </c:pt>
                <c:pt idx="3119">
                  <c:v>252.4</c:v>
                </c:pt>
                <c:pt idx="3120">
                  <c:v>252.42</c:v>
                </c:pt>
                <c:pt idx="3121">
                  <c:v>252.44</c:v>
                </c:pt>
                <c:pt idx="3122">
                  <c:v>252.46</c:v>
                </c:pt>
                <c:pt idx="3123">
                  <c:v>252.48</c:v>
                </c:pt>
                <c:pt idx="3124">
                  <c:v>252.5</c:v>
                </c:pt>
                <c:pt idx="3125">
                  <c:v>252.52</c:v>
                </c:pt>
                <c:pt idx="3126">
                  <c:v>252.54</c:v>
                </c:pt>
                <c:pt idx="3127">
                  <c:v>252.56</c:v>
                </c:pt>
                <c:pt idx="3128">
                  <c:v>252.58</c:v>
                </c:pt>
                <c:pt idx="3129">
                  <c:v>252.6</c:v>
                </c:pt>
                <c:pt idx="3130">
                  <c:v>252.62</c:v>
                </c:pt>
                <c:pt idx="3131">
                  <c:v>252.64</c:v>
                </c:pt>
                <c:pt idx="3132">
                  <c:v>252.66</c:v>
                </c:pt>
                <c:pt idx="3133">
                  <c:v>252.68</c:v>
                </c:pt>
                <c:pt idx="3134">
                  <c:v>252.7</c:v>
                </c:pt>
                <c:pt idx="3135">
                  <c:v>252.72</c:v>
                </c:pt>
                <c:pt idx="3136">
                  <c:v>252.74</c:v>
                </c:pt>
                <c:pt idx="3137">
                  <c:v>252.76</c:v>
                </c:pt>
                <c:pt idx="3138">
                  <c:v>252.78</c:v>
                </c:pt>
                <c:pt idx="3139">
                  <c:v>252.8</c:v>
                </c:pt>
                <c:pt idx="3140">
                  <c:v>252.82</c:v>
                </c:pt>
                <c:pt idx="3141">
                  <c:v>252.84</c:v>
                </c:pt>
                <c:pt idx="3142">
                  <c:v>252.86</c:v>
                </c:pt>
                <c:pt idx="3143">
                  <c:v>252.88</c:v>
                </c:pt>
                <c:pt idx="3144">
                  <c:v>252.9</c:v>
                </c:pt>
                <c:pt idx="3145">
                  <c:v>252.92</c:v>
                </c:pt>
                <c:pt idx="3146">
                  <c:v>252.94</c:v>
                </c:pt>
                <c:pt idx="3147">
                  <c:v>252.96</c:v>
                </c:pt>
                <c:pt idx="3148">
                  <c:v>252.98</c:v>
                </c:pt>
                <c:pt idx="3149">
                  <c:v>253</c:v>
                </c:pt>
                <c:pt idx="3150">
                  <c:v>253.02</c:v>
                </c:pt>
                <c:pt idx="3151">
                  <c:v>253.04</c:v>
                </c:pt>
                <c:pt idx="3152">
                  <c:v>253.06</c:v>
                </c:pt>
                <c:pt idx="3153">
                  <c:v>253.08</c:v>
                </c:pt>
                <c:pt idx="3154">
                  <c:v>253.1</c:v>
                </c:pt>
                <c:pt idx="3155">
                  <c:v>253.12</c:v>
                </c:pt>
                <c:pt idx="3156">
                  <c:v>253.14</c:v>
                </c:pt>
                <c:pt idx="3157">
                  <c:v>253.16</c:v>
                </c:pt>
                <c:pt idx="3158">
                  <c:v>253.18</c:v>
                </c:pt>
                <c:pt idx="3159">
                  <c:v>253.2</c:v>
                </c:pt>
                <c:pt idx="3160">
                  <c:v>253.22</c:v>
                </c:pt>
                <c:pt idx="3161">
                  <c:v>253.24</c:v>
                </c:pt>
                <c:pt idx="3162">
                  <c:v>253.26</c:v>
                </c:pt>
                <c:pt idx="3163">
                  <c:v>253.28</c:v>
                </c:pt>
                <c:pt idx="3164">
                  <c:v>253.3</c:v>
                </c:pt>
                <c:pt idx="3165">
                  <c:v>253.32</c:v>
                </c:pt>
                <c:pt idx="3166">
                  <c:v>253.34</c:v>
                </c:pt>
                <c:pt idx="3167">
                  <c:v>253.36</c:v>
                </c:pt>
                <c:pt idx="3168">
                  <c:v>253.38</c:v>
                </c:pt>
                <c:pt idx="3169">
                  <c:v>253.4</c:v>
                </c:pt>
                <c:pt idx="3170">
                  <c:v>253.42</c:v>
                </c:pt>
                <c:pt idx="3171">
                  <c:v>253.44</c:v>
                </c:pt>
                <c:pt idx="3172">
                  <c:v>253.46</c:v>
                </c:pt>
                <c:pt idx="3173">
                  <c:v>253.48</c:v>
                </c:pt>
                <c:pt idx="3174">
                  <c:v>253.5</c:v>
                </c:pt>
                <c:pt idx="3175">
                  <c:v>253.52</c:v>
                </c:pt>
                <c:pt idx="3176">
                  <c:v>253.54</c:v>
                </c:pt>
                <c:pt idx="3177">
                  <c:v>253.56</c:v>
                </c:pt>
                <c:pt idx="3178">
                  <c:v>253.58</c:v>
                </c:pt>
                <c:pt idx="3179">
                  <c:v>253.6</c:v>
                </c:pt>
                <c:pt idx="3180">
                  <c:v>253.62</c:v>
                </c:pt>
                <c:pt idx="3181">
                  <c:v>253.64</c:v>
                </c:pt>
                <c:pt idx="3182">
                  <c:v>253.66</c:v>
                </c:pt>
                <c:pt idx="3183">
                  <c:v>253.68</c:v>
                </c:pt>
                <c:pt idx="3184">
                  <c:v>253.7</c:v>
                </c:pt>
                <c:pt idx="3185">
                  <c:v>253.72</c:v>
                </c:pt>
                <c:pt idx="3186">
                  <c:v>253.74</c:v>
                </c:pt>
                <c:pt idx="3187">
                  <c:v>253.76</c:v>
                </c:pt>
                <c:pt idx="3188">
                  <c:v>253.78</c:v>
                </c:pt>
                <c:pt idx="3189">
                  <c:v>253.8</c:v>
                </c:pt>
                <c:pt idx="3190">
                  <c:v>253.82</c:v>
                </c:pt>
                <c:pt idx="3191">
                  <c:v>253.84</c:v>
                </c:pt>
                <c:pt idx="3192">
                  <c:v>253.86</c:v>
                </c:pt>
                <c:pt idx="3193">
                  <c:v>253.88</c:v>
                </c:pt>
                <c:pt idx="3194">
                  <c:v>253.9</c:v>
                </c:pt>
                <c:pt idx="3195">
                  <c:v>253.92</c:v>
                </c:pt>
                <c:pt idx="3196">
                  <c:v>253.94</c:v>
                </c:pt>
                <c:pt idx="3197">
                  <c:v>253.96</c:v>
                </c:pt>
                <c:pt idx="3198">
                  <c:v>253.98</c:v>
                </c:pt>
                <c:pt idx="3199">
                  <c:v>254</c:v>
                </c:pt>
                <c:pt idx="3200">
                  <c:v>254.02</c:v>
                </c:pt>
                <c:pt idx="3201">
                  <c:v>254.04</c:v>
                </c:pt>
                <c:pt idx="3202">
                  <c:v>254.06</c:v>
                </c:pt>
                <c:pt idx="3203">
                  <c:v>254.08</c:v>
                </c:pt>
                <c:pt idx="3204">
                  <c:v>254.1</c:v>
                </c:pt>
                <c:pt idx="3205">
                  <c:v>254.12</c:v>
                </c:pt>
                <c:pt idx="3206">
                  <c:v>254.14</c:v>
                </c:pt>
                <c:pt idx="3207">
                  <c:v>254.16</c:v>
                </c:pt>
                <c:pt idx="3208">
                  <c:v>254.18</c:v>
                </c:pt>
                <c:pt idx="3209">
                  <c:v>254.2</c:v>
                </c:pt>
                <c:pt idx="3210">
                  <c:v>254.22</c:v>
                </c:pt>
                <c:pt idx="3211">
                  <c:v>254.24</c:v>
                </c:pt>
                <c:pt idx="3212">
                  <c:v>254.26</c:v>
                </c:pt>
                <c:pt idx="3213">
                  <c:v>254.28</c:v>
                </c:pt>
                <c:pt idx="3214">
                  <c:v>254.3</c:v>
                </c:pt>
                <c:pt idx="3215">
                  <c:v>254.32</c:v>
                </c:pt>
                <c:pt idx="3216">
                  <c:v>254.34</c:v>
                </c:pt>
                <c:pt idx="3217">
                  <c:v>254.36</c:v>
                </c:pt>
                <c:pt idx="3218">
                  <c:v>254.38</c:v>
                </c:pt>
                <c:pt idx="3219">
                  <c:v>254.4</c:v>
                </c:pt>
                <c:pt idx="3220">
                  <c:v>254.42</c:v>
                </c:pt>
                <c:pt idx="3221">
                  <c:v>254.44</c:v>
                </c:pt>
                <c:pt idx="3222">
                  <c:v>254.46</c:v>
                </c:pt>
                <c:pt idx="3223">
                  <c:v>254.48</c:v>
                </c:pt>
                <c:pt idx="3224">
                  <c:v>254.5</c:v>
                </c:pt>
                <c:pt idx="3225">
                  <c:v>254.52</c:v>
                </c:pt>
                <c:pt idx="3226">
                  <c:v>254.54</c:v>
                </c:pt>
                <c:pt idx="3227">
                  <c:v>254.56</c:v>
                </c:pt>
                <c:pt idx="3228">
                  <c:v>254.58</c:v>
                </c:pt>
                <c:pt idx="3229">
                  <c:v>254.6</c:v>
                </c:pt>
                <c:pt idx="3230">
                  <c:v>254.62</c:v>
                </c:pt>
                <c:pt idx="3231">
                  <c:v>254.64</c:v>
                </c:pt>
                <c:pt idx="3232">
                  <c:v>254.66</c:v>
                </c:pt>
                <c:pt idx="3233">
                  <c:v>254.68</c:v>
                </c:pt>
                <c:pt idx="3234">
                  <c:v>254.7</c:v>
                </c:pt>
                <c:pt idx="3235">
                  <c:v>254.72</c:v>
                </c:pt>
                <c:pt idx="3236">
                  <c:v>254.74</c:v>
                </c:pt>
                <c:pt idx="3237">
                  <c:v>254.76</c:v>
                </c:pt>
                <c:pt idx="3238">
                  <c:v>254.78</c:v>
                </c:pt>
                <c:pt idx="3239">
                  <c:v>254.8</c:v>
                </c:pt>
                <c:pt idx="3240">
                  <c:v>254.82</c:v>
                </c:pt>
                <c:pt idx="3241">
                  <c:v>254.84</c:v>
                </c:pt>
                <c:pt idx="3242">
                  <c:v>254.86</c:v>
                </c:pt>
                <c:pt idx="3243">
                  <c:v>254.88</c:v>
                </c:pt>
                <c:pt idx="3244">
                  <c:v>254.9</c:v>
                </c:pt>
                <c:pt idx="3245">
                  <c:v>254.92</c:v>
                </c:pt>
                <c:pt idx="3246">
                  <c:v>254.94</c:v>
                </c:pt>
                <c:pt idx="3247">
                  <c:v>254.96</c:v>
                </c:pt>
                <c:pt idx="3248">
                  <c:v>254.98</c:v>
                </c:pt>
                <c:pt idx="3249">
                  <c:v>255</c:v>
                </c:pt>
                <c:pt idx="3250">
                  <c:v>255.02</c:v>
                </c:pt>
                <c:pt idx="3251">
                  <c:v>255.04</c:v>
                </c:pt>
                <c:pt idx="3252">
                  <c:v>255.06</c:v>
                </c:pt>
                <c:pt idx="3253">
                  <c:v>255.08</c:v>
                </c:pt>
                <c:pt idx="3254">
                  <c:v>255.1</c:v>
                </c:pt>
                <c:pt idx="3255">
                  <c:v>255.12</c:v>
                </c:pt>
                <c:pt idx="3256">
                  <c:v>255.14</c:v>
                </c:pt>
                <c:pt idx="3257">
                  <c:v>255.16</c:v>
                </c:pt>
                <c:pt idx="3258">
                  <c:v>255.18</c:v>
                </c:pt>
                <c:pt idx="3259">
                  <c:v>255.2</c:v>
                </c:pt>
                <c:pt idx="3260">
                  <c:v>255.22</c:v>
                </c:pt>
                <c:pt idx="3261">
                  <c:v>255.24</c:v>
                </c:pt>
                <c:pt idx="3262">
                  <c:v>255.26</c:v>
                </c:pt>
                <c:pt idx="3263">
                  <c:v>255.28</c:v>
                </c:pt>
                <c:pt idx="3264">
                  <c:v>255.3</c:v>
                </c:pt>
                <c:pt idx="3265">
                  <c:v>255.32</c:v>
                </c:pt>
                <c:pt idx="3266">
                  <c:v>255.34</c:v>
                </c:pt>
                <c:pt idx="3267">
                  <c:v>255.36</c:v>
                </c:pt>
                <c:pt idx="3268">
                  <c:v>255.38</c:v>
                </c:pt>
                <c:pt idx="3269">
                  <c:v>255.4</c:v>
                </c:pt>
                <c:pt idx="3270">
                  <c:v>255.42</c:v>
                </c:pt>
                <c:pt idx="3271">
                  <c:v>255.44</c:v>
                </c:pt>
                <c:pt idx="3272">
                  <c:v>255.46</c:v>
                </c:pt>
                <c:pt idx="3273">
                  <c:v>255.48</c:v>
                </c:pt>
                <c:pt idx="3274">
                  <c:v>255.5</c:v>
                </c:pt>
                <c:pt idx="3275">
                  <c:v>255.52</c:v>
                </c:pt>
                <c:pt idx="3276">
                  <c:v>255.54</c:v>
                </c:pt>
                <c:pt idx="3277">
                  <c:v>255.56</c:v>
                </c:pt>
                <c:pt idx="3278">
                  <c:v>255.58</c:v>
                </c:pt>
                <c:pt idx="3279">
                  <c:v>255.6</c:v>
                </c:pt>
                <c:pt idx="3280">
                  <c:v>255.62</c:v>
                </c:pt>
                <c:pt idx="3281">
                  <c:v>255.64</c:v>
                </c:pt>
                <c:pt idx="3282">
                  <c:v>255.66</c:v>
                </c:pt>
                <c:pt idx="3283">
                  <c:v>255.68</c:v>
                </c:pt>
                <c:pt idx="3284">
                  <c:v>255.7</c:v>
                </c:pt>
                <c:pt idx="3285">
                  <c:v>255.72</c:v>
                </c:pt>
                <c:pt idx="3286">
                  <c:v>255.74</c:v>
                </c:pt>
                <c:pt idx="3287">
                  <c:v>255.76</c:v>
                </c:pt>
                <c:pt idx="3288">
                  <c:v>255.78</c:v>
                </c:pt>
                <c:pt idx="3289">
                  <c:v>255.8</c:v>
                </c:pt>
                <c:pt idx="3290">
                  <c:v>255.82</c:v>
                </c:pt>
                <c:pt idx="3291">
                  <c:v>255.84</c:v>
                </c:pt>
                <c:pt idx="3292">
                  <c:v>255.86</c:v>
                </c:pt>
                <c:pt idx="3293">
                  <c:v>255.88</c:v>
                </c:pt>
                <c:pt idx="3294">
                  <c:v>255.9</c:v>
                </c:pt>
                <c:pt idx="3295">
                  <c:v>255.92</c:v>
                </c:pt>
                <c:pt idx="3296">
                  <c:v>255.94</c:v>
                </c:pt>
                <c:pt idx="3297">
                  <c:v>255.96</c:v>
                </c:pt>
                <c:pt idx="3298">
                  <c:v>255.98</c:v>
                </c:pt>
                <c:pt idx="3299">
                  <c:v>256</c:v>
                </c:pt>
                <c:pt idx="3300">
                  <c:v>256.02</c:v>
                </c:pt>
                <c:pt idx="3301">
                  <c:v>256.04000000000002</c:v>
                </c:pt>
                <c:pt idx="3302">
                  <c:v>256.06</c:v>
                </c:pt>
                <c:pt idx="3303">
                  <c:v>256.08</c:v>
                </c:pt>
                <c:pt idx="3304">
                  <c:v>256.10000000000002</c:v>
                </c:pt>
                <c:pt idx="3305">
                  <c:v>256.12</c:v>
                </c:pt>
                <c:pt idx="3306">
                  <c:v>256.14</c:v>
                </c:pt>
                <c:pt idx="3307">
                  <c:v>256.16000000000003</c:v>
                </c:pt>
                <c:pt idx="3308">
                  <c:v>256.18</c:v>
                </c:pt>
                <c:pt idx="3309">
                  <c:v>256.2</c:v>
                </c:pt>
                <c:pt idx="3310">
                  <c:v>256.22000000000003</c:v>
                </c:pt>
                <c:pt idx="3311">
                  <c:v>256.24</c:v>
                </c:pt>
                <c:pt idx="3312">
                  <c:v>256.26</c:v>
                </c:pt>
                <c:pt idx="3313">
                  <c:v>256.27999999999997</c:v>
                </c:pt>
                <c:pt idx="3314">
                  <c:v>256.3</c:v>
                </c:pt>
                <c:pt idx="3315">
                  <c:v>256.32</c:v>
                </c:pt>
                <c:pt idx="3316">
                  <c:v>256.33999999999997</c:v>
                </c:pt>
                <c:pt idx="3317">
                  <c:v>256.36</c:v>
                </c:pt>
                <c:pt idx="3318">
                  <c:v>256.38</c:v>
                </c:pt>
                <c:pt idx="3319">
                  <c:v>256.39999999999998</c:v>
                </c:pt>
                <c:pt idx="3320">
                  <c:v>256.42</c:v>
                </c:pt>
                <c:pt idx="3321">
                  <c:v>256.44</c:v>
                </c:pt>
                <c:pt idx="3322">
                  <c:v>256.45999999999998</c:v>
                </c:pt>
                <c:pt idx="3323">
                  <c:v>256.48</c:v>
                </c:pt>
                <c:pt idx="3324">
                  <c:v>256.5</c:v>
                </c:pt>
                <c:pt idx="3325">
                  <c:v>256.52</c:v>
                </c:pt>
                <c:pt idx="3326">
                  <c:v>256.54000000000002</c:v>
                </c:pt>
                <c:pt idx="3327">
                  <c:v>256.56</c:v>
                </c:pt>
                <c:pt idx="3328">
                  <c:v>256.58</c:v>
                </c:pt>
                <c:pt idx="3329">
                  <c:v>256.60000000000002</c:v>
                </c:pt>
                <c:pt idx="3330">
                  <c:v>256.62</c:v>
                </c:pt>
                <c:pt idx="3331">
                  <c:v>256.64</c:v>
                </c:pt>
                <c:pt idx="3332">
                  <c:v>256.66000000000003</c:v>
                </c:pt>
                <c:pt idx="3333">
                  <c:v>256.68</c:v>
                </c:pt>
                <c:pt idx="3334">
                  <c:v>256.7</c:v>
                </c:pt>
                <c:pt idx="3335">
                  <c:v>256.72000000000003</c:v>
                </c:pt>
                <c:pt idx="3336">
                  <c:v>256.74</c:v>
                </c:pt>
                <c:pt idx="3337">
                  <c:v>256.76</c:v>
                </c:pt>
                <c:pt idx="3338">
                  <c:v>256.77999999999997</c:v>
                </c:pt>
                <c:pt idx="3339">
                  <c:v>256.8</c:v>
                </c:pt>
                <c:pt idx="3340">
                  <c:v>256.82</c:v>
                </c:pt>
                <c:pt idx="3341">
                  <c:v>256.83999999999997</c:v>
                </c:pt>
                <c:pt idx="3342">
                  <c:v>256.86</c:v>
                </c:pt>
                <c:pt idx="3343">
                  <c:v>256.88</c:v>
                </c:pt>
                <c:pt idx="3344">
                  <c:v>256.89999999999998</c:v>
                </c:pt>
                <c:pt idx="3345">
                  <c:v>256.92</c:v>
                </c:pt>
                <c:pt idx="3346">
                  <c:v>256.94</c:v>
                </c:pt>
                <c:pt idx="3347">
                  <c:v>256.95999999999998</c:v>
                </c:pt>
                <c:pt idx="3348">
                  <c:v>256.98</c:v>
                </c:pt>
                <c:pt idx="3349">
                  <c:v>257</c:v>
                </c:pt>
                <c:pt idx="3350">
                  <c:v>257.02</c:v>
                </c:pt>
                <c:pt idx="3351">
                  <c:v>257.04000000000002</c:v>
                </c:pt>
                <c:pt idx="3352">
                  <c:v>257.06</c:v>
                </c:pt>
                <c:pt idx="3353">
                  <c:v>257.08</c:v>
                </c:pt>
                <c:pt idx="3354">
                  <c:v>257.10000000000002</c:v>
                </c:pt>
                <c:pt idx="3355">
                  <c:v>257.12</c:v>
                </c:pt>
                <c:pt idx="3356">
                  <c:v>257.14</c:v>
                </c:pt>
                <c:pt idx="3357">
                  <c:v>257.16000000000003</c:v>
                </c:pt>
                <c:pt idx="3358">
                  <c:v>257.18</c:v>
                </c:pt>
                <c:pt idx="3359">
                  <c:v>257.2</c:v>
                </c:pt>
                <c:pt idx="3360">
                  <c:v>257.22000000000003</c:v>
                </c:pt>
                <c:pt idx="3361">
                  <c:v>257.24</c:v>
                </c:pt>
                <c:pt idx="3362">
                  <c:v>257.26</c:v>
                </c:pt>
                <c:pt idx="3363">
                  <c:v>257.27999999999997</c:v>
                </c:pt>
                <c:pt idx="3364">
                  <c:v>257.3</c:v>
                </c:pt>
                <c:pt idx="3365">
                  <c:v>257.32</c:v>
                </c:pt>
                <c:pt idx="3366">
                  <c:v>257.33999999999997</c:v>
                </c:pt>
                <c:pt idx="3367">
                  <c:v>257.36</c:v>
                </c:pt>
                <c:pt idx="3368">
                  <c:v>257.38</c:v>
                </c:pt>
                <c:pt idx="3369">
                  <c:v>257.39999999999998</c:v>
                </c:pt>
                <c:pt idx="3370">
                  <c:v>257.42</c:v>
                </c:pt>
                <c:pt idx="3371">
                  <c:v>257.44</c:v>
                </c:pt>
                <c:pt idx="3372">
                  <c:v>257.45999999999998</c:v>
                </c:pt>
                <c:pt idx="3373">
                  <c:v>257.48</c:v>
                </c:pt>
                <c:pt idx="3374">
                  <c:v>257.5</c:v>
                </c:pt>
                <c:pt idx="3375">
                  <c:v>257.52</c:v>
                </c:pt>
                <c:pt idx="3376">
                  <c:v>257.54000000000002</c:v>
                </c:pt>
                <c:pt idx="3377">
                  <c:v>257.56</c:v>
                </c:pt>
                <c:pt idx="3378">
                  <c:v>257.58</c:v>
                </c:pt>
                <c:pt idx="3379">
                  <c:v>257.60000000000002</c:v>
                </c:pt>
                <c:pt idx="3380">
                  <c:v>257.62</c:v>
                </c:pt>
                <c:pt idx="3381">
                  <c:v>257.64</c:v>
                </c:pt>
                <c:pt idx="3382">
                  <c:v>257.66000000000003</c:v>
                </c:pt>
                <c:pt idx="3383">
                  <c:v>257.68</c:v>
                </c:pt>
                <c:pt idx="3384">
                  <c:v>257.7</c:v>
                </c:pt>
                <c:pt idx="3385">
                  <c:v>257.72000000000003</c:v>
                </c:pt>
                <c:pt idx="3386">
                  <c:v>257.74</c:v>
                </c:pt>
                <c:pt idx="3387">
                  <c:v>257.76</c:v>
                </c:pt>
                <c:pt idx="3388">
                  <c:v>257.77999999999997</c:v>
                </c:pt>
                <c:pt idx="3389">
                  <c:v>257.8</c:v>
                </c:pt>
                <c:pt idx="3390">
                  <c:v>257.82</c:v>
                </c:pt>
                <c:pt idx="3391">
                  <c:v>257.83999999999997</c:v>
                </c:pt>
                <c:pt idx="3392">
                  <c:v>257.86</c:v>
                </c:pt>
                <c:pt idx="3393">
                  <c:v>257.88</c:v>
                </c:pt>
                <c:pt idx="3394">
                  <c:v>257.89999999999998</c:v>
                </c:pt>
                <c:pt idx="3395">
                  <c:v>257.92</c:v>
                </c:pt>
                <c:pt idx="3396">
                  <c:v>257.94</c:v>
                </c:pt>
                <c:pt idx="3397">
                  <c:v>257.95999999999998</c:v>
                </c:pt>
                <c:pt idx="3398">
                  <c:v>257.98</c:v>
                </c:pt>
                <c:pt idx="3399">
                  <c:v>258</c:v>
                </c:pt>
                <c:pt idx="3400">
                  <c:v>258.02</c:v>
                </c:pt>
                <c:pt idx="3401">
                  <c:v>258.04000000000002</c:v>
                </c:pt>
                <c:pt idx="3402">
                  <c:v>258.06</c:v>
                </c:pt>
                <c:pt idx="3403">
                  <c:v>258.08</c:v>
                </c:pt>
                <c:pt idx="3404">
                  <c:v>258.10000000000002</c:v>
                </c:pt>
                <c:pt idx="3405">
                  <c:v>258.12</c:v>
                </c:pt>
                <c:pt idx="3406">
                  <c:v>258.14</c:v>
                </c:pt>
                <c:pt idx="3407">
                  <c:v>258.16000000000003</c:v>
                </c:pt>
                <c:pt idx="3408">
                  <c:v>258.18</c:v>
                </c:pt>
                <c:pt idx="3409">
                  <c:v>258.2</c:v>
                </c:pt>
                <c:pt idx="3410">
                  <c:v>258.22000000000003</c:v>
                </c:pt>
                <c:pt idx="3411">
                  <c:v>258.24</c:v>
                </c:pt>
                <c:pt idx="3412">
                  <c:v>258.26</c:v>
                </c:pt>
                <c:pt idx="3413">
                  <c:v>258.27999999999997</c:v>
                </c:pt>
                <c:pt idx="3414">
                  <c:v>258.3</c:v>
                </c:pt>
                <c:pt idx="3415">
                  <c:v>258.32</c:v>
                </c:pt>
                <c:pt idx="3416">
                  <c:v>258.33999999999997</c:v>
                </c:pt>
                <c:pt idx="3417">
                  <c:v>258.36</c:v>
                </c:pt>
                <c:pt idx="3418">
                  <c:v>258.38</c:v>
                </c:pt>
                <c:pt idx="3419">
                  <c:v>258.39999999999998</c:v>
                </c:pt>
                <c:pt idx="3420">
                  <c:v>258.42</c:v>
                </c:pt>
                <c:pt idx="3421">
                  <c:v>258.44</c:v>
                </c:pt>
                <c:pt idx="3422">
                  <c:v>258.45999999999998</c:v>
                </c:pt>
                <c:pt idx="3423">
                  <c:v>258.48</c:v>
                </c:pt>
                <c:pt idx="3424">
                  <c:v>258.5</c:v>
                </c:pt>
                <c:pt idx="3425">
                  <c:v>258.52</c:v>
                </c:pt>
                <c:pt idx="3426">
                  <c:v>258.54000000000002</c:v>
                </c:pt>
                <c:pt idx="3427">
                  <c:v>258.56</c:v>
                </c:pt>
                <c:pt idx="3428">
                  <c:v>258.58</c:v>
                </c:pt>
                <c:pt idx="3429">
                  <c:v>258.60000000000002</c:v>
                </c:pt>
                <c:pt idx="3430">
                  <c:v>258.62</c:v>
                </c:pt>
                <c:pt idx="3431">
                  <c:v>258.64</c:v>
                </c:pt>
                <c:pt idx="3432">
                  <c:v>258.66000000000003</c:v>
                </c:pt>
                <c:pt idx="3433">
                  <c:v>258.68</c:v>
                </c:pt>
                <c:pt idx="3434">
                  <c:v>258.7</c:v>
                </c:pt>
                <c:pt idx="3435">
                  <c:v>258.72000000000003</c:v>
                </c:pt>
                <c:pt idx="3436">
                  <c:v>258.74</c:v>
                </c:pt>
                <c:pt idx="3437">
                  <c:v>258.76</c:v>
                </c:pt>
                <c:pt idx="3438">
                  <c:v>258.77999999999997</c:v>
                </c:pt>
                <c:pt idx="3439">
                  <c:v>258.8</c:v>
                </c:pt>
                <c:pt idx="3440">
                  <c:v>258.82</c:v>
                </c:pt>
                <c:pt idx="3441">
                  <c:v>258.83999999999997</c:v>
                </c:pt>
                <c:pt idx="3442">
                  <c:v>258.86</c:v>
                </c:pt>
                <c:pt idx="3443">
                  <c:v>258.88</c:v>
                </c:pt>
                <c:pt idx="3444">
                  <c:v>258.89999999999998</c:v>
                </c:pt>
                <c:pt idx="3445">
                  <c:v>258.92</c:v>
                </c:pt>
                <c:pt idx="3446">
                  <c:v>258.94</c:v>
                </c:pt>
                <c:pt idx="3447">
                  <c:v>258.95999999999998</c:v>
                </c:pt>
                <c:pt idx="3448">
                  <c:v>258.98</c:v>
                </c:pt>
                <c:pt idx="3449">
                  <c:v>259</c:v>
                </c:pt>
                <c:pt idx="3450">
                  <c:v>259.02</c:v>
                </c:pt>
                <c:pt idx="3451">
                  <c:v>259.04000000000002</c:v>
                </c:pt>
                <c:pt idx="3452">
                  <c:v>259.06</c:v>
                </c:pt>
                <c:pt idx="3453">
                  <c:v>259.08</c:v>
                </c:pt>
                <c:pt idx="3454">
                  <c:v>259.10000000000002</c:v>
                </c:pt>
                <c:pt idx="3455">
                  <c:v>259.12</c:v>
                </c:pt>
                <c:pt idx="3456">
                  <c:v>259.14</c:v>
                </c:pt>
                <c:pt idx="3457">
                  <c:v>259.16000000000003</c:v>
                </c:pt>
                <c:pt idx="3458">
                  <c:v>259.18</c:v>
                </c:pt>
                <c:pt idx="3459">
                  <c:v>259.2</c:v>
                </c:pt>
                <c:pt idx="3460">
                  <c:v>259.22000000000003</c:v>
                </c:pt>
                <c:pt idx="3461">
                  <c:v>259.24</c:v>
                </c:pt>
                <c:pt idx="3462">
                  <c:v>259.26</c:v>
                </c:pt>
                <c:pt idx="3463">
                  <c:v>259.27999999999997</c:v>
                </c:pt>
                <c:pt idx="3464">
                  <c:v>259.3</c:v>
                </c:pt>
                <c:pt idx="3465">
                  <c:v>259.32</c:v>
                </c:pt>
                <c:pt idx="3466">
                  <c:v>259.33999999999997</c:v>
                </c:pt>
                <c:pt idx="3467">
                  <c:v>259.36</c:v>
                </c:pt>
                <c:pt idx="3468">
                  <c:v>259.38</c:v>
                </c:pt>
                <c:pt idx="3469">
                  <c:v>259.39999999999998</c:v>
                </c:pt>
                <c:pt idx="3470">
                  <c:v>259.42</c:v>
                </c:pt>
                <c:pt idx="3471">
                  <c:v>259.44</c:v>
                </c:pt>
                <c:pt idx="3472">
                  <c:v>259.45999999999998</c:v>
                </c:pt>
                <c:pt idx="3473">
                  <c:v>259.48</c:v>
                </c:pt>
                <c:pt idx="3474">
                  <c:v>259.5</c:v>
                </c:pt>
                <c:pt idx="3475">
                  <c:v>259.52</c:v>
                </c:pt>
                <c:pt idx="3476">
                  <c:v>259.54000000000002</c:v>
                </c:pt>
                <c:pt idx="3477">
                  <c:v>259.56</c:v>
                </c:pt>
                <c:pt idx="3478">
                  <c:v>259.58</c:v>
                </c:pt>
                <c:pt idx="3479">
                  <c:v>259.60000000000002</c:v>
                </c:pt>
                <c:pt idx="3480">
                  <c:v>259.62</c:v>
                </c:pt>
                <c:pt idx="3481">
                  <c:v>259.64</c:v>
                </c:pt>
                <c:pt idx="3482">
                  <c:v>259.66000000000003</c:v>
                </c:pt>
                <c:pt idx="3483">
                  <c:v>259.68</c:v>
                </c:pt>
                <c:pt idx="3484">
                  <c:v>259.7</c:v>
                </c:pt>
                <c:pt idx="3485">
                  <c:v>259.72000000000003</c:v>
                </c:pt>
                <c:pt idx="3486">
                  <c:v>259.74</c:v>
                </c:pt>
                <c:pt idx="3487">
                  <c:v>259.76</c:v>
                </c:pt>
                <c:pt idx="3488">
                  <c:v>259.77999999999997</c:v>
                </c:pt>
                <c:pt idx="3489">
                  <c:v>259.8</c:v>
                </c:pt>
                <c:pt idx="3490">
                  <c:v>259.82</c:v>
                </c:pt>
                <c:pt idx="3491">
                  <c:v>259.83999999999997</c:v>
                </c:pt>
                <c:pt idx="3492">
                  <c:v>259.86</c:v>
                </c:pt>
                <c:pt idx="3493">
                  <c:v>259.88</c:v>
                </c:pt>
                <c:pt idx="3494">
                  <c:v>259.89999999999998</c:v>
                </c:pt>
                <c:pt idx="3495">
                  <c:v>259.92</c:v>
                </c:pt>
                <c:pt idx="3496">
                  <c:v>259.94</c:v>
                </c:pt>
                <c:pt idx="3497">
                  <c:v>259.95999999999998</c:v>
                </c:pt>
                <c:pt idx="3498">
                  <c:v>259.98</c:v>
                </c:pt>
                <c:pt idx="3499">
                  <c:v>260</c:v>
                </c:pt>
                <c:pt idx="3500">
                  <c:v>260.02</c:v>
                </c:pt>
                <c:pt idx="3501">
                  <c:v>260.04000000000002</c:v>
                </c:pt>
                <c:pt idx="3502">
                  <c:v>260.06</c:v>
                </c:pt>
                <c:pt idx="3503">
                  <c:v>260.08</c:v>
                </c:pt>
                <c:pt idx="3504">
                  <c:v>260.10000000000002</c:v>
                </c:pt>
                <c:pt idx="3505">
                  <c:v>260.12</c:v>
                </c:pt>
                <c:pt idx="3506">
                  <c:v>260.14</c:v>
                </c:pt>
                <c:pt idx="3507">
                  <c:v>260.16000000000003</c:v>
                </c:pt>
                <c:pt idx="3508">
                  <c:v>260.18</c:v>
                </c:pt>
                <c:pt idx="3509">
                  <c:v>260.2</c:v>
                </c:pt>
                <c:pt idx="3510">
                  <c:v>260.22000000000003</c:v>
                </c:pt>
                <c:pt idx="3511">
                  <c:v>260.24</c:v>
                </c:pt>
                <c:pt idx="3512">
                  <c:v>260.26</c:v>
                </c:pt>
                <c:pt idx="3513">
                  <c:v>260.27999999999997</c:v>
                </c:pt>
                <c:pt idx="3514">
                  <c:v>260.3</c:v>
                </c:pt>
                <c:pt idx="3515">
                  <c:v>260.32</c:v>
                </c:pt>
                <c:pt idx="3516">
                  <c:v>260.33999999999997</c:v>
                </c:pt>
                <c:pt idx="3517">
                  <c:v>260.36</c:v>
                </c:pt>
                <c:pt idx="3518">
                  <c:v>260.38</c:v>
                </c:pt>
                <c:pt idx="3519">
                  <c:v>260.39999999999998</c:v>
                </c:pt>
                <c:pt idx="3520">
                  <c:v>260.42</c:v>
                </c:pt>
                <c:pt idx="3521">
                  <c:v>260.44</c:v>
                </c:pt>
                <c:pt idx="3522">
                  <c:v>260.45999999999998</c:v>
                </c:pt>
                <c:pt idx="3523">
                  <c:v>260.48</c:v>
                </c:pt>
                <c:pt idx="3524">
                  <c:v>260.5</c:v>
                </c:pt>
                <c:pt idx="3525">
                  <c:v>260.52</c:v>
                </c:pt>
                <c:pt idx="3526">
                  <c:v>260.54000000000002</c:v>
                </c:pt>
                <c:pt idx="3527">
                  <c:v>260.56</c:v>
                </c:pt>
                <c:pt idx="3528">
                  <c:v>260.58</c:v>
                </c:pt>
                <c:pt idx="3529">
                  <c:v>260.60000000000002</c:v>
                </c:pt>
                <c:pt idx="3530">
                  <c:v>260.62</c:v>
                </c:pt>
                <c:pt idx="3531">
                  <c:v>260.64</c:v>
                </c:pt>
                <c:pt idx="3532">
                  <c:v>260.66000000000003</c:v>
                </c:pt>
                <c:pt idx="3533">
                  <c:v>260.68</c:v>
                </c:pt>
                <c:pt idx="3534">
                  <c:v>260.7</c:v>
                </c:pt>
                <c:pt idx="3535">
                  <c:v>260.72000000000003</c:v>
                </c:pt>
                <c:pt idx="3536">
                  <c:v>260.74</c:v>
                </c:pt>
                <c:pt idx="3537">
                  <c:v>260.76</c:v>
                </c:pt>
                <c:pt idx="3538">
                  <c:v>260.77999999999997</c:v>
                </c:pt>
                <c:pt idx="3539">
                  <c:v>260.8</c:v>
                </c:pt>
                <c:pt idx="3540">
                  <c:v>260.82</c:v>
                </c:pt>
                <c:pt idx="3541">
                  <c:v>260.83999999999997</c:v>
                </c:pt>
                <c:pt idx="3542">
                  <c:v>260.86</c:v>
                </c:pt>
                <c:pt idx="3543">
                  <c:v>260.88</c:v>
                </c:pt>
                <c:pt idx="3544">
                  <c:v>260.89999999999998</c:v>
                </c:pt>
                <c:pt idx="3545">
                  <c:v>260.92</c:v>
                </c:pt>
                <c:pt idx="3546">
                  <c:v>260.94</c:v>
                </c:pt>
                <c:pt idx="3547">
                  <c:v>260.95999999999998</c:v>
                </c:pt>
                <c:pt idx="3548">
                  <c:v>260.98</c:v>
                </c:pt>
                <c:pt idx="3549">
                  <c:v>261</c:v>
                </c:pt>
                <c:pt idx="3550">
                  <c:v>261.02</c:v>
                </c:pt>
                <c:pt idx="3551">
                  <c:v>261.04000000000002</c:v>
                </c:pt>
                <c:pt idx="3552">
                  <c:v>261.06</c:v>
                </c:pt>
                <c:pt idx="3553">
                  <c:v>261.08</c:v>
                </c:pt>
                <c:pt idx="3554">
                  <c:v>261.10000000000002</c:v>
                </c:pt>
                <c:pt idx="3555">
                  <c:v>261.12</c:v>
                </c:pt>
                <c:pt idx="3556">
                  <c:v>261.14</c:v>
                </c:pt>
                <c:pt idx="3557">
                  <c:v>261.16000000000003</c:v>
                </c:pt>
                <c:pt idx="3558">
                  <c:v>261.18</c:v>
                </c:pt>
                <c:pt idx="3559">
                  <c:v>261.2</c:v>
                </c:pt>
                <c:pt idx="3560">
                  <c:v>261.22000000000003</c:v>
                </c:pt>
                <c:pt idx="3561">
                  <c:v>261.24</c:v>
                </c:pt>
                <c:pt idx="3562">
                  <c:v>261.26</c:v>
                </c:pt>
                <c:pt idx="3563">
                  <c:v>261.27999999999997</c:v>
                </c:pt>
                <c:pt idx="3564">
                  <c:v>261.3</c:v>
                </c:pt>
                <c:pt idx="3565">
                  <c:v>261.32</c:v>
                </c:pt>
                <c:pt idx="3566">
                  <c:v>261.33999999999997</c:v>
                </c:pt>
                <c:pt idx="3567">
                  <c:v>261.36</c:v>
                </c:pt>
                <c:pt idx="3568">
                  <c:v>261.38</c:v>
                </c:pt>
                <c:pt idx="3569">
                  <c:v>261.39999999999998</c:v>
                </c:pt>
                <c:pt idx="3570">
                  <c:v>261.42</c:v>
                </c:pt>
                <c:pt idx="3571">
                  <c:v>261.44</c:v>
                </c:pt>
                <c:pt idx="3572">
                  <c:v>261.45999999999998</c:v>
                </c:pt>
                <c:pt idx="3573">
                  <c:v>261.48</c:v>
                </c:pt>
                <c:pt idx="3574">
                  <c:v>261.5</c:v>
                </c:pt>
                <c:pt idx="3575">
                  <c:v>261.52</c:v>
                </c:pt>
                <c:pt idx="3576">
                  <c:v>261.54000000000002</c:v>
                </c:pt>
                <c:pt idx="3577">
                  <c:v>261.56</c:v>
                </c:pt>
                <c:pt idx="3578">
                  <c:v>261.58</c:v>
                </c:pt>
                <c:pt idx="3579">
                  <c:v>261.60000000000002</c:v>
                </c:pt>
                <c:pt idx="3580">
                  <c:v>261.62</c:v>
                </c:pt>
                <c:pt idx="3581">
                  <c:v>261.64</c:v>
                </c:pt>
                <c:pt idx="3582">
                  <c:v>261.66000000000003</c:v>
                </c:pt>
                <c:pt idx="3583">
                  <c:v>261.68</c:v>
                </c:pt>
                <c:pt idx="3584">
                  <c:v>261.7</c:v>
                </c:pt>
                <c:pt idx="3585">
                  <c:v>261.72000000000003</c:v>
                </c:pt>
                <c:pt idx="3586">
                  <c:v>261.74</c:v>
                </c:pt>
                <c:pt idx="3587">
                  <c:v>261.76</c:v>
                </c:pt>
                <c:pt idx="3588">
                  <c:v>261.77999999999997</c:v>
                </c:pt>
                <c:pt idx="3589">
                  <c:v>261.8</c:v>
                </c:pt>
                <c:pt idx="3590">
                  <c:v>261.82</c:v>
                </c:pt>
                <c:pt idx="3591">
                  <c:v>261.83999999999997</c:v>
                </c:pt>
                <c:pt idx="3592">
                  <c:v>261.86</c:v>
                </c:pt>
                <c:pt idx="3593">
                  <c:v>261.88</c:v>
                </c:pt>
                <c:pt idx="3594">
                  <c:v>261.89999999999998</c:v>
                </c:pt>
                <c:pt idx="3595">
                  <c:v>261.92</c:v>
                </c:pt>
                <c:pt idx="3596">
                  <c:v>261.94</c:v>
                </c:pt>
                <c:pt idx="3597">
                  <c:v>261.95999999999998</c:v>
                </c:pt>
                <c:pt idx="3598">
                  <c:v>261.98</c:v>
                </c:pt>
                <c:pt idx="3599">
                  <c:v>262</c:v>
                </c:pt>
                <c:pt idx="3600">
                  <c:v>262.02</c:v>
                </c:pt>
                <c:pt idx="3601">
                  <c:v>262.04000000000002</c:v>
                </c:pt>
                <c:pt idx="3602">
                  <c:v>262.06</c:v>
                </c:pt>
                <c:pt idx="3603">
                  <c:v>262.08</c:v>
                </c:pt>
                <c:pt idx="3604">
                  <c:v>262.10000000000002</c:v>
                </c:pt>
                <c:pt idx="3605">
                  <c:v>262.12</c:v>
                </c:pt>
                <c:pt idx="3606">
                  <c:v>262.14</c:v>
                </c:pt>
                <c:pt idx="3607">
                  <c:v>262.16000000000003</c:v>
                </c:pt>
                <c:pt idx="3608">
                  <c:v>262.18</c:v>
                </c:pt>
                <c:pt idx="3609">
                  <c:v>262.2</c:v>
                </c:pt>
                <c:pt idx="3610">
                  <c:v>262.22000000000003</c:v>
                </c:pt>
                <c:pt idx="3611">
                  <c:v>262.24</c:v>
                </c:pt>
                <c:pt idx="3612">
                  <c:v>262.26</c:v>
                </c:pt>
                <c:pt idx="3613">
                  <c:v>262.27999999999997</c:v>
                </c:pt>
                <c:pt idx="3614">
                  <c:v>262.3</c:v>
                </c:pt>
                <c:pt idx="3615">
                  <c:v>262.32</c:v>
                </c:pt>
                <c:pt idx="3616">
                  <c:v>262.33999999999997</c:v>
                </c:pt>
                <c:pt idx="3617">
                  <c:v>262.36</c:v>
                </c:pt>
                <c:pt idx="3618">
                  <c:v>262.38</c:v>
                </c:pt>
                <c:pt idx="3619">
                  <c:v>262.39999999999998</c:v>
                </c:pt>
                <c:pt idx="3620">
                  <c:v>262.42</c:v>
                </c:pt>
                <c:pt idx="3621">
                  <c:v>262.44</c:v>
                </c:pt>
                <c:pt idx="3622">
                  <c:v>262.45999999999998</c:v>
                </c:pt>
                <c:pt idx="3623">
                  <c:v>262.48</c:v>
                </c:pt>
                <c:pt idx="3624">
                  <c:v>262.5</c:v>
                </c:pt>
                <c:pt idx="3625">
                  <c:v>262.52</c:v>
                </c:pt>
                <c:pt idx="3626">
                  <c:v>262.54000000000002</c:v>
                </c:pt>
                <c:pt idx="3627">
                  <c:v>262.56</c:v>
                </c:pt>
                <c:pt idx="3628">
                  <c:v>262.58</c:v>
                </c:pt>
                <c:pt idx="3629">
                  <c:v>262.60000000000002</c:v>
                </c:pt>
                <c:pt idx="3630">
                  <c:v>262.62</c:v>
                </c:pt>
                <c:pt idx="3631">
                  <c:v>262.64</c:v>
                </c:pt>
                <c:pt idx="3632">
                  <c:v>262.66000000000003</c:v>
                </c:pt>
                <c:pt idx="3633">
                  <c:v>262.68</c:v>
                </c:pt>
                <c:pt idx="3634">
                  <c:v>262.7</c:v>
                </c:pt>
                <c:pt idx="3635">
                  <c:v>262.72000000000003</c:v>
                </c:pt>
                <c:pt idx="3636">
                  <c:v>262.74</c:v>
                </c:pt>
                <c:pt idx="3637">
                  <c:v>262.76</c:v>
                </c:pt>
                <c:pt idx="3638">
                  <c:v>262.77999999999997</c:v>
                </c:pt>
                <c:pt idx="3639">
                  <c:v>262.8</c:v>
                </c:pt>
                <c:pt idx="3640">
                  <c:v>262.82</c:v>
                </c:pt>
                <c:pt idx="3641">
                  <c:v>262.83999999999997</c:v>
                </c:pt>
                <c:pt idx="3642">
                  <c:v>262.86</c:v>
                </c:pt>
                <c:pt idx="3643">
                  <c:v>262.88</c:v>
                </c:pt>
                <c:pt idx="3644">
                  <c:v>262.89999999999998</c:v>
                </c:pt>
                <c:pt idx="3645">
                  <c:v>262.92</c:v>
                </c:pt>
                <c:pt idx="3646">
                  <c:v>262.94</c:v>
                </c:pt>
                <c:pt idx="3647">
                  <c:v>262.95999999999998</c:v>
                </c:pt>
                <c:pt idx="3648">
                  <c:v>262.98</c:v>
                </c:pt>
                <c:pt idx="3649">
                  <c:v>263</c:v>
                </c:pt>
                <c:pt idx="3650">
                  <c:v>263.02</c:v>
                </c:pt>
                <c:pt idx="3651">
                  <c:v>263.04000000000002</c:v>
                </c:pt>
                <c:pt idx="3652">
                  <c:v>263.06</c:v>
                </c:pt>
                <c:pt idx="3653">
                  <c:v>263.08</c:v>
                </c:pt>
                <c:pt idx="3654">
                  <c:v>263.10000000000002</c:v>
                </c:pt>
                <c:pt idx="3655">
                  <c:v>263.12</c:v>
                </c:pt>
                <c:pt idx="3656">
                  <c:v>263.14</c:v>
                </c:pt>
                <c:pt idx="3657">
                  <c:v>263.16000000000003</c:v>
                </c:pt>
                <c:pt idx="3658">
                  <c:v>263.18</c:v>
                </c:pt>
                <c:pt idx="3659">
                  <c:v>263.2</c:v>
                </c:pt>
                <c:pt idx="3660">
                  <c:v>263.22000000000003</c:v>
                </c:pt>
                <c:pt idx="3661">
                  <c:v>263.24</c:v>
                </c:pt>
                <c:pt idx="3662">
                  <c:v>263.26</c:v>
                </c:pt>
                <c:pt idx="3663">
                  <c:v>263.27999999999997</c:v>
                </c:pt>
                <c:pt idx="3664">
                  <c:v>263.3</c:v>
                </c:pt>
                <c:pt idx="3665">
                  <c:v>263.32</c:v>
                </c:pt>
                <c:pt idx="3666">
                  <c:v>263.33999999999997</c:v>
                </c:pt>
                <c:pt idx="3667">
                  <c:v>263.36</c:v>
                </c:pt>
                <c:pt idx="3668">
                  <c:v>263.38</c:v>
                </c:pt>
                <c:pt idx="3669">
                  <c:v>263.39999999999998</c:v>
                </c:pt>
                <c:pt idx="3670">
                  <c:v>263.42</c:v>
                </c:pt>
                <c:pt idx="3671">
                  <c:v>263.44</c:v>
                </c:pt>
                <c:pt idx="3672">
                  <c:v>263.45999999999998</c:v>
                </c:pt>
                <c:pt idx="3673">
                  <c:v>263.48</c:v>
                </c:pt>
                <c:pt idx="3674">
                  <c:v>263.5</c:v>
                </c:pt>
                <c:pt idx="3675">
                  <c:v>263.52</c:v>
                </c:pt>
                <c:pt idx="3676">
                  <c:v>263.54000000000002</c:v>
                </c:pt>
                <c:pt idx="3677">
                  <c:v>263.56</c:v>
                </c:pt>
                <c:pt idx="3678">
                  <c:v>263.58</c:v>
                </c:pt>
                <c:pt idx="3679">
                  <c:v>263.60000000000002</c:v>
                </c:pt>
                <c:pt idx="3680">
                  <c:v>263.62</c:v>
                </c:pt>
                <c:pt idx="3681">
                  <c:v>263.64</c:v>
                </c:pt>
                <c:pt idx="3682">
                  <c:v>263.66000000000003</c:v>
                </c:pt>
                <c:pt idx="3683">
                  <c:v>263.68</c:v>
                </c:pt>
                <c:pt idx="3684">
                  <c:v>263.7</c:v>
                </c:pt>
                <c:pt idx="3685">
                  <c:v>263.72000000000003</c:v>
                </c:pt>
                <c:pt idx="3686">
                  <c:v>263.74</c:v>
                </c:pt>
                <c:pt idx="3687">
                  <c:v>263.76</c:v>
                </c:pt>
                <c:pt idx="3688">
                  <c:v>263.77999999999997</c:v>
                </c:pt>
                <c:pt idx="3689">
                  <c:v>263.8</c:v>
                </c:pt>
                <c:pt idx="3690">
                  <c:v>263.82</c:v>
                </c:pt>
                <c:pt idx="3691">
                  <c:v>263.83999999999997</c:v>
                </c:pt>
                <c:pt idx="3692">
                  <c:v>263.86</c:v>
                </c:pt>
                <c:pt idx="3693">
                  <c:v>263.88</c:v>
                </c:pt>
                <c:pt idx="3694">
                  <c:v>263.89999999999998</c:v>
                </c:pt>
                <c:pt idx="3695">
                  <c:v>263.92</c:v>
                </c:pt>
                <c:pt idx="3696">
                  <c:v>263.94</c:v>
                </c:pt>
                <c:pt idx="3697">
                  <c:v>263.95999999999998</c:v>
                </c:pt>
                <c:pt idx="3698">
                  <c:v>263.98</c:v>
                </c:pt>
                <c:pt idx="3699">
                  <c:v>264</c:v>
                </c:pt>
                <c:pt idx="3700">
                  <c:v>264.02</c:v>
                </c:pt>
                <c:pt idx="3701">
                  <c:v>264.04000000000002</c:v>
                </c:pt>
                <c:pt idx="3702">
                  <c:v>264.06</c:v>
                </c:pt>
                <c:pt idx="3703">
                  <c:v>264.08</c:v>
                </c:pt>
                <c:pt idx="3704">
                  <c:v>264.10000000000002</c:v>
                </c:pt>
                <c:pt idx="3705">
                  <c:v>264.12</c:v>
                </c:pt>
                <c:pt idx="3706">
                  <c:v>264.14</c:v>
                </c:pt>
                <c:pt idx="3707">
                  <c:v>264.16000000000003</c:v>
                </c:pt>
                <c:pt idx="3708">
                  <c:v>264.18</c:v>
                </c:pt>
                <c:pt idx="3709">
                  <c:v>264.2</c:v>
                </c:pt>
                <c:pt idx="3710">
                  <c:v>264.22000000000003</c:v>
                </c:pt>
                <c:pt idx="3711">
                  <c:v>264.24</c:v>
                </c:pt>
                <c:pt idx="3712">
                  <c:v>264.26</c:v>
                </c:pt>
                <c:pt idx="3713">
                  <c:v>264.27999999999997</c:v>
                </c:pt>
                <c:pt idx="3714">
                  <c:v>264.3</c:v>
                </c:pt>
                <c:pt idx="3715">
                  <c:v>264.32</c:v>
                </c:pt>
                <c:pt idx="3716">
                  <c:v>264.33999999999997</c:v>
                </c:pt>
                <c:pt idx="3717">
                  <c:v>264.36</c:v>
                </c:pt>
                <c:pt idx="3718">
                  <c:v>264.38</c:v>
                </c:pt>
                <c:pt idx="3719">
                  <c:v>264.39999999999998</c:v>
                </c:pt>
                <c:pt idx="3720">
                  <c:v>264.42</c:v>
                </c:pt>
                <c:pt idx="3721">
                  <c:v>264.44</c:v>
                </c:pt>
                <c:pt idx="3722">
                  <c:v>264.45999999999998</c:v>
                </c:pt>
                <c:pt idx="3723">
                  <c:v>264.48</c:v>
                </c:pt>
                <c:pt idx="3724">
                  <c:v>264.5</c:v>
                </c:pt>
                <c:pt idx="3725">
                  <c:v>264.52</c:v>
                </c:pt>
                <c:pt idx="3726">
                  <c:v>264.54000000000002</c:v>
                </c:pt>
                <c:pt idx="3727">
                  <c:v>264.56</c:v>
                </c:pt>
                <c:pt idx="3728">
                  <c:v>264.58</c:v>
                </c:pt>
                <c:pt idx="3729">
                  <c:v>264.60000000000002</c:v>
                </c:pt>
                <c:pt idx="3730">
                  <c:v>264.62</c:v>
                </c:pt>
                <c:pt idx="3731">
                  <c:v>264.64</c:v>
                </c:pt>
                <c:pt idx="3732">
                  <c:v>264.66000000000003</c:v>
                </c:pt>
                <c:pt idx="3733">
                  <c:v>264.68</c:v>
                </c:pt>
                <c:pt idx="3734">
                  <c:v>264.7</c:v>
                </c:pt>
                <c:pt idx="3735">
                  <c:v>264.72000000000003</c:v>
                </c:pt>
                <c:pt idx="3736">
                  <c:v>264.74</c:v>
                </c:pt>
                <c:pt idx="3737">
                  <c:v>264.76</c:v>
                </c:pt>
                <c:pt idx="3738">
                  <c:v>264.77999999999997</c:v>
                </c:pt>
                <c:pt idx="3739">
                  <c:v>264.8</c:v>
                </c:pt>
                <c:pt idx="3740">
                  <c:v>264.82</c:v>
                </c:pt>
                <c:pt idx="3741">
                  <c:v>264.83999999999997</c:v>
                </c:pt>
                <c:pt idx="3742">
                  <c:v>264.86</c:v>
                </c:pt>
                <c:pt idx="3743">
                  <c:v>264.88</c:v>
                </c:pt>
                <c:pt idx="3744">
                  <c:v>264.89999999999998</c:v>
                </c:pt>
                <c:pt idx="3745">
                  <c:v>264.92</c:v>
                </c:pt>
                <c:pt idx="3746">
                  <c:v>264.94</c:v>
                </c:pt>
                <c:pt idx="3747">
                  <c:v>264.95999999999998</c:v>
                </c:pt>
                <c:pt idx="3748">
                  <c:v>264.98</c:v>
                </c:pt>
                <c:pt idx="3749">
                  <c:v>265</c:v>
                </c:pt>
                <c:pt idx="3750">
                  <c:v>265.02</c:v>
                </c:pt>
                <c:pt idx="3751">
                  <c:v>265.04000000000002</c:v>
                </c:pt>
                <c:pt idx="3752">
                  <c:v>265.06</c:v>
                </c:pt>
                <c:pt idx="3753">
                  <c:v>265.08</c:v>
                </c:pt>
                <c:pt idx="3754">
                  <c:v>265.10000000000002</c:v>
                </c:pt>
                <c:pt idx="3755">
                  <c:v>265.12</c:v>
                </c:pt>
                <c:pt idx="3756">
                  <c:v>265.14</c:v>
                </c:pt>
                <c:pt idx="3757">
                  <c:v>265.16000000000003</c:v>
                </c:pt>
                <c:pt idx="3758">
                  <c:v>265.18</c:v>
                </c:pt>
                <c:pt idx="3759">
                  <c:v>265.2</c:v>
                </c:pt>
                <c:pt idx="3760">
                  <c:v>265.22000000000003</c:v>
                </c:pt>
                <c:pt idx="3761">
                  <c:v>265.24</c:v>
                </c:pt>
                <c:pt idx="3762">
                  <c:v>265.26</c:v>
                </c:pt>
                <c:pt idx="3763">
                  <c:v>265.27999999999997</c:v>
                </c:pt>
                <c:pt idx="3764">
                  <c:v>265.3</c:v>
                </c:pt>
                <c:pt idx="3765">
                  <c:v>265.32</c:v>
                </c:pt>
                <c:pt idx="3766">
                  <c:v>265.33999999999997</c:v>
                </c:pt>
                <c:pt idx="3767">
                  <c:v>265.36</c:v>
                </c:pt>
                <c:pt idx="3768">
                  <c:v>265.38</c:v>
                </c:pt>
                <c:pt idx="3769">
                  <c:v>265.39999999999998</c:v>
                </c:pt>
                <c:pt idx="3770">
                  <c:v>265.42</c:v>
                </c:pt>
                <c:pt idx="3771">
                  <c:v>265.44</c:v>
                </c:pt>
                <c:pt idx="3772">
                  <c:v>265.45999999999998</c:v>
                </c:pt>
                <c:pt idx="3773">
                  <c:v>265.48</c:v>
                </c:pt>
                <c:pt idx="3774">
                  <c:v>265.5</c:v>
                </c:pt>
                <c:pt idx="3775">
                  <c:v>265.52</c:v>
                </c:pt>
                <c:pt idx="3776">
                  <c:v>265.54000000000002</c:v>
                </c:pt>
                <c:pt idx="3777">
                  <c:v>265.56</c:v>
                </c:pt>
                <c:pt idx="3778">
                  <c:v>265.58</c:v>
                </c:pt>
                <c:pt idx="3779">
                  <c:v>265.60000000000002</c:v>
                </c:pt>
                <c:pt idx="3780">
                  <c:v>265.62</c:v>
                </c:pt>
                <c:pt idx="3781">
                  <c:v>265.64</c:v>
                </c:pt>
                <c:pt idx="3782">
                  <c:v>265.66000000000003</c:v>
                </c:pt>
                <c:pt idx="3783">
                  <c:v>265.68</c:v>
                </c:pt>
                <c:pt idx="3784">
                  <c:v>265.7</c:v>
                </c:pt>
                <c:pt idx="3785">
                  <c:v>265.72000000000003</c:v>
                </c:pt>
                <c:pt idx="3786">
                  <c:v>265.74</c:v>
                </c:pt>
                <c:pt idx="3787">
                  <c:v>265.76</c:v>
                </c:pt>
                <c:pt idx="3788">
                  <c:v>265.77999999999997</c:v>
                </c:pt>
                <c:pt idx="3789">
                  <c:v>265.8</c:v>
                </c:pt>
                <c:pt idx="3790">
                  <c:v>265.82</c:v>
                </c:pt>
                <c:pt idx="3791">
                  <c:v>265.83999999999997</c:v>
                </c:pt>
                <c:pt idx="3792">
                  <c:v>265.86</c:v>
                </c:pt>
                <c:pt idx="3793">
                  <c:v>265.88</c:v>
                </c:pt>
                <c:pt idx="3794">
                  <c:v>265.89999999999998</c:v>
                </c:pt>
                <c:pt idx="3795">
                  <c:v>265.92</c:v>
                </c:pt>
                <c:pt idx="3796">
                  <c:v>265.94</c:v>
                </c:pt>
                <c:pt idx="3797">
                  <c:v>265.95999999999998</c:v>
                </c:pt>
                <c:pt idx="3798">
                  <c:v>265.98</c:v>
                </c:pt>
                <c:pt idx="3799">
                  <c:v>266</c:v>
                </c:pt>
                <c:pt idx="3800">
                  <c:v>266.02</c:v>
                </c:pt>
                <c:pt idx="3801">
                  <c:v>266.04000000000002</c:v>
                </c:pt>
                <c:pt idx="3802">
                  <c:v>266.06</c:v>
                </c:pt>
                <c:pt idx="3803">
                  <c:v>266.08</c:v>
                </c:pt>
                <c:pt idx="3804">
                  <c:v>266.10000000000002</c:v>
                </c:pt>
                <c:pt idx="3805">
                  <c:v>266.12</c:v>
                </c:pt>
                <c:pt idx="3806">
                  <c:v>266.14</c:v>
                </c:pt>
                <c:pt idx="3807">
                  <c:v>266.16000000000003</c:v>
                </c:pt>
                <c:pt idx="3808">
                  <c:v>266.18</c:v>
                </c:pt>
                <c:pt idx="3809">
                  <c:v>266.2</c:v>
                </c:pt>
                <c:pt idx="3810">
                  <c:v>266.22000000000003</c:v>
                </c:pt>
                <c:pt idx="3811">
                  <c:v>266.24</c:v>
                </c:pt>
                <c:pt idx="3812">
                  <c:v>266.26</c:v>
                </c:pt>
                <c:pt idx="3813">
                  <c:v>266.27999999999997</c:v>
                </c:pt>
                <c:pt idx="3814">
                  <c:v>266.3</c:v>
                </c:pt>
                <c:pt idx="3815">
                  <c:v>266.32</c:v>
                </c:pt>
                <c:pt idx="3816">
                  <c:v>266.33999999999997</c:v>
                </c:pt>
                <c:pt idx="3817">
                  <c:v>266.36</c:v>
                </c:pt>
                <c:pt idx="3818">
                  <c:v>266.38</c:v>
                </c:pt>
                <c:pt idx="3819">
                  <c:v>266.39999999999998</c:v>
                </c:pt>
                <c:pt idx="3820">
                  <c:v>266.42</c:v>
                </c:pt>
                <c:pt idx="3821">
                  <c:v>266.44</c:v>
                </c:pt>
                <c:pt idx="3822">
                  <c:v>266.45999999999998</c:v>
                </c:pt>
                <c:pt idx="3823">
                  <c:v>266.48</c:v>
                </c:pt>
                <c:pt idx="3824">
                  <c:v>266.5</c:v>
                </c:pt>
                <c:pt idx="3825">
                  <c:v>266.52</c:v>
                </c:pt>
                <c:pt idx="3826">
                  <c:v>266.54000000000002</c:v>
                </c:pt>
                <c:pt idx="3827">
                  <c:v>266.56</c:v>
                </c:pt>
                <c:pt idx="3828">
                  <c:v>266.58</c:v>
                </c:pt>
                <c:pt idx="3829">
                  <c:v>266.60000000000002</c:v>
                </c:pt>
                <c:pt idx="3830">
                  <c:v>266.62</c:v>
                </c:pt>
                <c:pt idx="3831">
                  <c:v>266.64</c:v>
                </c:pt>
                <c:pt idx="3832">
                  <c:v>266.66000000000003</c:v>
                </c:pt>
                <c:pt idx="3833">
                  <c:v>266.68</c:v>
                </c:pt>
                <c:pt idx="3834">
                  <c:v>266.7</c:v>
                </c:pt>
                <c:pt idx="3835">
                  <c:v>266.72000000000003</c:v>
                </c:pt>
                <c:pt idx="3836">
                  <c:v>266.74</c:v>
                </c:pt>
                <c:pt idx="3837">
                  <c:v>266.76</c:v>
                </c:pt>
                <c:pt idx="3838">
                  <c:v>266.77999999999997</c:v>
                </c:pt>
                <c:pt idx="3839">
                  <c:v>266.8</c:v>
                </c:pt>
                <c:pt idx="3840">
                  <c:v>266.82</c:v>
                </c:pt>
                <c:pt idx="3841">
                  <c:v>266.83999999999997</c:v>
                </c:pt>
                <c:pt idx="3842">
                  <c:v>266.86</c:v>
                </c:pt>
                <c:pt idx="3843">
                  <c:v>266.88</c:v>
                </c:pt>
                <c:pt idx="3844">
                  <c:v>266.89999999999998</c:v>
                </c:pt>
                <c:pt idx="3845">
                  <c:v>266.92</c:v>
                </c:pt>
                <c:pt idx="3846">
                  <c:v>266.94</c:v>
                </c:pt>
                <c:pt idx="3847">
                  <c:v>266.95999999999998</c:v>
                </c:pt>
                <c:pt idx="3848">
                  <c:v>266.98</c:v>
                </c:pt>
                <c:pt idx="3849">
                  <c:v>267</c:v>
                </c:pt>
                <c:pt idx="3850">
                  <c:v>267.02</c:v>
                </c:pt>
                <c:pt idx="3851">
                  <c:v>267.04000000000002</c:v>
                </c:pt>
                <c:pt idx="3852">
                  <c:v>267.06</c:v>
                </c:pt>
                <c:pt idx="3853">
                  <c:v>267.08</c:v>
                </c:pt>
                <c:pt idx="3854">
                  <c:v>267.10000000000002</c:v>
                </c:pt>
                <c:pt idx="3855">
                  <c:v>267.12</c:v>
                </c:pt>
                <c:pt idx="3856">
                  <c:v>267.14</c:v>
                </c:pt>
                <c:pt idx="3857">
                  <c:v>267.16000000000003</c:v>
                </c:pt>
                <c:pt idx="3858">
                  <c:v>267.18</c:v>
                </c:pt>
                <c:pt idx="3859">
                  <c:v>267.2</c:v>
                </c:pt>
                <c:pt idx="3860">
                  <c:v>267.22000000000003</c:v>
                </c:pt>
                <c:pt idx="3861">
                  <c:v>267.24</c:v>
                </c:pt>
                <c:pt idx="3862">
                  <c:v>267.26</c:v>
                </c:pt>
                <c:pt idx="3863">
                  <c:v>267.27999999999997</c:v>
                </c:pt>
                <c:pt idx="3864">
                  <c:v>267.3</c:v>
                </c:pt>
                <c:pt idx="3865">
                  <c:v>267.32</c:v>
                </c:pt>
                <c:pt idx="3866">
                  <c:v>267.33999999999997</c:v>
                </c:pt>
                <c:pt idx="3867">
                  <c:v>267.36</c:v>
                </c:pt>
                <c:pt idx="3868">
                  <c:v>267.38</c:v>
                </c:pt>
                <c:pt idx="3869">
                  <c:v>267.39999999999998</c:v>
                </c:pt>
                <c:pt idx="3870">
                  <c:v>267.42</c:v>
                </c:pt>
                <c:pt idx="3871">
                  <c:v>267.44</c:v>
                </c:pt>
                <c:pt idx="3872">
                  <c:v>267.45999999999998</c:v>
                </c:pt>
                <c:pt idx="3873">
                  <c:v>267.48</c:v>
                </c:pt>
                <c:pt idx="3874">
                  <c:v>267.5</c:v>
                </c:pt>
                <c:pt idx="3875">
                  <c:v>267.52</c:v>
                </c:pt>
                <c:pt idx="3876">
                  <c:v>267.54000000000002</c:v>
                </c:pt>
                <c:pt idx="3877">
                  <c:v>267.56</c:v>
                </c:pt>
                <c:pt idx="3878">
                  <c:v>267.58</c:v>
                </c:pt>
                <c:pt idx="3879">
                  <c:v>267.60000000000002</c:v>
                </c:pt>
                <c:pt idx="3880">
                  <c:v>267.62</c:v>
                </c:pt>
                <c:pt idx="3881">
                  <c:v>267.64</c:v>
                </c:pt>
                <c:pt idx="3882">
                  <c:v>267.66000000000003</c:v>
                </c:pt>
                <c:pt idx="3883">
                  <c:v>267.68</c:v>
                </c:pt>
                <c:pt idx="3884">
                  <c:v>267.7</c:v>
                </c:pt>
                <c:pt idx="3885">
                  <c:v>267.72000000000003</c:v>
                </c:pt>
                <c:pt idx="3886">
                  <c:v>267.74</c:v>
                </c:pt>
                <c:pt idx="3887">
                  <c:v>267.76</c:v>
                </c:pt>
                <c:pt idx="3888">
                  <c:v>267.77999999999997</c:v>
                </c:pt>
                <c:pt idx="3889">
                  <c:v>267.8</c:v>
                </c:pt>
                <c:pt idx="3890">
                  <c:v>267.82</c:v>
                </c:pt>
                <c:pt idx="3891">
                  <c:v>267.83999999999997</c:v>
                </c:pt>
                <c:pt idx="3892">
                  <c:v>267.86</c:v>
                </c:pt>
                <c:pt idx="3893">
                  <c:v>267.88</c:v>
                </c:pt>
                <c:pt idx="3894">
                  <c:v>267.89999999999998</c:v>
                </c:pt>
                <c:pt idx="3895">
                  <c:v>267.92</c:v>
                </c:pt>
                <c:pt idx="3896">
                  <c:v>267.94</c:v>
                </c:pt>
                <c:pt idx="3897">
                  <c:v>267.95999999999998</c:v>
                </c:pt>
                <c:pt idx="3898">
                  <c:v>267.98</c:v>
                </c:pt>
                <c:pt idx="3899">
                  <c:v>268</c:v>
                </c:pt>
                <c:pt idx="3900">
                  <c:v>268.02</c:v>
                </c:pt>
                <c:pt idx="3901">
                  <c:v>268.04000000000002</c:v>
                </c:pt>
                <c:pt idx="3902">
                  <c:v>268.06</c:v>
                </c:pt>
                <c:pt idx="3903">
                  <c:v>268.08</c:v>
                </c:pt>
                <c:pt idx="3904">
                  <c:v>268.10000000000002</c:v>
                </c:pt>
                <c:pt idx="3905">
                  <c:v>268.12</c:v>
                </c:pt>
                <c:pt idx="3906">
                  <c:v>268.14</c:v>
                </c:pt>
                <c:pt idx="3907">
                  <c:v>268.16000000000003</c:v>
                </c:pt>
                <c:pt idx="3908">
                  <c:v>268.18</c:v>
                </c:pt>
                <c:pt idx="3909">
                  <c:v>268.2</c:v>
                </c:pt>
                <c:pt idx="3910">
                  <c:v>268.22000000000003</c:v>
                </c:pt>
                <c:pt idx="3911">
                  <c:v>268.24</c:v>
                </c:pt>
                <c:pt idx="3912">
                  <c:v>268.26</c:v>
                </c:pt>
                <c:pt idx="3913">
                  <c:v>268.27999999999997</c:v>
                </c:pt>
                <c:pt idx="3914">
                  <c:v>268.3</c:v>
                </c:pt>
                <c:pt idx="3915">
                  <c:v>268.32</c:v>
                </c:pt>
                <c:pt idx="3916">
                  <c:v>268.33999999999997</c:v>
                </c:pt>
                <c:pt idx="3917">
                  <c:v>268.36</c:v>
                </c:pt>
                <c:pt idx="3918">
                  <c:v>268.38</c:v>
                </c:pt>
                <c:pt idx="3919">
                  <c:v>268.39999999999998</c:v>
                </c:pt>
                <c:pt idx="3920">
                  <c:v>268.42</c:v>
                </c:pt>
                <c:pt idx="3921">
                  <c:v>268.44</c:v>
                </c:pt>
                <c:pt idx="3922">
                  <c:v>268.45999999999998</c:v>
                </c:pt>
                <c:pt idx="3923">
                  <c:v>268.48</c:v>
                </c:pt>
                <c:pt idx="3924">
                  <c:v>268.5</c:v>
                </c:pt>
                <c:pt idx="3925">
                  <c:v>268.52</c:v>
                </c:pt>
                <c:pt idx="3926">
                  <c:v>268.54000000000002</c:v>
                </c:pt>
                <c:pt idx="3927">
                  <c:v>268.56</c:v>
                </c:pt>
                <c:pt idx="3928">
                  <c:v>268.58</c:v>
                </c:pt>
                <c:pt idx="3929">
                  <c:v>268.60000000000002</c:v>
                </c:pt>
                <c:pt idx="3930">
                  <c:v>268.62</c:v>
                </c:pt>
                <c:pt idx="3931">
                  <c:v>268.64</c:v>
                </c:pt>
                <c:pt idx="3932">
                  <c:v>268.66000000000003</c:v>
                </c:pt>
                <c:pt idx="3933">
                  <c:v>268.68</c:v>
                </c:pt>
                <c:pt idx="3934">
                  <c:v>268.7</c:v>
                </c:pt>
                <c:pt idx="3935">
                  <c:v>268.72000000000003</c:v>
                </c:pt>
                <c:pt idx="3936">
                  <c:v>268.74</c:v>
                </c:pt>
                <c:pt idx="3937">
                  <c:v>268.76</c:v>
                </c:pt>
                <c:pt idx="3938">
                  <c:v>268.77999999999997</c:v>
                </c:pt>
                <c:pt idx="3939">
                  <c:v>268.8</c:v>
                </c:pt>
                <c:pt idx="3940">
                  <c:v>268.82</c:v>
                </c:pt>
                <c:pt idx="3941">
                  <c:v>268.83999999999997</c:v>
                </c:pt>
                <c:pt idx="3942">
                  <c:v>268.86</c:v>
                </c:pt>
                <c:pt idx="3943">
                  <c:v>268.88</c:v>
                </c:pt>
                <c:pt idx="3944">
                  <c:v>268.89999999999998</c:v>
                </c:pt>
                <c:pt idx="3945">
                  <c:v>268.92</c:v>
                </c:pt>
                <c:pt idx="3946">
                  <c:v>268.94</c:v>
                </c:pt>
                <c:pt idx="3947">
                  <c:v>268.95999999999998</c:v>
                </c:pt>
                <c:pt idx="3948">
                  <c:v>268.98</c:v>
                </c:pt>
                <c:pt idx="3949">
                  <c:v>269</c:v>
                </c:pt>
                <c:pt idx="3950">
                  <c:v>269.02</c:v>
                </c:pt>
                <c:pt idx="3951">
                  <c:v>269.04000000000002</c:v>
                </c:pt>
                <c:pt idx="3952">
                  <c:v>269.06</c:v>
                </c:pt>
                <c:pt idx="3953">
                  <c:v>269.08</c:v>
                </c:pt>
                <c:pt idx="3954">
                  <c:v>269.10000000000002</c:v>
                </c:pt>
                <c:pt idx="3955">
                  <c:v>269.12</c:v>
                </c:pt>
                <c:pt idx="3956">
                  <c:v>269.14</c:v>
                </c:pt>
                <c:pt idx="3957">
                  <c:v>269.16000000000003</c:v>
                </c:pt>
                <c:pt idx="3958">
                  <c:v>269.18</c:v>
                </c:pt>
                <c:pt idx="3959">
                  <c:v>269.2</c:v>
                </c:pt>
                <c:pt idx="3960">
                  <c:v>269.22000000000003</c:v>
                </c:pt>
                <c:pt idx="3961">
                  <c:v>269.24</c:v>
                </c:pt>
                <c:pt idx="3962">
                  <c:v>269.26</c:v>
                </c:pt>
                <c:pt idx="3963">
                  <c:v>269.27999999999997</c:v>
                </c:pt>
                <c:pt idx="3964">
                  <c:v>269.3</c:v>
                </c:pt>
                <c:pt idx="3965">
                  <c:v>269.32</c:v>
                </c:pt>
                <c:pt idx="3966">
                  <c:v>269.33999999999997</c:v>
                </c:pt>
                <c:pt idx="3967">
                  <c:v>269.36</c:v>
                </c:pt>
                <c:pt idx="3968">
                  <c:v>269.38</c:v>
                </c:pt>
                <c:pt idx="3969">
                  <c:v>269.39999999999998</c:v>
                </c:pt>
                <c:pt idx="3970">
                  <c:v>269.42</c:v>
                </c:pt>
                <c:pt idx="3971">
                  <c:v>269.44</c:v>
                </c:pt>
                <c:pt idx="3972">
                  <c:v>269.45999999999998</c:v>
                </c:pt>
                <c:pt idx="3973">
                  <c:v>269.48</c:v>
                </c:pt>
                <c:pt idx="3974">
                  <c:v>269.5</c:v>
                </c:pt>
                <c:pt idx="3975">
                  <c:v>269.52</c:v>
                </c:pt>
                <c:pt idx="3976">
                  <c:v>269.54000000000002</c:v>
                </c:pt>
                <c:pt idx="3977">
                  <c:v>269.56</c:v>
                </c:pt>
                <c:pt idx="3978">
                  <c:v>269.58</c:v>
                </c:pt>
                <c:pt idx="3979">
                  <c:v>269.60000000000002</c:v>
                </c:pt>
                <c:pt idx="3980">
                  <c:v>269.62</c:v>
                </c:pt>
                <c:pt idx="3981">
                  <c:v>269.64</c:v>
                </c:pt>
                <c:pt idx="3982">
                  <c:v>269.66000000000003</c:v>
                </c:pt>
                <c:pt idx="3983">
                  <c:v>269.68</c:v>
                </c:pt>
                <c:pt idx="3984">
                  <c:v>269.7</c:v>
                </c:pt>
                <c:pt idx="3985">
                  <c:v>269.72000000000003</c:v>
                </c:pt>
                <c:pt idx="3986">
                  <c:v>269.74</c:v>
                </c:pt>
                <c:pt idx="3987">
                  <c:v>269.76</c:v>
                </c:pt>
                <c:pt idx="3988">
                  <c:v>269.77999999999997</c:v>
                </c:pt>
                <c:pt idx="3989">
                  <c:v>269.8</c:v>
                </c:pt>
                <c:pt idx="3990">
                  <c:v>269.82</c:v>
                </c:pt>
                <c:pt idx="3991">
                  <c:v>269.83999999999997</c:v>
                </c:pt>
                <c:pt idx="3992">
                  <c:v>269.86</c:v>
                </c:pt>
                <c:pt idx="3993">
                  <c:v>269.88</c:v>
                </c:pt>
                <c:pt idx="3994">
                  <c:v>269.89999999999998</c:v>
                </c:pt>
                <c:pt idx="3995">
                  <c:v>269.92</c:v>
                </c:pt>
                <c:pt idx="3996">
                  <c:v>269.94</c:v>
                </c:pt>
                <c:pt idx="3997">
                  <c:v>269.95999999999998</c:v>
                </c:pt>
                <c:pt idx="3998">
                  <c:v>269.98</c:v>
                </c:pt>
                <c:pt idx="3999">
                  <c:v>270</c:v>
                </c:pt>
                <c:pt idx="4000">
                  <c:v>270.02</c:v>
                </c:pt>
                <c:pt idx="4001">
                  <c:v>270.04000000000002</c:v>
                </c:pt>
                <c:pt idx="4002">
                  <c:v>270.06</c:v>
                </c:pt>
                <c:pt idx="4003">
                  <c:v>270.08</c:v>
                </c:pt>
                <c:pt idx="4004">
                  <c:v>270.10000000000002</c:v>
                </c:pt>
                <c:pt idx="4005">
                  <c:v>270.12</c:v>
                </c:pt>
                <c:pt idx="4006">
                  <c:v>270.14</c:v>
                </c:pt>
                <c:pt idx="4007">
                  <c:v>270.16000000000003</c:v>
                </c:pt>
                <c:pt idx="4008">
                  <c:v>270.18</c:v>
                </c:pt>
                <c:pt idx="4009">
                  <c:v>270.2</c:v>
                </c:pt>
                <c:pt idx="4010">
                  <c:v>270.22000000000003</c:v>
                </c:pt>
                <c:pt idx="4011">
                  <c:v>270.24</c:v>
                </c:pt>
                <c:pt idx="4012">
                  <c:v>270.26</c:v>
                </c:pt>
                <c:pt idx="4013">
                  <c:v>270.27999999999997</c:v>
                </c:pt>
                <c:pt idx="4014">
                  <c:v>270.3</c:v>
                </c:pt>
                <c:pt idx="4015">
                  <c:v>270.32</c:v>
                </c:pt>
                <c:pt idx="4016">
                  <c:v>270.33999999999997</c:v>
                </c:pt>
                <c:pt idx="4017">
                  <c:v>270.36</c:v>
                </c:pt>
                <c:pt idx="4018">
                  <c:v>270.38</c:v>
                </c:pt>
                <c:pt idx="4019">
                  <c:v>270.39999999999998</c:v>
                </c:pt>
                <c:pt idx="4020">
                  <c:v>270.42</c:v>
                </c:pt>
                <c:pt idx="4021">
                  <c:v>270.44</c:v>
                </c:pt>
                <c:pt idx="4022">
                  <c:v>270.45999999999998</c:v>
                </c:pt>
                <c:pt idx="4023">
                  <c:v>270.48</c:v>
                </c:pt>
                <c:pt idx="4024">
                  <c:v>270.5</c:v>
                </c:pt>
                <c:pt idx="4025">
                  <c:v>270.52</c:v>
                </c:pt>
                <c:pt idx="4026">
                  <c:v>270.54000000000002</c:v>
                </c:pt>
                <c:pt idx="4027">
                  <c:v>270.56</c:v>
                </c:pt>
                <c:pt idx="4028">
                  <c:v>270.58</c:v>
                </c:pt>
                <c:pt idx="4029">
                  <c:v>270.60000000000002</c:v>
                </c:pt>
                <c:pt idx="4030">
                  <c:v>270.62</c:v>
                </c:pt>
                <c:pt idx="4031">
                  <c:v>270.64</c:v>
                </c:pt>
                <c:pt idx="4032">
                  <c:v>270.66000000000003</c:v>
                </c:pt>
                <c:pt idx="4033">
                  <c:v>270.68</c:v>
                </c:pt>
                <c:pt idx="4034">
                  <c:v>270.7</c:v>
                </c:pt>
                <c:pt idx="4035">
                  <c:v>270.72000000000003</c:v>
                </c:pt>
                <c:pt idx="4036">
                  <c:v>270.74</c:v>
                </c:pt>
                <c:pt idx="4037">
                  <c:v>270.76</c:v>
                </c:pt>
                <c:pt idx="4038">
                  <c:v>270.77999999999997</c:v>
                </c:pt>
                <c:pt idx="4039">
                  <c:v>270.8</c:v>
                </c:pt>
                <c:pt idx="4040">
                  <c:v>270.82</c:v>
                </c:pt>
                <c:pt idx="4041">
                  <c:v>270.83999999999997</c:v>
                </c:pt>
                <c:pt idx="4042">
                  <c:v>270.86</c:v>
                </c:pt>
                <c:pt idx="4043">
                  <c:v>270.88</c:v>
                </c:pt>
                <c:pt idx="4044">
                  <c:v>270.89999999999998</c:v>
                </c:pt>
                <c:pt idx="4045">
                  <c:v>270.92</c:v>
                </c:pt>
                <c:pt idx="4046">
                  <c:v>270.94</c:v>
                </c:pt>
                <c:pt idx="4047">
                  <c:v>270.95999999999998</c:v>
                </c:pt>
                <c:pt idx="4048">
                  <c:v>270.98</c:v>
                </c:pt>
                <c:pt idx="4049">
                  <c:v>271</c:v>
                </c:pt>
                <c:pt idx="4050">
                  <c:v>271.02</c:v>
                </c:pt>
                <c:pt idx="4051">
                  <c:v>271.04000000000002</c:v>
                </c:pt>
                <c:pt idx="4052">
                  <c:v>271.06</c:v>
                </c:pt>
                <c:pt idx="4053">
                  <c:v>271.08</c:v>
                </c:pt>
                <c:pt idx="4054">
                  <c:v>271.10000000000002</c:v>
                </c:pt>
                <c:pt idx="4055">
                  <c:v>271.12</c:v>
                </c:pt>
                <c:pt idx="4056">
                  <c:v>271.14</c:v>
                </c:pt>
                <c:pt idx="4057">
                  <c:v>271.16000000000003</c:v>
                </c:pt>
                <c:pt idx="4058">
                  <c:v>271.18</c:v>
                </c:pt>
                <c:pt idx="4059">
                  <c:v>271.2</c:v>
                </c:pt>
                <c:pt idx="4060">
                  <c:v>271.22000000000003</c:v>
                </c:pt>
                <c:pt idx="4061">
                  <c:v>271.24</c:v>
                </c:pt>
                <c:pt idx="4062">
                  <c:v>271.26</c:v>
                </c:pt>
                <c:pt idx="4063">
                  <c:v>271.27999999999997</c:v>
                </c:pt>
                <c:pt idx="4064">
                  <c:v>271.3</c:v>
                </c:pt>
                <c:pt idx="4065">
                  <c:v>271.32</c:v>
                </c:pt>
                <c:pt idx="4066">
                  <c:v>271.33999999999997</c:v>
                </c:pt>
                <c:pt idx="4067">
                  <c:v>271.36</c:v>
                </c:pt>
                <c:pt idx="4068">
                  <c:v>271.38</c:v>
                </c:pt>
                <c:pt idx="4069">
                  <c:v>271.39999999999998</c:v>
                </c:pt>
                <c:pt idx="4070">
                  <c:v>271.42</c:v>
                </c:pt>
                <c:pt idx="4071">
                  <c:v>271.44</c:v>
                </c:pt>
                <c:pt idx="4072">
                  <c:v>271.45999999999998</c:v>
                </c:pt>
                <c:pt idx="4073">
                  <c:v>271.48</c:v>
                </c:pt>
                <c:pt idx="4074">
                  <c:v>271.5</c:v>
                </c:pt>
                <c:pt idx="4075">
                  <c:v>271.52</c:v>
                </c:pt>
                <c:pt idx="4076">
                  <c:v>271.54000000000002</c:v>
                </c:pt>
                <c:pt idx="4077">
                  <c:v>271.56</c:v>
                </c:pt>
                <c:pt idx="4078">
                  <c:v>271.58</c:v>
                </c:pt>
                <c:pt idx="4079">
                  <c:v>271.60000000000002</c:v>
                </c:pt>
                <c:pt idx="4080">
                  <c:v>271.62</c:v>
                </c:pt>
                <c:pt idx="4081">
                  <c:v>271.64</c:v>
                </c:pt>
                <c:pt idx="4082">
                  <c:v>271.66000000000003</c:v>
                </c:pt>
                <c:pt idx="4083">
                  <c:v>271.68</c:v>
                </c:pt>
                <c:pt idx="4084">
                  <c:v>271.7</c:v>
                </c:pt>
                <c:pt idx="4085">
                  <c:v>271.72000000000003</c:v>
                </c:pt>
                <c:pt idx="4086">
                  <c:v>271.74</c:v>
                </c:pt>
                <c:pt idx="4087">
                  <c:v>271.76</c:v>
                </c:pt>
                <c:pt idx="4088">
                  <c:v>271.77999999999997</c:v>
                </c:pt>
                <c:pt idx="4089">
                  <c:v>271.8</c:v>
                </c:pt>
                <c:pt idx="4090">
                  <c:v>271.82</c:v>
                </c:pt>
                <c:pt idx="4091">
                  <c:v>271.83999999999997</c:v>
                </c:pt>
                <c:pt idx="4092">
                  <c:v>271.86</c:v>
                </c:pt>
                <c:pt idx="4093">
                  <c:v>271.88</c:v>
                </c:pt>
                <c:pt idx="4094">
                  <c:v>271.89999999999998</c:v>
                </c:pt>
                <c:pt idx="4095">
                  <c:v>271.92</c:v>
                </c:pt>
                <c:pt idx="4096">
                  <c:v>271.94</c:v>
                </c:pt>
                <c:pt idx="4097">
                  <c:v>271.95999999999998</c:v>
                </c:pt>
                <c:pt idx="4098">
                  <c:v>271.98</c:v>
                </c:pt>
                <c:pt idx="4099">
                  <c:v>272</c:v>
                </c:pt>
                <c:pt idx="4100">
                  <c:v>272.02</c:v>
                </c:pt>
                <c:pt idx="4101">
                  <c:v>272.04000000000002</c:v>
                </c:pt>
                <c:pt idx="4102">
                  <c:v>272.06</c:v>
                </c:pt>
                <c:pt idx="4103">
                  <c:v>272.08</c:v>
                </c:pt>
                <c:pt idx="4104">
                  <c:v>272.10000000000002</c:v>
                </c:pt>
                <c:pt idx="4105">
                  <c:v>272.12</c:v>
                </c:pt>
                <c:pt idx="4106">
                  <c:v>272.14</c:v>
                </c:pt>
                <c:pt idx="4107">
                  <c:v>272.16000000000003</c:v>
                </c:pt>
                <c:pt idx="4108">
                  <c:v>272.18</c:v>
                </c:pt>
                <c:pt idx="4109">
                  <c:v>272.2</c:v>
                </c:pt>
                <c:pt idx="4110">
                  <c:v>272.22000000000003</c:v>
                </c:pt>
                <c:pt idx="4111">
                  <c:v>272.24</c:v>
                </c:pt>
                <c:pt idx="4112">
                  <c:v>272.26</c:v>
                </c:pt>
                <c:pt idx="4113">
                  <c:v>272.27999999999997</c:v>
                </c:pt>
                <c:pt idx="4114">
                  <c:v>272.3</c:v>
                </c:pt>
                <c:pt idx="4115">
                  <c:v>272.32</c:v>
                </c:pt>
                <c:pt idx="4116">
                  <c:v>272.33999999999997</c:v>
                </c:pt>
                <c:pt idx="4117">
                  <c:v>272.36</c:v>
                </c:pt>
                <c:pt idx="4118">
                  <c:v>272.38</c:v>
                </c:pt>
                <c:pt idx="4119">
                  <c:v>272.39999999999998</c:v>
                </c:pt>
                <c:pt idx="4120">
                  <c:v>272.42</c:v>
                </c:pt>
                <c:pt idx="4121">
                  <c:v>272.44</c:v>
                </c:pt>
                <c:pt idx="4122">
                  <c:v>272.45999999999998</c:v>
                </c:pt>
                <c:pt idx="4123">
                  <c:v>272.48</c:v>
                </c:pt>
                <c:pt idx="4124">
                  <c:v>272.5</c:v>
                </c:pt>
                <c:pt idx="4125">
                  <c:v>272.52</c:v>
                </c:pt>
                <c:pt idx="4126">
                  <c:v>272.54000000000002</c:v>
                </c:pt>
                <c:pt idx="4127">
                  <c:v>272.56</c:v>
                </c:pt>
                <c:pt idx="4128">
                  <c:v>272.58</c:v>
                </c:pt>
                <c:pt idx="4129">
                  <c:v>272.60000000000002</c:v>
                </c:pt>
                <c:pt idx="4130">
                  <c:v>272.62</c:v>
                </c:pt>
                <c:pt idx="4131">
                  <c:v>272.64</c:v>
                </c:pt>
                <c:pt idx="4132">
                  <c:v>272.66000000000003</c:v>
                </c:pt>
                <c:pt idx="4133">
                  <c:v>272.68</c:v>
                </c:pt>
                <c:pt idx="4134">
                  <c:v>272.7</c:v>
                </c:pt>
                <c:pt idx="4135">
                  <c:v>272.72000000000003</c:v>
                </c:pt>
                <c:pt idx="4136">
                  <c:v>272.74</c:v>
                </c:pt>
                <c:pt idx="4137">
                  <c:v>272.76</c:v>
                </c:pt>
                <c:pt idx="4138">
                  <c:v>272.77999999999997</c:v>
                </c:pt>
                <c:pt idx="4139">
                  <c:v>272.8</c:v>
                </c:pt>
                <c:pt idx="4140">
                  <c:v>272.82</c:v>
                </c:pt>
                <c:pt idx="4141">
                  <c:v>272.83999999999997</c:v>
                </c:pt>
                <c:pt idx="4142">
                  <c:v>272.86</c:v>
                </c:pt>
                <c:pt idx="4143">
                  <c:v>272.88</c:v>
                </c:pt>
                <c:pt idx="4144">
                  <c:v>272.89999999999998</c:v>
                </c:pt>
                <c:pt idx="4145">
                  <c:v>272.92</c:v>
                </c:pt>
                <c:pt idx="4146">
                  <c:v>272.94</c:v>
                </c:pt>
                <c:pt idx="4147">
                  <c:v>272.95999999999998</c:v>
                </c:pt>
                <c:pt idx="4148">
                  <c:v>272.98</c:v>
                </c:pt>
                <c:pt idx="4149">
                  <c:v>273</c:v>
                </c:pt>
                <c:pt idx="4150">
                  <c:v>273.02</c:v>
                </c:pt>
                <c:pt idx="4151">
                  <c:v>273.04000000000002</c:v>
                </c:pt>
                <c:pt idx="4152">
                  <c:v>273.06</c:v>
                </c:pt>
                <c:pt idx="4153">
                  <c:v>273.08</c:v>
                </c:pt>
                <c:pt idx="4154">
                  <c:v>273.10000000000002</c:v>
                </c:pt>
                <c:pt idx="4155">
                  <c:v>273.12</c:v>
                </c:pt>
                <c:pt idx="4156">
                  <c:v>273.14</c:v>
                </c:pt>
                <c:pt idx="4157">
                  <c:v>273.16000000000003</c:v>
                </c:pt>
                <c:pt idx="4158">
                  <c:v>273.18</c:v>
                </c:pt>
                <c:pt idx="4159">
                  <c:v>273.2</c:v>
                </c:pt>
                <c:pt idx="4160">
                  <c:v>273.22000000000003</c:v>
                </c:pt>
                <c:pt idx="4161">
                  <c:v>273.24</c:v>
                </c:pt>
                <c:pt idx="4162">
                  <c:v>273.26</c:v>
                </c:pt>
                <c:pt idx="4163">
                  <c:v>273.27999999999997</c:v>
                </c:pt>
                <c:pt idx="4164">
                  <c:v>273.3</c:v>
                </c:pt>
                <c:pt idx="4165">
                  <c:v>273.32</c:v>
                </c:pt>
                <c:pt idx="4166">
                  <c:v>273.33999999999997</c:v>
                </c:pt>
                <c:pt idx="4167">
                  <c:v>273.36</c:v>
                </c:pt>
                <c:pt idx="4168">
                  <c:v>273.38</c:v>
                </c:pt>
                <c:pt idx="4169">
                  <c:v>273.39999999999998</c:v>
                </c:pt>
                <c:pt idx="4170">
                  <c:v>273.42</c:v>
                </c:pt>
                <c:pt idx="4171">
                  <c:v>273.44</c:v>
                </c:pt>
                <c:pt idx="4172">
                  <c:v>273.45999999999998</c:v>
                </c:pt>
                <c:pt idx="4173">
                  <c:v>273.48</c:v>
                </c:pt>
                <c:pt idx="4174">
                  <c:v>273.5</c:v>
                </c:pt>
                <c:pt idx="4175">
                  <c:v>273.52</c:v>
                </c:pt>
                <c:pt idx="4176">
                  <c:v>273.54000000000002</c:v>
                </c:pt>
                <c:pt idx="4177">
                  <c:v>273.56</c:v>
                </c:pt>
                <c:pt idx="4178">
                  <c:v>273.58</c:v>
                </c:pt>
                <c:pt idx="4179">
                  <c:v>273.60000000000002</c:v>
                </c:pt>
                <c:pt idx="4180">
                  <c:v>273.62</c:v>
                </c:pt>
                <c:pt idx="4181">
                  <c:v>273.64</c:v>
                </c:pt>
                <c:pt idx="4182">
                  <c:v>273.66000000000003</c:v>
                </c:pt>
                <c:pt idx="4183">
                  <c:v>273.68</c:v>
                </c:pt>
                <c:pt idx="4184">
                  <c:v>273.7</c:v>
                </c:pt>
                <c:pt idx="4185">
                  <c:v>273.72000000000003</c:v>
                </c:pt>
                <c:pt idx="4186">
                  <c:v>273.74</c:v>
                </c:pt>
                <c:pt idx="4187">
                  <c:v>273.76</c:v>
                </c:pt>
                <c:pt idx="4188">
                  <c:v>273.77999999999997</c:v>
                </c:pt>
                <c:pt idx="4189">
                  <c:v>273.8</c:v>
                </c:pt>
                <c:pt idx="4190">
                  <c:v>273.82</c:v>
                </c:pt>
                <c:pt idx="4191">
                  <c:v>273.83999999999997</c:v>
                </c:pt>
                <c:pt idx="4192">
                  <c:v>273.86</c:v>
                </c:pt>
                <c:pt idx="4193">
                  <c:v>273.88</c:v>
                </c:pt>
                <c:pt idx="4194">
                  <c:v>273.89999999999998</c:v>
                </c:pt>
                <c:pt idx="4195">
                  <c:v>273.92</c:v>
                </c:pt>
                <c:pt idx="4196">
                  <c:v>273.94</c:v>
                </c:pt>
                <c:pt idx="4197">
                  <c:v>273.95999999999998</c:v>
                </c:pt>
                <c:pt idx="4198">
                  <c:v>273.98</c:v>
                </c:pt>
                <c:pt idx="4199">
                  <c:v>274</c:v>
                </c:pt>
                <c:pt idx="4200">
                  <c:v>274.02</c:v>
                </c:pt>
                <c:pt idx="4201">
                  <c:v>274.04000000000002</c:v>
                </c:pt>
                <c:pt idx="4202">
                  <c:v>274.06</c:v>
                </c:pt>
                <c:pt idx="4203">
                  <c:v>274.08</c:v>
                </c:pt>
                <c:pt idx="4204">
                  <c:v>274.10000000000002</c:v>
                </c:pt>
                <c:pt idx="4205">
                  <c:v>274.12</c:v>
                </c:pt>
                <c:pt idx="4206">
                  <c:v>274.14</c:v>
                </c:pt>
                <c:pt idx="4207">
                  <c:v>274.16000000000003</c:v>
                </c:pt>
                <c:pt idx="4208">
                  <c:v>274.18</c:v>
                </c:pt>
                <c:pt idx="4209">
                  <c:v>274.2</c:v>
                </c:pt>
                <c:pt idx="4210">
                  <c:v>274.22000000000003</c:v>
                </c:pt>
                <c:pt idx="4211">
                  <c:v>274.24</c:v>
                </c:pt>
                <c:pt idx="4212">
                  <c:v>274.26</c:v>
                </c:pt>
                <c:pt idx="4213">
                  <c:v>274.27999999999997</c:v>
                </c:pt>
                <c:pt idx="4214">
                  <c:v>274.3</c:v>
                </c:pt>
                <c:pt idx="4215">
                  <c:v>274.32</c:v>
                </c:pt>
                <c:pt idx="4216">
                  <c:v>274.33999999999997</c:v>
                </c:pt>
                <c:pt idx="4217">
                  <c:v>274.36</c:v>
                </c:pt>
                <c:pt idx="4218">
                  <c:v>274.38</c:v>
                </c:pt>
                <c:pt idx="4219">
                  <c:v>274.39999999999998</c:v>
                </c:pt>
                <c:pt idx="4220">
                  <c:v>274.42</c:v>
                </c:pt>
                <c:pt idx="4221">
                  <c:v>274.44</c:v>
                </c:pt>
                <c:pt idx="4222">
                  <c:v>274.45999999999998</c:v>
                </c:pt>
                <c:pt idx="4223">
                  <c:v>274.48</c:v>
                </c:pt>
                <c:pt idx="4224">
                  <c:v>274.5</c:v>
                </c:pt>
                <c:pt idx="4225">
                  <c:v>274.52</c:v>
                </c:pt>
                <c:pt idx="4226">
                  <c:v>274.54000000000002</c:v>
                </c:pt>
                <c:pt idx="4227">
                  <c:v>274.56</c:v>
                </c:pt>
                <c:pt idx="4228">
                  <c:v>274.58</c:v>
                </c:pt>
                <c:pt idx="4229">
                  <c:v>274.60000000000002</c:v>
                </c:pt>
                <c:pt idx="4230">
                  <c:v>274.62</c:v>
                </c:pt>
                <c:pt idx="4231">
                  <c:v>274.64</c:v>
                </c:pt>
                <c:pt idx="4232">
                  <c:v>274.66000000000003</c:v>
                </c:pt>
                <c:pt idx="4233">
                  <c:v>274.68</c:v>
                </c:pt>
                <c:pt idx="4234">
                  <c:v>274.7</c:v>
                </c:pt>
                <c:pt idx="4235">
                  <c:v>274.72000000000003</c:v>
                </c:pt>
                <c:pt idx="4236">
                  <c:v>274.74</c:v>
                </c:pt>
                <c:pt idx="4237">
                  <c:v>274.76</c:v>
                </c:pt>
                <c:pt idx="4238">
                  <c:v>274.77999999999997</c:v>
                </c:pt>
                <c:pt idx="4239">
                  <c:v>274.8</c:v>
                </c:pt>
                <c:pt idx="4240">
                  <c:v>274.82</c:v>
                </c:pt>
                <c:pt idx="4241">
                  <c:v>274.83999999999997</c:v>
                </c:pt>
                <c:pt idx="4242">
                  <c:v>274.86</c:v>
                </c:pt>
                <c:pt idx="4243">
                  <c:v>274.88</c:v>
                </c:pt>
                <c:pt idx="4244">
                  <c:v>274.89999999999998</c:v>
                </c:pt>
                <c:pt idx="4245">
                  <c:v>274.92</c:v>
                </c:pt>
                <c:pt idx="4246">
                  <c:v>274.94</c:v>
                </c:pt>
                <c:pt idx="4247">
                  <c:v>274.95999999999998</c:v>
                </c:pt>
                <c:pt idx="4248">
                  <c:v>274.98</c:v>
                </c:pt>
                <c:pt idx="4249">
                  <c:v>275</c:v>
                </c:pt>
                <c:pt idx="4250">
                  <c:v>275.02</c:v>
                </c:pt>
                <c:pt idx="4251">
                  <c:v>275.04000000000002</c:v>
                </c:pt>
                <c:pt idx="4252">
                  <c:v>275.06</c:v>
                </c:pt>
                <c:pt idx="4253">
                  <c:v>275.08</c:v>
                </c:pt>
                <c:pt idx="4254">
                  <c:v>275.10000000000002</c:v>
                </c:pt>
                <c:pt idx="4255">
                  <c:v>275.12</c:v>
                </c:pt>
                <c:pt idx="4256">
                  <c:v>275.14</c:v>
                </c:pt>
                <c:pt idx="4257">
                  <c:v>275.16000000000003</c:v>
                </c:pt>
                <c:pt idx="4258">
                  <c:v>275.18</c:v>
                </c:pt>
                <c:pt idx="4259">
                  <c:v>275.2</c:v>
                </c:pt>
                <c:pt idx="4260">
                  <c:v>275.22000000000003</c:v>
                </c:pt>
                <c:pt idx="4261">
                  <c:v>275.24</c:v>
                </c:pt>
                <c:pt idx="4262">
                  <c:v>275.26</c:v>
                </c:pt>
                <c:pt idx="4263">
                  <c:v>275.27999999999997</c:v>
                </c:pt>
                <c:pt idx="4264">
                  <c:v>275.3</c:v>
                </c:pt>
                <c:pt idx="4265">
                  <c:v>275.32</c:v>
                </c:pt>
                <c:pt idx="4266">
                  <c:v>275.33999999999997</c:v>
                </c:pt>
                <c:pt idx="4267">
                  <c:v>275.36</c:v>
                </c:pt>
                <c:pt idx="4268">
                  <c:v>275.38</c:v>
                </c:pt>
                <c:pt idx="4269">
                  <c:v>275.39999999999998</c:v>
                </c:pt>
                <c:pt idx="4270">
                  <c:v>275.42</c:v>
                </c:pt>
                <c:pt idx="4271">
                  <c:v>275.44</c:v>
                </c:pt>
                <c:pt idx="4272">
                  <c:v>275.45999999999998</c:v>
                </c:pt>
                <c:pt idx="4273">
                  <c:v>275.48</c:v>
                </c:pt>
                <c:pt idx="4274">
                  <c:v>275.5</c:v>
                </c:pt>
                <c:pt idx="4275">
                  <c:v>275.52</c:v>
                </c:pt>
                <c:pt idx="4276">
                  <c:v>275.54000000000002</c:v>
                </c:pt>
                <c:pt idx="4277">
                  <c:v>275.56</c:v>
                </c:pt>
                <c:pt idx="4278">
                  <c:v>275.58</c:v>
                </c:pt>
                <c:pt idx="4279">
                  <c:v>275.60000000000002</c:v>
                </c:pt>
                <c:pt idx="4280">
                  <c:v>275.62</c:v>
                </c:pt>
                <c:pt idx="4281">
                  <c:v>275.64</c:v>
                </c:pt>
                <c:pt idx="4282">
                  <c:v>275.66000000000003</c:v>
                </c:pt>
                <c:pt idx="4283">
                  <c:v>275.68</c:v>
                </c:pt>
                <c:pt idx="4284">
                  <c:v>275.7</c:v>
                </c:pt>
                <c:pt idx="4285">
                  <c:v>275.72000000000003</c:v>
                </c:pt>
                <c:pt idx="4286">
                  <c:v>275.74</c:v>
                </c:pt>
                <c:pt idx="4287">
                  <c:v>275.76</c:v>
                </c:pt>
                <c:pt idx="4288">
                  <c:v>275.77999999999997</c:v>
                </c:pt>
                <c:pt idx="4289">
                  <c:v>275.8</c:v>
                </c:pt>
                <c:pt idx="4290">
                  <c:v>275.82</c:v>
                </c:pt>
                <c:pt idx="4291">
                  <c:v>275.83999999999997</c:v>
                </c:pt>
                <c:pt idx="4292">
                  <c:v>275.86</c:v>
                </c:pt>
                <c:pt idx="4293">
                  <c:v>275.88</c:v>
                </c:pt>
                <c:pt idx="4294">
                  <c:v>275.89999999999998</c:v>
                </c:pt>
                <c:pt idx="4295">
                  <c:v>275.92</c:v>
                </c:pt>
                <c:pt idx="4296">
                  <c:v>275.94</c:v>
                </c:pt>
                <c:pt idx="4297">
                  <c:v>275.95999999999998</c:v>
                </c:pt>
                <c:pt idx="4298">
                  <c:v>275.98</c:v>
                </c:pt>
                <c:pt idx="4299">
                  <c:v>276</c:v>
                </c:pt>
                <c:pt idx="4300">
                  <c:v>276.02</c:v>
                </c:pt>
                <c:pt idx="4301">
                  <c:v>276.04000000000002</c:v>
                </c:pt>
                <c:pt idx="4302">
                  <c:v>276.06</c:v>
                </c:pt>
                <c:pt idx="4303">
                  <c:v>276.08</c:v>
                </c:pt>
                <c:pt idx="4304">
                  <c:v>276.10000000000002</c:v>
                </c:pt>
                <c:pt idx="4305">
                  <c:v>276.12</c:v>
                </c:pt>
                <c:pt idx="4306">
                  <c:v>276.14</c:v>
                </c:pt>
                <c:pt idx="4307">
                  <c:v>276.16000000000003</c:v>
                </c:pt>
                <c:pt idx="4308">
                  <c:v>276.18</c:v>
                </c:pt>
                <c:pt idx="4309">
                  <c:v>276.2</c:v>
                </c:pt>
                <c:pt idx="4310">
                  <c:v>276.22000000000003</c:v>
                </c:pt>
                <c:pt idx="4311">
                  <c:v>276.24</c:v>
                </c:pt>
                <c:pt idx="4312">
                  <c:v>276.26</c:v>
                </c:pt>
                <c:pt idx="4313">
                  <c:v>276.27999999999997</c:v>
                </c:pt>
                <c:pt idx="4314">
                  <c:v>276.3</c:v>
                </c:pt>
                <c:pt idx="4315">
                  <c:v>276.32</c:v>
                </c:pt>
                <c:pt idx="4316">
                  <c:v>276.33999999999997</c:v>
                </c:pt>
                <c:pt idx="4317">
                  <c:v>276.36</c:v>
                </c:pt>
                <c:pt idx="4318">
                  <c:v>276.38</c:v>
                </c:pt>
                <c:pt idx="4319">
                  <c:v>276.39999999999998</c:v>
                </c:pt>
                <c:pt idx="4320">
                  <c:v>276.42</c:v>
                </c:pt>
                <c:pt idx="4321">
                  <c:v>276.44</c:v>
                </c:pt>
                <c:pt idx="4322">
                  <c:v>276.45999999999998</c:v>
                </c:pt>
                <c:pt idx="4323">
                  <c:v>276.48</c:v>
                </c:pt>
                <c:pt idx="4324">
                  <c:v>276.5</c:v>
                </c:pt>
                <c:pt idx="4325">
                  <c:v>276.52</c:v>
                </c:pt>
                <c:pt idx="4326">
                  <c:v>276.54000000000002</c:v>
                </c:pt>
                <c:pt idx="4327">
                  <c:v>276.56</c:v>
                </c:pt>
                <c:pt idx="4328">
                  <c:v>276.58</c:v>
                </c:pt>
                <c:pt idx="4329">
                  <c:v>276.60000000000002</c:v>
                </c:pt>
                <c:pt idx="4330">
                  <c:v>276.62</c:v>
                </c:pt>
                <c:pt idx="4331">
                  <c:v>276.64</c:v>
                </c:pt>
                <c:pt idx="4332">
                  <c:v>276.66000000000003</c:v>
                </c:pt>
                <c:pt idx="4333">
                  <c:v>276.68</c:v>
                </c:pt>
                <c:pt idx="4334">
                  <c:v>276.7</c:v>
                </c:pt>
                <c:pt idx="4335">
                  <c:v>276.72000000000003</c:v>
                </c:pt>
                <c:pt idx="4336">
                  <c:v>276.74</c:v>
                </c:pt>
                <c:pt idx="4337">
                  <c:v>276.76</c:v>
                </c:pt>
                <c:pt idx="4338">
                  <c:v>276.77999999999997</c:v>
                </c:pt>
                <c:pt idx="4339">
                  <c:v>276.8</c:v>
                </c:pt>
                <c:pt idx="4340">
                  <c:v>276.82</c:v>
                </c:pt>
                <c:pt idx="4341">
                  <c:v>276.83999999999997</c:v>
                </c:pt>
                <c:pt idx="4342">
                  <c:v>276.86</c:v>
                </c:pt>
                <c:pt idx="4343">
                  <c:v>276.88</c:v>
                </c:pt>
                <c:pt idx="4344">
                  <c:v>276.89999999999998</c:v>
                </c:pt>
                <c:pt idx="4345">
                  <c:v>276.92</c:v>
                </c:pt>
                <c:pt idx="4346">
                  <c:v>276.94</c:v>
                </c:pt>
                <c:pt idx="4347">
                  <c:v>276.95999999999998</c:v>
                </c:pt>
                <c:pt idx="4348">
                  <c:v>276.98</c:v>
                </c:pt>
                <c:pt idx="4349">
                  <c:v>277</c:v>
                </c:pt>
                <c:pt idx="4350">
                  <c:v>277.02</c:v>
                </c:pt>
                <c:pt idx="4351">
                  <c:v>277.04000000000002</c:v>
                </c:pt>
                <c:pt idx="4352">
                  <c:v>277.06</c:v>
                </c:pt>
                <c:pt idx="4353">
                  <c:v>277.08</c:v>
                </c:pt>
                <c:pt idx="4354">
                  <c:v>277.10000000000002</c:v>
                </c:pt>
                <c:pt idx="4355">
                  <c:v>277.12</c:v>
                </c:pt>
                <c:pt idx="4356">
                  <c:v>277.14</c:v>
                </c:pt>
                <c:pt idx="4357">
                  <c:v>277.16000000000003</c:v>
                </c:pt>
                <c:pt idx="4358">
                  <c:v>277.18</c:v>
                </c:pt>
                <c:pt idx="4359">
                  <c:v>277.2</c:v>
                </c:pt>
                <c:pt idx="4360">
                  <c:v>277.22000000000003</c:v>
                </c:pt>
                <c:pt idx="4361">
                  <c:v>277.24</c:v>
                </c:pt>
                <c:pt idx="4362">
                  <c:v>277.26</c:v>
                </c:pt>
                <c:pt idx="4363">
                  <c:v>277.27999999999997</c:v>
                </c:pt>
                <c:pt idx="4364">
                  <c:v>277.3</c:v>
                </c:pt>
                <c:pt idx="4365">
                  <c:v>277.32</c:v>
                </c:pt>
                <c:pt idx="4366">
                  <c:v>277.33999999999997</c:v>
                </c:pt>
                <c:pt idx="4367">
                  <c:v>277.36</c:v>
                </c:pt>
                <c:pt idx="4368">
                  <c:v>277.38</c:v>
                </c:pt>
                <c:pt idx="4369">
                  <c:v>277.39999999999998</c:v>
                </c:pt>
                <c:pt idx="4370">
                  <c:v>277.42</c:v>
                </c:pt>
                <c:pt idx="4371">
                  <c:v>277.44</c:v>
                </c:pt>
                <c:pt idx="4372">
                  <c:v>277.45999999999998</c:v>
                </c:pt>
                <c:pt idx="4373">
                  <c:v>277.48</c:v>
                </c:pt>
                <c:pt idx="4374">
                  <c:v>277.5</c:v>
                </c:pt>
                <c:pt idx="4375">
                  <c:v>277.52</c:v>
                </c:pt>
                <c:pt idx="4376">
                  <c:v>277.54000000000002</c:v>
                </c:pt>
                <c:pt idx="4377">
                  <c:v>277.56</c:v>
                </c:pt>
                <c:pt idx="4378">
                  <c:v>277.58</c:v>
                </c:pt>
                <c:pt idx="4379">
                  <c:v>277.60000000000002</c:v>
                </c:pt>
                <c:pt idx="4380">
                  <c:v>277.62</c:v>
                </c:pt>
                <c:pt idx="4381">
                  <c:v>277.64</c:v>
                </c:pt>
                <c:pt idx="4382">
                  <c:v>277.66000000000003</c:v>
                </c:pt>
                <c:pt idx="4383">
                  <c:v>277.68</c:v>
                </c:pt>
                <c:pt idx="4384">
                  <c:v>277.7</c:v>
                </c:pt>
                <c:pt idx="4385">
                  <c:v>277.72000000000003</c:v>
                </c:pt>
                <c:pt idx="4386">
                  <c:v>277.74</c:v>
                </c:pt>
                <c:pt idx="4387">
                  <c:v>277.76</c:v>
                </c:pt>
                <c:pt idx="4388">
                  <c:v>277.77999999999997</c:v>
                </c:pt>
                <c:pt idx="4389">
                  <c:v>277.8</c:v>
                </c:pt>
                <c:pt idx="4390">
                  <c:v>277.82</c:v>
                </c:pt>
                <c:pt idx="4391">
                  <c:v>277.83999999999997</c:v>
                </c:pt>
                <c:pt idx="4392">
                  <c:v>277.86</c:v>
                </c:pt>
                <c:pt idx="4393">
                  <c:v>277.88</c:v>
                </c:pt>
                <c:pt idx="4394">
                  <c:v>277.89999999999998</c:v>
                </c:pt>
                <c:pt idx="4395">
                  <c:v>277.92</c:v>
                </c:pt>
                <c:pt idx="4396">
                  <c:v>277.94</c:v>
                </c:pt>
                <c:pt idx="4397">
                  <c:v>277.95999999999998</c:v>
                </c:pt>
                <c:pt idx="4398">
                  <c:v>277.98</c:v>
                </c:pt>
                <c:pt idx="4399">
                  <c:v>278</c:v>
                </c:pt>
                <c:pt idx="4400">
                  <c:v>278.02</c:v>
                </c:pt>
                <c:pt idx="4401">
                  <c:v>278.04000000000002</c:v>
                </c:pt>
                <c:pt idx="4402">
                  <c:v>278.06</c:v>
                </c:pt>
                <c:pt idx="4403">
                  <c:v>278.08</c:v>
                </c:pt>
                <c:pt idx="4404">
                  <c:v>278.10000000000002</c:v>
                </c:pt>
                <c:pt idx="4405">
                  <c:v>278.12</c:v>
                </c:pt>
                <c:pt idx="4406">
                  <c:v>278.14</c:v>
                </c:pt>
                <c:pt idx="4407">
                  <c:v>278.16000000000003</c:v>
                </c:pt>
                <c:pt idx="4408">
                  <c:v>278.18</c:v>
                </c:pt>
                <c:pt idx="4409">
                  <c:v>278.2</c:v>
                </c:pt>
                <c:pt idx="4410">
                  <c:v>278.22000000000003</c:v>
                </c:pt>
                <c:pt idx="4411">
                  <c:v>278.24</c:v>
                </c:pt>
                <c:pt idx="4412">
                  <c:v>278.26</c:v>
                </c:pt>
                <c:pt idx="4413">
                  <c:v>278.27999999999997</c:v>
                </c:pt>
                <c:pt idx="4414">
                  <c:v>278.3</c:v>
                </c:pt>
                <c:pt idx="4415">
                  <c:v>278.32</c:v>
                </c:pt>
                <c:pt idx="4416">
                  <c:v>278.33999999999997</c:v>
                </c:pt>
                <c:pt idx="4417">
                  <c:v>278.36</c:v>
                </c:pt>
                <c:pt idx="4418">
                  <c:v>278.38</c:v>
                </c:pt>
                <c:pt idx="4419">
                  <c:v>278.39999999999998</c:v>
                </c:pt>
                <c:pt idx="4420">
                  <c:v>278.42</c:v>
                </c:pt>
                <c:pt idx="4421">
                  <c:v>278.44</c:v>
                </c:pt>
                <c:pt idx="4422">
                  <c:v>278.45999999999998</c:v>
                </c:pt>
                <c:pt idx="4423">
                  <c:v>278.48</c:v>
                </c:pt>
                <c:pt idx="4424">
                  <c:v>278.5</c:v>
                </c:pt>
                <c:pt idx="4425">
                  <c:v>278.52</c:v>
                </c:pt>
                <c:pt idx="4426">
                  <c:v>278.54000000000002</c:v>
                </c:pt>
                <c:pt idx="4427">
                  <c:v>278.56</c:v>
                </c:pt>
                <c:pt idx="4428">
                  <c:v>278.58</c:v>
                </c:pt>
                <c:pt idx="4429">
                  <c:v>278.60000000000002</c:v>
                </c:pt>
                <c:pt idx="4430">
                  <c:v>278.62</c:v>
                </c:pt>
                <c:pt idx="4431">
                  <c:v>278.64</c:v>
                </c:pt>
                <c:pt idx="4432">
                  <c:v>278.66000000000003</c:v>
                </c:pt>
                <c:pt idx="4433">
                  <c:v>278.68</c:v>
                </c:pt>
                <c:pt idx="4434">
                  <c:v>278.7</c:v>
                </c:pt>
                <c:pt idx="4435">
                  <c:v>278.72000000000003</c:v>
                </c:pt>
                <c:pt idx="4436">
                  <c:v>278.74</c:v>
                </c:pt>
                <c:pt idx="4437">
                  <c:v>278.76</c:v>
                </c:pt>
                <c:pt idx="4438">
                  <c:v>278.77999999999997</c:v>
                </c:pt>
                <c:pt idx="4439">
                  <c:v>278.8</c:v>
                </c:pt>
                <c:pt idx="4440">
                  <c:v>278.82</c:v>
                </c:pt>
                <c:pt idx="4441">
                  <c:v>278.83999999999997</c:v>
                </c:pt>
                <c:pt idx="4442">
                  <c:v>278.86</c:v>
                </c:pt>
                <c:pt idx="4443">
                  <c:v>278.88</c:v>
                </c:pt>
                <c:pt idx="4444">
                  <c:v>278.89999999999998</c:v>
                </c:pt>
                <c:pt idx="4445">
                  <c:v>278.92</c:v>
                </c:pt>
                <c:pt idx="4446">
                  <c:v>278.94</c:v>
                </c:pt>
                <c:pt idx="4447">
                  <c:v>278.95999999999998</c:v>
                </c:pt>
                <c:pt idx="4448">
                  <c:v>278.98</c:v>
                </c:pt>
                <c:pt idx="4449">
                  <c:v>279</c:v>
                </c:pt>
                <c:pt idx="4450">
                  <c:v>279.02</c:v>
                </c:pt>
                <c:pt idx="4451">
                  <c:v>279.04000000000002</c:v>
                </c:pt>
                <c:pt idx="4452">
                  <c:v>279.06</c:v>
                </c:pt>
                <c:pt idx="4453">
                  <c:v>279.08</c:v>
                </c:pt>
                <c:pt idx="4454">
                  <c:v>279.10000000000002</c:v>
                </c:pt>
                <c:pt idx="4455">
                  <c:v>279.12</c:v>
                </c:pt>
                <c:pt idx="4456">
                  <c:v>279.14</c:v>
                </c:pt>
                <c:pt idx="4457">
                  <c:v>279.16000000000003</c:v>
                </c:pt>
                <c:pt idx="4458">
                  <c:v>279.18</c:v>
                </c:pt>
                <c:pt idx="4459">
                  <c:v>279.2</c:v>
                </c:pt>
                <c:pt idx="4460">
                  <c:v>279.22000000000003</c:v>
                </c:pt>
                <c:pt idx="4461">
                  <c:v>279.24</c:v>
                </c:pt>
                <c:pt idx="4462">
                  <c:v>279.26</c:v>
                </c:pt>
                <c:pt idx="4463">
                  <c:v>279.27999999999997</c:v>
                </c:pt>
                <c:pt idx="4464">
                  <c:v>279.3</c:v>
                </c:pt>
                <c:pt idx="4465">
                  <c:v>279.32</c:v>
                </c:pt>
                <c:pt idx="4466">
                  <c:v>279.33999999999997</c:v>
                </c:pt>
                <c:pt idx="4467">
                  <c:v>279.36</c:v>
                </c:pt>
                <c:pt idx="4468">
                  <c:v>279.38</c:v>
                </c:pt>
                <c:pt idx="4469">
                  <c:v>279.39999999999998</c:v>
                </c:pt>
                <c:pt idx="4470">
                  <c:v>279.42</c:v>
                </c:pt>
                <c:pt idx="4471">
                  <c:v>279.44</c:v>
                </c:pt>
                <c:pt idx="4472">
                  <c:v>279.45999999999998</c:v>
                </c:pt>
                <c:pt idx="4473">
                  <c:v>279.48</c:v>
                </c:pt>
                <c:pt idx="4474">
                  <c:v>279.5</c:v>
                </c:pt>
                <c:pt idx="4475">
                  <c:v>279.52</c:v>
                </c:pt>
                <c:pt idx="4476">
                  <c:v>279.54000000000002</c:v>
                </c:pt>
                <c:pt idx="4477">
                  <c:v>279.56</c:v>
                </c:pt>
                <c:pt idx="4478">
                  <c:v>279.58</c:v>
                </c:pt>
                <c:pt idx="4479">
                  <c:v>279.60000000000002</c:v>
                </c:pt>
                <c:pt idx="4480">
                  <c:v>279.62</c:v>
                </c:pt>
                <c:pt idx="4481">
                  <c:v>279.64</c:v>
                </c:pt>
                <c:pt idx="4482">
                  <c:v>279.66000000000003</c:v>
                </c:pt>
                <c:pt idx="4483">
                  <c:v>279.68</c:v>
                </c:pt>
                <c:pt idx="4484">
                  <c:v>279.7</c:v>
                </c:pt>
                <c:pt idx="4485">
                  <c:v>279.72000000000003</c:v>
                </c:pt>
                <c:pt idx="4486">
                  <c:v>279.74</c:v>
                </c:pt>
                <c:pt idx="4487">
                  <c:v>279.76</c:v>
                </c:pt>
                <c:pt idx="4488">
                  <c:v>279.77999999999997</c:v>
                </c:pt>
                <c:pt idx="4489">
                  <c:v>279.8</c:v>
                </c:pt>
                <c:pt idx="4490">
                  <c:v>279.82</c:v>
                </c:pt>
                <c:pt idx="4491">
                  <c:v>279.83999999999997</c:v>
                </c:pt>
                <c:pt idx="4492">
                  <c:v>279.86</c:v>
                </c:pt>
                <c:pt idx="4493">
                  <c:v>279.88</c:v>
                </c:pt>
                <c:pt idx="4494">
                  <c:v>279.89999999999998</c:v>
                </c:pt>
                <c:pt idx="4495">
                  <c:v>279.92</c:v>
                </c:pt>
                <c:pt idx="4496">
                  <c:v>279.94</c:v>
                </c:pt>
                <c:pt idx="4497">
                  <c:v>279.95999999999998</c:v>
                </c:pt>
                <c:pt idx="4498">
                  <c:v>279.98</c:v>
                </c:pt>
                <c:pt idx="4499">
                  <c:v>280</c:v>
                </c:pt>
                <c:pt idx="4500">
                  <c:v>280.02</c:v>
                </c:pt>
                <c:pt idx="4501">
                  <c:v>280.04000000000002</c:v>
                </c:pt>
                <c:pt idx="4502">
                  <c:v>280.06</c:v>
                </c:pt>
                <c:pt idx="4503">
                  <c:v>280.08</c:v>
                </c:pt>
                <c:pt idx="4504">
                  <c:v>280.10000000000002</c:v>
                </c:pt>
                <c:pt idx="4505">
                  <c:v>280.12</c:v>
                </c:pt>
                <c:pt idx="4506">
                  <c:v>280.14</c:v>
                </c:pt>
                <c:pt idx="4507">
                  <c:v>280.16000000000003</c:v>
                </c:pt>
                <c:pt idx="4508">
                  <c:v>280.18</c:v>
                </c:pt>
                <c:pt idx="4509">
                  <c:v>280.2</c:v>
                </c:pt>
                <c:pt idx="4510">
                  <c:v>280.22000000000003</c:v>
                </c:pt>
                <c:pt idx="4511">
                  <c:v>280.24</c:v>
                </c:pt>
                <c:pt idx="4512">
                  <c:v>280.26</c:v>
                </c:pt>
                <c:pt idx="4513">
                  <c:v>280.27999999999997</c:v>
                </c:pt>
                <c:pt idx="4514">
                  <c:v>280.3</c:v>
                </c:pt>
                <c:pt idx="4515">
                  <c:v>280.32</c:v>
                </c:pt>
                <c:pt idx="4516">
                  <c:v>280.33999999999997</c:v>
                </c:pt>
                <c:pt idx="4517">
                  <c:v>280.36</c:v>
                </c:pt>
                <c:pt idx="4518">
                  <c:v>280.38</c:v>
                </c:pt>
                <c:pt idx="4519">
                  <c:v>280.39999999999998</c:v>
                </c:pt>
                <c:pt idx="4520">
                  <c:v>280.42</c:v>
                </c:pt>
                <c:pt idx="4521">
                  <c:v>280.44</c:v>
                </c:pt>
                <c:pt idx="4522">
                  <c:v>280.45999999999998</c:v>
                </c:pt>
                <c:pt idx="4523">
                  <c:v>280.48</c:v>
                </c:pt>
                <c:pt idx="4524">
                  <c:v>280.5</c:v>
                </c:pt>
                <c:pt idx="4525">
                  <c:v>280.52</c:v>
                </c:pt>
                <c:pt idx="4526">
                  <c:v>280.54000000000002</c:v>
                </c:pt>
                <c:pt idx="4527">
                  <c:v>280.56</c:v>
                </c:pt>
                <c:pt idx="4528">
                  <c:v>280.58</c:v>
                </c:pt>
                <c:pt idx="4529">
                  <c:v>280.60000000000002</c:v>
                </c:pt>
                <c:pt idx="4530">
                  <c:v>280.62</c:v>
                </c:pt>
                <c:pt idx="4531">
                  <c:v>280.64</c:v>
                </c:pt>
                <c:pt idx="4532">
                  <c:v>280.66000000000003</c:v>
                </c:pt>
                <c:pt idx="4533">
                  <c:v>280.68</c:v>
                </c:pt>
                <c:pt idx="4534">
                  <c:v>280.7</c:v>
                </c:pt>
                <c:pt idx="4535">
                  <c:v>280.72000000000003</c:v>
                </c:pt>
                <c:pt idx="4536">
                  <c:v>280.74</c:v>
                </c:pt>
                <c:pt idx="4537">
                  <c:v>280.76</c:v>
                </c:pt>
                <c:pt idx="4538">
                  <c:v>280.77999999999997</c:v>
                </c:pt>
                <c:pt idx="4539">
                  <c:v>280.8</c:v>
                </c:pt>
                <c:pt idx="4540">
                  <c:v>280.82</c:v>
                </c:pt>
                <c:pt idx="4541">
                  <c:v>280.83999999999997</c:v>
                </c:pt>
                <c:pt idx="4542">
                  <c:v>280.86</c:v>
                </c:pt>
                <c:pt idx="4543">
                  <c:v>280.88</c:v>
                </c:pt>
                <c:pt idx="4544">
                  <c:v>280.89999999999998</c:v>
                </c:pt>
                <c:pt idx="4545">
                  <c:v>280.92</c:v>
                </c:pt>
                <c:pt idx="4546">
                  <c:v>280.94</c:v>
                </c:pt>
                <c:pt idx="4547">
                  <c:v>280.95999999999998</c:v>
                </c:pt>
                <c:pt idx="4548">
                  <c:v>280.98</c:v>
                </c:pt>
                <c:pt idx="4549">
                  <c:v>281</c:v>
                </c:pt>
                <c:pt idx="4550">
                  <c:v>281.02</c:v>
                </c:pt>
                <c:pt idx="4551">
                  <c:v>281.04000000000002</c:v>
                </c:pt>
                <c:pt idx="4552">
                  <c:v>281.06</c:v>
                </c:pt>
                <c:pt idx="4553">
                  <c:v>281.08</c:v>
                </c:pt>
                <c:pt idx="4554">
                  <c:v>281.10000000000002</c:v>
                </c:pt>
                <c:pt idx="4555">
                  <c:v>281.12</c:v>
                </c:pt>
                <c:pt idx="4556">
                  <c:v>281.14</c:v>
                </c:pt>
                <c:pt idx="4557">
                  <c:v>281.16000000000003</c:v>
                </c:pt>
                <c:pt idx="4558">
                  <c:v>281.18</c:v>
                </c:pt>
                <c:pt idx="4559">
                  <c:v>281.2</c:v>
                </c:pt>
                <c:pt idx="4560">
                  <c:v>281.22000000000003</c:v>
                </c:pt>
                <c:pt idx="4561">
                  <c:v>281.24</c:v>
                </c:pt>
                <c:pt idx="4562">
                  <c:v>281.26</c:v>
                </c:pt>
                <c:pt idx="4563">
                  <c:v>281.27999999999997</c:v>
                </c:pt>
                <c:pt idx="4564">
                  <c:v>281.3</c:v>
                </c:pt>
                <c:pt idx="4565">
                  <c:v>281.32</c:v>
                </c:pt>
                <c:pt idx="4566">
                  <c:v>281.33999999999997</c:v>
                </c:pt>
                <c:pt idx="4567">
                  <c:v>281.36</c:v>
                </c:pt>
                <c:pt idx="4568">
                  <c:v>281.38</c:v>
                </c:pt>
                <c:pt idx="4569">
                  <c:v>281.39999999999998</c:v>
                </c:pt>
                <c:pt idx="4570">
                  <c:v>281.42</c:v>
                </c:pt>
                <c:pt idx="4571">
                  <c:v>281.44</c:v>
                </c:pt>
                <c:pt idx="4572">
                  <c:v>281.45999999999998</c:v>
                </c:pt>
                <c:pt idx="4573">
                  <c:v>281.48</c:v>
                </c:pt>
                <c:pt idx="4574">
                  <c:v>281.5</c:v>
                </c:pt>
                <c:pt idx="4575">
                  <c:v>281.52</c:v>
                </c:pt>
                <c:pt idx="4576">
                  <c:v>281.54000000000002</c:v>
                </c:pt>
                <c:pt idx="4577">
                  <c:v>281.56</c:v>
                </c:pt>
                <c:pt idx="4578">
                  <c:v>281.58</c:v>
                </c:pt>
                <c:pt idx="4579">
                  <c:v>281.60000000000002</c:v>
                </c:pt>
                <c:pt idx="4580">
                  <c:v>281.62</c:v>
                </c:pt>
                <c:pt idx="4581">
                  <c:v>281.64</c:v>
                </c:pt>
                <c:pt idx="4582">
                  <c:v>281.66000000000003</c:v>
                </c:pt>
                <c:pt idx="4583">
                  <c:v>281.68</c:v>
                </c:pt>
                <c:pt idx="4584">
                  <c:v>281.7</c:v>
                </c:pt>
                <c:pt idx="4585">
                  <c:v>281.72000000000003</c:v>
                </c:pt>
                <c:pt idx="4586">
                  <c:v>281.74</c:v>
                </c:pt>
                <c:pt idx="4587">
                  <c:v>281.76</c:v>
                </c:pt>
                <c:pt idx="4588">
                  <c:v>281.77999999999997</c:v>
                </c:pt>
                <c:pt idx="4589">
                  <c:v>281.8</c:v>
                </c:pt>
                <c:pt idx="4590">
                  <c:v>281.82</c:v>
                </c:pt>
                <c:pt idx="4591">
                  <c:v>281.83999999999997</c:v>
                </c:pt>
                <c:pt idx="4592">
                  <c:v>281.86</c:v>
                </c:pt>
                <c:pt idx="4593">
                  <c:v>281.88</c:v>
                </c:pt>
                <c:pt idx="4594">
                  <c:v>281.89999999999998</c:v>
                </c:pt>
                <c:pt idx="4595">
                  <c:v>281.92</c:v>
                </c:pt>
                <c:pt idx="4596">
                  <c:v>281.94</c:v>
                </c:pt>
                <c:pt idx="4597">
                  <c:v>281.95999999999998</c:v>
                </c:pt>
                <c:pt idx="4598">
                  <c:v>281.98</c:v>
                </c:pt>
                <c:pt idx="4599">
                  <c:v>282</c:v>
                </c:pt>
                <c:pt idx="4600">
                  <c:v>282.02</c:v>
                </c:pt>
                <c:pt idx="4601">
                  <c:v>282.04000000000002</c:v>
                </c:pt>
                <c:pt idx="4602">
                  <c:v>282.06</c:v>
                </c:pt>
                <c:pt idx="4603">
                  <c:v>282.08</c:v>
                </c:pt>
                <c:pt idx="4604">
                  <c:v>282.10000000000002</c:v>
                </c:pt>
                <c:pt idx="4605">
                  <c:v>282.12</c:v>
                </c:pt>
                <c:pt idx="4606">
                  <c:v>282.14</c:v>
                </c:pt>
                <c:pt idx="4607">
                  <c:v>282.16000000000003</c:v>
                </c:pt>
                <c:pt idx="4608">
                  <c:v>282.18</c:v>
                </c:pt>
                <c:pt idx="4609">
                  <c:v>282.2</c:v>
                </c:pt>
                <c:pt idx="4610">
                  <c:v>282.22000000000003</c:v>
                </c:pt>
                <c:pt idx="4611">
                  <c:v>282.24</c:v>
                </c:pt>
                <c:pt idx="4612">
                  <c:v>282.26</c:v>
                </c:pt>
                <c:pt idx="4613">
                  <c:v>282.27999999999997</c:v>
                </c:pt>
                <c:pt idx="4614">
                  <c:v>282.3</c:v>
                </c:pt>
                <c:pt idx="4615">
                  <c:v>282.32</c:v>
                </c:pt>
                <c:pt idx="4616">
                  <c:v>282.33999999999997</c:v>
                </c:pt>
                <c:pt idx="4617">
                  <c:v>282.36</c:v>
                </c:pt>
                <c:pt idx="4618">
                  <c:v>282.38</c:v>
                </c:pt>
                <c:pt idx="4619">
                  <c:v>282.39999999999998</c:v>
                </c:pt>
                <c:pt idx="4620">
                  <c:v>282.42</c:v>
                </c:pt>
                <c:pt idx="4621">
                  <c:v>282.44</c:v>
                </c:pt>
                <c:pt idx="4622">
                  <c:v>282.45999999999998</c:v>
                </c:pt>
                <c:pt idx="4623">
                  <c:v>282.48</c:v>
                </c:pt>
                <c:pt idx="4624">
                  <c:v>282.5</c:v>
                </c:pt>
                <c:pt idx="4625">
                  <c:v>282.52</c:v>
                </c:pt>
                <c:pt idx="4626">
                  <c:v>282.54000000000002</c:v>
                </c:pt>
                <c:pt idx="4627">
                  <c:v>282.56</c:v>
                </c:pt>
                <c:pt idx="4628">
                  <c:v>282.58</c:v>
                </c:pt>
                <c:pt idx="4629">
                  <c:v>282.60000000000002</c:v>
                </c:pt>
                <c:pt idx="4630">
                  <c:v>282.62</c:v>
                </c:pt>
                <c:pt idx="4631">
                  <c:v>282.64</c:v>
                </c:pt>
                <c:pt idx="4632">
                  <c:v>282.66000000000003</c:v>
                </c:pt>
                <c:pt idx="4633">
                  <c:v>282.68</c:v>
                </c:pt>
                <c:pt idx="4634">
                  <c:v>282.7</c:v>
                </c:pt>
                <c:pt idx="4635">
                  <c:v>282.72000000000003</c:v>
                </c:pt>
                <c:pt idx="4636">
                  <c:v>282.74</c:v>
                </c:pt>
                <c:pt idx="4637">
                  <c:v>282.76</c:v>
                </c:pt>
                <c:pt idx="4638">
                  <c:v>282.77999999999997</c:v>
                </c:pt>
                <c:pt idx="4639">
                  <c:v>282.8</c:v>
                </c:pt>
                <c:pt idx="4640">
                  <c:v>282.82</c:v>
                </c:pt>
                <c:pt idx="4641">
                  <c:v>282.83999999999997</c:v>
                </c:pt>
                <c:pt idx="4642">
                  <c:v>282.86</c:v>
                </c:pt>
                <c:pt idx="4643">
                  <c:v>282.88</c:v>
                </c:pt>
                <c:pt idx="4644">
                  <c:v>282.89999999999998</c:v>
                </c:pt>
                <c:pt idx="4645">
                  <c:v>282.92</c:v>
                </c:pt>
                <c:pt idx="4646">
                  <c:v>282.94</c:v>
                </c:pt>
                <c:pt idx="4647">
                  <c:v>282.95999999999998</c:v>
                </c:pt>
                <c:pt idx="4648">
                  <c:v>282.98</c:v>
                </c:pt>
                <c:pt idx="4649">
                  <c:v>283</c:v>
                </c:pt>
                <c:pt idx="4650">
                  <c:v>283.02</c:v>
                </c:pt>
                <c:pt idx="4651">
                  <c:v>283.04000000000002</c:v>
                </c:pt>
                <c:pt idx="4652">
                  <c:v>283.06</c:v>
                </c:pt>
                <c:pt idx="4653">
                  <c:v>283.08</c:v>
                </c:pt>
                <c:pt idx="4654">
                  <c:v>283.10000000000002</c:v>
                </c:pt>
                <c:pt idx="4655">
                  <c:v>283.12</c:v>
                </c:pt>
                <c:pt idx="4656">
                  <c:v>283.14</c:v>
                </c:pt>
                <c:pt idx="4657">
                  <c:v>283.16000000000003</c:v>
                </c:pt>
                <c:pt idx="4658">
                  <c:v>283.18</c:v>
                </c:pt>
                <c:pt idx="4659">
                  <c:v>283.2</c:v>
                </c:pt>
                <c:pt idx="4660">
                  <c:v>283.22000000000003</c:v>
                </c:pt>
                <c:pt idx="4661">
                  <c:v>283.24</c:v>
                </c:pt>
                <c:pt idx="4662">
                  <c:v>283.26</c:v>
                </c:pt>
                <c:pt idx="4663">
                  <c:v>283.27999999999997</c:v>
                </c:pt>
                <c:pt idx="4664">
                  <c:v>283.3</c:v>
                </c:pt>
                <c:pt idx="4665">
                  <c:v>283.32</c:v>
                </c:pt>
                <c:pt idx="4666">
                  <c:v>283.33999999999997</c:v>
                </c:pt>
                <c:pt idx="4667">
                  <c:v>283.36</c:v>
                </c:pt>
                <c:pt idx="4668">
                  <c:v>283.38</c:v>
                </c:pt>
                <c:pt idx="4669">
                  <c:v>283.39999999999998</c:v>
                </c:pt>
                <c:pt idx="4670">
                  <c:v>283.42</c:v>
                </c:pt>
                <c:pt idx="4671">
                  <c:v>283.44</c:v>
                </c:pt>
                <c:pt idx="4672">
                  <c:v>283.45999999999998</c:v>
                </c:pt>
                <c:pt idx="4673">
                  <c:v>283.48</c:v>
                </c:pt>
                <c:pt idx="4674">
                  <c:v>283.5</c:v>
                </c:pt>
                <c:pt idx="4675">
                  <c:v>283.52</c:v>
                </c:pt>
                <c:pt idx="4676">
                  <c:v>283.54000000000002</c:v>
                </c:pt>
                <c:pt idx="4677">
                  <c:v>283.56</c:v>
                </c:pt>
                <c:pt idx="4678">
                  <c:v>283.58</c:v>
                </c:pt>
                <c:pt idx="4679">
                  <c:v>283.60000000000002</c:v>
                </c:pt>
                <c:pt idx="4680">
                  <c:v>283.62</c:v>
                </c:pt>
                <c:pt idx="4681">
                  <c:v>283.64</c:v>
                </c:pt>
                <c:pt idx="4682">
                  <c:v>283.66000000000003</c:v>
                </c:pt>
                <c:pt idx="4683">
                  <c:v>283.68</c:v>
                </c:pt>
                <c:pt idx="4684">
                  <c:v>283.7</c:v>
                </c:pt>
                <c:pt idx="4685">
                  <c:v>283.72000000000003</c:v>
                </c:pt>
                <c:pt idx="4686">
                  <c:v>283.74</c:v>
                </c:pt>
                <c:pt idx="4687">
                  <c:v>283.76</c:v>
                </c:pt>
                <c:pt idx="4688">
                  <c:v>283.77999999999997</c:v>
                </c:pt>
                <c:pt idx="4689">
                  <c:v>283.8</c:v>
                </c:pt>
                <c:pt idx="4690">
                  <c:v>283.82</c:v>
                </c:pt>
                <c:pt idx="4691">
                  <c:v>283.83999999999997</c:v>
                </c:pt>
                <c:pt idx="4692">
                  <c:v>283.86</c:v>
                </c:pt>
                <c:pt idx="4693">
                  <c:v>283.88</c:v>
                </c:pt>
                <c:pt idx="4694">
                  <c:v>283.89999999999998</c:v>
                </c:pt>
                <c:pt idx="4695">
                  <c:v>283.92</c:v>
                </c:pt>
                <c:pt idx="4696">
                  <c:v>283.94</c:v>
                </c:pt>
                <c:pt idx="4697">
                  <c:v>283.95999999999998</c:v>
                </c:pt>
                <c:pt idx="4698">
                  <c:v>283.98</c:v>
                </c:pt>
                <c:pt idx="4699">
                  <c:v>284</c:v>
                </c:pt>
                <c:pt idx="4700">
                  <c:v>284.02</c:v>
                </c:pt>
                <c:pt idx="4701">
                  <c:v>284.04000000000002</c:v>
                </c:pt>
                <c:pt idx="4702">
                  <c:v>284.06</c:v>
                </c:pt>
                <c:pt idx="4703">
                  <c:v>284.08</c:v>
                </c:pt>
                <c:pt idx="4704">
                  <c:v>284.10000000000002</c:v>
                </c:pt>
                <c:pt idx="4705">
                  <c:v>284.12</c:v>
                </c:pt>
                <c:pt idx="4706">
                  <c:v>284.14</c:v>
                </c:pt>
                <c:pt idx="4707">
                  <c:v>284.16000000000003</c:v>
                </c:pt>
                <c:pt idx="4708">
                  <c:v>284.18</c:v>
                </c:pt>
                <c:pt idx="4709">
                  <c:v>284.2</c:v>
                </c:pt>
                <c:pt idx="4710">
                  <c:v>284.22000000000003</c:v>
                </c:pt>
                <c:pt idx="4711">
                  <c:v>284.24</c:v>
                </c:pt>
                <c:pt idx="4712">
                  <c:v>284.26</c:v>
                </c:pt>
                <c:pt idx="4713">
                  <c:v>284.27999999999997</c:v>
                </c:pt>
                <c:pt idx="4714">
                  <c:v>284.3</c:v>
                </c:pt>
                <c:pt idx="4715">
                  <c:v>284.32</c:v>
                </c:pt>
                <c:pt idx="4716">
                  <c:v>284.33999999999997</c:v>
                </c:pt>
                <c:pt idx="4717">
                  <c:v>284.36</c:v>
                </c:pt>
                <c:pt idx="4718">
                  <c:v>284.38</c:v>
                </c:pt>
                <c:pt idx="4719">
                  <c:v>284.39999999999998</c:v>
                </c:pt>
                <c:pt idx="4720">
                  <c:v>284.42</c:v>
                </c:pt>
                <c:pt idx="4721">
                  <c:v>284.44</c:v>
                </c:pt>
                <c:pt idx="4722">
                  <c:v>284.45999999999998</c:v>
                </c:pt>
                <c:pt idx="4723">
                  <c:v>284.48</c:v>
                </c:pt>
                <c:pt idx="4724">
                  <c:v>284.5</c:v>
                </c:pt>
                <c:pt idx="4725">
                  <c:v>284.52</c:v>
                </c:pt>
                <c:pt idx="4726">
                  <c:v>284.54000000000002</c:v>
                </c:pt>
                <c:pt idx="4727">
                  <c:v>284.56</c:v>
                </c:pt>
                <c:pt idx="4728">
                  <c:v>284.58</c:v>
                </c:pt>
                <c:pt idx="4729">
                  <c:v>284.60000000000002</c:v>
                </c:pt>
                <c:pt idx="4730">
                  <c:v>284.62</c:v>
                </c:pt>
                <c:pt idx="4731">
                  <c:v>284.64</c:v>
                </c:pt>
                <c:pt idx="4732">
                  <c:v>284.66000000000003</c:v>
                </c:pt>
                <c:pt idx="4733">
                  <c:v>284.68</c:v>
                </c:pt>
                <c:pt idx="4734">
                  <c:v>284.7</c:v>
                </c:pt>
                <c:pt idx="4735">
                  <c:v>284.72000000000003</c:v>
                </c:pt>
                <c:pt idx="4736">
                  <c:v>284.74</c:v>
                </c:pt>
                <c:pt idx="4737">
                  <c:v>284.76</c:v>
                </c:pt>
                <c:pt idx="4738">
                  <c:v>284.77999999999997</c:v>
                </c:pt>
                <c:pt idx="4739">
                  <c:v>284.8</c:v>
                </c:pt>
                <c:pt idx="4740">
                  <c:v>284.82</c:v>
                </c:pt>
                <c:pt idx="4741">
                  <c:v>284.83999999999997</c:v>
                </c:pt>
                <c:pt idx="4742">
                  <c:v>284.86</c:v>
                </c:pt>
                <c:pt idx="4743">
                  <c:v>284.88</c:v>
                </c:pt>
                <c:pt idx="4744">
                  <c:v>284.89999999999998</c:v>
                </c:pt>
                <c:pt idx="4745">
                  <c:v>284.92</c:v>
                </c:pt>
                <c:pt idx="4746">
                  <c:v>284.94</c:v>
                </c:pt>
                <c:pt idx="4747">
                  <c:v>284.95999999999998</c:v>
                </c:pt>
                <c:pt idx="4748">
                  <c:v>284.98</c:v>
                </c:pt>
                <c:pt idx="4749">
                  <c:v>285</c:v>
                </c:pt>
                <c:pt idx="4750">
                  <c:v>285.02</c:v>
                </c:pt>
                <c:pt idx="4751">
                  <c:v>285.04000000000002</c:v>
                </c:pt>
                <c:pt idx="4752">
                  <c:v>285.06</c:v>
                </c:pt>
                <c:pt idx="4753">
                  <c:v>285.08</c:v>
                </c:pt>
                <c:pt idx="4754">
                  <c:v>285.10000000000002</c:v>
                </c:pt>
                <c:pt idx="4755">
                  <c:v>285.12</c:v>
                </c:pt>
                <c:pt idx="4756">
                  <c:v>285.14</c:v>
                </c:pt>
                <c:pt idx="4757">
                  <c:v>285.16000000000003</c:v>
                </c:pt>
                <c:pt idx="4758">
                  <c:v>285.18</c:v>
                </c:pt>
                <c:pt idx="4759">
                  <c:v>285.2</c:v>
                </c:pt>
                <c:pt idx="4760">
                  <c:v>285.22000000000003</c:v>
                </c:pt>
                <c:pt idx="4761">
                  <c:v>285.24</c:v>
                </c:pt>
                <c:pt idx="4762">
                  <c:v>285.26</c:v>
                </c:pt>
                <c:pt idx="4763">
                  <c:v>285.27999999999997</c:v>
                </c:pt>
                <c:pt idx="4764">
                  <c:v>285.3</c:v>
                </c:pt>
                <c:pt idx="4765">
                  <c:v>285.32</c:v>
                </c:pt>
                <c:pt idx="4766">
                  <c:v>285.33999999999997</c:v>
                </c:pt>
                <c:pt idx="4767">
                  <c:v>285.36</c:v>
                </c:pt>
                <c:pt idx="4768">
                  <c:v>285.38</c:v>
                </c:pt>
                <c:pt idx="4769">
                  <c:v>285.39999999999998</c:v>
                </c:pt>
                <c:pt idx="4770">
                  <c:v>285.42</c:v>
                </c:pt>
                <c:pt idx="4771">
                  <c:v>285.44</c:v>
                </c:pt>
                <c:pt idx="4772">
                  <c:v>285.45999999999998</c:v>
                </c:pt>
                <c:pt idx="4773">
                  <c:v>285.48</c:v>
                </c:pt>
                <c:pt idx="4774">
                  <c:v>285.5</c:v>
                </c:pt>
                <c:pt idx="4775">
                  <c:v>285.52</c:v>
                </c:pt>
                <c:pt idx="4776">
                  <c:v>285.54000000000002</c:v>
                </c:pt>
                <c:pt idx="4777">
                  <c:v>285.56</c:v>
                </c:pt>
                <c:pt idx="4778">
                  <c:v>285.58</c:v>
                </c:pt>
                <c:pt idx="4779">
                  <c:v>285.60000000000002</c:v>
                </c:pt>
                <c:pt idx="4780">
                  <c:v>285.62</c:v>
                </c:pt>
                <c:pt idx="4781">
                  <c:v>285.64</c:v>
                </c:pt>
                <c:pt idx="4782">
                  <c:v>285.66000000000003</c:v>
                </c:pt>
                <c:pt idx="4783">
                  <c:v>285.68</c:v>
                </c:pt>
                <c:pt idx="4784">
                  <c:v>285.7</c:v>
                </c:pt>
                <c:pt idx="4785">
                  <c:v>285.72000000000003</c:v>
                </c:pt>
                <c:pt idx="4786">
                  <c:v>285.74</c:v>
                </c:pt>
                <c:pt idx="4787">
                  <c:v>285.76</c:v>
                </c:pt>
                <c:pt idx="4788">
                  <c:v>285.77999999999997</c:v>
                </c:pt>
                <c:pt idx="4789">
                  <c:v>285.8</c:v>
                </c:pt>
                <c:pt idx="4790">
                  <c:v>285.82</c:v>
                </c:pt>
                <c:pt idx="4791">
                  <c:v>285.83999999999997</c:v>
                </c:pt>
                <c:pt idx="4792">
                  <c:v>285.86</c:v>
                </c:pt>
                <c:pt idx="4793">
                  <c:v>285.88</c:v>
                </c:pt>
                <c:pt idx="4794">
                  <c:v>285.89999999999998</c:v>
                </c:pt>
                <c:pt idx="4795">
                  <c:v>285.92</c:v>
                </c:pt>
                <c:pt idx="4796">
                  <c:v>285.94</c:v>
                </c:pt>
                <c:pt idx="4797">
                  <c:v>285.95999999999998</c:v>
                </c:pt>
                <c:pt idx="4798">
                  <c:v>285.98</c:v>
                </c:pt>
                <c:pt idx="4799">
                  <c:v>286</c:v>
                </c:pt>
                <c:pt idx="4800">
                  <c:v>286.02</c:v>
                </c:pt>
                <c:pt idx="4801">
                  <c:v>286.04000000000002</c:v>
                </c:pt>
                <c:pt idx="4802">
                  <c:v>286.06</c:v>
                </c:pt>
                <c:pt idx="4803">
                  <c:v>286.08</c:v>
                </c:pt>
                <c:pt idx="4804">
                  <c:v>286.10000000000002</c:v>
                </c:pt>
                <c:pt idx="4805">
                  <c:v>286.12</c:v>
                </c:pt>
                <c:pt idx="4806">
                  <c:v>286.14</c:v>
                </c:pt>
                <c:pt idx="4807">
                  <c:v>286.16000000000003</c:v>
                </c:pt>
                <c:pt idx="4808">
                  <c:v>286.18</c:v>
                </c:pt>
                <c:pt idx="4809">
                  <c:v>286.2</c:v>
                </c:pt>
                <c:pt idx="4810">
                  <c:v>286.22000000000003</c:v>
                </c:pt>
                <c:pt idx="4811">
                  <c:v>286.24</c:v>
                </c:pt>
                <c:pt idx="4812">
                  <c:v>286.26</c:v>
                </c:pt>
                <c:pt idx="4813">
                  <c:v>286.27999999999997</c:v>
                </c:pt>
                <c:pt idx="4814">
                  <c:v>286.3</c:v>
                </c:pt>
                <c:pt idx="4815">
                  <c:v>286.32</c:v>
                </c:pt>
                <c:pt idx="4816">
                  <c:v>286.33999999999997</c:v>
                </c:pt>
                <c:pt idx="4817">
                  <c:v>286.36</c:v>
                </c:pt>
                <c:pt idx="4818">
                  <c:v>286.38</c:v>
                </c:pt>
                <c:pt idx="4819">
                  <c:v>286.39999999999998</c:v>
                </c:pt>
                <c:pt idx="4820">
                  <c:v>286.42</c:v>
                </c:pt>
                <c:pt idx="4821">
                  <c:v>286.44</c:v>
                </c:pt>
                <c:pt idx="4822">
                  <c:v>286.45999999999998</c:v>
                </c:pt>
                <c:pt idx="4823">
                  <c:v>286.48</c:v>
                </c:pt>
                <c:pt idx="4824">
                  <c:v>286.5</c:v>
                </c:pt>
                <c:pt idx="4825">
                  <c:v>286.52</c:v>
                </c:pt>
                <c:pt idx="4826">
                  <c:v>286.54000000000002</c:v>
                </c:pt>
                <c:pt idx="4827">
                  <c:v>286.56</c:v>
                </c:pt>
                <c:pt idx="4828">
                  <c:v>286.58</c:v>
                </c:pt>
                <c:pt idx="4829">
                  <c:v>286.60000000000002</c:v>
                </c:pt>
                <c:pt idx="4830">
                  <c:v>286.62</c:v>
                </c:pt>
                <c:pt idx="4831">
                  <c:v>286.64</c:v>
                </c:pt>
                <c:pt idx="4832">
                  <c:v>286.66000000000003</c:v>
                </c:pt>
                <c:pt idx="4833">
                  <c:v>286.68</c:v>
                </c:pt>
                <c:pt idx="4834">
                  <c:v>286.7</c:v>
                </c:pt>
                <c:pt idx="4835">
                  <c:v>286.72000000000003</c:v>
                </c:pt>
                <c:pt idx="4836">
                  <c:v>286.74</c:v>
                </c:pt>
                <c:pt idx="4837">
                  <c:v>286.76</c:v>
                </c:pt>
                <c:pt idx="4838">
                  <c:v>286.77999999999997</c:v>
                </c:pt>
                <c:pt idx="4839">
                  <c:v>286.8</c:v>
                </c:pt>
                <c:pt idx="4840">
                  <c:v>286.82</c:v>
                </c:pt>
                <c:pt idx="4841">
                  <c:v>286.83999999999997</c:v>
                </c:pt>
                <c:pt idx="4842">
                  <c:v>286.86</c:v>
                </c:pt>
                <c:pt idx="4843">
                  <c:v>286.88</c:v>
                </c:pt>
                <c:pt idx="4844">
                  <c:v>286.89999999999998</c:v>
                </c:pt>
                <c:pt idx="4845">
                  <c:v>286.92</c:v>
                </c:pt>
                <c:pt idx="4846">
                  <c:v>286.94</c:v>
                </c:pt>
                <c:pt idx="4847">
                  <c:v>286.95999999999998</c:v>
                </c:pt>
                <c:pt idx="4848">
                  <c:v>286.98</c:v>
                </c:pt>
                <c:pt idx="4849">
                  <c:v>287</c:v>
                </c:pt>
                <c:pt idx="4850">
                  <c:v>287.02</c:v>
                </c:pt>
                <c:pt idx="4851">
                  <c:v>287.04000000000002</c:v>
                </c:pt>
                <c:pt idx="4852">
                  <c:v>287.06</c:v>
                </c:pt>
                <c:pt idx="4853">
                  <c:v>287.08</c:v>
                </c:pt>
                <c:pt idx="4854">
                  <c:v>287.10000000000002</c:v>
                </c:pt>
                <c:pt idx="4855">
                  <c:v>287.12</c:v>
                </c:pt>
                <c:pt idx="4856">
                  <c:v>287.14</c:v>
                </c:pt>
                <c:pt idx="4857">
                  <c:v>287.16000000000003</c:v>
                </c:pt>
                <c:pt idx="4858">
                  <c:v>287.18</c:v>
                </c:pt>
                <c:pt idx="4859">
                  <c:v>287.2</c:v>
                </c:pt>
                <c:pt idx="4860">
                  <c:v>287.22000000000003</c:v>
                </c:pt>
                <c:pt idx="4861">
                  <c:v>287.24</c:v>
                </c:pt>
                <c:pt idx="4862">
                  <c:v>287.26</c:v>
                </c:pt>
                <c:pt idx="4863">
                  <c:v>287.27999999999997</c:v>
                </c:pt>
                <c:pt idx="4864">
                  <c:v>287.3</c:v>
                </c:pt>
                <c:pt idx="4865">
                  <c:v>287.32</c:v>
                </c:pt>
                <c:pt idx="4866">
                  <c:v>287.33999999999997</c:v>
                </c:pt>
                <c:pt idx="4867">
                  <c:v>287.36</c:v>
                </c:pt>
                <c:pt idx="4868">
                  <c:v>287.38</c:v>
                </c:pt>
                <c:pt idx="4869">
                  <c:v>287.39999999999998</c:v>
                </c:pt>
                <c:pt idx="4870">
                  <c:v>287.42</c:v>
                </c:pt>
                <c:pt idx="4871">
                  <c:v>287.44</c:v>
                </c:pt>
                <c:pt idx="4872">
                  <c:v>287.45999999999998</c:v>
                </c:pt>
                <c:pt idx="4873">
                  <c:v>287.48</c:v>
                </c:pt>
                <c:pt idx="4874">
                  <c:v>287.5</c:v>
                </c:pt>
                <c:pt idx="4875">
                  <c:v>287.52</c:v>
                </c:pt>
                <c:pt idx="4876">
                  <c:v>287.54000000000002</c:v>
                </c:pt>
                <c:pt idx="4877">
                  <c:v>287.56</c:v>
                </c:pt>
                <c:pt idx="4878">
                  <c:v>287.58</c:v>
                </c:pt>
                <c:pt idx="4879">
                  <c:v>287.60000000000002</c:v>
                </c:pt>
                <c:pt idx="4880">
                  <c:v>287.62</c:v>
                </c:pt>
                <c:pt idx="4881">
                  <c:v>287.64</c:v>
                </c:pt>
                <c:pt idx="4882">
                  <c:v>287.66000000000003</c:v>
                </c:pt>
                <c:pt idx="4883">
                  <c:v>287.68</c:v>
                </c:pt>
                <c:pt idx="4884">
                  <c:v>287.7</c:v>
                </c:pt>
                <c:pt idx="4885">
                  <c:v>287.72000000000003</c:v>
                </c:pt>
                <c:pt idx="4886">
                  <c:v>287.74</c:v>
                </c:pt>
                <c:pt idx="4887">
                  <c:v>287.76</c:v>
                </c:pt>
                <c:pt idx="4888">
                  <c:v>287.77999999999997</c:v>
                </c:pt>
                <c:pt idx="4889">
                  <c:v>287.8</c:v>
                </c:pt>
                <c:pt idx="4890">
                  <c:v>287.82</c:v>
                </c:pt>
                <c:pt idx="4891">
                  <c:v>287.83999999999997</c:v>
                </c:pt>
                <c:pt idx="4892">
                  <c:v>287.86</c:v>
                </c:pt>
                <c:pt idx="4893">
                  <c:v>287.88</c:v>
                </c:pt>
                <c:pt idx="4894">
                  <c:v>287.89999999999998</c:v>
                </c:pt>
                <c:pt idx="4895">
                  <c:v>287.92</c:v>
                </c:pt>
                <c:pt idx="4896">
                  <c:v>287.94</c:v>
                </c:pt>
                <c:pt idx="4897">
                  <c:v>287.95999999999998</c:v>
                </c:pt>
                <c:pt idx="4898">
                  <c:v>287.98</c:v>
                </c:pt>
                <c:pt idx="4899">
                  <c:v>288</c:v>
                </c:pt>
                <c:pt idx="4900">
                  <c:v>288.02</c:v>
                </c:pt>
                <c:pt idx="4901">
                  <c:v>288.04000000000002</c:v>
                </c:pt>
                <c:pt idx="4902">
                  <c:v>288.06</c:v>
                </c:pt>
                <c:pt idx="4903">
                  <c:v>288.08</c:v>
                </c:pt>
                <c:pt idx="4904">
                  <c:v>288.10000000000002</c:v>
                </c:pt>
                <c:pt idx="4905">
                  <c:v>288.12</c:v>
                </c:pt>
                <c:pt idx="4906">
                  <c:v>288.14</c:v>
                </c:pt>
                <c:pt idx="4907">
                  <c:v>288.16000000000003</c:v>
                </c:pt>
                <c:pt idx="4908">
                  <c:v>288.18</c:v>
                </c:pt>
                <c:pt idx="4909">
                  <c:v>288.2</c:v>
                </c:pt>
                <c:pt idx="4910">
                  <c:v>288.22000000000003</c:v>
                </c:pt>
                <c:pt idx="4911">
                  <c:v>288.24</c:v>
                </c:pt>
                <c:pt idx="4912">
                  <c:v>288.26</c:v>
                </c:pt>
                <c:pt idx="4913">
                  <c:v>288.27999999999997</c:v>
                </c:pt>
                <c:pt idx="4914">
                  <c:v>288.3</c:v>
                </c:pt>
                <c:pt idx="4915">
                  <c:v>288.32</c:v>
                </c:pt>
                <c:pt idx="4916">
                  <c:v>288.33999999999997</c:v>
                </c:pt>
                <c:pt idx="4917">
                  <c:v>288.36</c:v>
                </c:pt>
                <c:pt idx="4918">
                  <c:v>288.38</c:v>
                </c:pt>
                <c:pt idx="4919">
                  <c:v>288.39999999999998</c:v>
                </c:pt>
                <c:pt idx="4920">
                  <c:v>288.42</c:v>
                </c:pt>
                <c:pt idx="4921">
                  <c:v>288.44</c:v>
                </c:pt>
                <c:pt idx="4922">
                  <c:v>288.45999999999998</c:v>
                </c:pt>
                <c:pt idx="4923">
                  <c:v>288.48</c:v>
                </c:pt>
                <c:pt idx="4924">
                  <c:v>288.5</c:v>
                </c:pt>
                <c:pt idx="4925">
                  <c:v>288.52</c:v>
                </c:pt>
                <c:pt idx="4926">
                  <c:v>288.54000000000002</c:v>
                </c:pt>
                <c:pt idx="4927">
                  <c:v>288.56</c:v>
                </c:pt>
                <c:pt idx="4928">
                  <c:v>288.58</c:v>
                </c:pt>
                <c:pt idx="4929">
                  <c:v>288.60000000000002</c:v>
                </c:pt>
                <c:pt idx="4930">
                  <c:v>288.62</c:v>
                </c:pt>
                <c:pt idx="4931">
                  <c:v>288.64</c:v>
                </c:pt>
                <c:pt idx="4932">
                  <c:v>288.66000000000003</c:v>
                </c:pt>
                <c:pt idx="4933">
                  <c:v>288.68</c:v>
                </c:pt>
                <c:pt idx="4934">
                  <c:v>288.7</c:v>
                </c:pt>
                <c:pt idx="4935">
                  <c:v>288.72000000000003</c:v>
                </c:pt>
                <c:pt idx="4936">
                  <c:v>288.74</c:v>
                </c:pt>
                <c:pt idx="4937">
                  <c:v>288.76</c:v>
                </c:pt>
                <c:pt idx="4938">
                  <c:v>288.77999999999997</c:v>
                </c:pt>
                <c:pt idx="4939">
                  <c:v>288.8</c:v>
                </c:pt>
                <c:pt idx="4940">
                  <c:v>288.82</c:v>
                </c:pt>
                <c:pt idx="4941">
                  <c:v>288.83999999999997</c:v>
                </c:pt>
                <c:pt idx="4942">
                  <c:v>288.86</c:v>
                </c:pt>
                <c:pt idx="4943">
                  <c:v>288.88</c:v>
                </c:pt>
                <c:pt idx="4944">
                  <c:v>288.89999999999998</c:v>
                </c:pt>
                <c:pt idx="4945">
                  <c:v>288.92</c:v>
                </c:pt>
                <c:pt idx="4946">
                  <c:v>288.94</c:v>
                </c:pt>
                <c:pt idx="4947">
                  <c:v>288.95999999999998</c:v>
                </c:pt>
                <c:pt idx="4948">
                  <c:v>288.98</c:v>
                </c:pt>
                <c:pt idx="4949">
                  <c:v>289</c:v>
                </c:pt>
                <c:pt idx="4950">
                  <c:v>289.02</c:v>
                </c:pt>
                <c:pt idx="4951">
                  <c:v>289.04000000000002</c:v>
                </c:pt>
                <c:pt idx="4952">
                  <c:v>289.06</c:v>
                </c:pt>
                <c:pt idx="4953">
                  <c:v>289.08</c:v>
                </c:pt>
                <c:pt idx="4954">
                  <c:v>289.10000000000002</c:v>
                </c:pt>
                <c:pt idx="4955">
                  <c:v>289.12</c:v>
                </c:pt>
                <c:pt idx="4956">
                  <c:v>289.14</c:v>
                </c:pt>
                <c:pt idx="4957">
                  <c:v>289.16000000000003</c:v>
                </c:pt>
                <c:pt idx="4958">
                  <c:v>289.18</c:v>
                </c:pt>
                <c:pt idx="4959">
                  <c:v>289.2</c:v>
                </c:pt>
                <c:pt idx="4960">
                  <c:v>289.22000000000003</c:v>
                </c:pt>
                <c:pt idx="4961">
                  <c:v>289.24</c:v>
                </c:pt>
                <c:pt idx="4962">
                  <c:v>289.26</c:v>
                </c:pt>
                <c:pt idx="4963">
                  <c:v>289.27999999999997</c:v>
                </c:pt>
                <c:pt idx="4964">
                  <c:v>289.3</c:v>
                </c:pt>
                <c:pt idx="4965">
                  <c:v>289.32</c:v>
                </c:pt>
                <c:pt idx="4966">
                  <c:v>289.33999999999997</c:v>
                </c:pt>
                <c:pt idx="4967">
                  <c:v>289.36</c:v>
                </c:pt>
                <c:pt idx="4968">
                  <c:v>289.38</c:v>
                </c:pt>
                <c:pt idx="4969">
                  <c:v>289.39999999999998</c:v>
                </c:pt>
                <c:pt idx="4970">
                  <c:v>289.42</c:v>
                </c:pt>
                <c:pt idx="4971">
                  <c:v>289.44</c:v>
                </c:pt>
                <c:pt idx="4972">
                  <c:v>289.45999999999998</c:v>
                </c:pt>
                <c:pt idx="4973">
                  <c:v>289.48</c:v>
                </c:pt>
                <c:pt idx="4974">
                  <c:v>289.5</c:v>
                </c:pt>
                <c:pt idx="4975">
                  <c:v>289.52</c:v>
                </c:pt>
                <c:pt idx="4976">
                  <c:v>289.54000000000002</c:v>
                </c:pt>
                <c:pt idx="4977">
                  <c:v>289.56</c:v>
                </c:pt>
                <c:pt idx="4978">
                  <c:v>289.58</c:v>
                </c:pt>
                <c:pt idx="4979">
                  <c:v>289.60000000000002</c:v>
                </c:pt>
                <c:pt idx="4980">
                  <c:v>289.62</c:v>
                </c:pt>
                <c:pt idx="4981">
                  <c:v>289.64</c:v>
                </c:pt>
                <c:pt idx="4982">
                  <c:v>289.66000000000003</c:v>
                </c:pt>
                <c:pt idx="4983">
                  <c:v>289.68</c:v>
                </c:pt>
                <c:pt idx="4984">
                  <c:v>289.7</c:v>
                </c:pt>
                <c:pt idx="4985">
                  <c:v>289.72000000000003</c:v>
                </c:pt>
                <c:pt idx="4986">
                  <c:v>289.74</c:v>
                </c:pt>
                <c:pt idx="4987">
                  <c:v>289.76</c:v>
                </c:pt>
                <c:pt idx="4988">
                  <c:v>289.77999999999997</c:v>
                </c:pt>
                <c:pt idx="4989">
                  <c:v>289.8</c:v>
                </c:pt>
                <c:pt idx="4990">
                  <c:v>289.82</c:v>
                </c:pt>
                <c:pt idx="4991">
                  <c:v>289.83999999999997</c:v>
                </c:pt>
                <c:pt idx="4992">
                  <c:v>289.86</c:v>
                </c:pt>
                <c:pt idx="4993">
                  <c:v>289.88</c:v>
                </c:pt>
                <c:pt idx="4994">
                  <c:v>289.89999999999998</c:v>
                </c:pt>
                <c:pt idx="4995">
                  <c:v>289.92</c:v>
                </c:pt>
                <c:pt idx="4996">
                  <c:v>289.94</c:v>
                </c:pt>
                <c:pt idx="4997">
                  <c:v>289.95999999999998</c:v>
                </c:pt>
                <c:pt idx="4998">
                  <c:v>289.98</c:v>
                </c:pt>
                <c:pt idx="4999">
                  <c:v>290</c:v>
                </c:pt>
                <c:pt idx="5000">
                  <c:v>290.02</c:v>
                </c:pt>
                <c:pt idx="5001">
                  <c:v>290.04000000000002</c:v>
                </c:pt>
                <c:pt idx="5002">
                  <c:v>290.06</c:v>
                </c:pt>
                <c:pt idx="5003">
                  <c:v>290.08</c:v>
                </c:pt>
                <c:pt idx="5004">
                  <c:v>290.10000000000002</c:v>
                </c:pt>
                <c:pt idx="5005">
                  <c:v>290.12</c:v>
                </c:pt>
                <c:pt idx="5006">
                  <c:v>290.14</c:v>
                </c:pt>
                <c:pt idx="5007">
                  <c:v>290.16000000000003</c:v>
                </c:pt>
                <c:pt idx="5008">
                  <c:v>290.18</c:v>
                </c:pt>
                <c:pt idx="5009">
                  <c:v>290.2</c:v>
                </c:pt>
                <c:pt idx="5010">
                  <c:v>290.22000000000003</c:v>
                </c:pt>
                <c:pt idx="5011">
                  <c:v>290.24</c:v>
                </c:pt>
                <c:pt idx="5012">
                  <c:v>290.26</c:v>
                </c:pt>
                <c:pt idx="5013">
                  <c:v>290.27999999999997</c:v>
                </c:pt>
                <c:pt idx="5014">
                  <c:v>290.3</c:v>
                </c:pt>
                <c:pt idx="5015">
                  <c:v>290.32</c:v>
                </c:pt>
                <c:pt idx="5016">
                  <c:v>290.33999999999997</c:v>
                </c:pt>
                <c:pt idx="5017">
                  <c:v>290.36</c:v>
                </c:pt>
                <c:pt idx="5018">
                  <c:v>290.38</c:v>
                </c:pt>
                <c:pt idx="5019">
                  <c:v>290.39999999999998</c:v>
                </c:pt>
                <c:pt idx="5020">
                  <c:v>290.42</c:v>
                </c:pt>
                <c:pt idx="5021">
                  <c:v>290.44</c:v>
                </c:pt>
                <c:pt idx="5022">
                  <c:v>290.45999999999998</c:v>
                </c:pt>
                <c:pt idx="5023">
                  <c:v>290.48</c:v>
                </c:pt>
                <c:pt idx="5024">
                  <c:v>290.5</c:v>
                </c:pt>
                <c:pt idx="5025">
                  <c:v>290.52</c:v>
                </c:pt>
                <c:pt idx="5026">
                  <c:v>290.54000000000002</c:v>
                </c:pt>
                <c:pt idx="5027">
                  <c:v>290.56</c:v>
                </c:pt>
                <c:pt idx="5028">
                  <c:v>290.58</c:v>
                </c:pt>
                <c:pt idx="5029">
                  <c:v>290.60000000000002</c:v>
                </c:pt>
                <c:pt idx="5030">
                  <c:v>290.62</c:v>
                </c:pt>
                <c:pt idx="5031">
                  <c:v>290.64</c:v>
                </c:pt>
                <c:pt idx="5032">
                  <c:v>290.66000000000003</c:v>
                </c:pt>
                <c:pt idx="5033">
                  <c:v>290.68</c:v>
                </c:pt>
                <c:pt idx="5034">
                  <c:v>290.7</c:v>
                </c:pt>
                <c:pt idx="5035">
                  <c:v>290.72000000000003</c:v>
                </c:pt>
                <c:pt idx="5036">
                  <c:v>290.74</c:v>
                </c:pt>
                <c:pt idx="5037">
                  <c:v>290.76</c:v>
                </c:pt>
                <c:pt idx="5038">
                  <c:v>290.77999999999997</c:v>
                </c:pt>
                <c:pt idx="5039">
                  <c:v>290.8</c:v>
                </c:pt>
                <c:pt idx="5040">
                  <c:v>290.82</c:v>
                </c:pt>
                <c:pt idx="5041">
                  <c:v>290.83999999999997</c:v>
                </c:pt>
                <c:pt idx="5042">
                  <c:v>290.86</c:v>
                </c:pt>
                <c:pt idx="5043">
                  <c:v>290.88</c:v>
                </c:pt>
                <c:pt idx="5044">
                  <c:v>290.89999999999998</c:v>
                </c:pt>
                <c:pt idx="5045">
                  <c:v>290.92</c:v>
                </c:pt>
                <c:pt idx="5046">
                  <c:v>290.94</c:v>
                </c:pt>
                <c:pt idx="5047">
                  <c:v>290.95999999999998</c:v>
                </c:pt>
                <c:pt idx="5048">
                  <c:v>290.98</c:v>
                </c:pt>
                <c:pt idx="5049">
                  <c:v>291</c:v>
                </c:pt>
                <c:pt idx="5050">
                  <c:v>291.02</c:v>
                </c:pt>
                <c:pt idx="5051">
                  <c:v>291.04000000000002</c:v>
                </c:pt>
                <c:pt idx="5052">
                  <c:v>291.06</c:v>
                </c:pt>
                <c:pt idx="5053">
                  <c:v>291.08</c:v>
                </c:pt>
                <c:pt idx="5054">
                  <c:v>291.10000000000002</c:v>
                </c:pt>
                <c:pt idx="5055">
                  <c:v>291.12</c:v>
                </c:pt>
                <c:pt idx="5056">
                  <c:v>291.14</c:v>
                </c:pt>
                <c:pt idx="5057">
                  <c:v>291.16000000000003</c:v>
                </c:pt>
                <c:pt idx="5058">
                  <c:v>291.18</c:v>
                </c:pt>
                <c:pt idx="5059">
                  <c:v>291.2</c:v>
                </c:pt>
                <c:pt idx="5060">
                  <c:v>291.22000000000003</c:v>
                </c:pt>
                <c:pt idx="5061">
                  <c:v>291.24</c:v>
                </c:pt>
                <c:pt idx="5062">
                  <c:v>291.26</c:v>
                </c:pt>
                <c:pt idx="5063">
                  <c:v>291.27999999999997</c:v>
                </c:pt>
                <c:pt idx="5064">
                  <c:v>291.3</c:v>
                </c:pt>
                <c:pt idx="5065">
                  <c:v>291.32</c:v>
                </c:pt>
                <c:pt idx="5066">
                  <c:v>291.33999999999997</c:v>
                </c:pt>
                <c:pt idx="5067">
                  <c:v>291.36</c:v>
                </c:pt>
                <c:pt idx="5068">
                  <c:v>291.38</c:v>
                </c:pt>
                <c:pt idx="5069">
                  <c:v>291.39999999999998</c:v>
                </c:pt>
                <c:pt idx="5070">
                  <c:v>291.42</c:v>
                </c:pt>
                <c:pt idx="5071">
                  <c:v>291.44</c:v>
                </c:pt>
                <c:pt idx="5072">
                  <c:v>291.45999999999998</c:v>
                </c:pt>
                <c:pt idx="5073">
                  <c:v>291.48</c:v>
                </c:pt>
                <c:pt idx="5074">
                  <c:v>291.5</c:v>
                </c:pt>
                <c:pt idx="5075">
                  <c:v>291.52</c:v>
                </c:pt>
                <c:pt idx="5076">
                  <c:v>291.54000000000002</c:v>
                </c:pt>
                <c:pt idx="5077">
                  <c:v>291.56</c:v>
                </c:pt>
                <c:pt idx="5078">
                  <c:v>291.58</c:v>
                </c:pt>
                <c:pt idx="5079">
                  <c:v>291.60000000000002</c:v>
                </c:pt>
                <c:pt idx="5080">
                  <c:v>291.62</c:v>
                </c:pt>
                <c:pt idx="5081">
                  <c:v>291.64</c:v>
                </c:pt>
                <c:pt idx="5082">
                  <c:v>291.66000000000003</c:v>
                </c:pt>
                <c:pt idx="5083">
                  <c:v>291.68</c:v>
                </c:pt>
                <c:pt idx="5084">
                  <c:v>291.7</c:v>
                </c:pt>
                <c:pt idx="5085">
                  <c:v>291.72000000000003</c:v>
                </c:pt>
                <c:pt idx="5086">
                  <c:v>291.74</c:v>
                </c:pt>
                <c:pt idx="5087">
                  <c:v>291.76</c:v>
                </c:pt>
                <c:pt idx="5088">
                  <c:v>291.77999999999997</c:v>
                </c:pt>
                <c:pt idx="5089">
                  <c:v>291.8</c:v>
                </c:pt>
                <c:pt idx="5090">
                  <c:v>291.82</c:v>
                </c:pt>
                <c:pt idx="5091">
                  <c:v>291.83999999999997</c:v>
                </c:pt>
                <c:pt idx="5092">
                  <c:v>291.86</c:v>
                </c:pt>
                <c:pt idx="5093">
                  <c:v>291.88</c:v>
                </c:pt>
                <c:pt idx="5094">
                  <c:v>291.89999999999998</c:v>
                </c:pt>
                <c:pt idx="5095">
                  <c:v>291.92</c:v>
                </c:pt>
                <c:pt idx="5096">
                  <c:v>291.94</c:v>
                </c:pt>
                <c:pt idx="5097">
                  <c:v>291.95999999999998</c:v>
                </c:pt>
                <c:pt idx="5098">
                  <c:v>291.98</c:v>
                </c:pt>
                <c:pt idx="5099">
                  <c:v>292</c:v>
                </c:pt>
                <c:pt idx="5100">
                  <c:v>292.02</c:v>
                </c:pt>
                <c:pt idx="5101">
                  <c:v>292.04000000000002</c:v>
                </c:pt>
                <c:pt idx="5102">
                  <c:v>292.06</c:v>
                </c:pt>
                <c:pt idx="5103">
                  <c:v>292.08</c:v>
                </c:pt>
                <c:pt idx="5104">
                  <c:v>292.10000000000002</c:v>
                </c:pt>
                <c:pt idx="5105">
                  <c:v>292.12</c:v>
                </c:pt>
                <c:pt idx="5106">
                  <c:v>292.14</c:v>
                </c:pt>
                <c:pt idx="5107">
                  <c:v>292.16000000000003</c:v>
                </c:pt>
                <c:pt idx="5108">
                  <c:v>292.18</c:v>
                </c:pt>
                <c:pt idx="5109">
                  <c:v>292.2</c:v>
                </c:pt>
                <c:pt idx="5110">
                  <c:v>292.22000000000003</c:v>
                </c:pt>
                <c:pt idx="5111">
                  <c:v>292.24</c:v>
                </c:pt>
                <c:pt idx="5112">
                  <c:v>292.26</c:v>
                </c:pt>
                <c:pt idx="5113">
                  <c:v>292.27999999999997</c:v>
                </c:pt>
                <c:pt idx="5114">
                  <c:v>292.3</c:v>
                </c:pt>
                <c:pt idx="5115">
                  <c:v>292.32</c:v>
                </c:pt>
                <c:pt idx="5116">
                  <c:v>292.33999999999997</c:v>
                </c:pt>
                <c:pt idx="5117">
                  <c:v>292.36</c:v>
                </c:pt>
                <c:pt idx="5118">
                  <c:v>292.38</c:v>
                </c:pt>
                <c:pt idx="5119">
                  <c:v>292.39999999999998</c:v>
                </c:pt>
                <c:pt idx="5120">
                  <c:v>292.42</c:v>
                </c:pt>
                <c:pt idx="5121">
                  <c:v>292.44</c:v>
                </c:pt>
                <c:pt idx="5122">
                  <c:v>292.45999999999998</c:v>
                </c:pt>
                <c:pt idx="5123">
                  <c:v>292.48</c:v>
                </c:pt>
                <c:pt idx="5124">
                  <c:v>292.5</c:v>
                </c:pt>
                <c:pt idx="5125">
                  <c:v>292.52</c:v>
                </c:pt>
                <c:pt idx="5126">
                  <c:v>292.54000000000002</c:v>
                </c:pt>
                <c:pt idx="5127">
                  <c:v>292.56</c:v>
                </c:pt>
                <c:pt idx="5128">
                  <c:v>292.58</c:v>
                </c:pt>
                <c:pt idx="5129">
                  <c:v>292.60000000000002</c:v>
                </c:pt>
                <c:pt idx="5130">
                  <c:v>292.62</c:v>
                </c:pt>
                <c:pt idx="5131">
                  <c:v>292.64</c:v>
                </c:pt>
                <c:pt idx="5132">
                  <c:v>292.66000000000003</c:v>
                </c:pt>
                <c:pt idx="5133">
                  <c:v>292.68</c:v>
                </c:pt>
                <c:pt idx="5134">
                  <c:v>292.7</c:v>
                </c:pt>
                <c:pt idx="5135">
                  <c:v>292.72000000000003</c:v>
                </c:pt>
                <c:pt idx="5136">
                  <c:v>292.74</c:v>
                </c:pt>
                <c:pt idx="5137">
                  <c:v>292.76</c:v>
                </c:pt>
                <c:pt idx="5138">
                  <c:v>292.77999999999997</c:v>
                </c:pt>
                <c:pt idx="5139">
                  <c:v>292.8</c:v>
                </c:pt>
                <c:pt idx="5140">
                  <c:v>292.82</c:v>
                </c:pt>
                <c:pt idx="5141">
                  <c:v>292.83999999999997</c:v>
                </c:pt>
                <c:pt idx="5142">
                  <c:v>292.86</c:v>
                </c:pt>
                <c:pt idx="5143">
                  <c:v>292.88</c:v>
                </c:pt>
                <c:pt idx="5144">
                  <c:v>292.89999999999998</c:v>
                </c:pt>
                <c:pt idx="5145">
                  <c:v>292.92</c:v>
                </c:pt>
                <c:pt idx="5146">
                  <c:v>292.94</c:v>
                </c:pt>
                <c:pt idx="5147">
                  <c:v>292.95999999999998</c:v>
                </c:pt>
                <c:pt idx="5148">
                  <c:v>292.98</c:v>
                </c:pt>
                <c:pt idx="5149">
                  <c:v>293</c:v>
                </c:pt>
                <c:pt idx="5150">
                  <c:v>293.02</c:v>
                </c:pt>
                <c:pt idx="5151">
                  <c:v>293.04000000000002</c:v>
                </c:pt>
                <c:pt idx="5152">
                  <c:v>293.06</c:v>
                </c:pt>
                <c:pt idx="5153">
                  <c:v>293.08</c:v>
                </c:pt>
                <c:pt idx="5154">
                  <c:v>293.10000000000002</c:v>
                </c:pt>
                <c:pt idx="5155">
                  <c:v>293.12</c:v>
                </c:pt>
                <c:pt idx="5156">
                  <c:v>293.14</c:v>
                </c:pt>
                <c:pt idx="5157">
                  <c:v>293.16000000000003</c:v>
                </c:pt>
                <c:pt idx="5158">
                  <c:v>293.18</c:v>
                </c:pt>
                <c:pt idx="5159">
                  <c:v>293.2</c:v>
                </c:pt>
                <c:pt idx="5160">
                  <c:v>293.22000000000003</c:v>
                </c:pt>
                <c:pt idx="5161">
                  <c:v>293.24</c:v>
                </c:pt>
                <c:pt idx="5162">
                  <c:v>293.26</c:v>
                </c:pt>
                <c:pt idx="5163">
                  <c:v>293.27999999999997</c:v>
                </c:pt>
                <c:pt idx="5164">
                  <c:v>293.3</c:v>
                </c:pt>
                <c:pt idx="5165">
                  <c:v>293.32</c:v>
                </c:pt>
                <c:pt idx="5166">
                  <c:v>293.33999999999997</c:v>
                </c:pt>
                <c:pt idx="5167">
                  <c:v>293.36</c:v>
                </c:pt>
                <c:pt idx="5168">
                  <c:v>293.38</c:v>
                </c:pt>
                <c:pt idx="5169">
                  <c:v>293.39999999999998</c:v>
                </c:pt>
                <c:pt idx="5170">
                  <c:v>293.42</c:v>
                </c:pt>
                <c:pt idx="5171">
                  <c:v>293.44</c:v>
                </c:pt>
                <c:pt idx="5172">
                  <c:v>293.45999999999998</c:v>
                </c:pt>
                <c:pt idx="5173">
                  <c:v>293.48</c:v>
                </c:pt>
                <c:pt idx="5174">
                  <c:v>293.5</c:v>
                </c:pt>
                <c:pt idx="5175">
                  <c:v>293.52</c:v>
                </c:pt>
                <c:pt idx="5176">
                  <c:v>293.54000000000002</c:v>
                </c:pt>
                <c:pt idx="5177">
                  <c:v>293.56</c:v>
                </c:pt>
                <c:pt idx="5178">
                  <c:v>293.58</c:v>
                </c:pt>
                <c:pt idx="5179">
                  <c:v>293.60000000000002</c:v>
                </c:pt>
                <c:pt idx="5180">
                  <c:v>293.62</c:v>
                </c:pt>
                <c:pt idx="5181">
                  <c:v>293.64</c:v>
                </c:pt>
                <c:pt idx="5182">
                  <c:v>293.66000000000003</c:v>
                </c:pt>
                <c:pt idx="5183">
                  <c:v>293.68</c:v>
                </c:pt>
                <c:pt idx="5184">
                  <c:v>293.7</c:v>
                </c:pt>
                <c:pt idx="5185">
                  <c:v>293.72000000000003</c:v>
                </c:pt>
                <c:pt idx="5186">
                  <c:v>293.74</c:v>
                </c:pt>
                <c:pt idx="5187">
                  <c:v>293.76</c:v>
                </c:pt>
                <c:pt idx="5188">
                  <c:v>293.77999999999997</c:v>
                </c:pt>
                <c:pt idx="5189">
                  <c:v>293.8</c:v>
                </c:pt>
                <c:pt idx="5190">
                  <c:v>293.82</c:v>
                </c:pt>
                <c:pt idx="5191">
                  <c:v>293.83999999999997</c:v>
                </c:pt>
                <c:pt idx="5192">
                  <c:v>293.86</c:v>
                </c:pt>
                <c:pt idx="5193">
                  <c:v>293.88</c:v>
                </c:pt>
                <c:pt idx="5194">
                  <c:v>293.89999999999998</c:v>
                </c:pt>
                <c:pt idx="5195">
                  <c:v>293.92</c:v>
                </c:pt>
                <c:pt idx="5196">
                  <c:v>293.94</c:v>
                </c:pt>
                <c:pt idx="5197">
                  <c:v>293.95999999999998</c:v>
                </c:pt>
                <c:pt idx="5198">
                  <c:v>293.98</c:v>
                </c:pt>
                <c:pt idx="5199">
                  <c:v>294</c:v>
                </c:pt>
                <c:pt idx="5200">
                  <c:v>294.02</c:v>
                </c:pt>
                <c:pt idx="5201">
                  <c:v>294.04000000000002</c:v>
                </c:pt>
                <c:pt idx="5202">
                  <c:v>294.06</c:v>
                </c:pt>
                <c:pt idx="5203">
                  <c:v>294.08</c:v>
                </c:pt>
                <c:pt idx="5204">
                  <c:v>294.10000000000002</c:v>
                </c:pt>
                <c:pt idx="5205">
                  <c:v>294.12</c:v>
                </c:pt>
                <c:pt idx="5206">
                  <c:v>294.14</c:v>
                </c:pt>
                <c:pt idx="5207">
                  <c:v>294.16000000000003</c:v>
                </c:pt>
                <c:pt idx="5208">
                  <c:v>294.18</c:v>
                </c:pt>
                <c:pt idx="5209">
                  <c:v>294.2</c:v>
                </c:pt>
                <c:pt idx="5210">
                  <c:v>294.22000000000003</c:v>
                </c:pt>
                <c:pt idx="5211">
                  <c:v>294.24</c:v>
                </c:pt>
                <c:pt idx="5212">
                  <c:v>294.26</c:v>
                </c:pt>
                <c:pt idx="5213">
                  <c:v>294.27999999999997</c:v>
                </c:pt>
                <c:pt idx="5214">
                  <c:v>294.3</c:v>
                </c:pt>
                <c:pt idx="5215">
                  <c:v>294.32</c:v>
                </c:pt>
                <c:pt idx="5216">
                  <c:v>294.33999999999997</c:v>
                </c:pt>
                <c:pt idx="5217">
                  <c:v>294.36</c:v>
                </c:pt>
                <c:pt idx="5218">
                  <c:v>294.38</c:v>
                </c:pt>
                <c:pt idx="5219">
                  <c:v>294.39999999999998</c:v>
                </c:pt>
                <c:pt idx="5220">
                  <c:v>294.42</c:v>
                </c:pt>
                <c:pt idx="5221">
                  <c:v>294.44</c:v>
                </c:pt>
                <c:pt idx="5222">
                  <c:v>294.45999999999998</c:v>
                </c:pt>
                <c:pt idx="5223">
                  <c:v>294.48</c:v>
                </c:pt>
                <c:pt idx="5224">
                  <c:v>294.5</c:v>
                </c:pt>
                <c:pt idx="5225">
                  <c:v>294.52</c:v>
                </c:pt>
                <c:pt idx="5226">
                  <c:v>294.54000000000002</c:v>
                </c:pt>
                <c:pt idx="5227">
                  <c:v>294.56</c:v>
                </c:pt>
                <c:pt idx="5228">
                  <c:v>294.58</c:v>
                </c:pt>
                <c:pt idx="5229">
                  <c:v>294.60000000000002</c:v>
                </c:pt>
                <c:pt idx="5230">
                  <c:v>294.62</c:v>
                </c:pt>
                <c:pt idx="5231">
                  <c:v>294.64</c:v>
                </c:pt>
                <c:pt idx="5232">
                  <c:v>294.66000000000003</c:v>
                </c:pt>
                <c:pt idx="5233">
                  <c:v>294.68</c:v>
                </c:pt>
                <c:pt idx="5234">
                  <c:v>294.7</c:v>
                </c:pt>
                <c:pt idx="5235">
                  <c:v>294.72000000000003</c:v>
                </c:pt>
                <c:pt idx="5236">
                  <c:v>294.74</c:v>
                </c:pt>
                <c:pt idx="5237">
                  <c:v>294.76</c:v>
                </c:pt>
                <c:pt idx="5238">
                  <c:v>294.77999999999997</c:v>
                </c:pt>
                <c:pt idx="5239">
                  <c:v>294.8</c:v>
                </c:pt>
                <c:pt idx="5240">
                  <c:v>294.82</c:v>
                </c:pt>
                <c:pt idx="5241">
                  <c:v>294.83999999999997</c:v>
                </c:pt>
                <c:pt idx="5242">
                  <c:v>294.86</c:v>
                </c:pt>
                <c:pt idx="5243">
                  <c:v>294.88</c:v>
                </c:pt>
                <c:pt idx="5244">
                  <c:v>294.89999999999998</c:v>
                </c:pt>
                <c:pt idx="5245">
                  <c:v>294.92</c:v>
                </c:pt>
                <c:pt idx="5246">
                  <c:v>294.94</c:v>
                </c:pt>
                <c:pt idx="5247">
                  <c:v>294.95999999999998</c:v>
                </c:pt>
                <c:pt idx="5248">
                  <c:v>294.98</c:v>
                </c:pt>
                <c:pt idx="5249">
                  <c:v>295</c:v>
                </c:pt>
                <c:pt idx="5250">
                  <c:v>295.02</c:v>
                </c:pt>
                <c:pt idx="5251">
                  <c:v>295.04000000000002</c:v>
                </c:pt>
                <c:pt idx="5252">
                  <c:v>295.06</c:v>
                </c:pt>
                <c:pt idx="5253">
                  <c:v>295.08</c:v>
                </c:pt>
                <c:pt idx="5254">
                  <c:v>295.10000000000002</c:v>
                </c:pt>
                <c:pt idx="5255">
                  <c:v>295.12</c:v>
                </c:pt>
                <c:pt idx="5256">
                  <c:v>295.14</c:v>
                </c:pt>
                <c:pt idx="5257">
                  <c:v>295.16000000000003</c:v>
                </c:pt>
                <c:pt idx="5258">
                  <c:v>295.18</c:v>
                </c:pt>
                <c:pt idx="5259">
                  <c:v>295.2</c:v>
                </c:pt>
                <c:pt idx="5260">
                  <c:v>295.22000000000003</c:v>
                </c:pt>
                <c:pt idx="5261">
                  <c:v>295.24</c:v>
                </c:pt>
                <c:pt idx="5262">
                  <c:v>295.26</c:v>
                </c:pt>
                <c:pt idx="5263">
                  <c:v>295.27999999999997</c:v>
                </c:pt>
                <c:pt idx="5264">
                  <c:v>295.3</c:v>
                </c:pt>
                <c:pt idx="5265">
                  <c:v>295.32</c:v>
                </c:pt>
                <c:pt idx="5266">
                  <c:v>295.33999999999997</c:v>
                </c:pt>
                <c:pt idx="5267">
                  <c:v>295.36</c:v>
                </c:pt>
                <c:pt idx="5268">
                  <c:v>295.38</c:v>
                </c:pt>
                <c:pt idx="5269">
                  <c:v>295.39999999999998</c:v>
                </c:pt>
                <c:pt idx="5270">
                  <c:v>295.42</c:v>
                </c:pt>
                <c:pt idx="5271">
                  <c:v>295.44</c:v>
                </c:pt>
                <c:pt idx="5272">
                  <c:v>295.45999999999998</c:v>
                </c:pt>
                <c:pt idx="5273">
                  <c:v>295.48</c:v>
                </c:pt>
                <c:pt idx="5274">
                  <c:v>295.5</c:v>
                </c:pt>
                <c:pt idx="5275">
                  <c:v>295.52</c:v>
                </c:pt>
                <c:pt idx="5276">
                  <c:v>295.54000000000002</c:v>
                </c:pt>
                <c:pt idx="5277">
                  <c:v>295.56</c:v>
                </c:pt>
                <c:pt idx="5278">
                  <c:v>295.58</c:v>
                </c:pt>
                <c:pt idx="5279">
                  <c:v>295.60000000000002</c:v>
                </c:pt>
                <c:pt idx="5280">
                  <c:v>295.62</c:v>
                </c:pt>
                <c:pt idx="5281">
                  <c:v>295.64</c:v>
                </c:pt>
                <c:pt idx="5282">
                  <c:v>295.66000000000003</c:v>
                </c:pt>
                <c:pt idx="5283">
                  <c:v>295.68</c:v>
                </c:pt>
                <c:pt idx="5284">
                  <c:v>295.7</c:v>
                </c:pt>
                <c:pt idx="5285">
                  <c:v>295.72000000000003</c:v>
                </c:pt>
                <c:pt idx="5286">
                  <c:v>295.74</c:v>
                </c:pt>
                <c:pt idx="5287">
                  <c:v>295.76</c:v>
                </c:pt>
                <c:pt idx="5288">
                  <c:v>295.77999999999997</c:v>
                </c:pt>
                <c:pt idx="5289">
                  <c:v>295.8</c:v>
                </c:pt>
                <c:pt idx="5290">
                  <c:v>295.82</c:v>
                </c:pt>
                <c:pt idx="5291">
                  <c:v>295.83999999999997</c:v>
                </c:pt>
                <c:pt idx="5292">
                  <c:v>295.86</c:v>
                </c:pt>
                <c:pt idx="5293">
                  <c:v>295.88</c:v>
                </c:pt>
                <c:pt idx="5294">
                  <c:v>295.89999999999998</c:v>
                </c:pt>
                <c:pt idx="5295">
                  <c:v>295.92</c:v>
                </c:pt>
                <c:pt idx="5296">
                  <c:v>295.94</c:v>
                </c:pt>
                <c:pt idx="5297">
                  <c:v>295.95999999999998</c:v>
                </c:pt>
                <c:pt idx="5298">
                  <c:v>295.98</c:v>
                </c:pt>
                <c:pt idx="5299">
                  <c:v>296</c:v>
                </c:pt>
                <c:pt idx="5300">
                  <c:v>296.02</c:v>
                </c:pt>
                <c:pt idx="5301">
                  <c:v>296.04000000000002</c:v>
                </c:pt>
                <c:pt idx="5302">
                  <c:v>296.06</c:v>
                </c:pt>
                <c:pt idx="5303">
                  <c:v>296.08</c:v>
                </c:pt>
                <c:pt idx="5304">
                  <c:v>296.10000000000002</c:v>
                </c:pt>
                <c:pt idx="5305">
                  <c:v>296.12</c:v>
                </c:pt>
                <c:pt idx="5306">
                  <c:v>296.14</c:v>
                </c:pt>
                <c:pt idx="5307">
                  <c:v>296.16000000000003</c:v>
                </c:pt>
                <c:pt idx="5308">
                  <c:v>296.18</c:v>
                </c:pt>
                <c:pt idx="5309">
                  <c:v>296.2</c:v>
                </c:pt>
                <c:pt idx="5310">
                  <c:v>296.22000000000003</c:v>
                </c:pt>
                <c:pt idx="5311">
                  <c:v>296.24</c:v>
                </c:pt>
                <c:pt idx="5312">
                  <c:v>296.26</c:v>
                </c:pt>
                <c:pt idx="5313">
                  <c:v>296.27999999999997</c:v>
                </c:pt>
                <c:pt idx="5314">
                  <c:v>296.3</c:v>
                </c:pt>
                <c:pt idx="5315">
                  <c:v>296.32</c:v>
                </c:pt>
                <c:pt idx="5316">
                  <c:v>296.33999999999997</c:v>
                </c:pt>
                <c:pt idx="5317">
                  <c:v>296.36</c:v>
                </c:pt>
                <c:pt idx="5318">
                  <c:v>296.38</c:v>
                </c:pt>
                <c:pt idx="5319">
                  <c:v>296.39999999999998</c:v>
                </c:pt>
                <c:pt idx="5320">
                  <c:v>296.42</c:v>
                </c:pt>
                <c:pt idx="5321">
                  <c:v>296.44</c:v>
                </c:pt>
                <c:pt idx="5322">
                  <c:v>296.45999999999998</c:v>
                </c:pt>
                <c:pt idx="5323">
                  <c:v>296.48</c:v>
                </c:pt>
                <c:pt idx="5324">
                  <c:v>296.5</c:v>
                </c:pt>
                <c:pt idx="5325">
                  <c:v>296.52</c:v>
                </c:pt>
                <c:pt idx="5326">
                  <c:v>296.54000000000002</c:v>
                </c:pt>
                <c:pt idx="5327">
                  <c:v>296.56</c:v>
                </c:pt>
                <c:pt idx="5328">
                  <c:v>296.58</c:v>
                </c:pt>
                <c:pt idx="5329">
                  <c:v>296.60000000000002</c:v>
                </c:pt>
                <c:pt idx="5330">
                  <c:v>296.62</c:v>
                </c:pt>
                <c:pt idx="5331">
                  <c:v>296.64</c:v>
                </c:pt>
                <c:pt idx="5332">
                  <c:v>296.66000000000003</c:v>
                </c:pt>
                <c:pt idx="5333">
                  <c:v>296.68</c:v>
                </c:pt>
                <c:pt idx="5334">
                  <c:v>296.7</c:v>
                </c:pt>
                <c:pt idx="5335">
                  <c:v>296.72000000000003</c:v>
                </c:pt>
                <c:pt idx="5336">
                  <c:v>296.74</c:v>
                </c:pt>
                <c:pt idx="5337">
                  <c:v>296.76</c:v>
                </c:pt>
                <c:pt idx="5338">
                  <c:v>296.77999999999997</c:v>
                </c:pt>
                <c:pt idx="5339">
                  <c:v>296.8</c:v>
                </c:pt>
                <c:pt idx="5340">
                  <c:v>296.82</c:v>
                </c:pt>
                <c:pt idx="5341">
                  <c:v>296.83999999999997</c:v>
                </c:pt>
                <c:pt idx="5342">
                  <c:v>296.86</c:v>
                </c:pt>
                <c:pt idx="5343">
                  <c:v>296.88</c:v>
                </c:pt>
                <c:pt idx="5344">
                  <c:v>296.89999999999998</c:v>
                </c:pt>
                <c:pt idx="5345">
                  <c:v>296.92</c:v>
                </c:pt>
                <c:pt idx="5346">
                  <c:v>296.94</c:v>
                </c:pt>
                <c:pt idx="5347">
                  <c:v>296.95999999999998</c:v>
                </c:pt>
                <c:pt idx="5348">
                  <c:v>296.98</c:v>
                </c:pt>
                <c:pt idx="5349">
                  <c:v>297</c:v>
                </c:pt>
                <c:pt idx="5350">
                  <c:v>297.02</c:v>
                </c:pt>
                <c:pt idx="5351">
                  <c:v>297.04000000000002</c:v>
                </c:pt>
                <c:pt idx="5352">
                  <c:v>297.06</c:v>
                </c:pt>
                <c:pt idx="5353">
                  <c:v>297.08</c:v>
                </c:pt>
                <c:pt idx="5354">
                  <c:v>297.10000000000002</c:v>
                </c:pt>
                <c:pt idx="5355">
                  <c:v>297.12</c:v>
                </c:pt>
                <c:pt idx="5356">
                  <c:v>297.14</c:v>
                </c:pt>
                <c:pt idx="5357">
                  <c:v>297.16000000000003</c:v>
                </c:pt>
                <c:pt idx="5358">
                  <c:v>297.18</c:v>
                </c:pt>
                <c:pt idx="5359">
                  <c:v>297.2</c:v>
                </c:pt>
                <c:pt idx="5360">
                  <c:v>297.22000000000003</c:v>
                </c:pt>
                <c:pt idx="5361">
                  <c:v>297.24</c:v>
                </c:pt>
                <c:pt idx="5362">
                  <c:v>297.26</c:v>
                </c:pt>
                <c:pt idx="5363">
                  <c:v>297.27999999999997</c:v>
                </c:pt>
                <c:pt idx="5364">
                  <c:v>297.3</c:v>
                </c:pt>
                <c:pt idx="5365">
                  <c:v>297.32</c:v>
                </c:pt>
                <c:pt idx="5366">
                  <c:v>297.33999999999997</c:v>
                </c:pt>
                <c:pt idx="5367">
                  <c:v>297.36</c:v>
                </c:pt>
                <c:pt idx="5368">
                  <c:v>297.38</c:v>
                </c:pt>
                <c:pt idx="5369">
                  <c:v>297.39999999999998</c:v>
                </c:pt>
                <c:pt idx="5370">
                  <c:v>297.42</c:v>
                </c:pt>
                <c:pt idx="5371">
                  <c:v>297.44</c:v>
                </c:pt>
                <c:pt idx="5372">
                  <c:v>297.45999999999998</c:v>
                </c:pt>
                <c:pt idx="5373">
                  <c:v>297.48</c:v>
                </c:pt>
                <c:pt idx="5374">
                  <c:v>297.5</c:v>
                </c:pt>
                <c:pt idx="5375">
                  <c:v>297.52</c:v>
                </c:pt>
                <c:pt idx="5376">
                  <c:v>297.54000000000002</c:v>
                </c:pt>
                <c:pt idx="5377">
                  <c:v>297.56</c:v>
                </c:pt>
                <c:pt idx="5378">
                  <c:v>297.58</c:v>
                </c:pt>
                <c:pt idx="5379">
                  <c:v>297.60000000000002</c:v>
                </c:pt>
                <c:pt idx="5380">
                  <c:v>297.62</c:v>
                </c:pt>
                <c:pt idx="5381">
                  <c:v>297.64</c:v>
                </c:pt>
                <c:pt idx="5382">
                  <c:v>297.66000000000003</c:v>
                </c:pt>
                <c:pt idx="5383">
                  <c:v>297.68</c:v>
                </c:pt>
                <c:pt idx="5384">
                  <c:v>297.7</c:v>
                </c:pt>
                <c:pt idx="5385">
                  <c:v>297.72000000000003</c:v>
                </c:pt>
                <c:pt idx="5386">
                  <c:v>297.74</c:v>
                </c:pt>
                <c:pt idx="5387">
                  <c:v>297.76</c:v>
                </c:pt>
                <c:pt idx="5388">
                  <c:v>297.77999999999997</c:v>
                </c:pt>
                <c:pt idx="5389">
                  <c:v>297.8</c:v>
                </c:pt>
                <c:pt idx="5390">
                  <c:v>297.82</c:v>
                </c:pt>
                <c:pt idx="5391">
                  <c:v>297.83999999999997</c:v>
                </c:pt>
                <c:pt idx="5392">
                  <c:v>297.86</c:v>
                </c:pt>
                <c:pt idx="5393">
                  <c:v>297.88</c:v>
                </c:pt>
                <c:pt idx="5394">
                  <c:v>297.89999999999998</c:v>
                </c:pt>
                <c:pt idx="5395">
                  <c:v>297.92</c:v>
                </c:pt>
                <c:pt idx="5396">
                  <c:v>297.94</c:v>
                </c:pt>
                <c:pt idx="5397">
                  <c:v>297.95999999999998</c:v>
                </c:pt>
                <c:pt idx="5398">
                  <c:v>297.98</c:v>
                </c:pt>
                <c:pt idx="5399">
                  <c:v>298</c:v>
                </c:pt>
                <c:pt idx="5400">
                  <c:v>298.02</c:v>
                </c:pt>
                <c:pt idx="5401">
                  <c:v>298.04000000000002</c:v>
                </c:pt>
                <c:pt idx="5402">
                  <c:v>298.06</c:v>
                </c:pt>
                <c:pt idx="5403">
                  <c:v>298.08</c:v>
                </c:pt>
                <c:pt idx="5404">
                  <c:v>298.10000000000002</c:v>
                </c:pt>
                <c:pt idx="5405">
                  <c:v>298.12</c:v>
                </c:pt>
                <c:pt idx="5406">
                  <c:v>298.14</c:v>
                </c:pt>
                <c:pt idx="5407">
                  <c:v>298.16000000000003</c:v>
                </c:pt>
                <c:pt idx="5408">
                  <c:v>298.18</c:v>
                </c:pt>
                <c:pt idx="5409">
                  <c:v>298.2</c:v>
                </c:pt>
                <c:pt idx="5410">
                  <c:v>298.22000000000003</c:v>
                </c:pt>
                <c:pt idx="5411">
                  <c:v>298.24</c:v>
                </c:pt>
                <c:pt idx="5412">
                  <c:v>298.26</c:v>
                </c:pt>
                <c:pt idx="5413">
                  <c:v>298.27999999999997</c:v>
                </c:pt>
                <c:pt idx="5414">
                  <c:v>298.3</c:v>
                </c:pt>
                <c:pt idx="5415">
                  <c:v>298.32</c:v>
                </c:pt>
                <c:pt idx="5416">
                  <c:v>298.33999999999997</c:v>
                </c:pt>
                <c:pt idx="5417">
                  <c:v>298.36</c:v>
                </c:pt>
                <c:pt idx="5418">
                  <c:v>298.38</c:v>
                </c:pt>
                <c:pt idx="5419">
                  <c:v>298.39999999999998</c:v>
                </c:pt>
                <c:pt idx="5420">
                  <c:v>298.42</c:v>
                </c:pt>
                <c:pt idx="5421">
                  <c:v>298.44</c:v>
                </c:pt>
                <c:pt idx="5422">
                  <c:v>298.45999999999998</c:v>
                </c:pt>
                <c:pt idx="5423">
                  <c:v>298.48</c:v>
                </c:pt>
                <c:pt idx="5424">
                  <c:v>298.5</c:v>
                </c:pt>
                <c:pt idx="5425">
                  <c:v>298.52</c:v>
                </c:pt>
                <c:pt idx="5426">
                  <c:v>298.54000000000002</c:v>
                </c:pt>
                <c:pt idx="5427">
                  <c:v>298.56</c:v>
                </c:pt>
                <c:pt idx="5428">
                  <c:v>298.58</c:v>
                </c:pt>
                <c:pt idx="5429">
                  <c:v>298.60000000000002</c:v>
                </c:pt>
                <c:pt idx="5430">
                  <c:v>298.62</c:v>
                </c:pt>
                <c:pt idx="5431">
                  <c:v>298.64</c:v>
                </c:pt>
                <c:pt idx="5432">
                  <c:v>298.66000000000003</c:v>
                </c:pt>
                <c:pt idx="5433">
                  <c:v>298.68</c:v>
                </c:pt>
                <c:pt idx="5434">
                  <c:v>298.7</c:v>
                </c:pt>
                <c:pt idx="5435">
                  <c:v>298.72000000000003</c:v>
                </c:pt>
                <c:pt idx="5436">
                  <c:v>298.74</c:v>
                </c:pt>
                <c:pt idx="5437">
                  <c:v>298.76</c:v>
                </c:pt>
                <c:pt idx="5438">
                  <c:v>298.77999999999997</c:v>
                </c:pt>
                <c:pt idx="5439">
                  <c:v>298.8</c:v>
                </c:pt>
                <c:pt idx="5440">
                  <c:v>298.82</c:v>
                </c:pt>
                <c:pt idx="5441">
                  <c:v>298.83999999999997</c:v>
                </c:pt>
                <c:pt idx="5442">
                  <c:v>298.86</c:v>
                </c:pt>
                <c:pt idx="5443">
                  <c:v>298.88</c:v>
                </c:pt>
                <c:pt idx="5444">
                  <c:v>298.89999999999998</c:v>
                </c:pt>
                <c:pt idx="5445">
                  <c:v>298.92</c:v>
                </c:pt>
                <c:pt idx="5446">
                  <c:v>298.94</c:v>
                </c:pt>
                <c:pt idx="5447">
                  <c:v>298.95999999999998</c:v>
                </c:pt>
                <c:pt idx="5448">
                  <c:v>298.98</c:v>
                </c:pt>
                <c:pt idx="5449">
                  <c:v>299</c:v>
                </c:pt>
                <c:pt idx="5450">
                  <c:v>299.02</c:v>
                </c:pt>
                <c:pt idx="5451">
                  <c:v>299.04000000000002</c:v>
                </c:pt>
                <c:pt idx="5452">
                  <c:v>299.06</c:v>
                </c:pt>
                <c:pt idx="5453">
                  <c:v>299.08</c:v>
                </c:pt>
                <c:pt idx="5454">
                  <c:v>299.10000000000002</c:v>
                </c:pt>
                <c:pt idx="5455">
                  <c:v>299.12</c:v>
                </c:pt>
                <c:pt idx="5456">
                  <c:v>299.14</c:v>
                </c:pt>
                <c:pt idx="5457">
                  <c:v>299.16000000000003</c:v>
                </c:pt>
                <c:pt idx="5458">
                  <c:v>299.18</c:v>
                </c:pt>
                <c:pt idx="5459">
                  <c:v>299.2</c:v>
                </c:pt>
                <c:pt idx="5460">
                  <c:v>299.22000000000003</c:v>
                </c:pt>
                <c:pt idx="5461">
                  <c:v>299.24</c:v>
                </c:pt>
                <c:pt idx="5462">
                  <c:v>299.26</c:v>
                </c:pt>
                <c:pt idx="5463">
                  <c:v>299.27999999999997</c:v>
                </c:pt>
                <c:pt idx="5464">
                  <c:v>299.3</c:v>
                </c:pt>
                <c:pt idx="5465">
                  <c:v>299.32</c:v>
                </c:pt>
                <c:pt idx="5466">
                  <c:v>299.33999999999997</c:v>
                </c:pt>
                <c:pt idx="5467">
                  <c:v>299.36</c:v>
                </c:pt>
                <c:pt idx="5468">
                  <c:v>299.38</c:v>
                </c:pt>
                <c:pt idx="5469">
                  <c:v>299.39999999999998</c:v>
                </c:pt>
                <c:pt idx="5470">
                  <c:v>299.42</c:v>
                </c:pt>
                <c:pt idx="5471">
                  <c:v>299.44</c:v>
                </c:pt>
                <c:pt idx="5472">
                  <c:v>299.45999999999998</c:v>
                </c:pt>
                <c:pt idx="5473">
                  <c:v>299.48</c:v>
                </c:pt>
                <c:pt idx="5474">
                  <c:v>299.5</c:v>
                </c:pt>
                <c:pt idx="5475">
                  <c:v>299.52</c:v>
                </c:pt>
                <c:pt idx="5476">
                  <c:v>299.54000000000002</c:v>
                </c:pt>
                <c:pt idx="5477">
                  <c:v>299.56</c:v>
                </c:pt>
                <c:pt idx="5478">
                  <c:v>299.58</c:v>
                </c:pt>
                <c:pt idx="5479">
                  <c:v>299.60000000000002</c:v>
                </c:pt>
                <c:pt idx="5480">
                  <c:v>299.62</c:v>
                </c:pt>
                <c:pt idx="5481">
                  <c:v>299.64</c:v>
                </c:pt>
                <c:pt idx="5482">
                  <c:v>299.66000000000003</c:v>
                </c:pt>
                <c:pt idx="5483">
                  <c:v>299.68</c:v>
                </c:pt>
                <c:pt idx="5484">
                  <c:v>299.7</c:v>
                </c:pt>
                <c:pt idx="5485">
                  <c:v>299.72000000000003</c:v>
                </c:pt>
                <c:pt idx="5486">
                  <c:v>299.74</c:v>
                </c:pt>
                <c:pt idx="5487">
                  <c:v>299.76</c:v>
                </c:pt>
                <c:pt idx="5488">
                  <c:v>299.77999999999997</c:v>
                </c:pt>
                <c:pt idx="5489">
                  <c:v>299.8</c:v>
                </c:pt>
                <c:pt idx="5490">
                  <c:v>299.82</c:v>
                </c:pt>
                <c:pt idx="5491">
                  <c:v>299.83999999999997</c:v>
                </c:pt>
                <c:pt idx="5492">
                  <c:v>299.86</c:v>
                </c:pt>
                <c:pt idx="5493">
                  <c:v>299.88</c:v>
                </c:pt>
                <c:pt idx="5494">
                  <c:v>299.89999999999998</c:v>
                </c:pt>
                <c:pt idx="5495">
                  <c:v>299.92</c:v>
                </c:pt>
                <c:pt idx="5496">
                  <c:v>299.94</c:v>
                </c:pt>
                <c:pt idx="5497">
                  <c:v>299.95999999999998</c:v>
                </c:pt>
                <c:pt idx="5498">
                  <c:v>299.98</c:v>
                </c:pt>
                <c:pt idx="5499">
                  <c:v>300</c:v>
                </c:pt>
                <c:pt idx="5500">
                  <c:v>300.02</c:v>
                </c:pt>
                <c:pt idx="5501">
                  <c:v>300.04000000000002</c:v>
                </c:pt>
                <c:pt idx="5502">
                  <c:v>300.06</c:v>
                </c:pt>
                <c:pt idx="5503">
                  <c:v>300.08</c:v>
                </c:pt>
                <c:pt idx="5504">
                  <c:v>300.10000000000002</c:v>
                </c:pt>
                <c:pt idx="5505">
                  <c:v>300.12</c:v>
                </c:pt>
                <c:pt idx="5506">
                  <c:v>300.14</c:v>
                </c:pt>
                <c:pt idx="5507">
                  <c:v>300.16000000000003</c:v>
                </c:pt>
                <c:pt idx="5508">
                  <c:v>300.18</c:v>
                </c:pt>
                <c:pt idx="5509">
                  <c:v>300.2</c:v>
                </c:pt>
                <c:pt idx="5510">
                  <c:v>300.22000000000003</c:v>
                </c:pt>
                <c:pt idx="5511">
                  <c:v>300.24</c:v>
                </c:pt>
                <c:pt idx="5512">
                  <c:v>300.26</c:v>
                </c:pt>
                <c:pt idx="5513">
                  <c:v>300.27999999999997</c:v>
                </c:pt>
                <c:pt idx="5514">
                  <c:v>300.3</c:v>
                </c:pt>
                <c:pt idx="5515">
                  <c:v>300.32</c:v>
                </c:pt>
                <c:pt idx="5516">
                  <c:v>300.33999999999997</c:v>
                </c:pt>
                <c:pt idx="5517">
                  <c:v>300.36</c:v>
                </c:pt>
                <c:pt idx="5518">
                  <c:v>300.38</c:v>
                </c:pt>
                <c:pt idx="5519">
                  <c:v>300.39999999999998</c:v>
                </c:pt>
                <c:pt idx="5520">
                  <c:v>300.42</c:v>
                </c:pt>
                <c:pt idx="5521">
                  <c:v>300.44</c:v>
                </c:pt>
                <c:pt idx="5522">
                  <c:v>300.45999999999998</c:v>
                </c:pt>
                <c:pt idx="5523">
                  <c:v>300.48</c:v>
                </c:pt>
                <c:pt idx="5524">
                  <c:v>300.5</c:v>
                </c:pt>
                <c:pt idx="5525">
                  <c:v>300.52</c:v>
                </c:pt>
                <c:pt idx="5526">
                  <c:v>300.54000000000002</c:v>
                </c:pt>
                <c:pt idx="5527">
                  <c:v>300.56</c:v>
                </c:pt>
                <c:pt idx="5528">
                  <c:v>300.58</c:v>
                </c:pt>
                <c:pt idx="5529">
                  <c:v>300.60000000000002</c:v>
                </c:pt>
                <c:pt idx="5530">
                  <c:v>300.62</c:v>
                </c:pt>
                <c:pt idx="5531">
                  <c:v>300.64</c:v>
                </c:pt>
                <c:pt idx="5532">
                  <c:v>300.66000000000003</c:v>
                </c:pt>
                <c:pt idx="5533">
                  <c:v>300.68</c:v>
                </c:pt>
                <c:pt idx="5534">
                  <c:v>300.7</c:v>
                </c:pt>
                <c:pt idx="5535">
                  <c:v>300.72000000000003</c:v>
                </c:pt>
                <c:pt idx="5536">
                  <c:v>300.74</c:v>
                </c:pt>
                <c:pt idx="5537">
                  <c:v>300.76</c:v>
                </c:pt>
                <c:pt idx="5538">
                  <c:v>300.77999999999997</c:v>
                </c:pt>
                <c:pt idx="5539">
                  <c:v>300.8</c:v>
                </c:pt>
                <c:pt idx="5540">
                  <c:v>300.82</c:v>
                </c:pt>
                <c:pt idx="5541">
                  <c:v>300.83999999999997</c:v>
                </c:pt>
                <c:pt idx="5542">
                  <c:v>300.86</c:v>
                </c:pt>
                <c:pt idx="5543">
                  <c:v>300.88</c:v>
                </c:pt>
                <c:pt idx="5544">
                  <c:v>300.89999999999998</c:v>
                </c:pt>
                <c:pt idx="5545">
                  <c:v>300.92</c:v>
                </c:pt>
                <c:pt idx="5546">
                  <c:v>300.94</c:v>
                </c:pt>
                <c:pt idx="5547">
                  <c:v>300.95999999999998</c:v>
                </c:pt>
                <c:pt idx="5548">
                  <c:v>300.98</c:v>
                </c:pt>
                <c:pt idx="5549">
                  <c:v>301</c:v>
                </c:pt>
                <c:pt idx="5550">
                  <c:v>301.02</c:v>
                </c:pt>
                <c:pt idx="5551">
                  <c:v>301.04000000000002</c:v>
                </c:pt>
                <c:pt idx="5552">
                  <c:v>301.06</c:v>
                </c:pt>
                <c:pt idx="5553">
                  <c:v>301.08</c:v>
                </c:pt>
                <c:pt idx="5554">
                  <c:v>301.10000000000002</c:v>
                </c:pt>
                <c:pt idx="5555">
                  <c:v>301.12</c:v>
                </c:pt>
                <c:pt idx="5556">
                  <c:v>301.14</c:v>
                </c:pt>
                <c:pt idx="5557">
                  <c:v>301.16000000000003</c:v>
                </c:pt>
                <c:pt idx="5558">
                  <c:v>301.18</c:v>
                </c:pt>
                <c:pt idx="5559">
                  <c:v>301.2</c:v>
                </c:pt>
                <c:pt idx="5560">
                  <c:v>301.22000000000003</c:v>
                </c:pt>
                <c:pt idx="5561">
                  <c:v>301.24</c:v>
                </c:pt>
                <c:pt idx="5562">
                  <c:v>301.26</c:v>
                </c:pt>
                <c:pt idx="5563">
                  <c:v>301.27999999999997</c:v>
                </c:pt>
                <c:pt idx="5564">
                  <c:v>301.3</c:v>
                </c:pt>
                <c:pt idx="5565">
                  <c:v>301.32</c:v>
                </c:pt>
                <c:pt idx="5566">
                  <c:v>301.33999999999997</c:v>
                </c:pt>
                <c:pt idx="5567">
                  <c:v>301.36</c:v>
                </c:pt>
                <c:pt idx="5568">
                  <c:v>301.38</c:v>
                </c:pt>
                <c:pt idx="5569">
                  <c:v>301.39999999999998</c:v>
                </c:pt>
                <c:pt idx="5570">
                  <c:v>301.42</c:v>
                </c:pt>
                <c:pt idx="5571">
                  <c:v>301.44</c:v>
                </c:pt>
                <c:pt idx="5572">
                  <c:v>301.45999999999998</c:v>
                </c:pt>
                <c:pt idx="5573">
                  <c:v>301.48</c:v>
                </c:pt>
                <c:pt idx="5574">
                  <c:v>301.5</c:v>
                </c:pt>
                <c:pt idx="5575">
                  <c:v>301.52</c:v>
                </c:pt>
                <c:pt idx="5576">
                  <c:v>301.54000000000002</c:v>
                </c:pt>
                <c:pt idx="5577">
                  <c:v>301.56</c:v>
                </c:pt>
                <c:pt idx="5578">
                  <c:v>301.58</c:v>
                </c:pt>
                <c:pt idx="5579">
                  <c:v>301.60000000000002</c:v>
                </c:pt>
                <c:pt idx="5580">
                  <c:v>301.62</c:v>
                </c:pt>
                <c:pt idx="5581">
                  <c:v>301.64</c:v>
                </c:pt>
                <c:pt idx="5582">
                  <c:v>301.66000000000003</c:v>
                </c:pt>
                <c:pt idx="5583">
                  <c:v>301.68</c:v>
                </c:pt>
                <c:pt idx="5584">
                  <c:v>301.7</c:v>
                </c:pt>
                <c:pt idx="5585">
                  <c:v>301.72000000000003</c:v>
                </c:pt>
                <c:pt idx="5586">
                  <c:v>301.74</c:v>
                </c:pt>
                <c:pt idx="5587">
                  <c:v>301.76</c:v>
                </c:pt>
                <c:pt idx="5588">
                  <c:v>301.77999999999997</c:v>
                </c:pt>
                <c:pt idx="5589">
                  <c:v>301.8</c:v>
                </c:pt>
                <c:pt idx="5590">
                  <c:v>301.82</c:v>
                </c:pt>
                <c:pt idx="5591">
                  <c:v>301.83999999999997</c:v>
                </c:pt>
                <c:pt idx="5592">
                  <c:v>301.86</c:v>
                </c:pt>
                <c:pt idx="5593">
                  <c:v>301.88</c:v>
                </c:pt>
                <c:pt idx="5594">
                  <c:v>301.89999999999998</c:v>
                </c:pt>
                <c:pt idx="5595">
                  <c:v>301.92</c:v>
                </c:pt>
                <c:pt idx="5596">
                  <c:v>301.94</c:v>
                </c:pt>
                <c:pt idx="5597">
                  <c:v>301.95999999999998</c:v>
                </c:pt>
                <c:pt idx="5598">
                  <c:v>301.98</c:v>
                </c:pt>
                <c:pt idx="5599">
                  <c:v>302</c:v>
                </c:pt>
                <c:pt idx="5600">
                  <c:v>302.02</c:v>
                </c:pt>
                <c:pt idx="5601">
                  <c:v>302.04000000000002</c:v>
                </c:pt>
                <c:pt idx="5602">
                  <c:v>302.06</c:v>
                </c:pt>
                <c:pt idx="5603">
                  <c:v>302.08</c:v>
                </c:pt>
                <c:pt idx="5604">
                  <c:v>302.10000000000002</c:v>
                </c:pt>
                <c:pt idx="5605">
                  <c:v>302.12</c:v>
                </c:pt>
                <c:pt idx="5606">
                  <c:v>302.14</c:v>
                </c:pt>
                <c:pt idx="5607">
                  <c:v>302.16000000000003</c:v>
                </c:pt>
                <c:pt idx="5608">
                  <c:v>302.18</c:v>
                </c:pt>
                <c:pt idx="5609">
                  <c:v>302.2</c:v>
                </c:pt>
                <c:pt idx="5610">
                  <c:v>302.22000000000003</c:v>
                </c:pt>
                <c:pt idx="5611">
                  <c:v>302.24</c:v>
                </c:pt>
                <c:pt idx="5612">
                  <c:v>302.26</c:v>
                </c:pt>
                <c:pt idx="5613">
                  <c:v>302.27999999999997</c:v>
                </c:pt>
                <c:pt idx="5614">
                  <c:v>302.3</c:v>
                </c:pt>
                <c:pt idx="5615">
                  <c:v>302.32</c:v>
                </c:pt>
                <c:pt idx="5616">
                  <c:v>302.33999999999997</c:v>
                </c:pt>
                <c:pt idx="5617">
                  <c:v>302.36</c:v>
                </c:pt>
                <c:pt idx="5618">
                  <c:v>302.38</c:v>
                </c:pt>
                <c:pt idx="5619">
                  <c:v>302.39999999999998</c:v>
                </c:pt>
                <c:pt idx="5620">
                  <c:v>302.42</c:v>
                </c:pt>
                <c:pt idx="5621">
                  <c:v>302.44</c:v>
                </c:pt>
                <c:pt idx="5622">
                  <c:v>302.45999999999998</c:v>
                </c:pt>
                <c:pt idx="5623">
                  <c:v>302.48</c:v>
                </c:pt>
                <c:pt idx="5624">
                  <c:v>302.5</c:v>
                </c:pt>
                <c:pt idx="5625">
                  <c:v>302.52</c:v>
                </c:pt>
                <c:pt idx="5626">
                  <c:v>302.54000000000002</c:v>
                </c:pt>
                <c:pt idx="5627">
                  <c:v>302.56</c:v>
                </c:pt>
                <c:pt idx="5628">
                  <c:v>302.58</c:v>
                </c:pt>
                <c:pt idx="5629">
                  <c:v>302.60000000000002</c:v>
                </c:pt>
                <c:pt idx="5630">
                  <c:v>302.62</c:v>
                </c:pt>
                <c:pt idx="5631">
                  <c:v>302.64</c:v>
                </c:pt>
                <c:pt idx="5632">
                  <c:v>302.66000000000003</c:v>
                </c:pt>
                <c:pt idx="5633">
                  <c:v>302.68</c:v>
                </c:pt>
                <c:pt idx="5634">
                  <c:v>302.7</c:v>
                </c:pt>
                <c:pt idx="5635">
                  <c:v>302.72000000000003</c:v>
                </c:pt>
                <c:pt idx="5636">
                  <c:v>302.74</c:v>
                </c:pt>
                <c:pt idx="5637">
                  <c:v>302.76</c:v>
                </c:pt>
                <c:pt idx="5638">
                  <c:v>302.77999999999997</c:v>
                </c:pt>
                <c:pt idx="5639">
                  <c:v>302.8</c:v>
                </c:pt>
                <c:pt idx="5640">
                  <c:v>302.82</c:v>
                </c:pt>
                <c:pt idx="5641">
                  <c:v>302.83999999999997</c:v>
                </c:pt>
                <c:pt idx="5642">
                  <c:v>302.86</c:v>
                </c:pt>
                <c:pt idx="5643">
                  <c:v>302.88</c:v>
                </c:pt>
                <c:pt idx="5644">
                  <c:v>302.89999999999998</c:v>
                </c:pt>
                <c:pt idx="5645">
                  <c:v>302.92</c:v>
                </c:pt>
                <c:pt idx="5646">
                  <c:v>302.94</c:v>
                </c:pt>
                <c:pt idx="5647">
                  <c:v>302.95999999999998</c:v>
                </c:pt>
                <c:pt idx="5648">
                  <c:v>302.98</c:v>
                </c:pt>
                <c:pt idx="5649">
                  <c:v>303</c:v>
                </c:pt>
                <c:pt idx="5650">
                  <c:v>303.02</c:v>
                </c:pt>
                <c:pt idx="5651">
                  <c:v>303.04000000000002</c:v>
                </c:pt>
                <c:pt idx="5652">
                  <c:v>303.06</c:v>
                </c:pt>
                <c:pt idx="5653">
                  <c:v>303.08</c:v>
                </c:pt>
                <c:pt idx="5654">
                  <c:v>303.10000000000002</c:v>
                </c:pt>
                <c:pt idx="5655">
                  <c:v>303.12</c:v>
                </c:pt>
                <c:pt idx="5656">
                  <c:v>303.14</c:v>
                </c:pt>
                <c:pt idx="5657">
                  <c:v>303.16000000000003</c:v>
                </c:pt>
                <c:pt idx="5658">
                  <c:v>303.18</c:v>
                </c:pt>
                <c:pt idx="5659">
                  <c:v>303.2</c:v>
                </c:pt>
                <c:pt idx="5660">
                  <c:v>303.22000000000003</c:v>
                </c:pt>
                <c:pt idx="5661">
                  <c:v>303.24</c:v>
                </c:pt>
                <c:pt idx="5662">
                  <c:v>303.26</c:v>
                </c:pt>
                <c:pt idx="5663">
                  <c:v>303.27999999999997</c:v>
                </c:pt>
                <c:pt idx="5664">
                  <c:v>303.3</c:v>
                </c:pt>
                <c:pt idx="5665">
                  <c:v>303.32</c:v>
                </c:pt>
                <c:pt idx="5666">
                  <c:v>303.33999999999997</c:v>
                </c:pt>
                <c:pt idx="5667">
                  <c:v>303.36</c:v>
                </c:pt>
                <c:pt idx="5668">
                  <c:v>303.38</c:v>
                </c:pt>
                <c:pt idx="5669">
                  <c:v>303.39999999999998</c:v>
                </c:pt>
                <c:pt idx="5670">
                  <c:v>303.42</c:v>
                </c:pt>
                <c:pt idx="5671">
                  <c:v>303.44</c:v>
                </c:pt>
                <c:pt idx="5672">
                  <c:v>303.45999999999998</c:v>
                </c:pt>
                <c:pt idx="5673">
                  <c:v>303.48</c:v>
                </c:pt>
                <c:pt idx="5674">
                  <c:v>303.5</c:v>
                </c:pt>
                <c:pt idx="5675">
                  <c:v>303.52</c:v>
                </c:pt>
                <c:pt idx="5676">
                  <c:v>303.54000000000002</c:v>
                </c:pt>
                <c:pt idx="5677">
                  <c:v>303.56</c:v>
                </c:pt>
                <c:pt idx="5678">
                  <c:v>303.58</c:v>
                </c:pt>
                <c:pt idx="5679">
                  <c:v>303.60000000000002</c:v>
                </c:pt>
                <c:pt idx="5680">
                  <c:v>303.62</c:v>
                </c:pt>
                <c:pt idx="5681">
                  <c:v>303.64</c:v>
                </c:pt>
                <c:pt idx="5682">
                  <c:v>303.66000000000003</c:v>
                </c:pt>
                <c:pt idx="5683">
                  <c:v>303.68</c:v>
                </c:pt>
                <c:pt idx="5684">
                  <c:v>303.7</c:v>
                </c:pt>
                <c:pt idx="5685">
                  <c:v>303.72000000000003</c:v>
                </c:pt>
                <c:pt idx="5686">
                  <c:v>303.74</c:v>
                </c:pt>
                <c:pt idx="5687">
                  <c:v>303.76</c:v>
                </c:pt>
                <c:pt idx="5688">
                  <c:v>303.77999999999997</c:v>
                </c:pt>
                <c:pt idx="5689">
                  <c:v>303.8</c:v>
                </c:pt>
                <c:pt idx="5690">
                  <c:v>303.82</c:v>
                </c:pt>
                <c:pt idx="5691">
                  <c:v>303.83999999999997</c:v>
                </c:pt>
                <c:pt idx="5692">
                  <c:v>303.86</c:v>
                </c:pt>
                <c:pt idx="5693">
                  <c:v>303.88</c:v>
                </c:pt>
                <c:pt idx="5694">
                  <c:v>303.89999999999998</c:v>
                </c:pt>
                <c:pt idx="5695">
                  <c:v>303.92</c:v>
                </c:pt>
                <c:pt idx="5696">
                  <c:v>303.94</c:v>
                </c:pt>
                <c:pt idx="5697">
                  <c:v>303.95999999999998</c:v>
                </c:pt>
                <c:pt idx="5698">
                  <c:v>303.98</c:v>
                </c:pt>
                <c:pt idx="5699">
                  <c:v>304</c:v>
                </c:pt>
                <c:pt idx="5700">
                  <c:v>304.02</c:v>
                </c:pt>
                <c:pt idx="5701">
                  <c:v>304.04000000000002</c:v>
                </c:pt>
                <c:pt idx="5702">
                  <c:v>304.06</c:v>
                </c:pt>
                <c:pt idx="5703">
                  <c:v>304.08</c:v>
                </c:pt>
                <c:pt idx="5704">
                  <c:v>304.10000000000002</c:v>
                </c:pt>
                <c:pt idx="5705">
                  <c:v>304.12</c:v>
                </c:pt>
                <c:pt idx="5706">
                  <c:v>304.14</c:v>
                </c:pt>
                <c:pt idx="5707">
                  <c:v>304.16000000000003</c:v>
                </c:pt>
                <c:pt idx="5708">
                  <c:v>304.18</c:v>
                </c:pt>
                <c:pt idx="5709">
                  <c:v>304.2</c:v>
                </c:pt>
                <c:pt idx="5710">
                  <c:v>304.22000000000003</c:v>
                </c:pt>
                <c:pt idx="5711">
                  <c:v>304.24</c:v>
                </c:pt>
                <c:pt idx="5712">
                  <c:v>304.26</c:v>
                </c:pt>
                <c:pt idx="5713">
                  <c:v>304.27999999999997</c:v>
                </c:pt>
                <c:pt idx="5714">
                  <c:v>304.3</c:v>
                </c:pt>
                <c:pt idx="5715">
                  <c:v>304.32</c:v>
                </c:pt>
                <c:pt idx="5716">
                  <c:v>304.33999999999997</c:v>
                </c:pt>
                <c:pt idx="5717">
                  <c:v>304.36</c:v>
                </c:pt>
                <c:pt idx="5718">
                  <c:v>304.38</c:v>
                </c:pt>
                <c:pt idx="5719">
                  <c:v>304.39999999999998</c:v>
                </c:pt>
                <c:pt idx="5720">
                  <c:v>304.42</c:v>
                </c:pt>
                <c:pt idx="5721">
                  <c:v>304.44</c:v>
                </c:pt>
                <c:pt idx="5722">
                  <c:v>304.45999999999998</c:v>
                </c:pt>
                <c:pt idx="5723">
                  <c:v>304.48</c:v>
                </c:pt>
                <c:pt idx="5724">
                  <c:v>304.5</c:v>
                </c:pt>
                <c:pt idx="5725">
                  <c:v>304.52</c:v>
                </c:pt>
                <c:pt idx="5726">
                  <c:v>304.54000000000002</c:v>
                </c:pt>
                <c:pt idx="5727">
                  <c:v>304.56</c:v>
                </c:pt>
                <c:pt idx="5728">
                  <c:v>304.58</c:v>
                </c:pt>
                <c:pt idx="5729">
                  <c:v>304.60000000000002</c:v>
                </c:pt>
                <c:pt idx="5730">
                  <c:v>304.62</c:v>
                </c:pt>
                <c:pt idx="5731">
                  <c:v>304.64</c:v>
                </c:pt>
                <c:pt idx="5732">
                  <c:v>304.66000000000003</c:v>
                </c:pt>
                <c:pt idx="5733">
                  <c:v>304.68</c:v>
                </c:pt>
                <c:pt idx="5734">
                  <c:v>304.7</c:v>
                </c:pt>
                <c:pt idx="5735">
                  <c:v>304.72000000000003</c:v>
                </c:pt>
                <c:pt idx="5736">
                  <c:v>304.74</c:v>
                </c:pt>
                <c:pt idx="5737">
                  <c:v>304.76</c:v>
                </c:pt>
                <c:pt idx="5738">
                  <c:v>304.77999999999997</c:v>
                </c:pt>
                <c:pt idx="5739">
                  <c:v>304.8</c:v>
                </c:pt>
                <c:pt idx="5740">
                  <c:v>304.82</c:v>
                </c:pt>
                <c:pt idx="5741">
                  <c:v>304.83999999999997</c:v>
                </c:pt>
                <c:pt idx="5742">
                  <c:v>304.86</c:v>
                </c:pt>
                <c:pt idx="5743">
                  <c:v>304.88</c:v>
                </c:pt>
                <c:pt idx="5744">
                  <c:v>304.89999999999998</c:v>
                </c:pt>
                <c:pt idx="5745">
                  <c:v>304.92</c:v>
                </c:pt>
                <c:pt idx="5746">
                  <c:v>304.94</c:v>
                </c:pt>
                <c:pt idx="5747">
                  <c:v>304.95999999999998</c:v>
                </c:pt>
                <c:pt idx="5748">
                  <c:v>304.98</c:v>
                </c:pt>
                <c:pt idx="5749">
                  <c:v>305</c:v>
                </c:pt>
                <c:pt idx="5750">
                  <c:v>305.02</c:v>
                </c:pt>
                <c:pt idx="5751">
                  <c:v>305.04000000000002</c:v>
                </c:pt>
                <c:pt idx="5752">
                  <c:v>305.06</c:v>
                </c:pt>
                <c:pt idx="5753">
                  <c:v>305.08</c:v>
                </c:pt>
                <c:pt idx="5754">
                  <c:v>305.10000000000002</c:v>
                </c:pt>
                <c:pt idx="5755">
                  <c:v>305.12</c:v>
                </c:pt>
                <c:pt idx="5756">
                  <c:v>305.14</c:v>
                </c:pt>
                <c:pt idx="5757">
                  <c:v>305.16000000000003</c:v>
                </c:pt>
                <c:pt idx="5758">
                  <c:v>305.18</c:v>
                </c:pt>
                <c:pt idx="5759">
                  <c:v>305.2</c:v>
                </c:pt>
                <c:pt idx="5760">
                  <c:v>305.22000000000003</c:v>
                </c:pt>
                <c:pt idx="5761">
                  <c:v>305.24</c:v>
                </c:pt>
                <c:pt idx="5762">
                  <c:v>305.26</c:v>
                </c:pt>
                <c:pt idx="5763">
                  <c:v>305.27999999999997</c:v>
                </c:pt>
                <c:pt idx="5764">
                  <c:v>305.3</c:v>
                </c:pt>
                <c:pt idx="5765">
                  <c:v>305.32</c:v>
                </c:pt>
                <c:pt idx="5766">
                  <c:v>305.33999999999997</c:v>
                </c:pt>
                <c:pt idx="5767">
                  <c:v>305.36</c:v>
                </c:pt>
                <c:pt idx="5768">
                  <c:v>305.38</c:v>
                </c:pt>
                <c:pt idx="5769">
                  <c:v>305.39999999999998</c:v>
                </c:pt>
                <c:pt idx="5770">
                  <c:v>305.42</c:v>
                </c:pt>
                <c:pt idx="5771">
                  <c:v>305.44</c:v>
                </c:pt>
                <c:pt idx="5772">
                  <c:v>305.45999999999998</c:v>
                </c:pt>
                <c:pt idx="5773">
                  <c:v>305.48</c:v>
                </c:pt>
                <c:pt idx="5774">
                  <c:v>305.5</c:v>
                </c:pt>
                <c:pt idx="5775">
                  <c:v>305.52</c:v>
                </c:pt>
                <c:pt idx="5776">
                  <c:v>305.54000000000002</c:v>
                </c:pt>
                <c:pt idx="5777">
                  <c:v>305.56</c:v>
                </c:pt>
                <c:pt idx="5778">
                  <c:v>305.58</c:v>
                </c:pt>
                <c:pt idx="5779">
                  <c:v>305.60000000000002</c:v>
                </c:pt>
                <c:pt idx="5780">
                  <c:v>305.62</c:v>
                </c:pt>
                <c:pt idx="5781">
                  <c:v>305.64</c:v>
                </c:pt>
                <c:pt idx="5782">
                  <c:v>305.66000000000003</c:v>
                </c:pt>
                <c:pt idx="5783">
                  <c:v>305.68</c:v>
                </c:pt>
                <c:pt idx="5784">
                  <c:v>305.7</c:v>
                </c:pt>
                <c:pt idx="5785">
                  <c:v>305.72000000000003</c:v>
                </c:pt>
                <c:pt idx="5786">
                  <c:v>305.74</c:v>
                </c:pt>
                <c:pt idx="5787">
                  <c:v>305.76</c:v>
                </c:pt>
                <c:pt idx="5788">
                  <c:v>305.77999999999997</c:v>
                </c:pt>
                <c:pt idx="5789">
                  <c:v>305.8</c:v>
                </c:pt>
                <c:pt idx="5790">
                  <c:v>305.82</c:v>
                </c:pt>
                <c:pt idx="5791">
                  <c:v>305.83999999999997</c:v>
                </c:pt>
                <c:pt idx="5792">
                  <c:v>305.86</c:v>
                </c:pt>
                <c:pt idx="5793">
                  <c:v>305.88</c:v>
                </c:pt>
                <c:pt idx="5794">
                  <c:v>305.89999999999998</c:v>
                </c:pt>
                <c:pt idx="5795">
                  <c:v>305.92</c:v>
                </c:pt>
                <c:pt idx="5796">
                  <c:v>305.94</c:v>
                </c:pt>
                <c:pt idx="5797">
                  <c:v>305.95999999999998</c:v>
                </c:pt>
                <c:pt idx="5798">
                  <c:v>305.98</c:v>
                </c:pt>
                <c:pt idx="5799">
                  <c:v>306</c:v>
                </c:pt>
                <c:pt idx="5800">
                  <c:v>306.02</c:v>
                </c:pt>
                <c:pt idx="5801">
                  <c:v>306.04000000000002</c:v>
                </c:pt>
                <c:pt idx="5802">
                  <c:v>306.06</c:v>
                </c:pt>
                <c:pt idx="5803">
                  <c:v>306.08</c:v>
                </c:pt>
                <c:pt idx="5804">
                  <c:v>306.10000000000002</c:v>
                </c:pt>
                <c:pt idx="5805">
                  <c:v>306.12</c:v>
                </c:pt>
                <c:pt idx="5806">
                  <c:v>306.14</c:v>
                </c:pt>
                <c:pt idx="5807">
                  <c:v>306.16000000000003</c:v>
                </c:pt>
                <c:pt idx="5808">
                  <c:v>306.18</c:v>
                </c:pt>
                <c:pt idx="5809">
                  <c:v>306.2</c:v>
                </c:pt>
                <c:pt idx="5810">
                  <c:v>306.22000000000003</c:v>
                </c:pt>
                <c:pt idx="5811">
                  <c:v>306.24</c:v>
                </c:pt>
                <c:pt idx="5812">
                  <c:v>306.26</c:v>
                </c:pt>
                <c:pt idx="5813">
                  <c:v>306.27999999999997</c:v>
                </c:pt>
                <c:pt idx="5814">
                  <c:v>306.3</c:v>
                </c:pt>
                <c:pt idx="5815">
                  <c:v>306.32</c:v>
                </c:pt>
                <c:pt idx="5816">
                  <c:v>306.33999999999997</c:v>
                </c:pt>
                <c:pt idx="5817">
                  <c:v>306.36</c:v>
                </c:pt>
                <c:pt idx="5818">
                  <c:v>306.38</c:v>
                </c:pt>
                <c:pt idx="5819">
                  <c:v>306.39999999999998</c:v>
                </c:pt>
                <c:pt idx="5820">
                  <c:v>306.42</c:v>
                </c:pt>
                <c:pt idx="5821">
                  <c:v>306.44</c:v>
                </c:pt>
                <c:pt idx="5822">
                  <c:v>306.45999999999998</c:v>
                </c:pt>
                <c:pt idx="5823">
                  <c:v>306.48</c:v>
                </c:pt>
                <c:pt idx="5824">
                  <c:v>306.5</c:v>
                </c:pt>
                <c:pt idx="5825">
                  <c:v>306.52</c:v>
                </c:pt>
                <c:pt idx="5826">
                  <c:v>306.54000000000002</c:v>
                </c:pt>
                <c:pt idx="5827">
                  <c:v>306.56</c:v>
                </c:pt>
                <c:pt idx="5828">
                  <c:v>306.58</c:v>
                </c:pt>
                <c:pt idx="5829">
                  <c:v>306.60000000000002</c:v>
                </c:pt>
                <c:pt idx="5830">
                  <c:v>306.62</c:v>
                </c:pt>
                <c:pt idx="5831">
                  <c:v>306.64</c:v>
                </c:pt>
                <c:pt idx="5832">
                  <c:v>306.66000000000003</c:v>
                </c:pt>
                <c:pt idx="5833">
                  <c:v>306.68</c:v>
                </c:pt>
                <c:pt idx="5834">
                  <c:v>306.7</c:v>
                </c:pt>
                <c:pt idx="5835">
                  <c:v>306.72000000000003</c:v>
                </c:pt>
                <c:pt idx="5836">
                  <c:v>306.74</c:v>
                </c:pt>
                <c:pt idx="5837">
                  <c:v>306.76</c:v>
                </c:pt>
                <c:pt idx="5838">
                  <c:v>306.77999999999997</c:v>
                </c:pt>
                <c:pt idx="5839">
                  <c:v>306.8</c:v>
                </c:pt>
                <c:pt idx="5840">
                  <c:v>306.82</c:v>
                </c:pt>
                <c:pt idx="5841">
                  <c:v>306.83999999999997</c:v>
                </c:pt>
                <c:pt idx="5842">
                  <c:v>306.86</c:v>
                </c:pt>
                <c:pt idx="5843">
                  <c:v>306.88</c:v>
                </c:pt>
                <c:pt idx="5844">
                  <c:v>306.89999999999998</c:v>
                </c:pt>
                <c:pt idx="5845">
                  <c:v>306.92</c:v>
                </c:pt>
                <c:pt idx="5846">
                  <c:v>306.94</c:v>
                </c:pt>
                <c:pt idx="5847">
                  <c:v>306.95999999999998</c:v>
                </c:pt>
                <c:pt idx="5848">
                  <c:v>306.98</c:v>
                </c:pt>
                <c:pt idx="5849">
                  <c:v>307</c:v>
                </c:pt>
                <c:pt idx="5850">
                  <c:v>307.02</c:v>
                </c:pt>
                <c:pt idx="5851">
                  <c:v>307.04000000000002</c:v>
                </c:pt>
                <c:pt idx="5852">
                  <c:v>307.06</c:v>
                </c:pt>
                <c:pt idx="5853">
                  <c:v>307.08</c:v>
                </c:pt>
                <c:pt idx="5854">
                  <c:v>307.10000000000002</c:v>
                </c:pt>
                <c:pt idx="5855">
                  <c:v>307.12</c:v>
                </c:pt>
                <c:pt idx="5856">
                  <c:v>307.14</c:v>
                </c:pt>
                <c:pt idx="5857">
                  <c:v>307.16000000000003</c:v>
                </c:pt>
                <c:pt idx="5858">
                  <c:v>307.18</c:v>
                </c:pt>
                <c:pt idx="5859">
                  <c:v>307.2</c:v>
                </c:pt>
                <c:pt idx="5860">
                  <c:v>307.22000000000003</c:v>
                </c:pt>
                <c:pt idx="5861">
                  <c:v>307.24</c:v>
                </c:pt>
                <c:pt idx="5862">
                  <c:v>307.26</c:v>
                </c:pt>
                <c:pt idx="5863">
                  <c:v>307.27999999999997</c:v>
                </c:pt>
                <c:pt idx="5864">
                  <c:v>307.3</c:v>
                </c:pt>
                <c:pt idx="5865">
                  <c:v>307.32</c:v>
                </c:pt>
                <c:pt idx="5866">
                  <c:v>307.33999999999997</c:v>
                </c:pt>
                <c:pt idx="5867">
                  <c:v>307.36</c:v>
                </c:pt>
                <c:pt idx="5868">
                  <c:v>307.38</c:v>
                </c:pt>
                <c:pt idx="5869">
                  <c:v>307.39999999999998</c:v>
                </c:pt>
                <c:pt idx="5870">
                  <c:v>307.42</c:v>
                </c:pt>
                <c:pt idx="5871">
                  <c:v>307.44</c:v>
                </c:pt>
                <c:pt idx="5872">
                  <c:v>307.45999999999998</c:v>
                </c:pt>
                <c:pt idx="5873">
                  <c:v>307.48</c:v>
                </c:pt>
                <c:pt idx="5874">
                  <c:v>307.5</c:v>
                </c:pt>
                <c:pt idx="5875">
                  <c:v>307.52</c:v>
                </c:pt>
                <c:pt idx="5876">
                  <c:v>307.54000000000002</c:v>
                </c:pt>
                <c:pt idx="5877">
                  <c:v>307.56</c:v>
                </c:pt>
                <c:pt idx="5878">
                  <c:v>307.58</c:v>
                </c:pt>
                <c:pt idx="5879">
                  <c:v>307.60000000000002</c:v>
                </c:pt>
                <c:pt idx="5880">
                  <c:v>307.62</c:v>
                </c:pt>
                <c:pt idx="5881">
                  <c:v>307.64</c:v>
                </c:pt>
                <c:pt idx="5882">
                  <c:v>307.66000000000003</c:v>
                </c:pt>
                <c:pt idx="5883">
                  <c:v>307.68</c:v>
                </c:pt>
                <c:pt idx="5884">
                  <c:v>307.7</c:v>
                </c:pt>
                <c:pt idx="5885">
                  <c:v>307.72000000000003</c:v>
                </c:pt>
                <c:pt idx="5886">
                  <c:v>307.74</c:v>
                </c:pt>
                <c:pt idx="5887">
                  <c:v>307.76</c:v>
                </c:pt>
                <c:pt idx="5888">
                  <c:v>307.77999999999997</c:v>
                </c:pt>
                <c:pt idx="5889">
                  <c:v>307.8</c:v>
                </c:pt>
                <c:pt idx="5890">
                  <c:v>307.82</c:v>
                </c:pt>
                <c:pt idx="5891">
                  <c:v>307.83999999999997</c:v>
                </c:pt>
                <c:pt idx="5892">
                  <c:v>307.86</c:v>
                </c:pt>
                <c:pt idx="5893">
                  <c:v>307.88</c:v>
                </c:pt>
                <c:pt idx="5894">
                  <c:v>307.89999999999998</c:v>
                </c:pt>
                <c:pt idx="5895">
                  <c:v>307.92</c:v>
                </c:pt>
                <c:pt idx="5896">
                  <c:v>307.94</c:v>
                </c:pt>
                <c:pt idx="5897">
                  <c:v>307.95999999999998</c:v>
                </c:pt>
                <c:pt idx="5898">
                  <c:v>307.98</c:v>
                </c:pt>
                <c:pt idx="5899">
                  <c:v>308</c:v>
                </c:pt>
                <c:pt idx="5900">
                  <c:v>308.02</c:v>
                </c:pt>
                <c:pt idx="5901">
                  <c:v>308.04000000000002</c:v>
                </c:pt>
                <c:pt idx="5902">
                  <c:v>308.06</c:v>
                </c:pt>
                <c:pt idx="5903">
                  <c:v>308.08</c:v>
                </c:pt>
                <c:pt idx="5904">
                  <c:v>308.10000000000002</c:v>
                </c:pt>
                <c:pt idx="5905">
                  <c:v>308.12</c:v>
                </c:pt>
                <c:pt idx="5906">
                  <c:v>308.14</c:v>
                </c:pt>
                <c:pt idx="5907">
                  <c:v>308.16000000000003</c:v>
                </c:pt>
                <c:pt idx="5908">
                  <c:v>308.18</c:v>
                </c:pt>
                <c:pt idx="5909">
                  <c:v>308.2</c:v>
                </c:pt>
                <c:pt idx="5910">
                  <c:v>308.22000000000003</c:v>
                </c:pt>
                <c:pt idx="5911">
                  <c:v>308.24</c:v>
                </c:pt>
                <c:pt idx="5912">
                  <c:v>308.26</c:v>
                </c:pt>
                <c:pt idx="5913">
                  <c:v>308.27999999999997</c:v>
                </c:pt>
                <c:pt idx="5914">
                  <c:v>308.3</c:v>
                </c:pt>
                <c:pt idx="5915">
                  <c:v>308.32</c:v>
                </c:pt>
                <c:pt idx="5916">
                  <c:v>308.33999999999997</c:v>
                </c:pt>
                <c:pt idx="5917">
                  <c:v>308.36</c:v>
                </c:pt>
                <c:pt idx="5918">
                  <c:v>308.38</c:v>
                </c:pt>
                <c:pt idx="5919">
                  <c:v>308.39999999999998</c:v>
                </c:pt>
                <c:pt idx="5920">
                  <c:v>308.42</c:v>
                </c:pt>
                <c:pt idx="5921">
                  <c:v>308.44</c:v>
                </c:pt>
                <c:pt idx="5922">
                  <c:v>308.45999999999998</c:v>
                </c:pt>
                <c:pt idx="5923">
                  <c:v>308.48</c:v>
                </c:pt>
                <c:pt idx="5924">
                  <c:v>308.5</c:v>
                </c:pt>
                <c:pt idx="5925">
                  <c:v>308.52</c:v>
                </c:pt>
                <c:pt idx="5926">
                  <c:v>308.54000000000002</c:v>
                </c:pt>
                <c:pt idx="5927">
                  <c:v>308.56</c:v>
                </c:pt>
                <c:pt idx="5928">
                  <c:v>308.58</c:v>
                </c:pt>
                <c:pt idx="5929">
                  <c:v>308.60000000000002</c:v>
                </c:pt>
                <c:pt idx="5930">
                  <c:v>308.62</c:v>
                </c:pt>
                <c:pt idx="5931">
                  <c:v>308.64</c:v>
                </c:pt>
                <c:pt idx="5932">
                  <c:v>308.66000000000003</c:v>
                </c:pt>
                <c:pt idx="5933">
                  <c:v>308.68</c:v>
                </c:pt>
                <c:pt idx="5934">
                  <c:v>308.7</c:v>
                </c:pt>
                <c:pt idx="5935">
                  <c:v>308.72000000000003</c:v>
                </c:pt>
                <c:pt idx="5936">
                  <c:v>308.74</c:v>
                </c:pt>
                <c:pt idx="5937">
                  <c:v>308.76</c:v>
                </c:pt>
                <c:pt idx="5938">
                  <c:v>308.77999999999997</c:v>
                </c:pt>
                <c:pt idx="5939">
                  <c:v>308.8</c:v>
                </c:pt>
                <c:pt idx="5940">
                  <c:v>308.82</c:v>
                </c:pt>
                <c:pt idx="5941">
                  <c:v>308.83999999999997</c:v>
                </c:pt>
                <c:pt idx="5942">
                  <c:v>308.86</c:v>
                </c:pt>
                <c:pt idx="5943">
                  <c:v>308.88</c:v>
                </c:pt>
                <c:pt idx="5944">
                  <c:v>308.89999999999998</c:v>
                </c:pt>
                <c:pt idx="5945">
                  <c:v>308.92</c:v>
                </c:pt>
                <c:pt idx="5946">
                  <c:v>308.94</c:v>
                </c:pt>
                <c:pt idx="5947">
                  <c:v>308.95999999999998</c:v>
                </c:pt>
                <c:pt idx="5948">
                  <c:v>308.98</c:v>
                </c:pt>
                <c:pt idx="5949">
                  <c:v>309</c:v>
                </c:pt>
                <c:pt idx="5950">
                  <c:v>309.02</c:v>
                </c:pt>
                <c:pt idx="5951">
                  <c:v>309.04000000000002</c:v>
                </c:pt>
                <c:pt idx="5952">
                  <c:v>309.06</c:v>
                </c:pt>
                <c:pt idx="5953">
                  <c:v>309.08</c:v>
                </c:pt>
                <c:pt idx="5954">
                  <c:v>309.10000000000002</c:v>
                </c:pt>
                <c:pt idx="5955">
                  <c:v>309.12</c:v>
                </c:pt>
                <c:pt idx="5956">
                  <c:v>309.14</c:v>
                </c:pt>
                <c:pt idx="5957">
                  <c:v>309.16000000000003</c:v>
                </c:pt>
                <c:pt idx="5958">
                  <c:v>309.18</c:v>
                </c:pt>
                <c:pt idx="5959">
                  <c:v>309.2</c:v>
                </c:pt>
                <c:pt idx="5960">
                  <c:v>309.22000000000003</c:v>
                </c:pt>
                <c:pt idx="5961">
                  <c:v>309.24</c:v>
                </c:pt>
                <c:pt idx="5962">
                  <c:v>309.26</c:v>
                </c:pt>
                <c:pt idx="5963">
                  <c:v>309.27999999999997</c:v>
                </c:pt>
                <c:pt idx="5964">
                  <c:v>309.3</c:v>
                </c:pt>
                <c:pt idx="5965">
                  <c:v>309.32</c:v>
                </c:pt>
                <c:pt idx="5966">
                  <c:v>309.33999999999997</c:v>
                </c:pt>
                <c:pt idx="5967">
                  <c:v>309.36</c:v>
                </c:pt>
                <c:pt idx="5968">
                  <c:v>309.38</c:v>
                </c:pt>
                <c:pt idx="5969">
                  <c:v>309.39999999999998</c:v>
                </c:pt>
                <c:pt idx="5970">
                  <c:v>309.42</c:v>
                </c:pt>
                <c:pt idx="5971">
                  <c:v>309.44</c:v>
                </c:pt>
                <c:pt idx="5972">
                  <c:v>309.45999999999998</c:v>
                </c:pt>
                <c:pt idx="5973">
                  <c:v>309.48</c:v>
                </c:pt>
                <c:pt idx="5974">
                  <c:v>309.5</c:v>
                </c:pt>
                <c:pt idx="5975">
                  <c:v>309.52</c:v>
                </c:pt>
                <c:pt idx="5976">
                  <c:v>309.54000000000002</c:v>
                </c:pt>
                <c:pt idx="5977">
                  <c:v>309.56</c:v>
                </c:pt>
                <c:pt idx="5978">
                  <c:v>309.58</c:v>
                </c:pt>
                <c:pt idx="5979">
                  <c:v>309.60000000000002</c:v>
                </c:pt>
                <c:pt idx="5980">
                  <c:v>309.62</c:v>
                </c:pt>
                <c:pt idx="5981">
                  <c:v>309.64</c:v>
                </c:pt>
                <c:pt idx="5982">
                  <c:v>309.66000000000003</c:v>
                </c:pt>
                <c:pt idx="5983">
                  <c:v>309.68</c:v>
                </c:pt>
                <c:pt idx="5984">
                  <c:v>309.7</c:v>
                </c:pt>
                <c:pt idx="5985">
                  <c:v>309.72000000000003</c:v>
                </c:pt>
                <c:pt idx="5986">
                  <c:v>309.74</c:v>
                </c:pt>
                <c:pt idx="5987">
                  <c:v>309.76</c:v>
                </c:pt>
                <c:pt idx="5988">
                  <c:v>309.77999999999997</c:v>
                </c:pt>
                <c:pt idx="5989">
                  <c:v>309.8</c:v>
                </c:pt>
                <c:pt idx="5990">
                  <c:v>309.82</c:v>
                </c:pt>
                <c:pt idx="5991">
                  <c:v>309.83999999999997</c:v>
                </c:pt>
                <c:pt idx="5992">
                  <c:v>309.86</c:v>
                </c:pt>
                <c:pt idx="5993">
                  <c:v>309.88</c:v>
                </c:pt>
                <c:pt idx="5994">
                  <c:v>309.89999999999998</c:v>
                </c:pt>
                <c:pt idx="5995">
                  <c:v>309.92</c:v>
                </c:pt>
                <c:pt idx="5996">
                  <c:v>309.94</c:v>
                </c:pt>
                <c:pt idx="5997">
                  <c:v>309.95999999999998</c:v>
                </c:pt>
                <c:pt idx="5998">
                  <c:v>309.98</c:v>
                </c:pt>
                <c:pt idx="5999">
                  <c:v>310</c:v>
                </c:pt>
                <c:pt idx="6000">
                  <c:v>310.02</c:v>
                </c:pt>
                <c:pt idx="6001">
                  <c:v>310.04000000000002</c:v>
                </c:pt>
                <c:pt idx="6002">
                  <c:v>310.06</c:v>
                </c:pt>
                <c:pt idx="6003">
                  <c:v>310.08</c:v>
                </c:pt>
                <c:pt idx="6004">
                  <c:v>310.10000000000002</c:v>
                </c:pt>
                <c:pt idx="6005">
                  <c:v>310.12</c:v>
                </c:pt>
                <c:pt idx="6006">
                  <c:v>310.14</c:v>
                </c:pt>
                <c:pt idx="6007">
                  <c:v>310.16000000000003</c:v>
                </c:pt>
                <c:pt idx="6008">
                  <c:v>310.18</c:v>
                </c:pt>
                <c:pt idx="6009">
                  <c:v>310.2</c:v>
                </c:pt>
                <c:pt idx="6010">
                  <c:v>310.22000000000003</c:v>
                </c:pt>
                <c:pt idx="6011">
                  <c:v>310.24</c:v>
                </c:pt>
                <c:pt idx="6012">
                  <c:v>310.26</c:v>
                </c:pt>
                <c:pt idx="6013">
                  <c:v>310.27999999999997</c:v>
                </c:pt>
                <c:pt idx="6014">
                  <c:v>310.3</c:v>
                </c:pt>
                <c:pt idx="6015">
                  <c:v>310.32</c:v>
                </c:pt>
                <c:pt idx="6016">
                  <c:v>310.33999999999997</c:v>
                </c:pt>
                <c:pt idx="6017">
                  <c:v>310.36</c:v>
                </c:pt>
                <c:pt idx="6018">
                  <c:v>310.38</c:v>
                </c:pt>
                <c:pt idx="6019">
                  <c:v>310.39999999999998</c:v>
                </c:pt>
                <c:pt idx="6020">
                  <c:v>310.42</c:v>
                </c:pt>
                <c:pt idx="6021">
                  <c:v>310.44</c:v>
                </c:pt>
                <c:pt idx="6022">
                  <c:v>310.45999999999998</c:v>
                </c:pt>
                <c:pt idx="6023">
                  <c:v>310.48</c:v>
                </c:pt>
                <c:pt idx="6024">
                  <c:v>310.5</c:v>
                </c:pt>
                <c:pt idx="6025">
                  <c:v>310.52</c:v>
                </c:pt>
                <c:pt idx="6026">
                  <c:v>310.54000000000002</c:v>
                </c:pt>
                <c:pt idx="6027">
                  <c:v>310.56</c:v>
                </c:pt>
                <c:pt idx="6028">
                  <c:v>310.58</c:v>
                </c:pt>
                <c:pt idx="6029">
                  <c:v>310.60000000000002</c:v>
                </c:pt>
                <c:pt idx="6030">
                  <c:v>310.62</c:v>
                </c:pt>
                <c:pt idx="6031">
                  <c:v>310.64</c:v>
                </c:pt>
                <c:pt idx="6032">
                  <c:v>310.66000000000003</c:v>
                </c:pt>
                <c:pt idx="6033">
                  <c:v>310.68</c:v>
                </c:pt>
                <c:pt idx="6034">
                  <c:v>310.7</c:v>
                </c:pt>
                <c:pt idx="6035">
                  <c:v>310.72000000000003</c:v>
                </c:pt>
                <c:pt idx="6036">
                  <c:v>310.74</c:v>
                </c:pt>
                <c:pt idx="6037">
                  <c:v>310.76</c:v>
                </c:pt>
                <c:pt idx="6038">
                  <c:v>310.77999999999997</c:v>
                </c:pt>
                <c:pt idx="6039">
                  <c:v>310.8</c:v>
                </c:pt>
                <c:pt idx="6040">
                  <c:v>310.82</c:v>
                </c:pt>
                <c:pt idx="6041">
                  <c:v>310.83999999999997</c:v>
                </c:pt>
                <c:pt idx="6042">
                  <c:v>310.86</c:v>
                </c:pt>
                <c:pt idx="6043">
                  <c:v>310.88</c:v>
                </c:pt>
                <c:pt idx="6044">
                  <c:v>310.89999999999998</c:v>
                </c:pt>
                <c:pt idx="6045">
                  <c:v>310.92</c:v>
                </c:pt>
                <c:pt idx="6046">
                  <c:v>310.94</c:v>
                </c:pt>
                <c:pt idx="6047">
                  <c:v>310.95999999999998</c:v>
                </c:pt>
                <c:pt idx="6048">
                  <c:v>310.98</c:v>
                </c:pt>
                <c:pt idx="6049">
                  <c:v>311</c:v>
                </c:pt>
                <c:pt idx="6050">
                  <c:v>311.02</c:v>
                </c:pt>
                <c:pt idx="6051">
                  <c:v>311.04000000000002</c:v>
                </c:pt>
                <c:pt idx="6052">
                  <c:v>311.06</c:v>
                </c:pt>
                <c:pt idx="6053">
                  <c:v>311.08</c:v>
                </c:pt>
                <c:pt idx="6054">
                  <c:v>311.10000000000002</c:v>
                </c:pt>
                <c:pt idx="6055">
                  <c:v>311.12</c:v>
                </c:pt>
                <c:pt idx="6056">
                  <c:v>311.14</c:v>
                </c:pt>
                <c:pt idx="6057">
                  <c:v>311.16000000000003</c:v>
                </c:pt>
                <c:pt idx="6058">
                  <c:v>311.18</c:v>
                </c:pt>
                <c:pt idx="6059">
                  <c:v>311.2</c:v>
                </c:pt>
                <c:pt idx="6060">
                  <c:v>311.22000000000003</c:v>
                </c:pt>
                <c:pt idx="6061">
                  <c:v>311.24</c:v>
                </c:pt>
                <c:pt idx="6062">
                  <c:v>311.26</c:v>
                </c:pt>
                <c:pt idx="6063">
                  <c:v>311.27999999999997</c:v>
                </c:pt>
                <c:pt idx="6064">
                  <c:v>311.3</c:v>
                </c:pt>
                <c:pt idx="6065">
                  <c:v>311.32</c:v>
                </c:pt>
                <c:pt idx="6066">
                  <c:v>311.33999999999997</c:v>
                </c:pt>
                <c:pt idx="6067">
                  <c:v>311.36</c:v>
                </c:pt>
                <c:pt idx="6068">
                  <c:v>311.38</c:v>
                </c:pt>
                <c:pt idx="6069">
                  <c:v>311.39999999999998</c:v>
                </c:pt>
                <c:pt idx="6070">
                  <c:v>311.42</c:v>
                </c:pt>
                <c:pt idx="6071">
                  <c:v>311.44</c:v>
                </c:pt>
                <c:pt idx="6072">
                  <c:v>311.45999999999998</c:v>
                </c:pt>
                <c:pt idx="6073">
                  <c:v>311.48</c:v>
                </c:pt>
                <c:pt idx="6074">
                  <c:v>311.5</c:v>
                </c:pt>
                <c:pt idx="6075">
                  <c:v>311.52</c:v>
                </c:pt>
                <c:pt idx="6076">
                  <c:v>311.54000000000002</c:v>
                </c:pt>
                <c:pt idx="6077">
                  <c:v>311.56</c:v>
                </c:pt>
                <c:pt idx="6078">
                  <c:v>311.58</c:v>
                </c:pt>
                <c:pt idx="6079">
                  <c:v>311.60000000000002</c:v>
                </c:pt>
                <c:pt idx="6080">
                  <c:v>311.62</c:v>
                </c:pt>
                <c:pt idx="6081">
                  <c:v>311.64</c:v>
                </c:pt>
                <c:pt idx="6082">
                  <c:v>311.66000000000003</c:v>
                </c:pt>
                <c:pt idx="6083">
                  <c:v>311.68</c:v>
                </c:pt>
                <c:pt idx="6084">
                  <c:v>311.7</c:v>
                </c:pt>
                <c:pt idx="6085">
                  <c:v>311.72000000000003</c:v>
                </c:pt>
                <c:pt idx="6086">
                  <c:v>311.74</c:v>
                </c:pt>
                <c:pt idx="6087">
                  <c:v>311.76</c:v>
                </c:pt>
                <c:pt idx="6088">
                  <c:v>311.77999999999997</c:v>
                </c:pt>
                <c:pt idx="6089">
                  <c:v>311.8</c:v>
                </c:pt>
                <c:pt idx="6090">
                  <c:v>311.82</c:v>
                </c:pt>
                <c:pt idx="6091">
                  <c:v>311.83999999999997</c:v>
                </c:pt>
                <c:pt idx="6092">
                  <c:v>311.86</c:v>
                </c:pt>
                <c:pt idx="6093">
                  <c:v>311.88</c:v>
                </c:pt>
                <c:pt idx="6094">
                  <c:v>311.89999999999998</c:v>
                </c:pt>
                <c:pt idx="6095">
                  <c:v>311.92</c:v>
                </c:pt>
                <c:pt idx="6096">
                  <c:v>311.94</c:v>
                </c:pt>
                <c:pt idx="6097">
                  <c:v>311.95999999999998</c:v>
                </c:pt>
                <c:pt idx="6098">
                  <c:v>311.98</c:v>
                </c:pt>
                <c:pt idx="6099">
                  <c:v>312</c:v>
                </c:pt>
                <c:pt idx="6100">
                  <c:v>312.02</c:v>
                </c:pt>
                <c:pt idx="6101">
                  <c:v>312.04000000000002</c:v>
                </c:pt>
                <c:pt idx="6102">
                  <c:v>312.06</c:v>
                </c:pt>
                <c:pt idx="6103">
                  <c:v>312.08</c:v>
                </c:pt>
                <c:pt idx="6104">
                  <c:v>312.10000000000002</c:v>
                </c:pt>
                <c:pt idx="6105">
                  <c:v>312.12</c:v>
                </c:pt>
                <c:pt idx="6106">
                  <c:v>312.14</c:v>
                </c:pt>
                <c:pt idx="6107">
                  <c:v>312.16000000000003</c:v>
                </c:pt>
                <c:pt idx="6108">
                  <c:v>312.18</c:v>
                </c:pt>
                <c:pt idx="6109">
                  <c:v>312.2</c:v>
                </c:pt>
                <c:pt idx="6110">
                  <c:v>312.22000000000003</c:v>
                </c:pt>
                <c:pt idx="6111">
                  <c:v>312.24</c:v>
                </c:pt>
                <c:pt idx="6112">
                  <c:v>312.26</c:v>
                </c:pt>
                <c:pt idx="6113">
                  <c:v>312.27999999999997</c:v>
                </c:pt>
                <c:pt idx="6114">
                  <c:v>312.3</c:v>
                </c:pt>
                <c:pt idx="6115">
                  <c:v>312.32</c:v>
                </c:pt>
                <c:pt idx="6116">
                  <c:v>312.33999999999997</c:v>
                </c:pt>
                <c:pt idx="6117">
                  <c:v>312.36</c:v>
                </c:pt>
                <c:pt idx="6118">
                  <c:v>312.38</c:v>
                </c:pt>
                <c:pt idx="6119">
                  <c:v>312.39999999999998</c:v>
                </c:pt>
                <c:pt idx="6120">
                  <c:v>312.42</c:v>
                </c:pt>
                <c:pt idx="6121">
                  <c:v>312.44</c:v>
                </c:pt>
                <c:pt idx="6122">
                  <c:v>312.45999999999998</c:v>
                </c:pt>
                <c:pt idx="6123">
                  <c:v>312.48</c:v>
                </c:pt>
                <c:pt idx="6124">
                  <c:v>312.5</c:v>
                </c:pt>
                <c:pt idx="6125">
                  <c:v>312.52</c:v>
                </c:pt>
                <c:pt idx="6126">
                  <c:v>312.54000000000002</c:v>
                </c:pt>
                <c:pt idx="6127">
                  <c:v>312.56</c:v>
                </c:pt>
                <c:pt idx="6128">
                  <c:v>312.58</c:v>
                </c:pt>
                <c:pt idx="6129">
                  <c:v>312.60000000000002</c:v>
                </c:pt>
                <c:pt idx="6130">
                  <c:v>312.62</c:v>
                </c:pt>
                <c:pt idx="6131">
                  <c:v>312.64</c:v>
                </c:pt>
                <c:pt idx="6132">
                  <c:v>312.66000000000003</c:v>
                </c:pt>
                <c:pt idx="6133">
                  <c:v>312.68</c:v>
                </c:pt>
                <c:pt idx="6134">
                  <c:v>312.7</c:v>
                </c:pt>
                <c:pt idx="6135">
                  <c:v>312.72000000000003</c:v>
                </c:pt>
                <c:pt idx="6136">
                  <c:v>312.74</c:v>
                </c:pt>
                <c:pt idx="6137">
                  <c:v>312.76</c:v>
                </c:pt>
                <c:pt idx="6138">
                  <c:v>312.77999999999997</c:v>
                </c:pt>
                <c:pt idx="6139">
                  <c:v>312.8</c:v>
                </c:pt>
                <c:pt idx="6140">
                  <c:v>312.82</c:v>
                </c:pt>
                <c:pt idx="6141">
                  <c:v>312.83999999999997</c:v>
                </c:pt>
                <c:pt idx="6142">
                  <c:v>312.86</c:v>
                </c:pt>
                <c:pt idx="6143">
                  <c:v>312.88</c:v>
                </c:pt>
                <c:pt idx="6144">
                  <c:v>312.89999999999998</c:v>
                </c:pt>
                <c:pt idx="6145">
                  <c:v>312.92</c:v>
                </c:pt>
                <c:pt idx="6146">
                  <c:v>312.94</c:v>
                </c:pt>
                <c:pt idx="6147">
                  <c:v>312.95999999999998</c:v>
                </c:pt>
                <c:pt idx="6148">
                  <c:v>312.98</c:v>
                </c:pt>
                <c:pt idx="6149">
                  <c:v>313</c:v>
                </c:pt>
                <c:pt idx="6150">
                  <c:v>313.02</c:v>
                </c:pt>
                <c:pt idx="6151">
                  <c:v>313.04000000000002</c:v>
                </c:pt>
                <c:pt idx="6152">
                  <c:v>313.06</c:v>
                </c:pt>
                <c:pt idx="6153">
                  <c:v>313.08</c:v>
                </c:pt>
                <c:pt idx="6154">
                  <c:v>313.10000000000002</c:v>
                </c:pt>
                <c:pt idx="6155">
                  <c:v>313.12</c:v>
                </c:pt>
                <c:pt idx="6156">
                  <c:v>313.14</c:v>
                </c:pt>
                <c:pt idx="6157">
                  <c:v>313.16000000000003</c:v>
                </c:pt>
                <c:pt idx="6158">
                  <c:v>313.18</c:v>
                </c:pt>
                <c:pt idx="6159">
                  <c:v>313.2</c:v>
                </c:pt>
                <c:pt idx="6160">
                  <c:v>313.22000000000003</c:v>
                </c:pt>
                <c:pt idx="6161">
                  <c:v>313.24</c:v>
                </c:pt>
                <c:pt idx="6162">
                  <c:v>313.26</c:v>
                </c:pt>
                <c:pt idx="6163">
                  <c:v>313.27999999999997</c:v>
                </c:pt>
                <c:pt idx="6164">
                  <c:v>313.3</c:v>
                </c:pt>
                <c:pt idx="6165">
                  <c:v>313.32</c:v>
                </c:pt>
                <c:pt idx="6166">
                  <c:v>313.33999999999997</c:v>
                </c:pt>
                <c:pt idx="6167">
                  <c:v>313.36</c:v>
                </c:pt>
                <c:pt idx="6168">
                  <c:v>313.38</c:v>
                </c:pt>
                <c:pt idx="6169">
                  <c:v>313.39999999999998</c:v>
                </c:pt>
                <c:pt idx="6170">
                  <c:v>313.42</c:v>
                </c:pt>
                <c:pt idx="6171">
                  <c:v>313.44</c:v>
                </c:pt>
                <c:pt idx="6172">
                  <c:v>313.45999999999998</c:v>
                </c:pt>
                <c:pt idx="6173">
                  <c:v>313.48</c:v>
                </c:pt>
                <c:pt idx="6174">
                  <c:v>313.5</c:v>
                </c:pt>
                <c:pt idx="6175">
                  <c:v>313.52</c:v>
                </c:pt>
                <c:pt idx="6176">
                  <c:v>313.54000000000002</c:v>
                </c:pt>
                <c:pt idx="6177">
                  <c:v>313.56</c:v>
                </c:pt>
                <c:pt idx="6178">
                  <c:v>313.58</c:v>
                </c:pt>
                <c:pt idx="6179">
                  <c:v>313.60000000000002</c:v>
                </c:pt>
                <c:pt idx="6180">
                  <c:v>313.62</c:v>
                </c:pt>
                <c:pt idx="6181">
                  <c:v>313.64</c:v>
                </c:pt>
                <c:pt idx="6182">
                  <c:v>313.66000000000003</c:v>
                </c:pt>
                <c:pt idx="6183">
                  <c:v>313.68</c:v>
                </c:pt>
                <c:pt idx="6184">
                  <c:v>313.7</c:v>
                </c:pt>
                <c:pt idx="6185">
                  <c:v>313.72000000000003</c:v>
                </c:pt>
                <c:pt idx="6186">
                  <c:v>313.74</c:v>
                </c:pt>
                <c:pt idx="6187">
                  <c:v>313.76</c:v>
                </c:pt>
                <c:pt idx="6188">
                  <c:v>313.77999999999997</c:v>
                </c:pt>
                <c:pt idx="6189">
                  <c:v>313.8</c:v>
                </c:pt>
                <c:pt idx="6190">
                  <c:v>313.82</c:v>
                </c:pt>
                <c:pt idx="6191">
                  <c:v>313.83999999999997</c:v>
                </c:pt>
                <c:pt idx="6192">
                  <c:v>313.86</c:v>
                </c:pt>
                <c:pt idx="6193">
                  <c:v>313.88</c:v>
                </c:pt>
                <c:pt idx="6194">
                  <c:v>313.89999999999998</c:v>
                </c:pt>
                <c:pt idx="6195">
                  <c:v>313.92</c:v>
                </c:pt>
                <c:pt idx="6196">
                  <c:v>313.94</c:v>
                </c:pt>
                <c:pt idx="6197">
                  <c:v>313.95999999999998</c:v>
                </c:pt>
                <c:pt idx="6198">
                  <c:v>313.98</c:v>
                </c:pt>
                <c:pt idx="6199">
                  <c:v>314</c:v>
                </c:pt>
                <c:pt idx="6200">
                  <c:v>314.02</c:v>
                </c:pt>
                <c:pt idx="6201">
                  <c:v>314.04000000000002</c:v>
                </c:pt>
                <c:pt idx="6202">
                  <c:v>314.06</c:v>
                </c:pt>
                <c:pt idx="6203">
                  <c:v>314.08</c:v>
                </c:pt>
                <c:pt idx="6204">
                  <c:v>314.10000000000002</c:v>
                </c:pt>
                <c:pt idx="6205">
                  <c:v>314.12</c:v>
                </c:pt>
                <c:pt idx="6206">
                  <c:v>314.14</c:v>
                </c:pt>
                <c:pt idx="6207">
                  <c:v>314.16000000000003</c:v>
                </c:pt>
                <c:pt idx="6208">
                  <c:v>314.18</c:v>
                </c:pt>
                <c:pt idx="6209">
                  <c:v>314.2</c:v>
                </c:pt>
                <c:pt idx="6210">
                  <c:v>314.22000000000003</c:v>
                </c:pt>
                <c:pt idx="6211">
                  <c:v>314.24</c:v>
                </c:pt>
                <c:pt idx="6212">
                  <c:v>314.26</c:v>
                </c:pt>
                <c:pt idx="6213">
                  <c:v>314.27999999999997</c:v>
                </c:pt>
                <c:pt idx="6214">
                  <c:v>314.3</c:v>
                </c:pt>
                <c:pt idx="6215">
                  <c:v>314.32</c:v>
                </c:pt>
                <c:pt idx="6216">
                  <c:v>314.33999999999997</c:v>
                </c:pt>
                <c:pt idx="6217">
                  <c:v>314.36</c:v>
                </c:pt>
                <c:pt idx="6218">
                  <c:v>314.38</c:v>
                </c:pt>
                <c:pt idx="6219">
                  <c:v>314.39999999999998</c:v>
                </c:pt>
                <c:pt idx="6220">
                  <c:v>314.42</c:v>
                </c:pt>
                <c:pt idx="6221">
                  <c:v>314.44</c:v>
                </c:pt>
                <c:pt idx="6222">
                  <c:v>314.45999999999998</c:v>
                </c:pt>
                <c:pt idx="6223">
                  <c:v>314.48</c:v>
                </c:pt>
                <c:pt idx="6224">
                  <c:v>314.5</c:v>
                </c:pt>
                <c:pt idx="6225">
                  <c:v>314.52</c:v>
                </c:pt>
                <c:pt idx="6226">
                  <c:v>314.54000000000002</c:v>
                </c:pt>
                <c:pt idx="6227">
                  <c:v>314.56</c:v>
                </c:pt>
                <c:pt idx="6228">
                  <c:v>314.58</c:v>
                </c:pt>
                <c:pt idx="6229">
                  <c:v>314.60000000000002</c:v>
                </c:pt>
                <c:pt idx="6230">
                  <c:v>314.62</c:v>
                </c:pt>
                <c:pt idx="6231">
                  <c:v>314.64</c:v>
                </c:pt>
                <c:pt idx="6232">
                  <c:v>314.66000000000003</c:v>
                </c:pt>
                <c:pt idx="6233">
                  <c:v>314.68</c:v>
                </c:pt>
                <c:pt idx="6234">
                  <c:v>314.7</c:v>
                </c:pt>
                <c:pt idx="6235">
                  <c:v>314.72000000000003</c:v>
                </c:pt>
                <c:pt idx="6236">
                  <c:v>314.74</c:v>
                </c:pt>
                <c:pt idx="6237">
                  <c:v>314.76</c:v>
                </c:pt>
                <c:pt idx="6238">
                  <c:v>314.77999999999997</c:v>
                </c:pt>
                <c:pt idx="6239">
                  <c:v>314.8</c:v>
                </c:pt>
                <c:pt idx="6240">
                  <c:v>314.82</c:v>
                </c:pt>
                <c:pt idx="6241">
                  <c:v>314.83999999999997</c:v>
                </c:pt>
                <c:pt idx="6242">
                  <c:v>314.86</c:v>
                </c:pt>
                <c:pt idx="6243">
                  <c:v>314.88</c:v>
                </c:pt>
                <c:pt idx="6244">
                  <c:v>314.89999999999998</c:v>
                </c:pt>
                <c:pt idx="6245">
                  <c:v>314.92</c:v>
                </c:pt>
                <c:pt idx="6246">
                  <c:v>314.94</c:v>
                </c:pt>
                <c:pt idx="6247">
                  <c:v>314.95999999999998</c:v>
                </c:pt>
                <c:pt idx="6248">
                  <c:v>314.98</c:v>
                </c:pt>
                <c:pt idx="6249">
                  <c:v>315</c:v>
                </c:pt>
                <c:pt idx="6250">
                  <c:v>315.02</c:v>
                </c:pt>
                <c:pt idx="6251">
                  <c:v>315.04000000000002</c:v>
                </c:pt>
                <c:pt idx="6252">
                  <c:v>315.06</c:v>
                </c:pt>
                <c:pt idx="6253">
                  <c:v>315.08</c:v>
                </c:pt>
                <c:pt idx="6254">
                  <c:v>315.10000000000002</c:v>
                </c:pt>
                <c:pt idx="6255">
                  <c:v>315.12</c:v>
                </c:pt>
                <c:pt idx="6256">
                  <c:v>315.14</c:v>
                </c:pt>
                <c:pt idx="6257">
                  <c:v>315.16000000000003</c:v>
                </c:pt>
                <c:pt idx="6258">
                  <c:v>315.18</c:v>
                </c:pt>
                <c:pt idx="6259">
                  <c:v>315.2</c:v>
                </c:pt>
                <c:pt idx="6260">
                  <c:v>315.22000000000003</c:v>
                </c:pt>
                <c:pt idx="6261">
                  <c:v>315.24</c:v>
                </c:pt>
                <c:pt idx="6262">
                  <c:v>315.26</c:v>
                </c:pt>
                <c:pt idx="6263">
                  <c:v>315.27999999999997</c:v>
                </c:pt>
                <c:pt idx="6264">
                  <c:v>315.3</c:v>
                </c:pt>
                <c:pt idx="6265">
                  <c:v>315.32</c:v>
                </c:pt>
                <c:pt idx="6266">
                  <c:v>315.33999999999997</c:v>
                </c:pt>
                <c:pt idx="6267">
                  <c:v>315.36</c:v>
                </c:pt>
                <c:pt idx="6268">
                  <c:v>315.38</c:v>
                </c:pt>
                <c:pt idx="6269">
                  <c:v>315.39999999999998</c:v>
                </c:pt>
                <c:pt idx="6270">
                  <c:v>315.42</c:v>
                </c:pt>
                <c:pt idx="6271">
                  <c:v>315.44</c:v>
                </c:pt>
                <c:pt idx="6272">
                  <c:v>315.45999999999998</c:v>
                </c:pt>
                <c:pt idx="6273">
                  <c:v>315.48</c:v>
                </c:pt>
                <c:pt idx="6274">
                  <c:v>315.5</c:v>
                </c:pt>
                <c:pt idx="6275">
                  <c:v>315.52</c:v>
                </c:pt>
                <c:pt idx="6276">
                  <c:v>315.54000000000002</c:v>
                </c:pt>
                <c:pt idx="6277">
                  <c:v>315.56</c:v>
                </c:pt>
                <c:pt idx="6278">
                  <c:v>315.58</c:v>
                </c:pt>
                <c:pt idx="6279">
                  <c:v>315.60000000000002</c:v>
                </c:pt>
                <c:pt idx="6280">
                  <c:v>315.62</c:v>
                </c:pt>
                <c:pt idx="6281">
                  <c:v>315.64</c:v>
                </c:pt>
                <c:pt idx="6282">
                  <c:v>315.66000000000003</c:v>
                </c:pt>
                <c:pt idx="6283">
                  <c:v>315.68</c:v>
                </c:pt>
                <c:pt idx="6284">
                  <c:v>315.7</c:v>
                </c:pt>
                <c:pt idx="6285">
                  <c:v>315.72000000000003</c:v>
                </c:pt>
                <c:pt idx="6286">
                  <c:v>315.74</c:v>
                </c:pt>
                <c:pt idx="6287">
                  <c:v>315.76</c:v>
                </c:pt>
                <c:pt idx="6288">
                  <c:v>315.77999999999997</c:v>
                </c:pt>
                <c:pt idx="6289">
                  <c:v>315.8</c:v>
                </c:pt>
                <c:pt idx="6290">
                  <c:v>315.82</c:v>
                </c:pt>
                <c:pt idx="6291">
                  <c:v>315.83999999999997</c:v>
                </c:pt>
                <c:pt idx="6292">
                  <c:v>315.86</c:v>
                </c:pt>
                <c:pt idx="6293">
                  <c:v>315.88</c:v>
                </c:pt>
                <c:pt idx="6294">
                  <c:v>315.89999999999998</c:v>
                </c:pt>
                <c:pt idx="6295">
                  <c:v>315.92</c:v>
                </c:pt>
                <c:pt idx="6296">
                  <c:v>315.94</c:v>
                </c:pt>
                <c:pt idx="6297">
                  <c:v>315.95999999999998</c:v>
                </c:pt>
                <c:pt idx="6298">
                  <c:v>315.98</c:v>
                </c:pt>
                <c:pt idx="6299">
                  <c:v>316</c:v>
                </c:pt>
                <c:pt idx="6300">
                  <c:v>316.02</c:v>
                </c:pt>
                <c:pt idx="6301">
                  <c:v>316.04000000000002</c:v>
                </c:pt>
                <c:pt idx="6302">
                  <c:v>316.06</c:v>
                </c:pt>
                <c:pt idx="6303">
                  <c:v>316.08</c:v>
                </c:pt>
                <c:pt idx="6304">
                  <c:v>316.10000000000002</c:v>
                </c:pt>
                <c:pt idx="6305">
                  <c:v>316.12</c:v>
                </c:pt>
                <c:pt idx="6306">
                  <c:v>316.14</c:v>
                </c:pt>
                <c:pt idx="6307">
                  <c:v>316.16000000000003</c:v>
                </c:pt>
                <c:pt idx="6308">
                  <c:v>316.18</c:v>
                </c:pt>
                <c:pt idx="6309">
                  <c:v>316.2</c:v>
                </c:pt>
                <c:pt idx="6310">
                  <c:v>316.22000000000003</c:v>
                </c:pt>
                <c:pt idx="6311">
                  <c:v>316.24</c:v>
                </c:pt>
                <c:pt idx="6312">
                  <c:v>316.26</c:v>
                </c:pt>
                <c:pt idx="6313">
                  <c:v>316.27999999999997</c:v>
                </c:pt>
                <c:pt idx="6314">
                  <c:v>316.3</c:v>
                </c:pt>
                <c:pt idx="6315">
                  <c:v>316.32</c:v>
                </c:pt>
                <c:pt idx="6316">
                  <c:v>316.33999999999997</c:v>
                </c:pt>
                <c:pt idx="6317">
                  <c:v>316.36</c:v>
                </c:pt>
                <c:pt idx="6318">
                  <c:v>316.38</c:v>
                </c:pt>
                <c:pt idx="6319">
                  <c:v>316.39999999999998</c:v>
                </c:pt>
                <c:pt idx="6320">
                  <c:v>316.42</c:v>
                </c:pt>
                <c:pt idx="6321">
                  <c:v>316.44</c:v>
                </c:pt>
                <c:pt idx="6322">
                  <c:v>316.45999999999998</c:v>
                </c:pt>
                <c:pt idx="6323">
                  <c:v>316.48</c:v>
                </c:pt>
                <c:pt idx="6324">
                  <c:v>316.5</c:v>
                </c:pt>
                <c:pt idx="6325">
                  <c:v>316.52</c:v>
                </c:pt>
                <c:pt idx="6326">
                  <c:v>316.54000000000002</c:v>
                </c:pt>
                <c:pt idx="6327">
                  <c:v>316.56</c:v>
                </c:pt>
                <c:pt idx="6328">
                  <c:v>316.58</c:v>
                </c:pt>
                <c:pt idx="6329">
                  <c:v>316.60000000000002</c:v>
                </c:pt>
                <c:pt idx="6330">
                  <c:v>316.62</c:v>
                </c:pt>
                <c:pt idx="6331">
                  <c:v>316.64</c:v>
                </c:pt>
                <c:pt idx="6332">
                  <c:v>316.66000000000003</c:v>
                </c:pt>
                <c:pt idx="6333">
                  <c:v>316.68</c:v>
                </c:pt>
                <c:pt idx="6334">
                  <c:v>316.7</c:v>
                </c:pt>
                <c:pt idx="6335">
                  <c:v>316.72000000000003</c:v>
                </c:pt>
                <c:pt idx="6336">
                  <c:v>316.74</c:v>
                </c:pt>
                <c:pt idx="6337">
                  <c:v>316.76</c:v>
                </c:pt>
                <c:pt idx="6338">
                  <c:v>316.77999999999997</c:v>
                </c:pt>
                <c:pt idx="6339">
                  <c:v>316.8</c:v>
                </c:pt>
                <c:pt idx="6340">
                  <c:v>316.82</c:v>
                </c:pt>
                <c:pt idx="6341">
                  <c:v>316.83999999999997</c:v>
                </c:pt>
                <c:pt idx="6342">
                  <c:v>316.86</c:v>
                </c:pt>
                <c:pt idx="6343">
                  <c:v>316.88</c:v>
                </c:pt>
                <c:pt idx="6344">
                  <c:v>316.89999999999998</c:v>
                </c:pt>
                <c:pt idx="6345">
                  <c:v>316.92</c:v>
                </c:pt>
                <c:pt idx="6346">
                  <c:v>316.94</c:v>
                </c:pt>
                <c:pt idx="6347">
                  <c:v>316.95999999999998</c:v>
                </c:pt>
                <c:pt idx="6348">
                  <c:v>316.98</c:v>
                </c:pt>
                <c:pt idx="6349">
                  <c:v>317</c:v>
                </c:pt>
                <c:pt idx="6350">
                  <c:v>317.02</c:v>
                </c:pt>
                <c:pt idx="6351">
                  <c:v>317.04000000000002</c:v>
                </c:pt>
                <c:pt idx="6352">
                  <c:v>317.06</c:v>
                </c:pt>
                <c:pt idx="6353">
                  <c:v>317.08</c:v>
                </c:pt>
                <c:pt idx="6354">
                  <c:v>317.10000000000002</c:v>
                </c:pt>
                <c:pt idx="6355">
                  <c:v>317.12</c:v>
                </c:pt>
                <c:pt idx="6356">
                  <c:v>317.14</c:v>
                </c:pt>
                <c:pt idx="6357">
                  <c:v>317.16000000000003</c:v>
                </c:pt>
                <c:pt idx="6358">
                  <c:v>317.18</c:v>
                </c:pt>
                <c:pt idx="6359">
                  <c:v>317.2</c:v>
                </c:pt>
                <c:pt idx="6360">
                  <c:v>317.22000000000003</c:v>
                </c:pt>
                <c:pt idx="6361">
                  <c:v>317.24</c:v>
                </c:pt>
                <c:pt idx="6362">
                  <c:v>317.26</c:v>
                </c:pt>
                <c:pt idx="6363">
                  <c:v>317.27999999999997</c:v>
                </c:pt>
                <c:pt idx="6364">
                  <c:v>317.3</c:v>
                </c:pt>
                <c:pt idx="6365">
                  <c:v>317.32</c:v>
                </c:pt>
                <c:pt idx="6366">
                  <c:v>317.33999999999997</c:v>
                </c:pt>
                <c:pt idx="6367">
                  <c:v>317.36</c:v>
                </c:pt>
                <c:pt idx="6368">
                  <c:v>317.38</c:v>
                </c:pt>
                <c:pt idx="6369">
                  <c:v>317.39999999999998</c:v>
                </c:pt>
                <c:pt idx="6370">
                  <c:v>317.42</c:v>
                </c:pt>
                <c:pt idx="6371">
                  <c:v>317.44</c:v>
                </c:pt>
                <c:pt idx="6372">
                  <c:v>317.45999999999998</c:v>
                </c:pt>
                <c:pt idx="6373">
                  <c:v>317.48</c:v>
                </c:pt>
                <c:pt idx="6374">
                  <c:v>317.5</c:v>
                </c:pt>
                <c:pt idx="6375">
                  <c:v>317.52</c:v>
                </c:pt>
                <c:pt idx="6376">
                  <c:v>317.54000000000002</c:v>
                </c:pt>
                <c:pt idx="6377">
                  <c:v>317.56</c:v>
                </c:pt>
                <c:pt idx="6378">
                  <c:v>317.58</c:v>
                </c:pt>
                <c:pt idx="6379">
                  <c:v>317.60000000000002</c:v>
                </c:pt>
                <c:pt idx="6380">
                  <c:v>317.62</c:v>
                </c:pt>
                <c:pt idx="6381">
                  <c:v>317.64</c:v>
                </c:pt>
                <c:pt idx="6382">
                  <c:v>317.66000000000003</c:v>
                </c:pt>
                <c:pt idx="6383">
                  <c:v>317.68</c:v>
                </c:pt>
                <c:pt idx="6384">
                  <c:v>317.7</c:v>
                </c:pt>
                <c:pt idx="6385">
                  <c:v>317.72000000000003</c:v>
                </c:pt>
                <c:pt idx="6386">
                  <c:v>317.74</c:v>
                </c:pt>
                <c:pt idx="6387">
                  <c:v>317.76</c:v>
                </c:pt>
                <c:pt idx="6388">
                  <c:v>317.77999999999997</c:v>
                </c:pt>
                <c:pt idx="6389">
                  <c:v>317.8</c:v>
                </c:pt>
                <c:pt idx="6390">
                  <c:v>317.82</c:v>
                </c:pt>
                <c:pt idx="6391">
                  <c:v>317.83999999999997</c:v>
                </c:pt>
                <c:pt idx="6392">
                  <c:v>317.86</c:v>
                </c:pt>
                <c:pt idx="6393">
                  <c:v>317.88</c:v>
                </c:pt>
                <c:pt idx="6394">
                  <c:v>317.89999999999998</c:v>
                </c:pt>
                <c:pt idx="6395">
                  <c:v>317.92</c:v>
                </c:pt>
                <c:pt idx="6396">
                  <c:v>317.94</c:v>
                </c:pt>
                <c:pt idx="6397">
                  <c:v>317.95999999999998</c:v>
                </c:pt>
                <c:pt idx="6398">
                  <c:v>317.98</c:v>
                </c:pt>
                <c:pt idx="6399">
                  <c:v>318</c:v>
                </c:pt>
                <c:pt idx="6400">
                  <c:v>318.02</c:v>
                </c:pt>
                <c:pt idx="6401">
                  <c:v>318.04000000000002</c:v>
                </c:pt>
                <c:pt idx="6402">
                  <c:v>318.06</c:v>
                </c:pt>
                <c:pt idx="6403">
                  <c:v>318.08</c:v>
                </c:pt>
                <c:pt idx="6404">
                  <c:v>318.10000000000002</c:v>
                </c:pt>
                <c:pt idx="6405">
                  <c:v>318.12</c:v>
                </c:pt>
                <c:pt idx="6406">
                  <c:v>318.14</c:v>
                </c:pt>
                <c:pt idx="6407">
                  <c:v>318.16000000000003</c:v>
                </c:pt>
                <c:pt idx="6408">
                  <c:v>318.18</c:v>
                </c:pt>
                <c:pt idx="6409">
                  <c:v>318.2</c:v>
                </c:pt>
                <c:pt idx="6410">
                  <c:v>318.22000000000003</c:v>
                </c:pt>
                <c:pt idx="6411">
                  <c:v>318.24</c:v>
                </c:pt>
                <c:pt idx="6412">
                  <c:v>318.26</c:v>
                </c:pt>
                <c:pt idx="6413">
                  <c:v>318.27999999999997</c:v>
                </c:pt>
                <c:pt idx="6414">
                  <c:v>318.3</c:v>
                </c:pt>
                <c:pt idx="6415">
                  <c:v>318.32</c:v>
                </c:pt>
                <c:pt idx="6416">
                  <c:v>318.33999999999997</c:v>
                </c:pt>
                <c:pt idx="6417">
                  <c:v>318.36</c:v>
                </c:pt>
                <c:pt idx="6418">
                  <c:v>318.38</c:v>
                </c:pt>
                <c:pt idx="6419">
                  <c:v>318.39999999999998</c:v>
                </c:pt>
                <c:pt idx="6420">
                  <c:v>318.42</c:v>
                </c:pt>
                <c:pt idx="6421">
                  <c:v>318.44</c:v>
                </c:pt>
                <c:pt idx="6422">
                  <c:v>318.45999999999998</c:v>
                </c:pt>
                <c:pt idx="6423">
                  <c:v>318.48</c:v>
                </c:pt>
                <c:pt idx="6424">
                  <c:v>318.5</c:v>
                </c:pt>
                <c:pt idx="6425">
                  <c:v>318.52</c:v>
                </c:pt>
                <c:pt idx="6426">
                  <c:v>318.54000000000002</c:v>
                </c:pt>
                <c:pt idx="6427">
                  <c:v>318.56</c:v>
                </c:pt>
                <c:pt idx="6428">
                  <c:v>318.58</c:v>
                </c:pt>
                <c:pt idx="6429">
                  <c:v>318.60000000000002</c:v>
                </c:pt>
                <c:pt idx="6430">
                  <c:v>318.62</c:v>
                </c:pt>
                <c:pt idx="6431">
                  <c:v>318.64</c:v>
                </c:pt>
                <c:pt idx="6432">
                  <c:v>318.66000000000003</c:v>
                </c:pt>
                <c:pt idx="6433">
                  <c:v>318.68</c:v>
                </c:pt>
                <c:pt idx="6434">
                  <c:v>318.7</c:v>
                </c:pt>
                <c:pt idx="6435">
                  <c:v>318.72000000000003</c:v>
                </c:pt>
                <c:pt idx="6436">
                  <c:v>318.74</c:v>
                </c:pt>
                <c:pt idx="6437">
                  <c:v>318.76</c:v>
                </c:pt>
                <c:pt idx="6438">
                  <c:v>318.77999999999997</c:v>
                </c:pt>
                <c:pt idx="6439">
                  <c:v>318.8</c:v>
                </c:pt>
                <c:pt idx="6440">
                  <c:v>318.82</c:v>
                </c:pt>
                <c:pt idx="6441">
                  <c:v>318.83999999999997</c:v>
                </c:pt>
                <c:pt idx="6442">
                  <c:v>318.86</c:v>
                </c:pt>
                <c:pt idx="6443">
                  <c:v>318.88</c:v>
                </c:pt>
                <c:pt idx="6444">
                  <c:v>318.89999999999998</c:v>
                </c:pt>
                <c:pt idx="6445">
                  <c:v>318.92</c:v>
                </c:pt>
                <c:pt idx="6446">
                  <c:v>318.94</c:v>
                </c:pt>
                <c:pt idx="6447">
                  <c:v>318.95999999999998</c:v>
                </c:pt>
                <c:pt idx="6448">
                  <c:v>318.98</c:v>
                </c:pt>
                <c:pt idx="6449">
                  <c:v>319</c:v>
                </c:pt>
                <c:pt idx="6450">
                  <c:v>319.02</c:v>
                </c:pt>
                <c:pt idx="6451">
                  <c:v>319.04000000000002</c:v>
                </c:pt>
                <c:pt idx="6452">
                  <c:v>319.06</c:v>
                </c:pt>
                <c:pt idx="6453">
                  <c:v>319.08</c:v>
                </c:pt>
                <c:pt idx="6454">
                  <c:v>319.10000000000002</c:v>
                </c:pt>
                <c:pt idx="6455">
                  <c:v>319.12</c:v>
                </c:pt>
                <c:pt idx="6456">
                  <c:v>319.14</c:v>
                </c:pt>
                <c:pt idx="6457">
                  <c:v>319.16000000000003</c:v>
                </c:pt>
                <c:pt idx="6458">
                  <c:v>319.18</c:v>
                </c:pt>
                <c:pt idx="6459">
                  <c:v>319.2</c:v>
                </c:pt>
                <c:pt idx="6460">
                  <c:v>319.22000000000003</c:v>
                </c:pt>
                <c:pt idx="6461">
                  <c:v>319.24</c:v>
                </c:pt>
                <c:pt idx="6462">
                  <c:v>319.26</c:v>
                </c:pt>
                <c:pt idx="6463">
                  <c:v>319.27999999999997</c:v>
                </c:pt>
                <c:pt idx="6464">
                  <c:v>319.3</c:v>
                </c:pt>
                <c:pt idx="6465">
                  <c:v>319.32</c:v>
                </c:pt>
                <c:pt idx="6466">
                  <c:v>319.33999999999997</c:v>
                </c:pt>
                <c:pt idx="6467">
                  <c:v>319.36</c:v>
                </c:pt>
                <c:pt idx="6468">
                  <c:v>319.38</c:v>
                </c:pt>
                <c:pt idx="6469">
                  <c:v>319.39999999999998</c:v>
                </c:pt>
                <c:pt idx="6470">
                  <c:v>319.42</c:v>
                </c:pt>
                <c:pt idx="6471">
                  <c:v>319.44</c:v>
                </c:pt>
                <c:pt idx="6472">
                  <c:v>319.45999999999998</c:v>
                </c:pt>
                <c:pt idx="6473">
                  <c:v>319.48</c:v>
                </c:pt>
                <c:pt idx="6474">
                  <c:v>319.5</c:v>
                </c:pt>
                <c:pt idx="6475">
                  <c:v>319.52</c:v>
                </c:pt>
                <c:pt idx="6476">
                  <c:v>319.54000000000002</c:v>
                </c:pt>
                <c:pt idx="6477">
                  <c:v>319.56</c:v>
                </c:pt>
                <c:pt idx="6478">
                  <c:v>319.58</c:v>
                </c:pt>
                <c:pt idx="6479">
                  <c:v>319.60000000000002</c:v>
                </c:pt>
                <c:pt idx="6480">
                  <c:v>319.62</c:v>
                </c:pt>
                <c:pt idx="6481">
                  <c:v>319.64</c:v>
                </c:pt>
                <c:pt idx="6482">
                  <c:v>319.66000000000003</c:v>
                </c:pt>
                <c:pt idx="6483">
                  <c:v>319.68</c:v>
                </c:pt>
                <c:pt idx="6484">
                  <c:v>319.7</c:v>
                </c:pt>
                <c:pt idx="6485">
                  <c:v>319.72000000000003</c:v>
                </c:pt>
                <c:pt idx="6486">
                  <c:v>319.74</c:v>
                </c:pt>
                <c:pt idx="6487">
                  <c:v>319.76</c:v>
                </c:pt>
                <c:pt idx="6488">
                  <c:v>319.77999999999997</c:v>
                </c:pt>
                <c:pt idx="6489">
                  <c:v>319.8</c:v>
                </c:pt>
                <c:pt idx="6490">
                  <c:v>319.82</c:v>
                </c:pt>
                <c:pt idx="6491">
                  <c:v>319.83999999999997</c:v>
                </c:pt>
                <c:pt idx="6492">
                  <c:v>319.86</c:v>
                </c:pt>
                <c:pt idx="6493">
                  <c:v>319.88</c:v>
                </c:pt>
                <c:pt idx="6494">
                  <c:v>319.89999999999998</c:v>
                </c:pt>
                <c:pt idx="6495">
                  <c:v>319.92</c:v>
                </c:pt>
                <c:pt idx="6496">
                  <c:v>319.94</c:v>
                </c:pt>
                <c:pt idx="6497">
                  <c:v>319.95999999999998</c:v>
                </c:pt>
                <c:pt idx="6498">
                  <c:v>319.98</c:v>
                </c:pt>
                <c:pt idx="6499">
                  <c:v>320</c:v>
                </c:pt>
                <c:pt idx="6500">
                  <c:v>320.02</c:v>
                </c:pt>
                <c:pt idx="6501">
                  <c:v>320.04000000000002</c:v>
                </c:pt>
                <c:pt idx="6502">
                  <c:v>320.06</c:v>
                </c:pt>
                <c:pt idx="6503">
                  <c:v>320.08</c:v>
                </c:pt>
                <c:pt idx="6504">
                  <c:v>320.10000000000002</c:v>
                </c:pt>
                <c:pt idx="6505">
                  <c:v>320.12</c:v>
                </c:pt>
                <c:pt idx="6506">
                  <c:v>320.14</c:v>
                </c:pt>
                <c:pt idx="6507">
                  <c:v>320.16000000000003</c:v>
                </c:pt>
                <c:pt idx="6508">
                  <c:v>320.18</c:v>
                </c:pt>
                <c:pt idx="6509">
                  <c:v>320.2</c:v>
                </c:pt>
                <c:pt idx="6510">
                  <c:v>320.22000000000003</c:v>
                </c:pt>
                <c:pt idx="6511">
                  <c:v>320.24</c:v>
                </c:pt>
                <c:pt idx="6512">
                  <c:v>320.26</c:v>
                </c:pt>
                <c:pt idx="6513">
                  <c:v>320.27999999999997</c:v>
                </c:pt>
                <c:pt idx="6514">
                  <c:v>320.3</c:v>
                </c:pt>
                <c:pt idx="6515">
                  <c:v>320.32</c:v>
                </c:pt>
                <c:pt idx="6516">
                  <c:v>320.33999999999997</c:v>
                </c:pt>
                <c:pt idx="6517">
                  <c:v>320.36</c:v>
                </c:pt>
                <c:pt idx="6518">
                  <c:v>320.38</c:v>
                </c:pt>
                <c:pt idx="6519">
                  <c:v>320.39999999999998</c:v>
                </c:pt>
                <c:pt idx="6520">
                  <c:v>320.42</c:v>
                </c:pt>
                <c:pt idx="6521">
                  <c:v>320.44</c:v>
                </c:pt>
                <c:pt idx="6522">
                  <c:v>320.45999999999998</c:v>
                </c:pt>
                <c:pt idx="6523">
                  <c:v>320.48</c:v>
                </c:pt>
                <c:pt idx="6524">
                  <c:v>320.5</c:v>
                </c:pt>
                <c:pt idx="6525">
                  <c:v>320.52</c:v>
                </c:pt>
                <c:pt idx="6526">
                  <c:v>320.54000000000002</c:v>
                </c:pt>
                <c:pt idx="6527">
                  <c:v>320.56</c:v>
                </c:pt>
                <c:pt idx="6528">
                  <c:v>320.58</c:v>
                </c:pt>
                <c:pt idx="6529">
                  <c:v>320.60000000000002</c:v>
                </c:pt>
                <c:pt idx="6530">
                  <c:v>320.62</c:v>
                </c:pt>
                <c:pt idx="6531">
                  <c:v>320.64</c:v>
                </c:pt>
                <c:pt idx="6532">
                  <c:v>320.66000000000003</c:v>
                </c:pt>
                <c:pt idx="6533">
                  <c:v>320.68</c:v>
                </c:pt>
                <c:pt idx="6534">
                  <c:v>320.7</c:v>
                </c:pt>
                <c:pt idx="6535">
                  <c:v>320.72000000000003</c:v>
                </c:pt>
                <c:pt idx="6536">
                  <c:v>320.74</c:v>
                </c:pt>
                <c:pt idx="6537">
                  <c:v>320.76</c:v>
                </c:pt>
                <c:pt idx="6538">
                  <c:v>320.77999999999997</c:v>
                </c:pt>
                <c:pt idx="6539">
                  <c:v>320.8</c:v>
                </c:pt>
                <c:pt idx="6540">
                  <c:v>320.82</c:v>
                </c:pt>
                <c:pt idx="6541">
                  <c:v>320.83999999999997</c:v>
                </c:pt>
                <c:pt idx="6542">
                  <c:v>320.86</c:v>
                </c:pt>
                <c:pt idx="6543">
                  <c:v>320.88</c:v>
                </c:pt>
                <c:pt idx="6544">
                  <c:v>320.89999999999998</c:v>
                </c:pt>
                <c:pt idx="6545">
                  <c:v>320.92</c:v>
                </c:pt>
                <c:pt idx="6546">
                  <c:v>320.94</c:v>
                </c:pt>
                <c:pt idx="6547">
                  <c:v>320.95999999999998</c:v>
                </c:pt>
                <c:pt idx="6548">
                  <c:v>320.98</c:v>
                </c:pt>
                <c:pt idx="6549">
                  <c:v>321</c:v>
                </c:pt>
                <c:pt idx="6550">
                  <c:v>321.02</c:v>
                </c:pt>
                <c:pt idx="6551">
                  <c:v>321.04000000000002</c:v>
                </c:pt>
                <c:pt idx="6552">
                  <c:v>321.06</c:v>
                </c:pt>
                <c:pt idx="6553">
                  <c:v>321.08</c:v>
                </c:pt>
                <c:pt idx="6554">
                  <c:v>321.10000000000002</c:v>
                </c:pt>
                <c:pt idx="6555">
                  <c:v>321.12</c:v>
                </c:pt>
                <c:pt idx="6556">
                  <c:v>321.14</c:v>
                </c:pt>
                <c:pt idx="6557">
                  <c:v>321.16000000000003</c:v>
                </c:pt>
                <c:pt idx="6558">
                  <c:v>321.18</c:v>
                </c:pt>
                <c:pt idx="6559">
                  <c:v>321.2</c:v>
                </c:pt>
                <c:pt idx="6560">
                  <c:v>321.22000000000003</c:v>
                </c:pt>
                <c:pt idx="6561">
                  <c:v>321.24</c:v>
                </c:pt>
                <c:pt idx="6562">
                  <c:v>321.26</c:v>
                </c:pt>
                <c:pt idx="6563">
                  <c:v>321.27999999999997</c:v>
                </c:pt>
                <c:pt idx="6564">
                  <c:v>321.3</c:v>
                </c:pt>
                <c:pt idx="6565">
                  <c:v>321.32</c:v>
                </c:pt>
                <c:pt idx="6566">
                  <c:v>321.33999999999997</c:v>
                </c:pt>
                <c:pt idx="6567">
                  <c:v>321.36</c:v>
                </c:pt>
                <c:pt idx="6568">
                  <c:v>321.38</c:v>
                </c:pt>
                <c:pt idx="6569">
                  <c:v>321.39999999999998</c:v>
                </c:pt>
                <c:pt idx="6570">
                  <c:v>321.42</c:v>
                </c:pt>
                <c:pt idx="6571">
                  <c:v>321.44</c:v>
                </c:pt>
                <c:pt idx="6572">
                  <c:v>321.45999999999998</c:v>
                </c:pt>
                <c:pt idx="6573">
                  <c:v>321.48</c:v>
                </c:pt>
                <c:pt idx="6574">
                  <c:v>321.5</c:v>
                </c:pt>
                <c:pt idx="6575">
                  <c:v>321.52</c:v>
                </c:pt>
                <c:pt idx="6576">
                  <c:v>321.54000000000002</c:v>
                </c:pt>
                <c:pt idx="6577">
                  <c:v>321.56</c:v>
                </c:pt>
                <c:pt idx="6578">
                  <c:v>321.58</c:v>
                </c:pt>
                <c:pt idx="6579">
                  <c:v>321.60000000000002</c:v>
                </c:pt>
                <c:pt idx="6580">
                  <c:v>321.62</c:v>
                </c:pt>
                <c:pt idx="6581">
                  <c:v>321.64</c:v>
                </c:pt>
                <c:pt idx="6582">
                  <c:v>321.66000000000003</c:v>
                </c:pt>
                <c:pt idx="6583">
                  <c:v>321.68</c:v>
                </c:pt>
                <c:pt idx="6584">
                  <c:v>321.7</c:v>
                </c:pt>
                <c:pt idx="6585">
                  <c:v>321.72000000000003</c:v>
                </c:pt>
                <c:pt idx="6586">
                  <c:v>321.74</c:v>
                </c:pt>
                <c:pt idx="6587">
                  <c:v>321.76</c:v>
                </c:pt>
                <c:pt idx="6588">
                  <c:v>321.77999999999997</c:v>
                </c:pt>
                <c:pt idx="6589">
                  <c:v>321.8</c:v>
                </c:pt>
                <c:pt idx="6590">
                  <c:v>321.82</c:v>
                </c:pt>
                <c:pt idx="6591">
                  <c:v>321.83999999999997</c:v>
                </c:pt>
                <c:pt idx="6592">
                  <c:v>321.86</c:v>
                </c:pt>
                <c:pt idx="6593">
                  <c:v>321.88</c:v>
                </c:pt>
                <c:pt idx="6594">
                  <c:v>321.89999999999998</c:v>
                </c:pt>
                <c:pt idx="6595">
                  <c:v>321.92</c:v>
                </c:pt>
                <c:pt idx="6596">
                  <c:v>321.94</c:v>
                </c:pt>
                <c:pt idx="6597">
                  <c:v>321.95999999999998</c:v>
                </c:pt>
                <c:pt idx="6598">
                  <c:v>321.98</c:v>
                </c:pt>
                <c:pt idx="6599">
                  <c:v>322</c:v>
                </c:pt>
                <c:pt idx="6600">
                  <c:v>322.02</c:v>
                </c:pt>
                <c:pt idx="6601">
                  <c:v>322.04000000000002</c:v>
                </c:pt>
                <c:pt idx="6602">
                  <c:v>322.06</c:v>
                </c:pt>
                <c:pt idx="6603">
                  <c:v>322.08</c:v>
                </c:pt>
                <c:pt idx="6604">
                  <c:v>322.10000000000002</c:v>
                </c:pt>
                <c:pt idx="6605">
                  <c:v>322.12</c:v>
                </c:pt>
                <c:pt idx="6606">
                  <c:v>322.14</c:v>
                </c:pt>
                <c:pt idx="6607">
                  <c:v>322.16000000000003</c:v>
                </c:pt>
                <c:pt idx="6608">
                  <c:v>322.18</c:v>
                </c:pt>
                <c:pt idx="6609">
                  <c:v>322.2</c:v>
                </c:pt>
                <c:pt idx="6610">
                  <c:v>322.22000000000003</c:v>
                </c:pt>
                <c:pt idx="6611">
                  <c:v>322.24</c:v>
                </c:pt>
                <c:pt idx="6612">
                  <c:v>322.26</c:v>
                </c:pt>
                <c:pt idx="6613">
                  <c:v>322.27999999999997</c:v>
                </c:pt>
                <c:pt idx="6614">
                  <c:v>322.3</c:v>
                </c:pt>
                <c:pt idx="6615">
                  <c:v>322.32</c:v>
                </c:pt>
                <c:pt idx="6616">
                  <c:v>322.33999999999997</c:v>
                </c:pt>
                <c:pt idx="6617">
                  <c:v>322.36</c:v>
                </c:pt>
                <c:pt idx="6618">
                  <c:v>322.38</c:v>
                </c:pt>
                <c:pt idx="6619">
                  <c:v>322.39999999999998</c:v>
                </c:pt>
                <c:pt idx="6620">
                  <c:v>322.42</c:v>
                </c:pt>
                <c:pt idx="6621">
                  <c:v>322.44</c:v>
                </c:pt>
                <c:pt idx="6622">
                  <c:v>322.45999999999998</c:v>
                </c:pt>
                <c:pt idx="6623">
                  <c:v>322.48</c:v>
                </c:pt>
                <c:pt idx="6624">
                  <c:v>322.5</c:v>
                </c:pt>
                <c:pt idx="6625">
                  <c:v>322.52</c:v>
                </c:pt>
                <c:pt idx="6626">
                  <c:v>322.54000000000002</c:v>
                </c:pt>
                <c:pt idx="6627">
                  <c:v>322.56</c:v>
                </c:pt>
                <c:pt idx="6628">
                  <c:v>322.58</c:v>
                </c:pt>
                <c:pt idx="6629">
                  <c:v>322.60000000000002</c:v>
                </c:pt>
                <c:pt idx="6630">
                  <c:v>322.62</c:v>
                </c:pt>
                <c:pt idx="6631">
                  <c:v>322.64</c:v>
                </c:pt>
                <c:pt idx="6632">
                  <c:v>322.66000000000003</c:v>
                </c:pt>
                <c:pt idx="6633">
                  <c:v>322.68</c:v>
                </c:pt>
                <c:pt idx="6634">
                  <c:v>322.7</c:v>
                </c:pt>
                <c:pt idx="6635">
                  <c:v>322.72000000000003</c:v>
                </c:pt>
                <c:pt idx="6636">
                  <c:v>322.74</c:v>
                </c:pt>
                <c:pt idx="6637">
                  <c:v>322.76</c:v>
                </c:pt>
                <c:pt idx="6638">
                  <c:v>322.77999999999997</c:v>
                </c:pt>
                <c:pt idx="6639">
                  <c:v>322.8</c:v>
                </c:pt>
                <c:pt idx="6640">
                  <c:v>322.82</c:v>
                </c:pt>
                <c:pt idx="6641">
                  <c:v>322.83999999999997</c:v>
                </c:pt>
                <c:pt idx="6642">
                  <c:v>322.86</c:v>
                </c:pt>
                <c:pt idx="6643">
                  <c:v>322.88</c:v>
                </c:pt>
                <c:pt idx="6644">
                  <c:v>322.89999999999998</c:v>
                </c:pt>
                <c:pt idx="6645">
                  <c:v>322.92</c:v>
                </c:pt>
                <c:pt idx="6646">
                  <c:v>322.94</c:v>
                </c:pt>
                <c:pt idx="6647">
                  <c:v>322.95999999999998</c:v>
                </c:pt>
                <c:pt idx="6648">
                  <c:v>322.98</c:v>
                </c:pt>
                <c:pt idx="6649">
                  <c:v>323</c:v>
                </c:pt>
                <c:pt idx="6650">
                  <c:v>323.02</c:v>
                </c:pt>
                <c:pt idx="6651">
                  <c:v>323.04000000000002</c:v>
                </c:pt>
                <c:pt idx="6652">
                  <c:v>323.06</c:v>
                </c:pt>
                <c:pt idx="6653">
                  <c:v>323.08</c:v>
                </c:pt>
                <c:pt idx="6654">
                  <c:v>323.10000000000002</c:v>
                </c:pt>
                <c:pt idx="6655">
                  <c:v>323.12</c:v>
                </c:pt>
                <c:pt idx="6656">
                  <c:v>323.14</c:v>
                </c:pt>
                <c:pt idx="6657">
                  <c:v>323.16000000000003</c:v>
                </c:pt>
                <c:pt idx="6658">
                  <c:v>323.18</c:v>
                </c:pt>
                <c:pt idx="6659">
                  <c:v>323.2</c:v>
                </c:pt>
                <c:pt idx="6660">
                  <c:v>323.22000000000003</c:v>
                </c:pt>
                <c:pt idx="6661">
                  <c:v>323.24</c:v>
                </c:pt>
                <c:pt idx="6662">
                  <c:v>323.26</c:v>
                </c:pt>
                <c:pt idx="6663">
                  <c:v>323.27999999999997</c:v>
                </c:pt>
                <c:pt idx="6664">
                  <c:v>323.3</c:v>
                </c:pt>
                <c:pt idx="6665">
                  <c:v>323.32</c:v>
                </c:pt>
                <c:pt idx="6666">
                  <c:v>323.33999999999997</c:v>
                </c:pt>
                <c:pt idx="6667">
                  <c:v>323.36</c:v>
                </c:pt>
                <c:pt idx="6668">
                  <c:v>323.38</c:v>
                </c:pt>
                <c:pt idx="6669">
                  <c:v>323.39999999999998</c:v>
                </c:pt>
                <c:pt idx="6670">
                  <c:v>323.42</c:v>
                </c:pt>
                <c:pt idx="6671">
                  <c:v>323.44</c:v>
                </c:pt>
                <c:pt idx="6672">
                  <c:v>323.45999999999998</c:v>
                </c:pt>
                <c:pt idx="6673">
                  <c:v>323.48</c:v>
                </c:pt>
                <c:pt idx="6674">
                  <c:v>323.5</c:v>
                </c:pt>
                <c:pt idx="6675">
                  <c:v>323.52</c:v>
                </c:pt>
                <c:pt idx="6676">
                  <c:v>323.54000000000002</c:v>
                </c:pt>
                <c:pt idx="6677">
                  <c:v>323.56</c:v>
                </c:pt>
                <c:pt idx="6678">
                  <c:v>323.58</c:v>
                </c:pt>
                <c:pt idx="6679">
                  <c:v>323.60000000000002</c:v>
                </c:pt>
                <c:pt idx="6680">
                  <c:v>323.62</c:v>
                </c:pt>
                <c:pt idx="6681">
                  <c:v>323.64</c:v>
                </c:pt>
                <c:pt idx="6682">
                  <c:v>323.66000000000003</c:v>
                </c:pt>
                <c:pt idx="6683">
                  <c:v>323.68</c:v>
                </c:pt>
                <c:pt idx="6684">
                  <c:v>323.7</c:v>
                </c:pt>
                <c:pt idx="6685">
                  <c:v>323.72000000000003</c:v>
                </c:pt>
                <c:pt idx="6686">
                  <c:v>323.74</c:v>
                </c:pt>
                <c:pt idx="6687">
                  <c:v>323.76</c:v>
                </c:pt>
                <c:pt idx="6688">
                  <c:v>323.77999999999997</c:v>
                </c:pt>
                <c:pt idx="6689">
                  <c:v>323.8</c:v>
                </c:pt>
                <c:pt idx="6690">
                  <c:v>323.82</c:v>
                </c:pt>
                <c:pt idx="6691">
                  <c:v>323.83999999999997</c:v>
                </c:pt>
                <c:pt idx="6692">
                  <c:v>323.86</c:v>
                </c:pt>
                <c:pt idx="6693">
                  <c:v>323.88</c:v>
                </c:pt>
                <c:pt idx="6694">
                  <c:v>323.89999999999998</c:v>
                </c:pt>
                <c:pt idx="6695">
                  <c:v>323.92</c:v>
                </c:pt>
                <c:pt idx="6696">
                  <c:v>323.94</c:v>
                </c:pt>
                <c:pt idx="6697">
                  <c:v>323.95999999999998</c:v>
                </c:pt>
                <c:pt idx="6698">
                  <c:v>323.98</c:v>
                </c:pt>
                <c:pt idx="6699">
                  <c:v>324</c:v>
                </c:pt>
                <c:pt idx="6700">
                  <c:v>324.02</c:v>
                </c:pt>
                <c:pt idx="6701">
                  <c:v>324.04000000000002</c:v>
                </c:pt>
                <c:pt idx="6702">
                  <c:v>324.06</c:v>
                </c:pt>
                <c:pt idx="6703">
                  <c:v>324.08</c:v>
                </c:pt>
                <c:pt idx="6704">
                  <c:v>324.10000000000002</c:v>
                </c:pt>
                <c:pt idx="6705">
                  <c:v>324.12</c:v>
                </c:pt>
                <c:pt idx="6706">
                  <c:v>324.14</c:v>
                </c:pt>
                <c:pt idx="6707">
                  <c:v>324.16000000000003</c:v>
                </c:pt>
                <c:pt idx="6708">
                  <c:v>324.18</c:v>
                </c:pt>
                <c:pt idx="6709">
                  <c:v>324.2</c:v>
                </c:pt>
                <c:pt idx="6710">
                  <c:v>324.22000000000003</c:v>
                </c:pt>
                <c:pt idx="6711">
                  <c:v>324.24</c:v>
                </c:pt>
                <c:pt idx="6712">
                  <c:v>324.26</c:v>
                </c:pt>
                <c:pt idx="6713">
                  <c:v>324.27999999999997</c:v>
                </c:pt>
                <c:pt idx="6714">
                  <c:v>324.3</c:v>
                </c:pt>
                <c:pt idx="6715">
                  <c:v>324.32</c:v>
                </c:pt>
                <c:pt idx="6716">
                  <c:v>324.33999999999997</c:v>
                </c:pt>
                <c:pt idx="6717">
                  <c:v>324.36</c:v>
                </c:pt>
                <c:pt idx="6718">
                  <c:v>324.38</c:v>
                </c:pt>
                <c:pt idx="6719">
                  <c:v>324.39999999999998</c:v>
                </c:pt>
                <c:pt idx="6720">
                  <c:v>324.42</c:v>
                </c:pt>
                <c:pt idx="6721">
                  <c:v>324.44</c:v>
                </c:pt>
                <c:pt idx="6722">
                  <c:v>324.45999999999998</c:v>
                </c:pt>
                <c:pt idx="6723">
                  <c:v>324.48</c:v>
                </c:pt>
                <c:pt idx="6724">
                  <c:v>324.5</c:v>
                </c:pt>
                <c:pt idx="6725">
                  <c:v>324.52</c:v>
                </c:pt>
                <c:pt idx="6726">
                  <c:v>324.54000000000002</c:v>
                </c:pt>
                <c:pt idx="6727">
                  <c:v>324.56</c:v>
                </c:pt>
                <c:pt idx="6728">
                  <c:v>324.58</c:v>
                </c:pt>
                <c:pt idx="6729">
                  <c:v>324.60000000000002</c:v>
                </c:pt>
                <c:pt idx="6730">
                  <c:v>324.62</c:v>
                </c:pt>
                <c:pt idx="6731">
                  <c:v>324.64</c:v>
                </c:pt>
                <c:pt idx="6732">
                  <c:v>324.66000000000003</c:v>
                </c:pt>
                <c:pt idx="6733">
                  <c:v>324.68</c:v>
                </c:pt>
                <c:pt idx="6734">
                  <c:v>324.7</c:v>
                </c:pt>
                <c:pt idx="6735">
                  <c:v>324.72000000000003</c:v>
                </c:pt>
                <c:pt idx="6736">
                  <c:v>324.74</c:v>
                </c:pt>
                <c:pt idx="6737">
                  <c:v>324.76</c:v>
                </c:pt>
                <c:pt idx="6738">
                  <c:v>324.77999999999997</c:v>
                </c:pt>
                <c:pt idx="6739">
                  <c:v>324.8</c:v>
                </c:pt>
                <c:pt idx="6740">
                  <c:v>324.82</c:v>
                </c:pt>
                <c:pt idx="6741">
                  <c:v>324.83999999999997</c:v>
                </c:pt>
                <c:pt idx="6742">
                  <c:v>324.86</c:v>
                </c:pt>
                <c:pt idx="6743">
                  <c:v>324.88</c:v>
                </c:pt>
                <c:pt idx="6744">
                  <c:v>324.89999999999998</c:v>
                </c:pt>
                <c:pt idx="6745">
                  <c:v>324.92</c:v>
                </c:pt>
                <c:pt idx="6746">
                  <c:v>324.94</c:v>
                </c:pt>
                <c:pt idx="6747">
                  <c:v>324.95999999999998</c:v>
                </c:pt>
                <c:pt idx="6748">
                  <c:v>324.98</c:v>
                </c:pt>
                <c:pt idx="6749">
                  <c:v>325</c:v>
                </c:pt>
                <c:pt idx="6750">
                  <c:v>325.02</c:v>
                </c:pt>
                <c:pt idx="6751">
                  <c:v>325.04000000000002</c:v>
                </c:pt>
                <c:pt idx="6752">
                  <c:v>325.06</c:v>
                </c:pt>
                <c:pt idx="6753">
                  <c:v>325.08</c:v>
                </c:pt>
                <c:pt idx="6754">
                  <c:v>325.10000000000002</c:v>
                </c:pt>
                <c:pt idx="6755">
                  <c:v>325.12</c:v>
                </c:pt>
                <c:pt idx="6756">
                  <c:v>325.14</c:v>
                </c:pt>
                <c:pt idx="6757">
                  <c:v>325.16000000000003</c:v>
                </c:pt>
                <c:pt idx="6758">
                  <c:v>325.18</c:v>
                </c:pt>
                <c:pt idx="6759">
                  <c:v>325.2</c:v>
                </c:pt>
                <c:pt idx="6760">
                  <c:v>325.22000000000003</c:v>
                </c:pt>
                <c:pt idx="6761">
                  <c:v>325.24</c:v>
                </c:pt>
                <c:pt idx="6762">
                  <c:v>325.26</c:v>
                </c:pt>
                <c:pt idx="6763">
                  <c:v>325.27999999999997</c:v>
                </c:pt>
                <c:pt idx="6764">
                  <c:v>325.3</c:v>
                </c:pt>
                <c:pt idx="6765">
                  <c:v>325.32</c:v>
                </c:pt>
                <c:pt idx="6766">
                  <c:v>325.33999999999997</c:v>
                </c:pt>
                <c:pt idx="6767">
                  <c:v>325.36</c:v>
                </c:pt>
                <c:pt idx="6768">
                  <c:v>325.38</c:v>
                </c:pt>
                <c:pt idx="6769">
                  <c:v>325.39999999999998</c:v>
                </c:pt>
                <c:pt idx="6770">
                  <c:v>325.42</c:v>
                </c:pt>
                <c:pt idx="6771">
                  <c:v>325.44</c:v>
                </c:pt>
                <c:pt idx="6772">
                  <c:v>325.45999999999998</c:v>
                </c:pt>
                <c:pt idx="6773">
                  <c:v>325.48</c:v>
                </c:pt>
                <c:pt idx="6774">
                  <c:v>325.5</c:v>
                </c:pt>
                <c:pt idx="6775">
                  <c:v>325.52</c:v>
                </c:pt>
                <c:pt idx="6776">
                  <c:v>325.54000000000002</c:v>
                </c:pt>
                <c:pt idx="6777">
                  <c:v>325.56</c:v>
                </c:pt>
                <c:pt idx="6778">
                  <c:v>325.58</c:v>
                </c:pt>
                <c:pt idx="6779">
                  <c:v>325.60000000000002</c:v>
                </c:pt>
                <c:pt idx="6780">
                  <c:v>325.62</c:v>
                </c:pt>
                <c:pt idx="6781">
                  <c:v>325.64</c:v>
                </c:pt>
                <c:pt idx="6782">
                  <c:v>325.66000000000003</c:v>
                </c:pt>
                <c:pt idx="6783">
                  <c:v>325.68</c:v>
                </c:pt>
                <c:pt idx="6784">
                  <c:v>325.7</c:v>
                </c:pt>
                <c:pt idx="6785">
                  <c:v>325.72000000000003</c:v>
                </c:pt>
                <c:pt idx="6786">
                  <c:v>325.74</c:v>
                </c:pt>
                <c:pt idx="6787">
                  <c:v>325.76</c:v>
                </c:pt>
                <c:pt idx="6788">
                  <c:v>325.77999999999997</c:v>
                </c:pt>
                <c:pt idx="6789">
                  <c:v>325.8</c:v>
                </c:pt>
                <c:pt idx="6790">
                  <c:v>325.82</c:v>
                </c:pt>
                <c:pt idx="6791">
                  <c:v>325.83999999999997</c:v>
                </c:pt>
                <c:pt idx="6792">
                  <c:v>325.86</c:v>
                </c:pt>
                <c:pt idx="6793">
                  <c:v>325.88</c:v>
                </c:pt>
                <c:pt idx="6794">
                  <c:v>325.89999999999998</c:v>
                </c:pt>
                <c:pt idx="6795">
                  <c:v>325.92</c:v>
                </c:pt>
                <c:pt idx="6796">
                  <c:v>325.94</c:v>
                </c:pt>
                <c:pt idx="6797">
                  <c:v>325.95999999999998</c:v>
                </c:pt>
                <c:pt idx="6798">
                  <c:v>325.98</c:v>
                </c:pt>
                <c:pt idx="6799">
                  <c:v>326</c:v>
                </c:pt>
                <c:pt idx="6800">
                  <c:v>326.02</c:v>
                </c:pt>
                <c:pt idx="6801">
                  <c:v>326.04000000000002</c:v>
                </c:pt>
                <c:pt idx="6802">
                  <c:v>326.06</c:v>
                </c:pt>
                <c:pt idx="6803">
                  <c:v>326.08</c:v>
                </c:pt>
                <c:pt idx="6804">
                  <c:v>326.10000000000002</c:v>
                </c:pt>
                <c:pt idx="6805">
                  <c:v>326.12</c:v>
                </c:pt>
                <c:pt idx="6806">
                  <c:v>326.14</c:v>
                </c:pt>
                <c:pt idx="6807">
                  <c:v>326.16000000000003</c:v>
                </c:pt>
                <c:pt idx="6808">
                  <c:v>326.18</c:v>
                </c:pt>
                <c:pt idx="6809">
                  <c:v>326.2</c:v>
                </c:pt>
                <c:pt idx="6810">
                  <c:v>326.22000000000003</c:v>
                </c:pt>
                <c:pt idx="6811">
                  <c:v>326.24</c:v>
                </c:pt>
                <c:pt idx="6812">
                  <c:v>326.26</c:v>
                </c:pt>
                <c:pt idx="6813">
                  <c:v>326.27999999999997</c:v>
                </c:pt>
                <c:pt idx="6814">
                  <c:v>326.3</c:v>
                </c:pt>
                <c:pt idx="6815">
                  <c:v>326.32</c:v>
                </c:pt>
                <c:pt idx="6816">
                  <c:v>326.33999999999997</c:v>
                </c:pt>
                <c:pt idx="6817">
                  <c:v>326.36</c:v>
                </c:pt>
                <c:pt idx="6818">
                  <c:v>326.38</c:v>
                </c:pt>
                <c:pt idx="6819">
                  <c:v>326.39999999999998</c:v>
                </c:pt>
                <c:pt idx="6820">
                  <c:v>326.42</c:v>
                </c:pt>
                <c:pt idx="6821">
                  <c:v>326.44</c:v>
                </c:pt>
                <c:pt idx="6822">
                  <c:v>326.45999999999998</c:v>
                </c:pt>
                <c:pt idx="6823">
                  <c:v>326.48</c:v>
                </c:pt>
                <c:pt idx="6824">
                  <c:v>326.5</c:v>
                </c:pt>
                <c:pt idx="6825">
                  <c:v>326.52</c:v>
                </c:pt>
                <c:pt idx="6826">
                  <c:v>326.54000000000002</c:v>
                </c:pt>
                <c:pt idx="6827">
                  <c:v>326.56</c:v>
                </c:pt>
                <c:pt idx="6828">
                  <c:v>326.58</c:v>
                </c:pt>
                <c:pt idx="6829">
                  <c:v>326.60000000000002</c:v>
                </c:pt>
                <c:pt idx="6830">
                  <c:v>326.62</c:v>
                </c:pt>
                <c:pt idx="6831">
                  <c:v>326.64</c:v>
                </c:pt>
                <c:pt idx="6832">
                  <c:v>326.66000000000003</c:v>
                </c:pt>
                <c:pt idx="6833">
                  <c:v>326.68</c:v>
                </c:pt>
                <c:pt idx="6834">
                  <c:v>326.7</c:v>
                </c:pt>
                <c:pt idx="6835">
                  <c:v>326.72000000000003</c:v>
                </c:pt>
                <c:pt idx="6836">
                  <c:v>326.74</c:v>
                </c:pt>
                <c:pt idx="6837">
                  <c:v>326.76</c:v>
                </c:pt>
                <c:pt idx="6838">
                  <c:v>326.77999999999997</c:v>
                </c:pt>
                <c:pt idx="6839">
                  <c:v>326.8</c:v>
                </c:pt>
                <c:pt idx="6840">
                  <c:v>326.82</c:v>
                </c:pt>
                <c:pt idx="6841">
                  <c:v>326.83999999999997</c:v>
                </c:pt>
                <c:pt idx="6842">
                  <c:v>326.86</c:v>
                </c:pt>
                <c:pt idx="6843">
                  <c:v>326.88</c:v>
                </c:pt>
                <c:pt idx="6844">
                  <c:v>326.89999999999998</c:v>
                </c:pt>
                <c:pt idx="6845">
                  <c:v>326.92</c:v>
                </c:pt>
                <c:pt idx="6846">
                  <c:v>326.94</c:v>
                </c:pt>
                <c:pt idx="6847">
                  <c:v>326.95999999999998</c:v>
                </c:pt>
                <c:pt idx="6848">
                  <c:v>326.98</c:v>
                </c:pt>
                <c:pt idx="6849">
                  <c:v>327</c:v>
                </c:pt>
                <c:pt idx="6850">
                  <c:v>327.02</c:v>
                </c:pt>
                <c:pt idx="6851">
                  <c:v>327.04000000000002</c:v>
                </c:pt>
                <c:pt idx="6852">
                  <c:v>327.06</c:v>
                </c:pt>
                <c:pt idx="6853">
                  <c:v>327.08</c:v>
                </c:pt>
                <c:pt idx="6854">
                  <c:v>327.10000000000002</c:v>
                </c:pt>
                <c:pt idx="6855">
                  <c:v>327.12</c:v>
                </c:pt>
                <c:pt idx="6856">
                  <c:v>327.14</c:v>
                </c:pt>
                <c:pt idx="6857">
                  <c:v>327.16000000000003</c:v>
                </c:pt>
                <c:pt idx="6858">
                  <c:v>327.18</c:v>
                </c:pt>
                <c:pt idx="6859">
                  <c:v>327.2</c:v>
                </c:pt>
                <c:pt idx="6860">
                  <c:v>327.22000000000003</c:v>
                </c:pt>
                <c:pt idx="6861">
                  <c:v>327.24</c:v>
                </c:pt>
                <c:pt idx="6862">
                  <c:v>327.26</c:v>
                </c:pt>
                <c:pt idx="6863">
                  <c:v>327.27999999999997</c:v>
                </c:pt>
                <c:pt idx="6864">
                  <c:v>327.3</c:v>
                </c:pt>
                <c:pt idx="6865">
                  <c:v>327.32</c:v>
                </c:pt>
                <c:pt idx="6866">
                  <c:v>327.33999999999997</c:v>
                </c:pt>
                <c:pt idx="6867">
                  <c:v>327.36</c:v>
                </c:pt>
                <c:pt idx="6868">
                  <c:v>327.38</c:v>
                </c:pt>
                <c:pt idx="6869">
                  <c:v>327.39999999999998</c:v>
                </c:pt>
                <c:pt idx="6870">
                  <c:v>327.42</c:v>
                </c:pt>
                <c:pt idx="6871">
                  <c:v>327.44</c:v>
                </c:pt>
                <c:pt idx="6872">
                  <c:v>327.45999999999998</c:v>
                </c:pt>
                <c:pt idx="6873">
                  <c:v>327.48</c:v>
                </c:pt>
                <c:pt idx="6874">
                  <c:v>327.5</c:v>
                </c:pt>
                <c:pt idx="6875">
                  <c:v>327.52</c:v>
                </c:pt>
                <c:pt idx="6876">
                  <c:v>327.54000000000002</c:v>
                </c:pt>
                <c:pt idx="6877">
                  <c:v>327.56</c:v>
                </c:pt>
                <c:pt idx="6878">
                  <c:v>327.58</c:v>
                </c:pt>
                <c:pt idx="6879">
                  <c:v>327.60000000000002</c:v>
                </c:pt>
                <c:pt idx="6880">
                  <c:v>327.62</c:v>
                </c:pt>
                <c:pt idx="6881">
                  <c:v>327.64</c:v>
                </c:pt>
                <c:pt idx="6882">
                  <c:v>327.66000000000003</c:v>
                </c:pt>
                <c:pt idx="6883">
                  <c:v>327.68</c:v>
                </c:pt>
                <c:pt idx="6884">
                  <c:v>327.7</c:v>
                </c:pt>
                <c:pt idx="6885">
                  <c:v>327.72</c:v>
                </c:pt>
                <c:pt idx="6886">
                  <c:v>327.74</c:v>
                </c:pt>
                <c:pt idx="6887">
                  <c:v>327.76</c:v>
                </c:pt>
                <c:pt idx="6888">
                  <c:v>327.78</c:v>
                </c:pt>
                <c:pt idx="6889">
                  <c:v>327.8</c:v>
                </c:pt>
                <c:pt idx="6890">
                  <c:v>327.82</c:v>
                </c:pt>
                <c:pt idx="6891">
                  <c:v>327.84</c:v>
                </c:pt>
                <c:pt idx="6892">
                  <c:v>327.86</c:v>
                </c:pt>
                <c:pt idx="6893">
                  <c:v>327.88</c:v>
                </c:pt>
                <c:pt idx="6894">
                  <c:v>327.9</c:v>
                </c:pt>
                <c:pt idx="6895">
                  <c:v>327.92</c:v>
                </c:pt>
                <c:pt idx="6896">
                  <c:v>327.94</c:v>
                </c:pt>
                <c:pt idx="6897">
                  <c:v>327.96</c:v>
                </c:pt>
                <c:pt idx="6898">
                  <c:v>327.98</c:v>
                </c:pt>
                <c:pt idx="6899">
                  <c:v>328</c:v>
                </c:pt>
                <c:pt idx="6900">
                  <c:v>328.02</c:v>
                </c:pt>
                <c:pt idx="6901">
                  <c:v>328.04</c:v>
                </c:pt>
                <c:pt idx="6902">
                  <c:v>328.06</c:v>
                </c:pt>
                <c:pt idx="6903">
                  <c:v>328.08</c:v>
                </c:pt>
                <c:pt idx="6904">
                  <c:v>328.1</c:v>
                </c:pt>
                <c:pt idx="6905">
                  <c:v>328.12</c:v>
                </c:pt>
                <c:pt idx="6906">
                  <c:v>328.14</c:v>
                </c:pt>
                <c:pt idx="6907">
                  <c:v>328.16</c:v>
                </c:pt>
                <c:pt idx="6908">
                  <c:v>328.18</c:v>
                </c:pt>
                <c:pt idx="6909">
                  <c:v>328.2</c:v>
                </c:pt>
                <c:pt idx="6910">
                  <c:v>328.22</c:v>
                </c:pt>
                <c:pt idx="6911">
                  <c:v>328.24</c:v>
                </c:pt>
                <c:pt idx="6912">
                  <c:v>328.26</c:v>
                </c:pt>
                <c:pt idx="6913">
                  <c:v>328.28</c:v>
                </c:pt>
                <c:pt idx="6914">
                  <c:v>328.3</c:v>
                </c:pt>
                <c:pt idx="6915">
                  <c:v>328.32</c:v>
                </c:pt>
                <c:pt idx="6916">
                  <c:v>328.34</c:v>
                </c:pt>
                <c:pt idx="6917">
                  <c:v>328.36</c:v>
                </c:pt>
                <c:pt idx="6918">
                  <c:v>328.38</c:v>
                </c:pt>
                <c:pt idx="6919">
                  <c:v>328.4</c:v>
                </c:pt>
                <c:pt idx="6920">
                  <c:v>328.42</c:v>
                </c:pt>
                <c:pt idx="6921">
                  <c:v>328.44</c:v>
                </c:pt>
                <c:pt idx="6922">
                  <c:v>328.46</c:v>
                </c:pt>
                <c:pt idx="6923">
                  <c:v>328.48</c:v>
                </c:pt>
                <c:pt idx="6924">
                  <c:v>328.5</c:v>
                </c:pt>
                <c:pt idx="6925">
                  <c:v>328.52</c:v>
                </c:pt>
                <c:pt idx="6926">
                  <c:v>328.54</c:v>
                </c:pt>
                <c:pt idx="6927">
                  <c:v>328.56</c:v>
                </c:pt>
                <c:pt idx="6928">
                  <c:v>328.58</c:v>
                </c:pt>
                <c:pt idx="6929">
                  <c:v>328.6</c:v>
                </c:pt>
                <c:pt idx="6930">
                  <c:v>328.62</c:v>
                </c:pt>
                <c:pt idx="6931">
                  <c:v>328.64</c:v>
                </c:pt>
                <c:pt idx="6932">
                  <c:v>328.66</c:v>
                </c:pt>
                <c:pt idx="6933">
                  <c:v>328.68</c:v>
                </c:pt>
                <c:pt idx="6934">
                  <c:v>328.7</c:v>
                </c:pt>
                <c:pt idx="6935">
                  <c:v>328.72</c:v>
                </c:pt>
                <c:pt idx="6936">
                  <c:v>328.74</c:v>
                </c:pt>
                <c:pt idx="6937">
                  <c:v>328.76</c:v>
                </c:pt>
                <c:pt idx="6938">
                  <c:v>328.78</c:v>
                </c:pt>
                <c:pt idx="6939">
                  <c:v>328.8</c:v>
                </c:pt>
                <c:pt idx="6940">
                  <c:v>328.82</c:v>
                </c:pt>
                <c:pt idx="6941">
                  <c:v>328.84</c:v>
                </c:pt>
                <c:pt idx="6942">
                  <c:v>328.86</c:v>
                </c:pt>
                <c:pt idx="6943">
                  <c:v>328.88</c:v>
                </c:pt>
                <c:pt idx="6944">
                  <c:v>328.9</c:v>
                </c:pt>
                <c:pt idx="6945">
                  <c:v>328.92</c:v>
                </c:pt>
                <c:pt idx="6946">
                  <c:v>328.94</c:v>
                </c:pt>
                <c:pt idx="6947">
                  <c:v>328.96</c:v>
                </c:pt>
                <c:pt idx="6948">
                  <c:v>328.98</c:v>
                </c:pt>
                <c:pt idx="6949">
                  <c:v>329</c:v>
                </c:pt>
                <c:pt idx="6950">
                  <c:v>329.02</c:v>
                </c:pt>
                <c:pt idx="6951">
                  <c:v>329.04</c:v>
                </c:pt>
                <c:pt idx="6952">
                  <c:v>329.06</c:v>
                </c:pt>
                <c:pt idx="6953">
                  <c:v>329.08</c:v>
                </c:pt>
                <c:pt idx="6954">
                  <c:v>329.1</c:v>
                </c:pt>
                <c:pt idx="6955">
                  <c:v>329.12</c:v>
                </c:pt>
                <c:pt idx="6956">
                  <c:v>329.14</c:v>
                </c:pt>
                <c:pt idx="6957">
                  <c:v>329.16</c:v>
                </c:pt>
                <c:pt idx="6958">
                  <c:v>329.18</c:v>
                </c:pt>
                <c:pt idx="6959">
                  <c:v>329.2</c:v>
                </c:pt>
                <c:pt idx="6960">
                  <c:v>329.22</c:v>
                </c:pt>
                <c:pt idx="6961">
                  <c:v>329.24</c:v>
                </c:pt>
                <c:pt idx="6962">
                  <c:v>329.26</c:v>
                </c:pt>
                <c:pt idx="6963">
                  <c:v>329.28</c:v>
                </c:pt>
                <c:pt idx="6964">
                  <c:v>329.3</c:v>
                </c:pt>
                <c:pt idx="6965">
                  <c:v>329.32</c:v>
                </c:pt>
                <c:pt idx="6966">
                  <c:v>329.34</c:v>
                </c:pt>
                <c:pt idx="6967">
                  <c:v>329.36</c:v>
                </c:pt>
                <c:pt idx="6968">
                  <c:v>329.38</c:v>
                </c:pt>
                <c:pt idx="6969">
                  <c:v>329.4</c:v>
                </c:pt>
                <c:pt idx="6970">
                  <c:v>329.42</c:v>
                </c:pt>
                <c:pt idx="6971">
                  <c:v>329.44</c:v>
                </c:pt>
                <c:pt idx="6972">
                  <c:v>329.46</c:v>
                </c:pt>
                <c:pt idx="6973">
                  <c:v>329.48</c:v>
                </c:pt>
                <c:pt idx="6974">
                  <c:v>329.5</c:v>
                </c:pt>
                <c:pt idx="6975">
                  <c:v>329.52</c:v>
                </c:pt>
                <c:pt idx="6976">
                  <c:v>329.54</c:v>
                </c:pt>
                <c:pt idx="6977">
                  <c:v>329.56</c:v>
                </c:pt>
                <c:pt idx="6978">
                  <c:v>329.58</c:v>
                </c:pt>
                <c:pt idx="6979">
                  <c:v>329.6</c:v>
                </c:pt>
                <c:pt idx="6980">
                  <c:v>329.62</c:v>
                </c:pt>
                <c:pt idx="6981">
                  <c:v>329.64</c:v>
                </c:pt>
                <c:pt idx="6982">
                  <c:v>329.66</c:v>
                </c:pt>
                <c:pt idx="6983">
                  <c:v>329.68</c:v>
                </c:pt>
                <c:pt idx="6984">
                  <c:v>329.7</c:v>
                </c:pt>
                <c:pt idx="6985">
                  <c:v>329.72</c:v>
                </c:pt>
                <c:pt idx="6986">
                  <c:v>329.74</c:v>
                </c:pt>
                <c:pt idx="6987">
                  <c:v>329.76</c:v>
                </c:pt>
                <c:pt idx="6988">
                  <c:v>329.78</c:v>
                </c:pt>
                <c:pt idx="6989">
                  <c:v>329.8</c:v>
                </c:pt>
                <c:pt idx="6990">
                  <c:v>329.82</c:v>
                </c:pt>
                <c:pt idx="6991">
                  <c:v>329.84</c:v>
                </c:pt>
                <c:pt idx="6992">
                  <c:v>329.86</c:v>
                </c:pt>
                <c:pt idx="6993">
                  <c:v>329.88</c:v>
                </c:pt>
                <c:pt idx="6994">
                  <c:v>329.9</c:v>
                </c:pt>
                <c:pt idx="6995">
                  <c:v>329.92</c:v>
                </c:pt>
                <c:pt idx="6996">
                  <c:v>329.94</c:v>
                </c:pt>
                <c:pt idx="6997">
                  <c:v>329.96</c:v>
                </c:pt>
                <c:pt idx="6998">
                  <c:v>329.98</c:v>
                </c:pt>
                <c:pt idx="6999">
                  <c:v>330</c:v>
                </c:pt>
                <c:pt idx="7000">
                  <c:v>330.02</c:v>
                </c:pt>
                <c:pt idx="7001">
                  <c:v>330.04</c:v>
                </c:pt>
                <c:pt idx="7002">
                  <c:v>330.06</c:v>
                </c:pt>
                <c:pt idx="7003">
                  <c:v>330.08</c:v>
                </c:pt>
                <c:pt idx="7004">
                  <c:v>330.1</c:v>
                </c:pt>
                <c:pt idx="7005">
                  <c:v>330.12</c:v>
                </c:pt>
                <c:pt idx="7006">
                  <c:v>330.14</c:v>
                </c:pt>
                <c:pt idx="7007">
                  <c:v>330.16</c:v>
                </c:pt>
                <c:pt idx="7008">
                  <c:v>330.18</c:v>
                </c:pt>
                <c:pt idx="7009">
                  <c:v>330.2</c:v>
                </c:pt>
                <c:pt idx="7010">
                  <c:v>330.22</c:v>
                </c:pt>
                <c:pt idx="7011">
                  <c:v>330.24</c:v>
                </c:pt>
                <c:pt idx="7012">
                  <c:v>330.26</c:v>
                </c:pt>
                <c:pt idx="7013">
                  <c:v>330.28</c:v>
                </c:pt>
                <c:pt idx="7014">
                  <c:v>330.3</c:v>
                </c:pt>
                <c:pt idx="7015">
                  <c:v>330.32</c:v>
                </c:pt>
                <c:pt idx="7016">
                  <c:v>330.34</c:v>
                </c:pt>
                <c:pt idx="7017">
                  <c:v>330.36</c:v>
                </c:pt>
                <c:pt idx="7018">
                  <c:v>330.38</c:v>
                </c:pt>
                <c:pt idx="7019">
                  <c:v>330.4</c:v>
                </c:pt>
                <c:pt idx="7020">
                  <c:v>330.42</c:v>
                </c:pt>
                <c:pt idx="7021">
                  <c:v>330.44</c:v>
                </c:pt>
                <c:pt idx="7022">
                  <c:v>330.46</c:v>
                </c:pt>
                <c:pt idx="7023">
                  <c:v>330.48</c:v>
                </c:pt>
                <c:pt idx="7024">
                  <c:v>330.5</c:v>
                </c:pt>
                <c:pt idx="7025">
                  <c:v>330.52</c:v>
                </c:pt>
                <c:pt idx="7026">
                  <c:v>330.54</c:v>
                </c:pt>
                <c:pt idx="7027">
                  <c:v>330.56</c:v>
                </c:pt>
                <c:pt idx="7028">
                  <c:v>330.58</c:v>
                </c:pt>
                <c:pt idx="7029">
                  <c:v>330.6</c:v>
                </c:pt>
                <c:pt idx="7030">
                  <c:v>330.62</c:v>
                </c:pt>
                <c:pt idx="7031">
                  <c:v>330.64</c:v>
                </c:pt>
                <c:pt idx="7032">
                  <c:v>330.66</c:v>
                </c:pt>
                <c:pt idx="7033">
                  <c:v>330.68</c:v>
                </c:pt>
                <c:pt idx="7034">
                  <c:v>330.7</c:v>
                </c:pt>
                <c:pt idx="7035">
                  <c:v>330.72</c:v>
                </c:pt>
                <c:pt idx="7036">
                  <c:v>330.74</c:v>
                </c:pt>
                <c:pt idx="7037">
                  <c:v>330.76</c:v>
                </c:pt>
                <c:pt idx="7038">
                  <c:v>330.78</c:v>
                </c:pt>
                <c:pt idx="7039">
                  <c:v>330.8</c:v>
                </c:pt>
                <c:pt idx="7040">
                  <c:v>330.82</c:v>
                </c:pt>
                <c:pt idx="7041">
                  <c:v>330.84</c:v>
                </c:pt>
                <c:pt idx="7042">
                  <c:v>330.86</c:v>
                </c:pt>
                <c:pt idx="7043">
                  <c:v>330.88</c:v>
                </c:pt>
                <c:pt idx="7044">
                  <c:v>330.9</c:v>
                </c:pt>
                <c:pt idx="7045">
                  <c:v>330.92</c:v>
                </c:pt>
                <c:pt idx="7046">
                  <c:v>330.94</c:v>
                </c:pt>
                <c:pt idx="7047">
                  <c:v>330.96</c:v>
                </c:pt>
                <c:pt idx="7048">
                  <c:v>330.98</c:v>
                </c:pt>
                <c:pt idx="7049">
                  <c:v>331</c:v>
                </c:pt>
                <c:pt idx="7050">
                  <c:v>331.02</c:v>
                </c:pt>
                <c:pt idx="7051">
                  <c:v>331.04</c:v>
                </c:pt>
                <c:pt idx="7052">
                  <c:v>331.06</c:v>
                </c:pt>
                <c:pt idx="7053">
                  <c:v>331.08</c:v>
                </c:pt>
                <c:pt idx="7054">
                  <c:v>331.1</c:v>
                </c:pt>
                <c:pt idx="7055">
                  <c:v>331.12</c:v>
                </c:pt>
                <c:pt idx="7056">
                  <c:v>331.14</c:v>
                </c:pt>
                <c:pt idx="7057">
                  <c:v>331.16</c:v>
                </c:pt>
                <c:pt idx="7058">
                  <c:v>331.18</c:v>
                </c:pt>
                <c:pt idx="7059">
                  <c:v>331.2</c:v>
                </c:pt>
                <c:pt idx="7060">
                  <c:v>331.22</c:v>
                </c:pt>
                <c:pt idx="7061">
                  <c:v>331.24</c:v>
                </c:pt>
                <c:pt idx="7062">
                  <c:v>331.26</c:v>
                </c:pt>
                <c:pt idx="7063">
                  <c:v>331.28</c:v>
                </c:pt>
                <c:pt idx="7064">
                  <c:v>331.3</c:v>
                </c:pt>
                <c:pt idx="7065">
                  <c:v>331.32</c:v>
                </c:pt>
                <c:pt idx="7066">
                  <c:v>331.34</c:v>
                </c:pt>
                <c:pt idx="7067">
                  <c:v>331.36</c:v>
                </c:pt>
                <c:pt idx="7068">
                  <c:v>331.38</c:v>
                </c:pt>
                <c:pt idx="7069">
                  <c:v>331.4</c:v>
                </c:pt>
                <c:pt idx="7070">
                  <c:v>331.42</c:v>
                </c:pt>
                <c:pt idx="7071">
                  <c:v>331.44</c:v>
                </c:pt>
                <c:pt idx="7072">
                  <c:v>331.46</c:v>
                </c:pt>
                <c:pt idx="7073">
                  <c:v>331.48</c:v>
                </c:pt>
                <c:pt idx="7074">
                  <c:v>331.5</c:v>
                </c:pt>
                <c:pt idx="7075">
                  <c:v>331.52</c:v>
                </c:pt>
                <c:pt idx="7076">
                  <c:v>331.54</c:v>
                </c:pt>
                <c:pt idx="7077">
                  <c:v>331.56</c:v>
                </c:pt>
                <c:pt idx="7078">
                  <c:v>331.58</c:v>
                </c:pt>
                <c:pt idx="7079">
                  <c:v>331.6</c:v>
                </c:pt>
                <c:pt idx="7080">
                  <c:v>331.62</c:v>
                </c:pt>
                <c:pt idx="7081">
                  <c:v>331.64</c:v>
                </c:pt>
                <c:pt idx="7082">
                  <c:v>331.66</c:v>
                </c:pt>
                <c:pt idx="7083">
                  <c:v>331.68</c:v>
                </c:pt>
                <c:pt idx="7084">
                  <c:v>331.7</c:v>
                </c:pt>
                <c:pt idx="7085">
                  <c:v>331.72</c:v>
                </c:pt>
                <c:pt idx="7086">
                  <c:v>331.74</c:v>
                </c:pt>
                <c:pt idx="7087">
                  <c:v>331.76</c:v>
                </c:pt>
                <c:pt idx="7088">
                  <c:v>331.78</c:v>
                </c:pt>
                <c:pt idx="7089">
                  <c:v>331.8</c:v>
                </c:pt>
                <c:pt idx="7090">
                  <c:v>331.82</c:v>
                </c:pt>
                <c:pt idx="7091">
                  <c:v>331.84</c:v>
                </c:pt>
                <c:pt idx="7092">
                  <c:v>331.86</c:v>
                </c:pt>
                <c:pt idx="7093">
                  <c:v>331.88</c:v>
                </c:pt>
                <c:pt idx="7094">
                  <c:v>331.9</c:v>
                </c:pt>
                <c:pt idx="7095">
                  <c:v>331.92</c:v>
                </c:pt>
                <c:pt idx="7096">
                  <c:v>331.94</c:v>
                </c:pt>
                <c:pt idx="7097">
                  <c:v>331.96</c:v>
                </c:pt>
                <c:pt idx="7098">
                  <c:v>331.98</c:v>
                </c:pt>
                <c:pt idx="7099">
                  <c:v>332</c:v>
                </c:pt>
                <c:pt idx="7100">
                  <c:v>332.02</c:v>
                </c:pt>
                <c:pt idx="7101">
                  <c:v>332.04</c:v>
                </c:pt>
                <c:pt idx="7102">
                  <c:v>332.06</c:v>
                </c:pt>
                <c:pt idx="7103">
                  <c:v>332.08</c:v>
                </c:pt>
                <c:pt idx="7104">
                  <c:v>332.1</c:v>
                </c:pt>
                <c:pt idx="7105">
                  <c:v>332.12</c:v>
                </c:pt>
                <c:pt idx="7106">
                  <c:v>332.14</c:v>
                </c:pt>
                <c:pt idx="7107">
                  <c:v>332.16</c:v>
                </c:pt>
                <c:pt idx="7108">
                  <c:v>332.18</c:v>
                </c:pt>
                <c:pt idx="7109">
                  <c:v>332.2</c:v>
                </c:pt>
                <c:pt idx="7110">
                  <c:v>332.22</c:v>
                </c:pt>
                <c:pt idx="7111">
                  <c:v>332.24</c:v>
                </c:pt>
                <c:pt idx="7112">
                  <c:v>332.26</c:v>
                </c:pt>
                <c:pt idx="7113">
                  <c:v>332.28</c:v>
                </c:pt>
                <c:pt idx="7114">
                  <c:v>332.3</c:v>
                </c:pt>
                <c:pt idx="7115">
                  <c:v>332.32</c:v>
                </c:pt>
                <c:pt idx="7116">
                  <c:v>332.34</c:v>
                </c:pt>
                <c:pt idx="7117">
                  <c:v>332.36</c:v>
                </c:pt>
                <c:pt idx="7118">
                  <c:v>332.38</c:v>
                </c:pt>
                <c:pt idx="7119">
                  <c:v>332.4</c:v>
                </c:pt>
                <c:pt idx="7120">
                  <c:v>332.42</c:v>
                </c:pt>
                <c:pt idx="7121">
                  <c:v>332.44</c:v>
                </c:pt>
                <c:pt idx="7122">
                  <c:v>332.46</c:v>
                </c:pt>
                <c:pt idx="7123">
                  <c:v>332.48</c:v>
                </c:pt>
                <c:pt idx="7124">
                  <c:v>332.5</c:v>
                </c:pt>
                <c:pt idx="7125">
                  <c:v>332.52</c:v>
                </c:pt>
                <c:pt idx="7126">
                  <c:v>332.54</c:v>
                </c:pt>
                <c:pt idx="7127">
                  <c:v>332.56</c:v>
                </c:pt>
                <c:pt idx="7128">
                  <c:v>332.58</c:v>
                </c:pt>
                <c:pt idx="7129">
                  <c:v>332.6</c:v>
                </c:pt>
                <c:pt idx="7130">
                  <c:v>332.62</c:v>
                </c:pt>
                <c:pt idx="7131">
                  <c:v>332.64</c:v>
                </c:pt>
                <c:pt idx="7132">
                  <c:v>332.66</c:v>
                </c:pt>
                <c:pt idx="7133">
                  <c:v>332.68</c:v>
                </c:pt>
                <c:pt idx="7134">
                  <c:v>332.7</c:v>
                </c:pt>
                <c:pt idx="7135">
                  <c:v>332.72</c:v>
                </c:pt>
                <c:pt idx="7136">
                  <c:v>332.74</c:v>
                </c:pt>
                <c:pt idx="7137">
                  <c:v>332.76</c:v>
                </c:pt>
                <c:pt idx="7138">
                  <c:v>332.78</c:v>
                </c:pt>
                <c:pt idx="7139">
                  <c:v>332.8</c:v>
                </c:pt>
                <c:pt idx="7140">
                  <c:v>332.82</c:v>
                </c:pt>
                <c:pt idx="7141">
                  <c:v>332.84</c:v>
                </c:pt>
                <c:pt idx="7142">
                  <c:v>332.86</c:v>
                </c:pt>
                <c:pt idx="7143">
                  <c:v>332.88</c:v>
                </c:pt>
                <c:pt idx="7144">
                  <c:v>332.9</c:v>
                </c:pt>
                <c:pt idx="7145">
                  <c:v>332.92</c:v>
                </c:pt>
                <c:pt idx="7146">
                  <c:v>332.94</c:v>
                </c:pt>
                <c:pt idx="7147">
                  <c:v>332.96</c:v>
                </c:pt>
                <c:pt idx="7148">
                  <c:v>332.98</c:v>
                </c:pt>
                <c:pt idx="7149">
                  <c:v>333</c:v>
                </c:pt>
                <c:pt idx="7150">
                  <c:v>333.02</c:v>
                </c:pt>
                <c:pt idx="7151">
                  <c:v>333.04</c:v>
                </c:pt>
                <c:pt idx="7152">
                  <c:v>333.06</c:v>
                </c:pt>
                <c:pt idx="7153">
                  <c:v>333.08</c:v>
                </c:pt>
                <c:pt idx="7154">
                  <c:v>333.1</c:v>
                </c:pt>
                <c:pt idx="7155">
                  <c:v>333.12</c:v>
                </c:pt>
                <c:pt idx="7156">
                  <c:v>333.14</c:v>
                </c:pt>
                <c:pt idx="7157">
                  <c:v>333.16</c:v>
                </c:pt>
                <c:pt idx="7158">
                  <c:v>333.18</c:v>
                </c:pt>
                <c:pt idx="7159">
                  <c:v>333.2</c:v>
                </c:pt>
                <c:pt idx="7160">
                  <c:v>333.22</c:v>
                </c:pt>
                <c:pt idx="7161">
                  <c:v>333.24</c:v>
                </c:pt>
                <c:pt idx="7162">
                  <c:v>333.26</c:v>
                </c:pt>
                <c:pt idx="7163">
                  <c:v>333.28</c:v>
                </c:pt>
                <c:pt idx="7164">
                  <c:v>333.3</c:v>
                </c:pt>
                <c:pt idx="7165">
                  <c:v>333.32</c:v>
                </c:pt>
                <c:pt idx="7166">
                  <c:v>333.34</c:v>
                </c:pt>
                <c:pt idx="7167">
                  <c:v>333.36</c:v>
                </c:pt>
                <c:pt idx="7168">
                  <c:v>333.38</c:v>
                </c:pt>
                <c:pt idx="7169">
                  <c:v>333.4</c:v>
                </c:pt>
                <c:pt idx="7170">
                  <c:v>333.42</c:v>
                </c:pt>
                <c:pt idx="7171">
                  <c:v>333.44</c:v>
                </c:pt>
                <c:pt idx="7172">
                  <c:v>333.46</c:v>
                </c:pt>
                <c:pt idx="7173">
                  <c:v>333.48</c:v>
                </c:pt>
                <c:pt idx="7174">
                  <c:v>333.5</c:v>
                </c:pt>
                <c:pt idx="7175">
                  <c:v>333.52</c:v>
                </c:pt>
                <c:pt idx="7176">
                  <c:v>333.54</c:v>
                </c:pt>
                <c:pt idx="7177">
                  <c:v>333.56</c:v>
                </c:pt>
                <c:pt idx="7178">
                  <c:v>333.58</c:v>
                </c:pt>
                <c:pt idx="7179">
                  <c:v>333.6</c:v>
                </c:pt>
                <c:pt idx="7180">
                  <c:v>333.62</c:v>
                </c:pt>
                <c:pt idx="7181">
                  <c:v>333.64</c:v>
                </c:pt>
                <c:pt idx="7182">
                  <c:v>333.66</c:v>
                </c:pt>
                <c:pt idx="7183">
                  <c:v>333.68</c:v>
                </c:pt>
                <c:pt idx="7184">
                  <c:v>333.7</c:v>
                </c:pt>
                <c:pt idx="7185">
                  <c:v>333.72</c:v>
                </c:pt>
                <c:pt idx="7186">
                  <c:v>333.74</c:v>
                </c:pt>
                <c:pt idx="7187">
                  <c:v>333.76</c:v>
                </c:pt>
                <c:pt idx="7188">
                  <c:v>333.78</c:v>
                </c:pt>
                <c:pt idx="7189">
                  <c:v>333.8</c:v>
                </c:pt>
                <c:pt idx="7190">
                  <c:v>333.82</c:v>
                </c:pt>
                <c:pt idx="7191">
                  <c:v>333.84</c:v>
                </c:pt>
                <c:pt idx="7192">
                  <c:v>333.86</c:v>
                </c:pt>
                <c:pt idx="7193">
                  <c:v>333.88</c:v>
                </c:pt>
                <c:pt idx="7194">
                  <c:v>333.9</c:v>
                </c:pt>
                <c:pt idx="7195">
                  <c:v>333.92</c:v>
                </c:pt>
                <c:pt idx="7196">
                  <c:v>333.94</c:v>
                </c:pt>
                <c:pt idx="7197">
                  <c:v>333.96</c:v>
                </c:pt>
                <c:pt idx="7198">
                  <c:v>333.98</c:v>
                </c:pt>
                <c:pt idx="7199">
                  <c:v>334</c:v>
                </c:pt>
                <c:pt idx="7200">
                  <c:v>334.02</c:v>
                </c:pt>
                <c:pt idx="7201">
                  <c:v>334.04</c:v>
                </c:pt>
                <c:pt idx="7202">
                  <c:v>334.06</c:v>
                </c:pt>
                <c:pt idx="7203">
                  <c:v>334.08</c:v>
                </c:pt>
                <c:pt idx="7204">
                  <c:v>334.1</c:v>
                </c:pt>
                <c:pt idx="7205">
                  <c:v>334.12</c:v>
                </c:pt>
                <c:pt idx="7206">
                  <c:v>334.14</c:v>
                </c:pt>
                <c:pt idx="7207">
                  <c:v>334.16</c:v>
                </c:pt>
                <c:pt idx="7208">
                  <c:v>334.18</c:v>
                </c:pt>
                <c:pt idx="7209">
                  <c:v>334.2</c:v>
                </c:pt>
                <c:pt idx="7210">
                  <c:v>334.22</c:v>
                </c:pt>
                <c:pt idx="7211">
                  <c:v>334.24</c:v>
                </c:pt>
                <c:pt idx="7212">
                  <c:v>334.26</c:v>
                </c:pt>
                <c:pt idx="7213">
                  <c:v>334.28</c:v>
                </c:pt>
                <c:pt idx="7214">
                  <c:v>334.3</c:v>
                </c:pt>
                <c:pt idx="7215">
                  <c:v>334.32</c:v>
                </c:pt>
                <c:pt idx="7216">
                  <c:v>334.34</c:v>
                </c:pt>
                <c:pt idx="7217">
                  <c:v>334.36</c:v>
                </c:pt>
                <c:pt idx="7218">
                  <c:v>334.38</c:v>
                </c:pt>
                <c:pt idx="7219">
                  <c:v>334.4</c:v>
                </c:pt>
                <c:pt idx="7220">
                  <c:v>334.42</c:v>
                </c:pt>
                <c:pt idx="7221">
                  <c:v>334.44</c:v>
                </c:pt>
                <c:pt idx="7222">
                  <c:v>334.46</c:v>
                </c:pt>
                <c:pt idx="7223">
                  <c:v>334.48</c:v>
                </c:pt>
                <c:pt idx="7224">
                  <c:v>334.5</c:v>
                </c:pt>
                <c:pt idx="7225">
                  <c:v>334.52</c:v>
                </c:pt>
                <c:pt idx="7226">
                  <c:v>334.54</c:v>
                </c:pt>
                <c:pt idx="7227">
                  <c:v>334.56</c:v>
                </c:pt>
                <c:pt idx="7228">
                  <c:v>334.58</c:v>
                </c:pt>
                <c:pt idx="7229">
                  <c:v>334.6</c:v>
                </c:pt>
                <c:pt idx="7230">
                  <c:v>334.62</c:v>
                </c:pt>
                <c:pt idx="7231">
                  <c:v>334.64</c:v>
                </c:pt>
                <c:pt idx="7232">
                  <c:v>334.66</c:v>
                </c:pt>
                <c:pt idx="7233">
                  <c:v>334.68</c:v>
                </c:pt>
                <c:pt idx="7234">
                  <c:v>334.7</c:v>
                </c:pt>
                <c:pt idx="7235">
                  <c:v>334.72</c:v>
                </c:pt>
                <c:pt idx="7236">
                  <c:v>334.74</c:v>
                </c:pt>
                <c:pt idx="7237">
                  <c:v>334.76</c:v>
                </c:pt>
                <c:pt idx="7238">
                  <c:v>334.78</c:v>
                </c:pt>
                <c:pt idx="7239">
                  <c:v>334.8</c:v>
                </c:pt>
                <c:pt idx="7240">
                  <c:v>334.82</c:v>
                </c:pt>
                <c:pt idx="7241">
                  <c:v>334.84</c:v>
                </c:pt>
                <c:pt idx="7242">
                  <c:v>334.86</c:v>
                </c:pt>
                <c:pt idx="7243">
                  <c:v>334.88</c:v>
                </c:pt>
                <c:pt idx="7244">
                  <c:v>334.9</c:v>
                </c:pt>
                <c:pt idx="7245">
                  <c:v>334.92</c:v>
                </c:pt>
                <c:pt idx="7246">
                  <c:v>334.94</c:v>
                </c:pt>
                <c:pt idx="7247">
                  <c:v>334.96</c:v>
                </c:pt>
                <c:pt idx="7248">
                  <c:v>334.98</c:v>
                </c:pt>
                <c:pt idx="7249">
                  <c:v>335</c:v>
                </c:pt>
                <c:pt idx="7250">
                  <c:v>335.02</c:v>
                </c:pt>
                <c:pt idx="7251">
                  <c:v>335.04</c:v>
                </c:pt>
                <c:pt idx="7252">
                  <c:v>335.06</c:v>
                </c:pt>
                <c:pt idx="7253">
                  <c:v>335.08</c:v>
                </c:pt>
                <c:pt idx="7254">
                  <c:v>335.1</c:v>
                </c:pt>
                <c:pt idx="7255">
                  <c:v>335.12</c:v>
                </c:pt>
                <c:pt idx="7256">
                  <c:v>335.14</c:v>
                </c:pt>
                <c:pt idx="7257">
                  <c:v>335.16</c:v>
                </c:pt>
                <c:pt idx="7258">
                  <c:v>335.18</c:v>
                </c:pt>
                <c:pt idx="7259">
                  <c:v>335.2</c:v>
                </c:pt>
                <c:pt idx="7260">
                  <c:v>335.22</c:v>
                </c:pt>
                <c:pt idx="7261">
                  <c:v>335.24</c:v>
                </c:pt>
                <c:pt idx="7262">
                  <c:v>335.26</c:v>
                </c:pt>
                <c:pt idx="7263">
                  <c:v>335.28</c:v>
                </c:pt>
                <c:pt idx="7264">
                  <c:v>335.3</c:v>
                </c:pt>
                <c:pt idx="7265">
                  <c:v>335.32</c:v>
                </c:pt>
                <c:pt idx="7266">
                  <c:v>335.34</c:v>
                </c:pt>
                <c:pt idx="7267">
                  <c:v>335.36</c:v>
                </c:pt>
                <c:pt idx="7268">
                  <c:v>335.38</c:v>
                </c:pt>
                <c:pt idx="7269">
                  <c:v>335.4</c:v>
                </c:pt>
                <c:pt idx="7270">
                  <c:v>335.42</c:v>
                </c:pt>
                <c:pt idx="7271">
                  <c:v>335.44</c:v>
                </c:pt>
                <c:pt idx="7272">
                  <c:v>335.46</c:v>
                </c:pt>
                <c:pt idx="7273">
                  <c:v>335.48</c:v>
                </c:pt>
                <c:pt idx="7274">
                  <c:v>335.5</c:v>
                </c:pt>
                <c:pt idx="7275">
                  <c:v>335.52</c:v>
                </c:pt>
                <c:pt idx="7276">
                  <c:v>335.54</c:v>
                </c:pt>
                <c:pt idx="7277">
                  <c:v>335.56</c:v>
                </c:pt>
                <c:pt idx="7278">
                  <c:v>335.58</c:v>
                </c:pt>
                <c:pt idx="7279">
                  <c:v>335.6</c:v>
                </c:pt>
                <c:pt idx="7280">
                  <c:v>335.62</c:v>
                </c:pt>
                <c:pt idx="7281">
                  <c:v>335.64</c:v>
                </c:pt>
                <c:pt idx="7282">
                  <c:v>335.66</c:v>
                </c:pt>
                <c:pt idx="7283">
                  <c:v>335.68</c:v>
                </c:pt>
                <c:pt idx="7284">
                  <c:v>335.7</c:v>
                </c:pt>
                <c:pt idx="7285">
                  <c:v>335.72</c:v>
                </c:pt>
                <c:pt idx="7286">
                  <c:v>335.74</c:v>
                </c:pt>
                <c:pt idx="7287">
                  <c:v>335.76</c:v>
                </c:pt>
                <c:pt idx="7288">
                  <c:v>335.78</c:v>
                </c:pt>
                <c:pt idx="7289">
                  <c:v>335.8</c:v>
                </c:pt>
                <c:pt idx="7290">
                  <c:v>335.82</c:v>
                </c:pt>
                <c:pt idx="7291">
                  <c:v>335.84</c:v>
                </c:pt>
                <c:pt idx="7292">
                  <c:v>335.86</c:v>
                </c:pt>
                <c:pt idx="7293">
                  <c:v>335.88</c:v>
                </c:pt>
                <c:pt idx="7294">
                  <c:v>335.9</c:v>
                </c:pt>
                <c:pt idx="7295">
                  <c:v>335.92</c:v>
                </c:pt>
                <c:pt idx="7296">
                  <c:v>335.94</c:v>
                </c:pt>
                <c:pt idx="7297">
                  <c:v>335.96</c:v>
                </c:pt>
                <c:pt idx="7298">
                  <c:v>335.98</c:v>
                </c:pt>
                <c:pt idx="7299">
                  <c:v>336</c:v>
                </c:pt>
                <c:pt idx="7300">
                  <c:v>336.02</c:v>
                </c:pt>
                <c:pt idx="7301">
                  <c:v>336.04</c:v>
                </c:pt>
                <c:pt idx="7302">
                  <c:v>336.06</c:v>
                </c:pt>
                <c:pt idx="7303">
                  <c:v>336.08</c:v>
                </c:pt>
                <c:pt idx="7304">
                  <c:v>336.1</c:v>
                </c:pt>
                <c:pt idx="7305">
                  <c:v>336.12</c:v>
                </c:pt>
                <c:pt idx="7306">
                  <c:v>336.14</c:v>
                </c:pt>
                <c:pt idx="7307">
                  <c:v>336.16</c:v>
                </c:pt>
                <c:pt idx="7308">
                  <c:v>336.18</c:v>
                </c:pt>
                <c:pt idx="7309">
                  <c:v>336.2</c:v>
                </c:pt>
                <c:pt idx="7310">
                  <c:v>336.22</c:v>
                </c:pt>
                <c:pt idx="7311">
                  <c:v>336.24</c:v>
                </c:pt>
                <c:pt idx="7312">
                  <c:v>336.26</c:v>
                </c:pt>
                <c:pt idx="7313">
                  <c:v>336.28</c:v>
                </c:pt>
                <c:pt idx="7314">
                  <c:v>336.3</c:v>
                </c:pt>
                <c:pt idx="7315">
                  <c:v>336.32</c:v>
                </c:pt>
                <c:pt idx="7316">
                  <c:v>336.34</c:v>
                </c:pt>
                <c:pt idx="7317">
                  <c:v>336.36</c:v>
                </c:pt>
                <c:pt idx="7318">
                  <c:v>336.38</c:v>
                </c:pt>
                <c:pt idx="7319">
                  <c:v>336.4</c:v>
                </c:pt>
                <c:pt idx="7320">
                  <c:v>336.42</c:v>
                </c:pt>
                <c:pt idx="7321">
                  <c:v>336.44</c:v>
                </c:pt>
                <c:pt idx="7322">
                  <c:v>336.46</c:v>
                </c:pt>
                <c:pt idx="7323">
                  <c:v>336.48</c:v>
                </c:pt>
                <c:pt idx="7324">
                  <c:v>336.5</c:v>
                </c:pt>
                <c:pt idx="7325">
                  <c:v>336.52</c:v>
                </c:pt>
                <c:pt idx="7326">
                  <c:v>336.54</c:v>
                </c:pt>
                <c:pt idx="7327">
                  <c:v>336.56</c:v>
                </c:pt>
                <c:pt idx="7328">
                  <c:v>336.58</c:v>
                </c:pt>
                <c:pt idx="7329">
                  <c:v>336.6</c:v>
                </c:pt>
                <c:pt idx="7330">
                  <c:v>336.62</c:v>
                </c:pt>
                <c:pt idx="7331">
                  <c:v>336.64</c:v>
                </c:pt>
                <c:pt idx="7332">
                  <c:v>336.66</c:v>
                </c:pt>
                <c:pt idx="7333">
                  <c:v>336.68</c:v>
                </c:pt>
                <c:pt idx="7334">
                  <c:v>336.7</c:v>
                </c:pt>
                <c:pt idx="7335">
                  <c:v>336.72</c:v>
                </c:pt>
                <c:pt idx="7336">
                  <c:v>336.74</c:v>
                </c:pt>
                <c:pt idx="7337">
                  <c:v>336.76</c:v>
                </c:pt>
                <c:pt idx="7338">
                  <c:v>336.78</c:v>
                </c:pt>
                <c:pt idx="7339">
                  <c:v>336.8</c:v>
                </c:pt>
                <c:pt idx="7340">
                  <c:v>336.82</c:v>
                </c:pt>
                <c:pt idx="7341">
                  <c:v>336.84</c:v>
                </c:pt>
                <c:pt idx="7342">
                  <c:v>336.86</c:v>
                </c:pt>
                <c:pt idx="7343">
                  <c:v>336.88</c:v>
                </c:pt>
                <c:pt idx="7344">
                  <c:v>336.9</c:v>
                </c:pt>
                <c:pt idx="7345">
                  <c:v>336.92</c:v>
                </c:pt>
                <c:pt idx="7346">
                  <c:v>336.94</c:v>
                </c:pt>
                <c:pt idx="7347">
                  <c:v>336.96</c:v>
                </c:pt>
                <c:pt idx="7348">
                  <c:v>336.98</c:v>
                </c:pt>
                <c:pt idx="7349">
                  <c:v>337</c:v>
                </c:pt>
                <c:pt idx="7350">
                  <c:v>337.02</c:v>
                </c:pt>
                <c:pt idx="7351">
                  <c:v>337.04</c:v>
                </c:pt>
                <c:pt idx="7352">
                  <c:v>337.06</c:v>
                </c:pt>
                <c:pt idx="7353">
                  <c:v>337.08</c:v>
                </c:pt>
                <c:pt idx="7354">
                  <c:v>337.1</c:v>
                </c:pt>
                <c:pt idx="7355">
                  <c:v>337.12</c:v>
                </c:pt>
                <c:pt idx="7356">
                  <c:v>337.14</c:v>
                </c:pt>
                <c:pt idx="7357">
                  <c:v>337.16</c:v>
                </c:pt>
                <c:pt idx="7358">
                  <c:v>337.18</c:v>
                </c:pt>
                <c:pt idx="7359">
                  <c:v>337.2</c:v>
                </c:pt>
                <c:pt idx="7360">
                  <c:v>337.22</c:v>
                </c:pt>
                <c:pt idx="7361">
                  <c:v>337.24</c:v>
                </c:pt>
                <c:pt idx="7362">
                  <c:v>337.26</c:v>
                </c:pt>
                <c:pt idx="7363">
                  <c:v>337.28</c:v>
                </c:pt>
                <c:pt idx="7364">
                  <c:v>337.3</c:v>
                </c:pt>
                <c:pt idx="7365">
                  <c:v>337.32</c:v>
                </c:pt>
                <c:pt idx="7366">
                  <c:v>337.34</c:v>
                </c:pt>
                <c:pt idx="7367">
                  <c:v>337.36</c:v>
                </c:pt>
                <c:pt idx="7368">
                  <c:v>337.38</c:v>
                </c:pt>
                <c:pt idx="7369">
                  <c:v>337.4</c:v>
                </c:pt>
                <c:pt idx="7370">
                  <c:v>337.42</c:v>
                </c:pt>
                <c:pt idx="7371">
                  <c:v>337.44</c:v>
                </c:pt>
                <c:pt idx="7372">
                  <c:v>337.46</c:v>
                </c:pt>
                <c:pt idx="7373">
                  <c:v>337.48</c:v>
                </c:pt>
                <c:pt idx="7374">
                  <c:v>337.5</c:v>
                </c:pt>
                <c:pt idx="7375">
                  <c:v>337.52</c:v>
                </c:pt>
                <c:pt idx="7376">
                  <c:v>337.54</c:v>
                </c:pt>
                <c:pt idx="7377">
                  <c:v>337.56</c:v>
                </c:pt>
                <c:pt idx="7378">
                  <c:v>337.58</c:v>
                </c:pt>
                <c:pt idx="7379">
                  <c:v>337.6</c:v>
                </c:pt>
                <c:pt idx="7380">
                  <c:v>337.62</c:v>
                </c:pt>
                <c:pt idx="7381">
                  <c:v>337.64</c:v>
                </c:pt>
                <c:pt idx="7382">
                  <c:v>337.66</c:v>
                </c:pt>
                <c:pt idx="7383">
                  <c:v>337.68</c:v>
                </c:pt>
                <c:pt idx="7384">
                  <c:v>337.7</c:v>
                </c:pt>
                <c:pt idx="7385">
                  <c:v>337.72</c:v>
                </c:pt>
                <c:pt idx="7386">
                  <c:v>337.74</c:v>
                </c:pt>
                <c:pt idx="7387">
                  <c:v>337.76</c:v>
                </c:pt>
                <c:pt idx="7388">
                  <c:v>337.78</c:v>
                </c:pt>
                <c:pt idx="7389">
                  <c:v>337.8</c:v>
                </c:pt>
                <c:pt idx="7390">
                  <c:v>337.82</c:v>
                </c:pt>
                <c:pt idx="7391">
                  <c:v>337.84</c:v>
                </c:pt>
                <c:pt idx="7392">
                  <c:v>337.86</c:v>
                </c:pt>
                <c:pt idx="7393">
                  <c:v>337.88</c:v>
                </c:pt>
                <c:pt idx="7394">
                  <c:v>337.9</c:v>
                </c:pt>
                <c:pt idx="7395">
                  <c:v>337.92</c:v>
                </c:pt>
                <c:pt idx="7396">
                  <c:v>337.94</c:v>
                </c:pt>
                <c:pt idx="7397">
                  <c:v>337.96</c:v>
                </c:pt>
                <c:pt idx="7398">
                  <c:v>337.98</c:v>
                </c:pt>
                <c:pt idx="7399">
                  <c:v>338</c:v>
                </c:pt>
                <c:pt idx="7400">
                  <c:v>338.02</c:v>
                </c:pt>
                <c:pt idx="7401">
                  <c:v>338.04</c:v>
                </c:pt>
                <c:pt idx="7402">
                  <c:v>338.06</c:v>
                </c:pt>
                <c:pt idx="7403">
                  <c:v>338.08</c:v>
                </c:pt>
                <c:pt idx="7404">
                  <c:v>338.1</c:v>
                </c:pt>
                <c:pt idx="7405">
                  <c:v>338.12</c:v>
                </c:pt>
                <c:pt idx="7406">
                  <c:v>338.14</c:v>
                </c:pt>
                <c:pt idx="7407">
                  <c:v>338.16</c:v>
                </c:pt>
                <c:pt idx="7408">
                  <c:v>338.18</c:v>
                </c:pt>
                <c:pt idx="7409">
                  <c:v>338.2</c:v>
                </c:pt>
                <c:pt idx="7410">
                  <c:v>338.22</c:v>
                </c:pt>
                <c:pt idx="7411">
                  <c:v>338.24</c:v>
                </c:pt>
                <c:pt idx="7412">
                  <c:v>338.26</c:v>
                </c:pt>
                <c:pt idx="7413">
                  <c:v>338.28</c:v>
                </c:pt>
                <c:pt idx="7414">
                  <c:v>338.3</c:v>
                </c:pt>
                <c:pt idx="7415">
                  <c:v>338.32</c:v>
                </c:pt>
                <c:pt idx="7416">
                  <c:v>338.34</c:v>
                </c:pt>
                <c:pt idx="7417">
                  <c:v>338.36</c:v>
                </c:pt>
                <c:pt idx="7418">
                  <c:v>338.38</c:v>
                </c:pt>
                <c:pt idx="7419">
                  <c:v>338.4</c:v>
                </c:pt>
                <c:pt idx="7420">
                  <c:v>338.42</c:v>
                </c:pt>
                <c:pt idx="7421">
                  <c:v>338.44</c:v>
                </c:pt>
                <c:pt idx="7422">
                  <c:v>338.46</c:v>
                </c:pt>
                <c:pt idx="7423">
                  <c:v>338.48</c:v>
                </c:pt>
                <c:pt idx="7424">
                  <c:v>338.5</c:v>
                </c:pt>
                <c:pt idx="7425">
                  <c:v>338.52</c:v>
                </c:pt>
                <c:pt idx="7426">
                  <c:v>338.54</c:v>
                </c:pt>
                <c:pt idx="7427">
                  <c:v>338.56</c:v>
                </c:pt>
                <c:pt idx="7428">
                  <c:v>338.58</c:v>
                </c:pt>
                <c:pt idx="7429">
                  <c:v>338.6</c:v>
                </c:pt>
                <c:pt idx="7430">
                  <c:v>338.62</c:v>
                </c:pt>
                <c:pt idx="7431">
                  <c:v>338.64</c:v>
                </c:pt>
                <c:pt idx="7432">
                  <c:v>338.66</c:v>
                </c:pt>
                <c:pt idx="7433">
                  <c:v>338.68</c:v>
                </c:pt>
                <c:pt idx="7434">
                  <c:v>338.7</c:v>
                </c:pt>
                <c:pt idx="7435">
                  <c:v>338.72</c:v>
                </c:pt>
                <c:pt idx="7436">
                  <c:v>338.74</c:v>
                </c:pt>
                <c:pt idx="7437">
                  <c:v>338.76</c:v>
                </c:pt>
                <c:pt idx="7438">
                  <c:v>338.78</c:v>
                </c:pt>
                <c:pt idx="7439">
                  <c:v>338.8</c:v>
                </c:pt>
                <c:pt idx="7440">
                  <c:v>338.82</c:v>
                </c:pt>
                <c:pt idx="7441">
                  <c:v>338.84</c:v>
                </c:pt>
                <c:pt idx="7442">
                  <c:v>338.86</c:v>
                </c:pt>
                <c:pt idx="7443">
                  <c:v>338.88</c:v>
                </c:pt>
                <c:pt idx="7444">
                  <c:v>338.9</c:v>
                </c:pt>
                <c:pt idx="7445">
                  <c:v>338.92</c:v>
                </c:pt>
                <c:pt idx="7446">
                  <c:v>338.94</c:v>
                </c:pt>
                <c:pt idx="7447">
                  <c:v>338.96</c:v>
                </c:pt>
                <c:pt idx="7448">
                  <c:v>338.98</c:v>
                </c:pt>
                <c:pt idx="7449">
                  <c:v>339</c:v>
                </c:pt>
                <c:pt idx="7450">
                  <c:v>339.02</c:v>
                </c:pt>
                <c:pt idx="7451">
                  <c:v>339.04</c:v>
                </c:pt>
                <c:pt idx="7452">
                  <c:v>339.06</c:v>
                </c:pt>
                <c:pt idx="7453">
                  <c:v>339.08</c:v>
                </c:pt>
                <c:pt idx="7454">
                  <c:v>339.1</c:v>
                </c:pt>
                <c:pt idx="7455">
                  <c:v>339.12</c:v>
                </c:pt>
                <c:pt idx="7456">
                  <c:v>339.14</c:v>
                </c:pt>
                <c:pt idx="7457">
                  <c:v>339.16</c:v>
                </c:pt>
                <c:pt idx="7458">
                  <c:v>339.18</c:v>
                </c:pt>
                <c:pt idx="7459">
                  <c:v>339.2</c:v>
                </c:pt>
                <c:pt idx="7460">
                  <c:v>339.22</c:v>
                </c:pt>
                <c:pt idx="7461">
                  <c:v>339.24</c:v>
                </c:pt>
                <c:pt idx="7462">
                  <c:v>339.26</c:v>
                </c:pt>
                <c:pt idx="7463">
                  <c:v>339.28</c:v>
                </c:pt>
                <c:pt idx="7464">
                  <c:v>339.3</c:v>
                </c:pt>
                <c:pt idx="7465">
                  <c:v>339.32</c:v>
                </c:pt>
                <c:pt idx="7466">
                  <c:v>339.34</c:v>
                </c:pt>
                <c:pt idx="7467">
                  <c:v>339.36</c:v>
                </c:pt>
                <c:pt idx="7468">
                  <c:v>339.38</c:v>
                </c:pt>
                <c:pt idx="7469">
                  <c:v>339.4</c:v>
                </c:pt>
                <c:pt idx="7470">
                  <c:v>339.42</c:v>
                </c:pt>
                <c:pt idx="7471">
                  <c:v>339.44</c:v>
                </c:pt>
                <c:pt idx="7472">
                  <c:v>339.46</c:v>
                </c:pt>
                <c:pt idx="7473">
                  <c:v>339.48</c:v>
                </c:pt>
                <c:pt idx="7474">
                  <c:v>339.5</c:v>
                </c:pt>
                <c:pt idx="7475">
                  <c:v>339.52</c:v>
                </c:pt>
                <c:pt idx="7476">
                  <c:v>339.54</c:v>
                </c:pt>
                <c:pt idx="7477">
                  <c:v>339.56</c:v>
                </c:pt>
                <c:pt idx="7478">
                  <c:v>339.58</c:v>
                </c:pt>
                <c:pt idx="7479">
                  <c:v>339.6</c:v>
                </c:pt>
                <c:pt idx="7480">
                  <c:v>339.62</c:v>
                </c:pt>
                <c:pt idx="7481">
                  <c:v>339.64</c:v>
                </c:pt>
                <c:pt idx="7482">
                  <c:v>339.66</c:v>
                </c:pt>
                <c:pt idx="7483">
                  <c:v>339.68</c:v>
                </c:pt>
                <c:pt idx="7484">
                  <c:v>339.7</c:v>
                </c:pt>
                <c:pt idx="7485">
                  <c:v>339.72</c:v>
                </c:pt>
                <c:pt idx="7486">
                  <c:v>339.74</c:v>
                </c:pt>
                <c:pt idx="7487">
                  <c:v>339.76</c:v>
                </c:pt>
                <c:pt idx="7488">
                  <c:v>339.78</c:v>
                </c:pt>
                <c:pt idx="7489">
                  <c:v>339.8</c:v>
                </c:pt>
                <c:pt idx="7490">
                  <c:v>339.82</c:v>
                </c:pt>
                <c:pt idx="7491">
                  <c:v>339.84</c:v>
                </c:pt>
                <c:pt idx="7492">
                  <c:v>339.86</c:v>
                </c:pt>
                <c:pt idx="7493">
                  <c:v>339.88</c:v>
                </c:pt>
                <c:pt idx="7494">
                  <c:v>339.9</c:v>
                </c:pt>
                <c:pt idx="7495">
                  <c:v>339.92</c:v>
                </c:pt>
                <c:pt idx="7496">
                  <c:v>339.94</c:v>
                </c:pt>
                <c:pt idx="7497">
                  <c:v>339.96</c:v>
                </c:pt>
                <c:pt idx="7498">
                  <c:v>339.98</c:v>
                </c:pt>
                <c:pt idx="7499">
                  <c:v>340</c:v>
                </c:pt>
                <c:pt idx="7500">
                  <c:v>340.02</c:v>
                </c:pt>
                <c:pt idx="7501">
                  <c:v>340.04</c:v>
                </c:pt>
                <c:pt idx="7502">
                  <c:v>340.06</c:v>
                </c:pt>
                <c:pt idx="7503">
                  <c:v>340.08</c:v>
                </c:pt>
                <c:pt idx="7504">
                  <c:v>340.1</c:v>
                </c:pt>
                <c:pt idx="7505">
                  <c:v>340.12</c:v>
                </c:pt>
                <c:pt idx="7506">
                  <c:v>340.14</c:v>
                </c:pt>
                <c:pt idx="7507">
                  <c:v>340.16</c:v>
                </c:pt>
                <c:pt idx="7508">
                  <c:v>340.18</c:v>
                </c:pt>
                <c:pt idx="7509">
                  <c:v>340.2</c:v>
                </c:pt>
                <c:pt idx="7510">
                  <c:v>340.22</c:v>
                </c:pt>
                <c:pt idx="7511">
                  <c:v>340.24</c:v>
                </c:pt>
                <c:pt idx="7512">
                  <c:v>340.26</c:v>
                </c:pt>
                <c:pt idx="7513">
                  <c:v>340.28</c:v>
                </c:pt>
                <c:pt idx="7514">
                  <c:v>340.3</c:v>
                </c:pt>
                <c:pt idx="7515">
                  <c:v>340.32</c:v>
                </c:pt>
                <c:pt idx="7516">
                  <c:v>340.34</c:v>
                </c:pt>
                <c:pt idx="7517">
                  <c:v>340.36</c:v>
                </c:pt>
                <c:pt idx="7518">
                  <c:v>340.38</c:v>
                </c:pt>
                <c:pt idx="7519">
                  <c:v>340.4</c:v>
                </c:pt>
                <c:pt idx="7520">
                  <c:v>340.42</c:v>
                </c:pt>
                <c:pt idx="7521">
                  <c:v>340.44</c:v>
                </c:pt>
                <c:pt idx="7522">
                  <c:v>340.46</c:v>
                </c:pt>
                <c:pt idx="7523">
                  <c:v>340.48</c:v>
                </c:pt>
                <c:pt idx="7524">
                  <c:v>340.5</c:v>
                </c:pt>
                <c:pt idx="7525">
                  <c:v>340.52</c:v>
                </c:pt>
                <c:pt idx="7526">
                  <c:v>340.54</c:v>
                </c:pt>
                <c:pt idx="7527">
                  <c:v>340.56</c:v>
                </c:pt>
                <c:pt idx="7528">
                  <c:v>340.58</c:v>
                </c:pt>
                <c:pt idx="7529">
                  <c:v>340.6</c:v>
                </c:pt>
                <c:pt idx="7530">
                  <c:v>340.62</c:v>
                </c:pt>
                <c:pt idx="7531">
                  <c:v>340.64</c:v>
                </c:pt>
                <c:pt idx="7532">
                  <c:v>340.66</c:v>
                </c:pt>
                <c:pt idx="7533">
                  <c:v>340.68</c:v>
                </c:pt>
                <c:pt idx="7534">
                  <c:v>340.7</c:v>
                </c:pt>
                <c:pt idx="7535">
                  <c:v>340.72</c:v>
                </c:pt>
                <c:pt idx="7536">
                  <c:v>340.74</c:v>
                </c:pt>
                <c:pt idx="7537">
                  <c:v>340.76</c:v>
                </c:pt>
                <c:pt idx="7538">
                  <c:v>340.78</c:v>
                </c:pt>
                <c:pt idx="7539">
                  <c:v>340.8</c:v>
                </c:pt>
                <c:pt idx="7540">
                  <c:v>340.82</c:v>
                </c:pt>
                <c:pt idx="7541">
                  <c:v>340.84</c:v>
                </c:pt>
                <c:pt idx="7542">
                  <c:v>340.86</c:v>
                </c:pt>
                <c:pt idx="7543">
                  <c:v>340.88</c:v>
                </c:pt>
                <c:pt idx="7544">
                  <c:v>340.9</c:v>
                </c:pt>
                <c:pt idx="7545">
                  <c:v>340.92</c:v>
                </c:pt>
                <c:pt idx="7546">
                  <c:v>340.94</c:v>
                </c:pt>
                <c:pt idx="7547">
                  <c:v>340.96</c:v>
                </c:pt>
                <c:pt idx="7548">
                  <c:v>340.98</c:v>
                </c:pt>
                <c:pt idx="7549">
                  <c:v>341</c:v>
                </c:pt>
                <c:pt idx="7550">
                  <c:v>341.02</c:v>
                </c:pt>
                <c:pt idx="7551">
                  <c:v>341.04</c:v>
                </c:pt>
                <c:pt idx="7552">
                  <c:v>341.06</c:v>
                </c:pt>
                <c:pt idx="7553">
                  <c:v>341.08</c:v>
                </c:pt>
                <c:pt idx="7554">
                  <c:v>341.1</c:v>
                </c:pt>
                <c:pt idx="7555">
                  <c:v>341.12</c:v>
                </c:pt>
                <c:pt idx="7556">
                  <c:v>341.14</c:v>
                </c:pt>
                <c:pt idx="7557">
                  <c:v>341.16</c:v>
                </c:pt>
                <c:pt idx="7558">
                  <c:v>341.18</c:v>
                </c:pt>
                <c:pt idx="7559">
                  <c:v>341.2</c:v>
                </c:pt>
                <c:pt idx="7560">
                  <c:v>341.22</c:v>
                </c:pt>
                <c:pt idx="7561">
                  <c:v>341.24</c:v>
                </c:pt>
                <c:pt idx="7562">
                  <c:v>341.26</c:v>
                </c:pt>
                <c:pt idx="7563">
                  <c:v>341.28</c:v>
                </c:pt>
                <c:pt idx="7564">
                  <c:v>341.3</c:v>
                </c:pt>
                <c:pt idx="7565">
                  <c:v>341.32</c:v>
                </c:pt>
                <c:pt idx="7566">
                  <c:v>341.34</c:v>
                </c:pt>
                <c:pt idx="7567">
                  <c:v>341.36</c:v>
                </c:pt>
                <c:pt idx="7568">
                  <c:v>341.38</c:v>
                </c:pt>
                <c:pt idx="7569">
                  <c:v>341.4</c:v>
                </c:pt>
                <c:pt idx="7570">
                  <c:v>341.42</c:v>
                </c:pt>
                <c:pt idx="7571">
                  <c:v>341.44</c:v>
                </c:pt>
                <c:pt idx="7572">
                  <c:v>341.46</c:v>
                </c:pt>
                <c:pt idx="7573">
                  <c:v>341.48</c:v>
                </c:pt>
                <c:pt idx="7574">
                  <c:v>341.5</c:v>
                </c:pt>
                <c:pt idx="7575">
                  <c:v>341.52</c:v>
                </c:pt>
                <c:pt idx="7576">
                  <c:v>341.54</c:v>
                </c:pt>
                <c:pt idx="7577">
                  <c:v>341.56</c:v>
                </c:pt>
                <c:pt idx="7578">
                  <c:v>341.58</c:v>
                </c:pt>
                <c:pt idx="7579">
                  <c:v>341.6</c:v>
                </c:pt>
                <c:pt idx="7580">
                  <c:v>341.62</c:v>
                </c:pt>
                <c:pt idx="7581">
                  <c:v>341.64</c:v>
                </c:pt>
                <c:pt idx="7582">
                  <c:v>341.66</c:v>
                </c:pt>
                <c:pt idx="7583">
                  <c:v>341.68</c:v>
                </c:pt>
                <c:pt idx="7584">
                  <c:v>341.7</c:v>
                </c:pt>
                <c:pt idx="7585">
                  <c:v>341.72</c:v>
                </c:pt>
                <c:pt idx="7586">
                  <c:v>341.74</c:v>
                </c:pt>
                <c:pt idx="7587">
                  <c:v>341.76</c:v>
                </c:pt>
                <c:pt idx="7588">
                  <c:v>341.78</c:v>
                </c:pt>
                <c:pt idx="7589">
                  <c:v>341.8</c:v>
                </c:pt>
                <c:pt idx="7590">
                  <c:v>341.82</c:v>
                </c:pt>
                <c:pt idx="7591">
                  <c:v>341.84</c:v>
                </c:pt>
                <c:pt idx="7592">
                  <c:v>341.86</c:v>
                </c:pt>
                <c:pt idx="7593">
                  <c:v>341.88</c:v>
                </c:pt>
                <c:pt idx="7594">
                  <c:v>341.9</c:v>
                </c:pt>
                <c:pt idx="7595">
                  <c:v>341.92</c:v>
                </c:pt>
                <c:pt idx="7596">
                  <c:v>341.94</c:v>
                </c:pt>
                <c:pt idx="7597">
                  <c:v>341.96</c:v>
                </c:pt>
                <c:pt idx="7598">
                  <c:v>341.98</c:v>
                </c:pt>
                <c:pt idx="7599">
                  <c:v>342</c:v>
                </c:pt>
                <c:pt idx="7600">
                  <c:v>342.02</c:v>
                </c:pt>
                <c:pt idx="7601">
                  <c:v>342.04</c:v>
                </c:pt>
                <c:pt idx="7602">
                  <c:v>342.06</c:v>
                </c:pt>
                <c:pt idx="7603">
                  <c:v>342.08</c:v>
                </c:pt>
                <c:pt idx="7604">
                  <c:v>342.1</c:v>
                </c:pt>
                <c:pt idx="7605">
                  <c:v>342.12</c:v>
                </c:pt>
                <c:pt idx="7606">
                  <c:v>342.14</c:v>
                </c:pt>
                <c:pt idx="7607">
                  <c:v>342.16</c:v>
                </c:pt>
                <c:pt idx="7608">
                  <c:v>342.18</c:v>
                </c:pt>
                <c:pt idx="7609">
                  <c:v>342.2</c:v>
                </c:pt>
                <c:pt idx="7610">
                  <c:v>342.22</c:v>
                </c:pt>
                <c:pt idx="7611">
                  <c:v>342.24</c:v>
                </c:pt>
                <c:pt idx="7612">
                  <c:v>342.26</c:v>
                </c:pt>
                <c:pt idx="7613">
                  <c:v>342.28</c:v>
                </c:pt>
                <c:pt idx="7614">
                  <c:v>342.3</c:v>
                </c:pt>
                <c:pt idx="7615">
                  <c:v>342.32</c:v>
                </c:pt>
                <c:pt idx="7616">
                  <c:v>342.34</c:v>
                </c:pt>
                <c:pt idx="7617">
                  <c:v>342.36</c:v>
                </c:pt>
                <c:pt idx="7618">
                  <c:v>342.38</c:v>
                </c:pt>
                <c:pt idx="7619">
                  <c:v>342.4</c:v>
                </c:pt>
                <c:pt idx="7620">
                  <c:v>342.42</c:v>
                </c:pt>
                <c:pt idx="7621">
                  <c:v>342.44</c:v>
                </c:pt>
                <c:pt idx="7622">
                  <c:v>342.46</c:v>
                </c:pt>
                <c:pt idx="7623">
                  <c:v>342.48</c:v>
                </c:pt>
                <c:pt idx="7624">
                  <c:v>342.5</c:v>
                </c:pt>
                <c:pt idx="7625">
                  <c:v>342.52</c:v>
                </c:pt>
                <c:pt idx="7626">
                  <c:v>342.54</c:v>
                </c:pt>
                <c:pt idx="7627">
                  <c:v>342.56</c:v>
                </c:pt>
                <c:pt idx="7628">
                  <c:v>342.58</c:v>
                </c:pt>
                <c:pt idx="7629">
                  <c:v>342.6</c:v>
                </c:pt>
                <c:pt idx="7630">
                  <c:v>342.62</c:v>
                </c:pt>
                <c:pt idx="7631">
                  <c:v>342.64</c:v>
                </c:pt>
                <c:pt idx="7632">
                  <c:v>342.66</c:v>
                </c:pt>
                <c:pt idx="7633">
                  <c:v>342.68</c:v>
                </c:pt>
                <c:pt idx="7634">
                  <c:v>342.7</c:v>
                </c:pt>
                <c:pt idx="7635">
                  <c:v>342.72</c:v>
                </c:pt>
                <c:pt idx="7636">
                  <c:v>342.74</c:v>
                </c:pt>
                <c:pt idx="7637">
                  <c:v>342.76</c:v>
                </c:pt>
                <c:pt idx="7638">
                  <c:v>342.78</c:v>
                </c:pt>
                <c:pt idx="7639">
                  <c:v>342.8</c:v>
                </c:pt>
                <c:pt idx="7640">
                  <c:v>342.82</c:v>
                </c:pt>
                <c:pt idx="7641">
                  <c:v>342.84</c:v>
                </c:pt>
                <c:pt idx="7642">
                  <c:v>342.86</c:v>
                </c:pt>
                <c:pt idx="7643">
                  <c:v>342.88</c:v>
                </c:pt>
                <c:pt idx="7644">
                  <c:v>342.9</c:v>
                </c:pt>
                <c:pt idx="7645">
                  <c:v>342.92</c:v>
                </c:pt>
                <c:pt idx="7646">
                  <c:v>342.94</c:v>
                </c:pt>
                <c:pt idx="7647">
                  <c:v>342.96</c:v>
                </c:pt>
                <c:pt idx="7648">
                  <c:v>342.98</c:v>
                </c:pt>
                <c:pt idx="7649">
                  <c:v>343</c:v>
                </c:pt>
                <c:pt idx="7650">
                  <c:v>343.02</c:v>
                </c:pt>
                <c:pt idx="7651">
                  <c:v>343.04</c:v>
                </c:pt>
                <c:pt idx="7652">
                  <c:v>343.06</c:v>
                </c:pt>
                <c:pt idx="7653">
                  <c:v>343.08</c:v>
                </c:pt>
                <c:pt idx="7654">
                  <c:v>343.1</c:v>
                </c:pt>
                <c:pt idx="7655">
                  <c:v>343.12</c:v>
                </c:pt>
                <c:pt idx="7656">
                  <c:v>343.14</c:v>
                </c:pt>
                <c:pt idx="7657">
                  <c:v>343.16</c:v>
                </c:pt>
                <c:pt idx="7658">
                  <c:v>343.18</c:v>
                </c:pt>
                <c:pt idx="7659">
                  <c:v>343.2</c:v>
                </c:pt>
                <c:pt idx="7660">
                  <c:v>343.22</c:v>
                </c:pt>
                <c:pt idx="7661">
                  <c:v>343.24</c:v>
                </c:pt>
                <c:pt idx="7662">
                  <c:v>343.26</c:v>
                </c:pt>
                <c:pt idx="7663">
                  <c:v>343.28</c:v>
                </c:pt>
                <c:pt idx="7664">
                  <c:v>343.3</c:v>
                </c:pt>
                <c:pt idx="7665">
                  <c:v>343.32</c:v>
                </c:pt>
                <c:pt idx="7666">
                  <c:v>343.34</c:v>
                </c:pt>
                <c:pt idx="7667">
                  <c:v>343.36</c:v>
                </c:pt>
                <c:pt idx="7668">
                  <c:v>343.38</c:v>
                </c:pt>
                <c:pt idx="7669">
                  <c:v>343.4</c:v>
                </c:pt>
                <c:pt idx="7670">
                  <c:v>343.42</c:v>
                </c:pt>
                <c:pt idx="7671">
                  <c:v>343.44</c:v>
                </c:pt>
                <c:pt idx="7672">
                  <c:v>343.46</c:v>
                </c:pt>
                <c:pt idx="7673">
                  <c:v>343.48</c:v>
                </c:pt>
                <c:pt idx="7674">
                  <c:v>343.5</c:v>
                </c:pt>
                <c:pt idx="7675">
                  <c:v>343.52</c:v>
                </c:pt>
                <c:pt idx="7676">
                  <c:v>343.54</c:v>
                </c:pt>
                <c:pt idx="7677">
                  <c:v>343.56</c:v>
                </c:pt>
                <c:pt idx="7678">
                  <c:v>343.58</c:v>
                </c:pt>
                <c:pt idx="7679">
                  <c:v>343.6</c:v>
                </c:pt>
                <c:pt idx="7680">
                  <c:v>343.62</c:v>
                </c:pt>
                <c:pt idx="7681">
                  <c:v>343.64</c:v>
                </c:pt>
                <c:pt idx="7682">
                  <c:v>343.66</c:v>
                </c:pt>
                <c:pt idx="7683">
                  <c:v>343.68</c:v>
                </c:pt>
                <c:pt idx="7684">
                  <c:v>343.7</c:v>
                </c:pt>
                <c:pt idx="7685">
                  <c:v>343.72</c:v>
                </c:pt>
                <c:pt idx="7686">
                  <c:v>343.74</c:v>
                </c:pt>
                <c:pt idx="7687">
                  <c:v>343.76</c:v>
                </c:pt>
                <c:pt idx="7688">
                  <c:v>343.78</c:v>
                </c:pt>
                <c:pt idx="7689">
                  <c:v>343.8</c:v>
                </c:pt>
                <c:pt idx="7690">
                  <c:v>343.82</c:v>
                </c:pt>
                <c:pt idx="7691">
                  <c:v>343.84</c:v>
                </c:pt>
                <c:pt idx="7692">
                  <c:v>343.86</c:v>
                </c:pt>
                <c:pt idx="7693">
                  <c:v>343.88</c:v>
                </c:pt>
                <c:pt idx="7694">
                  <c:v>343.9</c:v>
                </c:pt>
                <c:pt idx="7695">
                  <c:v>343.92</c:v>
                </c:pt>
                <c:pt idx="7696">
                  <c:v>343.94</c:v>
                </c:pt>
                <c:pt idx="7697">
                  <c:v>343.96</c:v>
                </c:pt>
                <c:pt idx="7698">
                  <c:v>343.98</c:v>
                </c:pt>
                <c:pt idx="7699">
                  <c:v>344</c:v>
                </c:pt>
                <c:pt idx="7700">
                  <c:v>344.02</c:v>
                </c:pt>
                <c:pt idx="7701">
                  <c:v>344.04</c:v>
                </c:pt>
                <c:pt idx="7702">
                  <c:v>344.06</c:v>
                </c:pt>
                <c:pt idx="7703">
                  <c:v>344.08</c:v>
                </c:pt>
                <c:pt idx="7704">
                  <c:v>344.1</c:v>
                </c:pt>
                <c:pt idx="7705">
                  <c:v>344.12</c:v>
                </c:pt>
                <c:pt idx="7706">
                  <c:v>344.14</c:v>
                </c:pt>
                <c:pt idx="7707">
                  <c:v>344.16</c:v>
                </c:pt>
                <c:pt idx="7708">
                  <c:v>344.18</c:v>
                </c:pt>
                <c:pt idx="7709">
                  <c:v>344.2</c:v>
                </c:pt>
                <c:pt idx="7710">
                  <c:v>344.22</c:v>
                </c:pt>
                <c:pt idx="7711">
                  <c:v>344.24</c:v>
                </c:pt>
                <c:pt idx="7712">
                  <c:v>344.26</c:v>
                </c:pt>
                <c:pt idx="7713">
                  <c:v>344.28</c:v>
                </c:pt>
                <c:pt idx="7714">
                  <c:v>344.3</c:v>
                </c:pt>
                <c:pt idx="7715">
                  <c:v>344.32</c:v>
                </c:pt>
                <c:pt idx="7716">
                  <c:v>344.34</c:v>
                </c:pt>
                <c:pt idx="7717">
                  <c:v>344.36</c:v>
                </c:pt>
                <c:pt idx="7718">
                  <c:v>344.38</c:v>
                </c:pt>
                <c:pt idx="7719">
                  <c:v>344.4</c:v>
                </c:pt>
                <c:pt idx="7720">
                  <c:v>344.42</c:v>
                </c:pt>
                <c:pt idx="7721">
                  <c:v>344.44</c:v>
                </c:pt>
                <c:pt idx="7722">
                  <c:v>344.46</c:v>
                </c:pt>
                <c:pt idx="7723">
                  <c:v>344.48</c:v>
                </c:pt>
                <c:pt idx="7724">
                  <c:v>344.5</c:v>
                </c:pt>
                <c:pt idx="7725">
                  <c:v>344.52</c:v>
                </c:pt>
                <c:pt idx="7726">
                  <c:v>344.54</c:v>
                </c:pt>
                <c:pt idx="7727">
                  <c:v>344.56</c:v>
                </c:pt>
                <c:pt idx="7728">
                  <c:v>344.58</c:v>
                </c:pt>
                <c:pt idx="7729">
                  <c:v>344.6</c:v>
                </c:pt>
                <c:pt idx="7730">
                  <c:v>344.62</c:v>
                </c:pt>
                <c:pt idx="7731">
                  <c:v>344.64</c:v>
                </c:pt>
                <c:pt idx="7732">
                  <c:v>344.66</c:v>
                </c:pt>
                <c:pt idx="7733">
                  <c:v>344.68</c:v>
                </c:pt>
                <c:pt idx="7734">
                  <c:v>344.7</c:v>
                </c:pt>
                <c:pt idx="7735">
                  <c:v>344.72</c:v>
                </c:pt>
                <c:pt idx="7736">
                  <c:v>344.74</c:v>
                </c:pt>
                <c:pt idx="7737">
                  <c:v>344.76</c:v>
                </c:pt>
                <c:pt idx="7738">
                  <c:v>344.78</c:v>
                </c:pt>
                <c:pt idx="7739">
                  <c:v>344.8</c:v>
                </c:pt>
                <c:pt idx="7740">
                  <c:v>344.82</c:v>
                </c:pt>
                <c:pt idx="7741">
                  <c:v>344.84</c:v>
                </c:pt>
                <c:pt idx="7742">
                  <c:v>344.86</c:v>
                </c:pt>
                <c:pt idx="7743">
                  <c:v>344.88</c:v>
                </c:pt>
                <c:pt idx="7744">
                  <c:v>344.9</c:v>
                </c:pt>
                <c:pt idx="7745">
                  <c:v>344.92</c:v>
                </c:pt>
                <c:pt idx="7746">
                  <c:v>344.94</c:v>
                </c:pt>
                <c:pt idx="7747">
                  <c:v>344.96</c:v>
                </c:pt>
                <c:pt idx="7748">
                  <c:v>344.98</c:v>
                </c:pt>
                <c:pt idx="7749">
                  <c:v>345</c:v>
                </c:pt>
                <c:pt idx="7750">
                  <c:v>345.02</c:v>
                </c:pt>
                <c:pt idx="7751">
                  <c:v>345.04</c:v>
                </c:pt>
                <c:pt idx="7752">
                  <c:v>345.06</c:v>
                </c:pt>
                <c:pt idx="7753">
                  <c:v>345.08</c:v>
                </c:pt>
                <c:pt idx="7754">
                  <c:v>345.1</c:v>
                </c:pt>
                <c:pt idx="7755">
                  <c:v>345.12</c:v>
                </c:pt>
                <c:pt idx="7756">
                  <c:v>345.14</c:v>
                </c:pt>
                <c:pt idx="7757">
                  <c:v>345.16</c:v>
                </c:pt>
                <c:pt idx="7758">
                  <c:v>345.18</c:v>
                </c:pt>
                <c:pt idx="7759">
                  <c:v>345.2</c:v>
                </c:pt>
                <c:pt idx="7760">
                  <c:v>345.22</c:v>
                </c:pt>
                <c:pt idx="7761">
                  <c:v>345.24</c:v>
                </c:pt>
                <c:pt idx="7762">
                  <c:v>345.26</c:v>
                </c:pt>
                <c:pt idx="7763">
                  <c:v>345.28</c:v>
                </c:pt>
                <c:pt idx="7764">
                  <c:v>345.3</c:v>
                </c:pt>
                <c:pt idx="7765">
                  <c:v>345.32</c:v>
                </c:pt>
                <c:pt idx="7766">
                  <c:v>345.34</c:v>
                </c:pt>
                <c:pt idx="7767">
                  <c:v>345.36</c:v>
                </c:pt>
                <c:pt idx="7768">
                  <c:v>345.38</c:v>
                </c:pt>
                <c:pt idx="7769">
                  <c:v>345.4</c:v>
                </c:pt>
                <c:pt idx="7770">
                  <c:v>345.42</c:v>
                </c:pt>
                <c:pt idx="7771">
                  <c:v>345.44</c:v>
                </c:pt>
                <c:pt idx="7772">
                  <c:v>345.46</c:v>
                </c:pt>
                <c:pt idx="7773">
                  <c:v>345.48</c:v>
                </c:pt>
                <c:pt idx="7774">
                  <c:v>345.5</c:v>
                </c:pt>
                <c:pt idx="7775">
                  <c:v>345.52</c:v>
                </c:pt>
                <c:pt idx="7776">
                  <c:v>345.54</c:v>
                </c:pt>
                <c:pt idx="7777">
                  <c:v>345.56</c:v>
                </c:pt>
                <c:pt idx="7778">
                  <c:v>345.58</c:v>
                </c:pt>
                <c:pt idx="7779">
                  <c:v>345.6</c:v>
                </c:pt>
                <c:pt idx="7780">
                  <c:v>345.62</c:v>
                </c:pt>
                <c:pt idx="7781">
                  <c:v>345.64</c:v>
                </c:pt>
                <c:pt idx="7782">
                  <c:v>345.66</c:v>
                </c:pt>
                <c:pt idx="7783">
                  <c:v>345.68</c:v>
                </c:pt>
                <c:pt idx="7784">
                  <c:v>345.7</c:v>
                </c:pt>
                <c:pt idx="7785">
                  <c:v>345.72</c:v>
                </c:pt>
                <c:pt idx="7786">
                  <c:v>345.74</c:v>
                </c:pt>
                <c:pt idx="7787">
                  <c:v>345.76</c:v>
                </c:pt>
                <c:pt idx="7788">
                  <c:v>345.78</c:v>
                </c:pt>
                <c:pt idx="7789">
                  <c:v>345.8</c:v>
                </c:pt>
                <c:pt idx="7790">
                  <c:v>345.82</c:v>
                </c:pt>
                <c:pt idx="7791">
                  <c:v>345.84</c:v>
                </c:pt>
                <c:pt idx="7792">
                  <c:v>345.86</c:v>
                </c:pt>
                <c:pt idx="7793">
                  <c:v>345.88</c:v>
                </c:pt>
                <c:pt idx="7794">
                  <c:v>345.9</c:v>
                </c:pt>
                <c:pt idx="7795">
                  <c:v>345.92</c:v>
                </c:pt>
                <c:pt idx="7796">
                  <c:v>345.94</c:v>
                </c:pt>
                <c:pt idx="7797">
                  <c:v>345.96</c:v>
                </c:pt>
                <c:pt idx="7798">
                  <c:v>345.98</c:v>
                </c:pt>
                <c:pt idx="7799">
                  <c:v>346</c:v>
                </c:pt>
                <c:pt idx="7800">
                  <c:v>346.02</c:v>
                </c:pt>
                <c:pt idx="7801">
                  <c:v>346.04</c:v>
                </c:pt>
                <c:pt idx="7802">
                  <c:v>346.06</c:v>
                </c:pt>
                <c:pt idx="7803">
                  <c:v>346.08</c:v>
                </c:pt>
                <c:pt idx="7804">
                  <c:v>346.1</c:v>
                </c:pt>
                <c:pt idx="7805">
                  <c:v>346.12</c:v>
                </c:pt>
                <c:pt idx="7806">
                  <c:v>346.14</c:v>
                </c:pt>
                <c:pt idx="7807">
                  <c:v>346.16</c:v>
                </c:pt>
                <c:pt idx="7808">
                  <c:v>346.18</c:v>
                </c:pt>
                <c:pt idx="7809">
                  <c:v>346.2</c:v>
                </c:pt>
                <c:pt idx="7810">
                  <c:v>346.22</c:v>
                </c:pt>
                <c:pt idx="7811">
                  <c:v>346.24</c:v>
                </c:pt>
                <c:pt idx="7812">
                  <c:v>346.26</c:v>
                </c:pt>
                <c:pt idx="7813">
                  <c:v>346.28</c:v>
                </c:pt>
                <c:pt idx="7814">
                  <c:v>346.3</c:v>
                </c:pt>
                <c:pt idx="7815">
                  <c:v>346.32</c:v>
                </c:pt>
                <c:pt idx="7816">
                  <c:v>346.34</c:v>
                </c:pt>
                <c:pt idx="7817">
                  <c:v>346.36</c:v>
                </c:pt>
                <c:pt idx="7818">
                  <c:v>346.38</c:v>
                </c:pt>
                <c:pt idx="7819">
                  <c:v>346.4</c:v>
                </c:pt>
                <c:pt idx="7820">
                  <c:v>346.42</c:v>
                </c:pt>
                <c:pt idx="7821">
                  <c:v>346.44</c:v>
                </c:pt>
                <c:pt idx="7822">
                  <c:v>346.46</c:v>
                </c:pt>
                <c:pt idx="7823">
                  <c:v>346.48</c:v>
                </c:pt>
                <c:pt idx="7824">
                  <c:v>346.5</c:v>
                </c:pt>
                <c:pt idx="7825">
                  <c:v>346.52</c:v>
                </c:pt>
                <c:pt idx="7826">
                  <c:v>346.54</c:v>
                </c:pt>
                <c:pt idx="7827">
                  <c:v>346.56</c:v>
                </c:pt>
                <c:pt idx="7828">
                  <c:v>346.58</c:v>
                </c:pt>
                <c:pt idx="7829">
                  <c:v>346.6</c:v>
                </c:pt>
                <c:pt idx="7830">
                  <c:v>346.62</c:v>
                </c:pt>
                <c:pt idx="7831">
                  <c:v>346.64</c:v>
                </c:pt>
                <c:pt idx="7832">
                  <c:v>346.66</c:v>
                </c:pt>
                <c:pt idx="7833">
                  <c:v>346.68</c:v>
                </c:pt>
                <c:pt idx="7834">
                  <c:v>346.7</c:v>
                </c:pt>
                <c:pt idx="7835">
                  <c:v>346.72</c:v>
                </c:pt>
                <c:pt idx="7836">
                  <c:v>346.74</c:v>
                </c:pt>
                <c:pt idx="7837">
                  <c:v>346.76</c:v>
                </c:pt>
                <c:pt idx="7838">
                  <c:v>346.78</c:v>
                </c:pt>
                <c:pt idx="7839">
                  <c:v>346.8</c:v>
                </c:pt>
                <c:pt idx="7840">
                  <c:v>346.82</c:v>
                </c:pt>
                <c:pt idx="7841">
                  <c:v>346.84</c:v>
                </c:pt>
                <c:pt idx="7842">
                  <c:v>346.86</c:v>
                </c:pt>
                <c:pt idx="7843">
                  <c:v>346.88</c:v>
                </c:pt>
                <c:pt idx="7844">
                  <c:v>346.9</c:v>
                </c:pt>
                <c:pt idx="7845">
                  <c:v>346.92</c:v>
                </c:pt>
                <c:pt idx="7846">
                  <c:v>346.94</c:v>
                </c:pt>
                <c:pt idx="7847">
                  <c:v>346.96</c:v>
                </c:pt>
                <c:pt idx="7848">
                  <c:v>346.98</c:v>
                </c:pt>
                <c:pt idx="7849">
                  <c:v>347</c:v>
                </c:pt>
                <c:pt idx="7850">
                  <c:v>347.02</c:v>
                </c:pt>
                <c:pt idx="7851">
                  <c:v>347.04</c:v>
                </c:pt>
                <c:pt idx="7852">
                  <c:v>347.06</c:v>
                </c:pt>
                <c:pt idx="7853">
                  <c:v>347.08</c:v>
                </c:pt>
                <c:pt idx="7854">
                  <c:v>347.1</c:v>
                </c:pt>
                <c:pt idx="7855">
                  <c:v>347.12</c:v>
                </c:pt>
                <c:pt idx="7856">
                  <c:v>347.14</c:v>
                </c:pt>
                <c:pt idx="7857">
                  <c:v>347.16</c:v>
                </c:pt>
                <c:pt idx="7858">
                  <c:v>347.18</c:v>
                </c:pt>
                <c:pt idx="7859">
                  <c:v>347.2</c:v>
                </c:pt>
                <c:pt idx="7860">
                  <c:v>347.22</c:v>
                </c:pt>
                <c:pt idx="7861">
                  <c:v>347.24</c:v>
                </c:pt>
                <c:pt idx="7862">
                  <c:v>347.26</c:v>
                </c:pt>
                <c:pt idx="7863">
                  <c:v>347.28</c:v>
                </c:pt>
                <c:pt idx="7864">
                  <c:v>347.3</c:v>
                </c:pt>
                <c:pt idx="7865">
                  <c:v>347.32</c:v>
                </c:pt>
                <c:pt idx="7866">
                  <c:v>347.34</c:v>
                </c:pt>
                <c:pt idx="7867">
                  <c:v>347.36</c:v>
                </c:pt>
                <c:pt idx="7868">
                  <c:v>347.38</c:v>
                </c:pt>
                <c:pt idx="7869">
                  <c:v>347.4</c:v>
                </c:pt>
                <c:pt idx="7870">
                  <c:v>347.42</c:v>
                </c:pt>
                <c:pt idx="7871">
                  <c:v>347.44</c:v>
                </c:pt>
                <c:pt idx="7872">
                  <c:v>347.46</c:v>
                </c:pt>
                <c:pt idx="7873">
                  <c:v>347.48</c:v>
                </c:pt>
                <c:pt idx="7874">
                  <c:v>347.5</c:v>
                </c:pt>
                <c:pt idx="7875">
                  <c:v>347.52</c:v>
                </c:pt>
                <c:pt idx="7876">
                  <c:v>347.54</c:v>
                </c:pt>
                <c:pt idx="7877">
                  <c:v>347.56</c:v>
                </c:pt>
                <c:pt idx="7878">
                  <c:v>347.58</c:v>
                </c:pt>
                <c:pt idx="7879">
                  <c:v>347.6</c:v>
                </c:pt>
                <c:pt idx="7880">
                  <c:v>347.62</c:v>
                </c:pt>
                <c:pt idx="7881">
                  <c:v>347.64</c:v>
                </c:pt>
                <c:pt idx="7882">
                  <c:v>347.66</c:v>
                </c:pt>
                <c:pt idx="7883">
                  <c:v>347.68</c:v>
                </c:pt>
                <c:pt idx="7884">
                  <c:v>347.7</c:v>
                </c:pt>
                <c:pt idx="7885">
                  <c:v>347.72</c:v>
                </c:pt>
                <c:pt idx="7886">
                  <c:v>347.74</c:v>
                </c:pt>
                <c:pt idx="7887">
                  <c:v>347.76</c:v>
                </c:pt>
                <c:pt idx="7888">
                  <c:v>347.78</c:v>
                </c:pt>
                <c:pt idx="7889">
                  <c:v>347.8</c:v>
                </c:pt>
                <c:pt idx="7890">
                  <c:v>347.82</c:v>
                </c:pt>
                <c:pt idx="7891">
                  <c:v>347.84</c:v>
                </c:pt>
                <c:pt idx="7892">
                  <c:v>347.86</c:v>
                </c:pt>
                <c:pt idx="7893">
                  <c:v>347.88</c:v>
                </c:pt>
                <c:pt idx="7894">
                  <c:v>347.9</c:v>
                </c:pt>
                <c:pt idx="7895">
                  <c:v>347.92</c:v>
                </c:pt>
                <c:pt idx="7896">
                  <c:v>347.94</c:v>
                </c:pt>
                <c:pt idx="7897">
                  <c:v>347.96</c:v>
                </c:pt>
                <c:pt idx="7898">
                  <c:v>347.98</c:v>
                </c:pt>
                <c:pt idx="7899">
                  <c:v>348</c:v>
                </c:pt>
                <c:pt idx="7900">
                  <c:v>348.02</c:v>
                </c:pt>
                <c:pt idx="7901">
                  <c:v>348.04</c:v>
                </c:pt>
                <c:pt idx="7902">
                  <c:v>348.06</c:v>
                </c:pt>
                <c:pt idx="7903">
                  <c:v>348.08</c:v>
                </c:pt>
                <c:pt idx="7904">
                  <c:v>348.1</c:v>
                </c:pt>
                <c:pt idx="7905">
                  <c:v>348.12</c:v>
                </c:pt>
                <c:pt idx="7906">
                  <c:v>348.14</c:v>
                </c:pt>
                <c:pt idx="7907">
                  <c:v>348.16</c:v>
                </c:pt>
                <c:pt idx="7908">
                  <c:v>348.18</c:v>
                </c:pt>
                <c:pt idx="7909">
                  <c:v>348.2</c:v>
                </c:pt>
                <c:pt idx="7910">
                  <c:v>348.22</c:v>
                </c:pt>
                <c:pt idx="7911">
                  <c:v>348.24</c:v>
                </c:pt>
                <c:pt idx="7912">
                  <c:v>348.26</c:v>
                </c:pt>
                <c:pt idx="7913">
                  <c:v>348.28</c:v>
                </c:pt>
                <c:pt idx="7914">
                  <c:v>348.3</c:v>
                </c:pt>
                <c:pt idx="7915">
                  <c:v>348.32</c:v>
                </c:pt>
                <c:pt idx="7916">
                  <c:v>348.34</c:v>
                </c:pt>
                <c:pt idx="7917">
                  <c:v>348.36</c:v>
                </c:pt>
                <c:pt idx="7918">
                  <c:v>348.38</c:v>
                </c:pt>
                <c:pt idx="7919">
                  <c:v>348.4</c:v>
                </c:pt>
                <c:pt idx="7920">
                  <c:v>348.42</c:v>
                </c:pt>
                <c:pt idx="7921">
                  <c:v>348.44</c:v>
                </c:pt>
                <c:pt idx="7922">
                  <c:v>348.46</c:v>
                </c:pt>
                <c:pt idx="7923">
                  <c:v>348.48</c:v>
                </c:pt>
                <c:pt idx="7924">
                  <c:v>348.5</c:v>
                </c:pt>
                <c:pt idx="7925">
                  <c:v>348.52</c:v>
                </c:pt>
                <c:pt idx="7926">
                  <c:v>348.54</c:v>
                </c:pt>
                <c:pt idx="7927">
                  <c:v>348.56</c:v>
                </c:pt>
                <c:pt idx="7928">
                  <c:v>348.58</c:v>
                </c:pt>
                <c:pt idx="7929">
                  <c:v>348.6</c:v>
                </c:pt>
                <c:pt idx="7930">
                  <c:v>348.62</c:v>
                </c:pt>
                <c:pt idx="7931">
                  <c:v>348.64</c:v>
                </c:pt>
                <c:pt idx="7932">
                  <c:v>348.66</c:v>
                </c:pt>
                <c:pt idx="7933">
                  <c:v>348.68</c:v>
                </c:pt>
                <c:pt idx="7934">
                  <c:v>348.7</c:v>
                </c:pt>
                <c:pt idx="7935">
                  <c:v>348.72</c:v>
                </c:pt>
                <c:pt idx="7936">
                  <c:v>348.74</c:v>
                </c:pt>
                <c:pt idx="7937">
                  <c:v>348.76</c:v>
                </c:pt>
                <c:pt idx="7938">
                  <c:v>348.78</c:v>
                </c:pt>
                <c:pt idx="7939">
                  <c:v>348.8</c:v>
                </c:pt>
                <c:pt idx="7940">
                  <c:v>348.82</c:v>
                </c:pt>
                <c:pt idx="7941">
                  <c:v>348.84</c:v>
                </c:pt>
                <c:pt idx="7942">
                  <c:v>348.86</c:v>
                </c:pt>
                <c:pt idx="7943">
                  <c:v>348.88</c:v>
                </c:pt>
                <c:pt idx="7944">
                  <c:v>348.9</c:v>
                </c:pt>
                <c:pt idx="7945">
                  <c:v>348.92</c:v>
                </c:pt>
                <c:pt idx="7946">
                  <c:v>348.94</c:v>
                </c:pt>
                <c:pt idx="7947">
                  <c:v>348.96</c:v>
                </c:pt>
                <c:pt idx="7948">
                  <c:v>348.98</c:v>
                </c:pt>
                <c:pt idx="7949">
                  <c:v>349</c:v>
                </c:pt>
                <c:pt idx="7950">
                  <c:v>349.02</c:v>
                </c:pt>
                <c:pt idx="7951">
                  <c:v>349.04</c:v>
                </c:pt>
                <c:pt idx="7952">
                  <c:v>349.06</c:v>
                </c:pt>
                <c:pt idx="7953">
                  <c:v>349.08</c:v>
                </c:pt>
                <c:pt idx="7954">
                  <c:v>349.1</c:v>
                </c:pt>
                <c:pt idx="7955">
                  <c:v>349.12</c:v>
                </c:pt>
                <c:pt idx="7956">
                  <c:v>349.14</c:v>
                </c:pt>
                <c:pt idx="7957">
                  <c:v>349.16</c:v>
                </c:pt>
                <c:pt idx="7958">
                  <c:v>349.18</c:v>
                </c:pt>
                <c:pt idx="7959">
                  <c:v>349.2</c:v>
                </c:pt>
                <c:pt idx="7960">
                  <c:v>349.22</c:v>
                </c:pt>
                <c:pt idx="7961">
                  <c:v>349.24</c:v>
                </c:pt>
                <c:pt idx="7962">
                  <c:v>349.26</c:v>
                </c:pt>
                <c:pt idx="7963">
                  <c:v>349.28</c:v>
                </c:pt>
                <c:pt idx="7964">
                  <c:v>349.3</c:v>
                </c:pt>
                <c:pt idx="7965">
                  <c:v>349.32</c:v>
                </c:pt>
                <c:pt idx="7966">
                  <c:v>349.34</c:v>
                </c:pt>
                <c:pt idx="7967">
                  <c:v>349.36</c:v>
                </c:pt>
                <c:pt idx="7968">
                  <c:v>349.38</c:v>
                </c:pt>
                <c:pt idx="7969">
                  <c:v>349.4</c:v>
                </c:pt>
                <c:pt idx="7970">
                  <c:v>349.42</c:v>
                </c:pt>
                <c:pt idx="7971">
                  <c:v>349.44</c:v>
                </c:pt>
                <c:pt idx="7972">
                  <c:v>349.46</c:v>
                </c:pt>
                <c:pt idx="7973">
                  <c:v>349.48</c:v>
                </c:pt>
                <c:pt idx="7974">
                  <c:v>349.5</c:v>
                </c:pt>
                <c:pt idx="7975">
                  <c:v>349.52</c:v>
                </c:pt>
                <c:pt idx="7976">
                  <c:v>349.54</c:v>
                </c:pt>
                <c:pt idx="7977">
                  <c:v>349.56</c:v>
                </c:pt>
                <c:pt idx="7978">
                  <c:v>349.58</c:v>
                </c:pt>
                <c:pt idx="7979">
                  <c:v>349.6</c:v>
                </c:pt>
                <c:pt idx="7980">
                  <c:v>349.62</c:v>
                </c:pt>
                <c:pt idx="7981">
                  <c:v>349.64</c:v>
                </c:pt>
                <c:pt idx="7982">
                  <c:v>349.66</c:v>
                </c:pt>
                <c:pt idx="7983">
                  <c:v>349.68</c:v>
                </c:pt>
                <c:pt idx="7984">
                  <c:v>349.7</c:v>
                </c:pt>
                <c:pt idx="7985">
                  <c:v>349.72</c:v>
                </c:pt>
                <c:pt idx="7986">
                  <c:v>349.74</c:v>
                </c:pt>
                <c:pt idx="7987">
                  <c:v>349.76</c:v>
                </c:pt>
                <c:pt idx="7988">
                  <c:v>349.78</c:v>
                </c:pt>
                <c:pt idx="7989">
                  <c:v>349.8</c:v>
                </c:pt>
                <c:pt idx="7990">
                  <c:v>349.82</c:v>
                </c:pt>
                <c:pt idx="7991">
                  <c:v>349.84</c:v>
                </c:pt>
                <c:pt idx="7992">
                  <c:v>349.86</c:v>
                </c:pt>
                <c:pt idx="7993">
                  <c:v>349.88</c:v>
                </c:pt>
                <c:pt idx="7994">
                  <c:v>349.9</c:v>
                </c:pt>
                <c:pt idx="7995">
                  <c:v>349.92</c:v>
                </c:pt>
                <c:pt idx="7996">
                  <c:v>349.94</c:v>
                </c:pt>
                <c:pt idx="7997">
                  <c:v>349.96</c:v>
                </c:pt>
                <c:pt idx="7998">
                  <c:v>349.98</c:v>
                </c:pt>
                <c:pt idx="7999">
                  <c:v>350</c:v>
                </c:pt>
                <c:pt idx="8000">
                  <c:v>350.02</c:v>
                </c:pt>
                <c:pt idx="8001">
                  <c:v>350.04</c:v>
                </c:pt>
                <c:pt idx="8002">
                  <c:v>350.06</c:v>
                </c:pt>
                <c:pt idx="8003">
                  <c:v>350.08</c:v>
                </c:pt>
                <c:pt idx="8004">
                  <c:v>350.1</c:v>
                </c:pt>
                <c:pt idx="8005">
                  <c:v>350.12</c:v>
                </c:pt>
                <c:pt idx="8006">
                  <c:v>350.14</c:v>
                </c:pt>
                <c:pt idx="8007">
                  <c:v>350.16</c:v>
                </c:pt>
                <c:pt idx="8008">
                  <c:v>350.18</c:v>
                </c:pt>
                <c:pt idx="8009">
                  <c:v>350.2</c:v>
                </c:pt>
                <c:pt idx="8010">
                  <c:v>350.22</c:v>
                </c:pt>
                <c:pt idx="8011">
                  <c:v>350.24</c:v>
                </c:pt>
                <c:pt idx="8012">
                  <c:v>350.26</c:v>
                </c:pt>
                <c:pt idx="8013">
                  <c:v>350.28</c:v>
                </c:pt>
                <c:pt idx="8014">
                  <c:v>350.3</c:v>
                </c:pt>
                <c:pt idx="8015">
                  <c:v>350.32</c:v>
                </c:pt>
                <c:pt idx="8016">
                  <c:v>350.34</c:v>
                </c:pt>
                <c:pt idx="8017">
                  <c:v>350.36</c:v>
                </c:pt>
                <c:pt idx="8018">
                  <c:v>350.38</c:v>
                </c:pt>
                <c:pt idx="8019">
                  <c:v>350.4</c:v>
                </c:pt>
                <c:pt idx="8020">
                  <c:v>350.42</c:v>
                </c:pt>
                <c:pt idx="8021">
                  <c:v>350.44</c:v>
                </c:pt>
                <c:pt idx="8022">
                  <c:v>350.46</c:v>
                </c:pt>
                <c:pt idx="8023">
                  <c:v>350.48</c:v>
                </c:pt>
                <c:pt idx="8024">
                  <c:v>350.5</c:v>
                </c:pt>
                <c:pt idx="8025">
                  <c:v>350.52</c:v>
                </c:pt>
                <c:pt idx="8026">
                  <c:v>350.54</c:v>
                </c:pt>
                <c:pt idx="8027">
                  <c:v>350.56</c:v>
                </c:pt>
                <c:pt idx="8028">
                  <c:v>350.58</c:v>
                </c:pt>
                <c:pt idx="8029">
                  <c:v>350.6</c:v>
                </c:pt>
                <c:pt idx="8030">
                  <c:v>350.62</c:v>
                </c:pt>
                <c:pt idx="8031">
                  <c:v>350.64</c:v>
                </c:pt>
                <c:pt idx="8032">
                  <c:v>350.66</c:v>
                </c:pt>
                <c:pt idx="8033">
                  <c:v>350.68</c:v>
                </c:pt>
                <c:pt idx="8034">
                  <c:v>350.7</c:v>
                </c:pt>
                <c:pt idx="8035">
                  <c:v>350.72</c:v>
                </c:pt>
                <c:pt idx="8036">
                  <c:v>350.74</c:v>
                </c:pt>
                <c:pt idx="8037">
                  <c:v>350.76</c:v>
                </c:pt>
                <c:pt idx="8038">
                  <c:v>350.78</c:v>
                </c:pt>
                <c:pt idx="8039">
                  <c:v>350.8</c:v>
                </c:pt>
                <c:pt idx="8040">
                  <c:v>350.82</c:v>
                </c:pt>
                <c:pt idx="8041">
                  <c:v>350.84</c:v>
                </c:pt>
                <c:pt idx="8042">
                  <c:v>350.86</c:v>
                </c:pt>
                <c:pt idx="8043">
                  <c:v>350.88</c:v>
                </c:pt>
                <c:pt idx="8044">
                  <c:v>350.9</c:v>
                </c:pt>
                <c:pt idx="8045">
                  <c:v>350.92</c:v>
                </c:pt>
                <c:pt idx="8046">
                  <c:v>350.94</c:v>
                </c:pt>
                <c:pt idx="8047">
                  <c:v>350.96</c:v>
                </c:pt>
                <c:pt idx="8048">
                  <c:v>350.98</c:v>
                </c:pt>
                <c:pt idx="8049">
                  <c:v>351</c:v>
                </c:pt>
                <c:pt idx="8050">
                  <c:v>351.02</c:v>
                </c:pt>
                <c:pt idx="8051">
                  <c:v>351.04</c:v>
                </c:pt>
                <c:pt idx="8052">
                  <c:v>351.06</c:v>
                </c:pt>
                <c:pt idx="8053">
                  <c:v>351.08</c:v>
                </c:pt>
                <c:pt idx="8054">
                  <c:v>351.1</c:v>
                </c:pt>
                <c:pt idx="8055">
                  <c:v>351.12</c:v>
                </c:pt>
                <c:pt idx="8056">
                  <c:v>351.14</c:v>
                </c:pt>
                <c:pt idx="8057">
                  <c:v>351.16</c:v>
                </c:pt>
                <c:pt idx="8058">
                  <c:v>351.18</c:v>
                </c:pt>
                <c:pt idx="8059">
                  <c:v>351.2</c:v>
                </c:pt>
                <c:pt idx="8060">
                  <c:v>351.22</c:v>
                </c:pt>
                <c:pt idx="8061">
                  <c:v>351.24</c:v>
                </c:pt>
                <c:pt idx="8062">
                  <c:v>351.26</c:v>
                </c:pt>
                <c:pt idx="8063">
                  <c:v>351.28</c:v>
                </c:pt>
                <c:pt idx="8064">
                  <c:v>351.3</c:v>
                </c:pt>
                <c:pt idx="8065">
                  <c:v>351.32</c:v>
                </c:pt>
                <c:pt idx="8066">
                  <c:v>351.34</c:v>
                </c:pt>
                <c:pt idx="8067">
                  <c:v>351.36</c:v>
                </c:pt>
                <c:pt idx="8068">
                  <c:v>351.38</c:v>
                </c:pt>
                <c:pt idx="8069">
                  <c:v>351.4</c:v>
                </c:pt>
                <c:pt idx="8070">
                  <c:v>351.42</c:v>
                </c:pt>
                <c:pt idx="8071">
                  <c:v>351.44</c:v>
                </c:pt>
                <c:pt idx="8072">
                  <c:v>351.46</c:v>
                </c:pt>
                <c:pt idx="8073">
                  <c:v>351.48</c:v>
                </c:pt>
                <c:pt idx="8074">
                  <c:v>351.5</c:v>
                </c:pt>
                <c:pt idx="8075">
                  <c:v>351.52</c:v>
                </c:pt>
                <c:pt idx="8076">
                  <c:v>351.54</c:v>
                </c:pt>
                <c:pt idx="8077">
                  <c:v>351.56</c:v>
                </c:pt>
                <c:pt idx="8078">
                  <c:v>351.58</c:v>
                </c:pt>
                <c:pt idx="8079">
                  <c:v>351.6</c:v>
                </c:pt>
                <c:pt idx="8080">
                  <c:v>351.62</c:v>
                </c:pt>
                <c:pt idx="8081">
                  <c:v>351.64</c:v>
                </c:pt>
                <c:pt idx="8082">
                  <c:v>351.66</c:v>
                </c:pt>
                <c:pt idx="8083">
                  <c:v>351.68</c:v>
                </c:pt>
                <c:pt idx="8084">
                  <c:v>351.7</c:v>
                </c:pt>
                <c:pt idx="8085">
                  <c:v>351.72</c:v>
                </c:pt>
                <c:pt idx="8086">
                  <c:v>351.74</c:v>
                </c:pt>
                <c:pt idx="8087">
                  <c:v>351.76</c:v>
                </c:pt>
                <c:pt idx="8088">
                  <c:v>351.78</c:v>
                </c:pt>
                <c:pt idx="8089">
                  <c:v>351.8</c:v>
                </c:pt>
                <c:pt idx="8090">
                  <c:v>351.82</c:v>
                </c:pt>
                <c:pt idx="8091">
                  <c:v>351.84</c:v>
                </c:pt>
                <c:pt idx="8092">
                  <c:v>351.86</c:v>
                </c:pt>
                <c:pt idx="8093">
                  <c:v>351.88</c:v>
                </c:pt>
                <c:pt idx="8094">
                  <c:v>351.9</c:v>
                </c:pt>
                <c:pt idx="8095">
                  <c:v>351.92</c:v>
                </c:pt>
                <c:pt idx="8096">
                  <c:v>351.94</c:v>
                </c:pt>
                <c:pt idx="8097">
                  <c:v>351.96</c:v>
                </c:pt>
                <c:pt idx="8098">
                  <c:v>351.98</c:v>
                </c:pt>
                <c:pt idx="8099">
                  <c:v>352</c:v>
                </c:pt>
                <c:pt idx="8100">
                  <c:v>352.02</c:v>
                </c:pt>
                <c:pt idx="8101">
                  <c:v>352.04</c:v>
                </c:pt>
                <c:pt idx="8102">
                  <c:v>352.06</c:v>
                </c:pt>
                <c:pt idx="8103">
                  <c:v>352.08</c:v>
                </c:pt>
                <c:pt idx="8104">
                  <c:v>352.1</c:v>
                </c:pt>
                <c:pt idx="8105">
                  <c:v>352.12</c:v>
                </c:pt>
                <c:pt idx="8106">
                  <c:v>352.14</c:v>
                </c:pt>
                <c:pt idx="8107">
                  <c:v>352.16</c:v>
                </c:pt>
                <c:pt idx="8108">
                  <c:v>352.18</c:v>
                </c:pt>
                <c:pt idx="8109">
                  <c:v>352.2</c:v>
                </c:pt>
                <c:pt idx="8110">
                  <c:v>352.22</c:v>
                </c:pt>
                <c:pt idx="8111">
                  <c:v>352.24</c:v>
                </c:pt>
                <c:pt idx="8112">
                  <c:v>352.26</c:v>
                </c:pt>
                <c:pt idx="8113">
                  <c:v>352.28</c:v>
                </c:pt>
                <c:pt idx="8114">
                  <c:v>352.3</c:v>
                </c:pt>
                <c:pt idx="8115">
                  <c:v>352.32</c:v>
                </c:pt>
                <c:pt idx="8116">
                  <c:v>352.34</c:v>
                </c:pt>
                <c:pt idx="8117">
                  <c:v>352.36</c:v>
                </c:pt>
                <c:pt idx="8118">
                  <c:v>352.38</c:v>
                </c:pt>
                <c:pt idx="8119">
                  <c:v>352.4</c:v>
                </c:pt>
                <c:pt idx="8120">
                  <c:v>352.42</c:v>
                </c:pt>
                <c:pt idx="8121">
                  <c:v>352.44</c:v>
                </c:pt>
                <c:pt idx="8122">
                  <c:v>352.46</c:v>
                </c:pt>
                <c:pt idx="8123">
                  <c:v>352.48</c:v>
                </c:pt>
                <c:pt idx="8124">
                  <c:v>352.5</c:v>
                </c:pt>
                <c:pt idx="8125">
                  <c:v>352.52</c:v>
                </c:pt>
                <c:pt idx="8126">
                  <c:v>352.54</c:v>
                </c:pt>
                <c:pt idx="8127">
                  <c:v>352.56</c:v>
                </c:pt>
                <c:pt idx="8128">
                  <c:v>352.58</c:v>
                </c:pt>
                <c:pt idx="8129">
                  <c:v>352.6</c:v>
                </c:pt>
                <c:pt idx="8130">
                  <c:v>352.62</c:v>
                </c:pt>
                <c:pt idx="8131">
                  <c:v>352.64</c:v>
                </c:pt>
                <c:pt idx="8132">
                  <c:v>352.66</c:v>
                </c:pt>
                <c:pt idx="8133">
                  <c:v>352.68</c:v>
                </c:pt>
                <c:pt idx="8134">
                  <c:v>352.7</c:v>
                </c:pt>
                <c:pt idx="8135">
                  <c:v>352.72</c:v>
                </c:pt>
                <c:pt idx="8136">
                  <c:v>352.74</c:v>
                </c:pt>
                <c:pt idx="8137">
                  <c:v>352.76</c:v>
                </c:pt>
                <c:pt idx="8138">
                  <c:v>352.78</c:v>
                </c:pt>
                <c:pt idx="8139">
                  <c:v>352.8</c:v>
                </c:pt>
                <c:pt idx="8140">
                  <c:v>352.82</c:v>
                </c:pt>
                <c:pt idx="8141">
                  <c:v>352.84</c:v>
                </c:pt>
                <c:pt idx="8142">
                  <c:v>352.86</c:v>
                </c:pt>
                <c:pt idx="8143">
                  <c:v>352.88</c:v>
                </c:pt>
                <c:pt idx="8144">
                  <c:v>352.9</c:v>
                </c:pt>
                <c:pt idx="8145">
                  <c:v>352.92</c:v>
                </c:pt>
                <c:pt idx="8146">
                  <c:v>352.94</c:v>
                </c:pt>
                <c:pt idx="8147">
                  <c:v>352.96</c:v>
                </c:pt>
                <c:pt idx="8148">
                  <c:v>352.98</c:v>
                </c:pt>
                <c:pt idx="8149">
                  <c:v>353</c:v>
                </c:pt>
                <c:pt idx="8150">
                  <c:v>353.02</c:v>
                </c:pt>
                <c:pt idx="8151">
                  <c:v>353.04</c:v>
                </c:pt>
                <c:pt idx="8152">
                  <c:v>353.06</c:v>
                </c:pt>
                <c:pt idx="8153">
                  <c:v>353.08</c:v>
                </c:pt>
                <c:pt idx="8154">
                  <c:v>353.1</c:v>
                </c:pt>
                <c:pt idx="8155">
                  <c:v>353.12</c:v>
                </c:pt>
                <c:pt idx="8156">
                  <c:v>353.14</c:v>
                </c:pt>
                <c:pt idx="8157">
                  <c:v>353.16</c:v>
                </c:pt>
                <c:pt idx="8158">
                  <c:v>353.18</c:v>
                </c:pt>
                <c:pt idx="8159">
                  <c:v>353.2</c:v>
                </c:pt>
                <c:pt idx="8160">
                  <c:v>353.22</c:v>
                </c:pt>
                <c:pt idx="8161">
                  <c:v>353.24</c:v>
                </c:pt>
                <c:pt idx="8162">
                  <c:v>353.26</c:v>
                </c:pt>
                <c:pt idx="8163">
                  <c:v>353.28</c:v>
                </c:pt>
                <c:pt idx="8164">
                  <c:v>353.3</c:v>
                </c:pt>
                <c:pt idx="8165">
                  <c:v>353.32</c:v>
                </c:pt>
                <c:pt idx="8166">
                  <c:v>353.34</c:v>
                </c:pt>
                <c:pt idx="8167">
                  <c:v>353.36</c:v>
                </c:pt>
                <c:pt idx="8168">
                  <c:v>353.38</c:v>
                </c:pt>
                <c:pt idx="8169">
                  <c:v>353.4</c:v>
                </c:pt>
                <c:pt idx="8170">
                  <c:v>353.42</c:v>
                </c:pt>
                <c:pt idx="8171">
                  <c:v>353.44</c:v>
                </c:pt>
                <c:pt idx="8172">
                  <c:v>353.46</c:v>
                </c:pt>
                <c:pt idx="8173">
                  <c:v>353.48</c:v>
                </c:pt>
                <c:pt idx="8174">
                  <c:v>353.5</c:v>
                </c:pt>
                <c:pt idx="8175">
                  <c:v>353.52</c:v>
                </c:pt>
                <c:pt idx="8176">
                  <c:v>353.54</c:v>
                </c:pt>
                <c:pt idx="8177">
                  <c:v>353.56</c:v>
                </c:pt>
                <c:pt idx="8178">
                  <c:v>353.58</c:v>
                </c:pt>
                <c:pt idx="8179">
                  <c:v>353.6</c:v>
                </c:pt>
                <c:pt idx="8180">
                  <c:v>353.62</c:v>
                </c:pt>
                <c:pt idx="8181">
                  <c:v>353.64</c:v>
                </c:pt>
                <c:pt idx="8182">
                  <c:v>353.66</c:v>
                </c:pt>
                <c:pt idx="8183">
                  <c:v>353.68</c:v>
                </c:pt>
                <c:pt idx="8184">
                  <c:v>353.7</c:v>
                </c:pt>
                <c:pt idx="8185">
                  <c:v>353.72</c:v>
                </c:pt>
                <c:pt idx="8186">
                  <c:v>353.74</c:v>
                </c:pt>
                <c:pt idx="8187">
                  <c:v>353.76</c:v>
                </c:pt>
                <c:pt idx="8188">
                  <c:v>353.78</c:v>
                </c:pt>
                <c:pt idx="8189">
                  <c:v>353.8</c:v>
                </c:pt>
                <c:pt idx="8190">
                  <c:v>353.82</c:v>
                </c:pt>
                <c:pt idx="8191">
                  <c:v>353.84</c:v>
                </c:pt>
                <c:pt idx="8192">
                  <c:v>353.86</c:v>
                </c:pt>
                <c:pt idx="8193">
                  <c:v>353.88</c:v>
                </c:pt>
                <c:pt idx="8194">
                  <c:v>353.9</c:v>
                </c:pt>
                <c:pt idx="8195">
                  <c:v>353.92</c:v>
                </c:pt>
                <c:pt idx="8196">
                  <c:v>353.94</c:v>
                </c:pt>
                <c:pt idx="8197">
                  <c:v>353.96</c:v>
                </c:pt>
                <c:pt idx="8198">
                  <c:v>353.98</c:v>
                </c:pt>
                <c:pt idx="8199">
                  <c:v>354</c:v>
                </c:pt>
                <c:pt idx="8200">
                  <c:v>354.02</c:v>
                </c:pt>
                <c:pt idx="8201">
                  <c:v>354.04</c:v>
                </c:pt>
                <c:pt idx="8202">
                  <c:v>354.06</c:v>
                </c:pt>
                <c:pt idx="8203">
                  <c:v>354.08</c:v>
                </c:pt>
                <c:pt idx="8204">
                  <c:v>354.1</c:v>
                </c:pt>
                <c:pt idx="8205">
                  <c:v>354.12</c:v>
                </c:pt>
                <c:pt idx="8206">
                  <c:v>354.14</c:v>
                </c:pt>
                <c:pt idx="8207">
                  <c:v>354.16</c:v>
                </c:pt>
                <c:pt idx="8208">
                  <c:v>354.18</c:v>
                </c:pt>
                <c:pt idx="8209">
                  <c:v>354.2</c:v>
                </c:pt>
                <c:pt idx="8210">
                  <c:v>354.22</c:v>
                </c:pt>
                <c:pt idx="8211">
                  <c:v>354.24</c:v>
                </c:pt>
                <c:pt idx="8212">
                  <c:v>354.26</c:v>
                </c:pt>
                <c:pt idx="8213">
                  <c:v>354.28</c:v>
                </c:pt>
                <c:pt idx="8214">
                  <c:v>354.3</c:v>
                </c:pt>
                <c:pt idx="8215">
                  <c:v>354.32</c:v>
                </c:pt>
                <c:pt idx="8216">
                  <c:v>354.34</c:v>
                </c:pt>
                <c:pt idx="8217">
                  <c:v>354.36</c:v>
                </c:pt>
                <c:pt idx="8218">
                  <c:v>354.38</c:v>
                </c:pt>
                <c:pt idx="8219">
                  <c:v>354.4</c:v>
                </c:pt>
                <c:pt idx="8220">
                  <c:v>354.42</c:v>
                </c:pt>
                <c:pt idx="8221">
                  <c:v>354.44</c:v>
                </c:pt>
                <c:pt idx="8222">
                  <c:v>354.46</c:v>
                </c:pt>
                <c:pt idx="8223">
                  <c:v>354.48</c:v>
                </c:pt>
                <c:pt idx="8224">
                  <c:v>354.5</c:v>
                </c:pt>
                <c:pt idx="8225">
                  <c:v>354.52</c:v>
                </c:pt>
                <c:pt idx="8226">
                  <c:v>354.54</c:v>
                </c:pt>
                <c:pt idx="8227">
                  <c:v>354.56</c:v>
                </c:pt>
                <c:pt idx="8228">
                  <c:v>354.58</c:v>
                </c:pt>
                <c:pt idx="8229">
                  <c:v>354.6</c:v>
                </c:pt>
                <c:pt idx="8230">
                  <c:v>354.62</c:v>
                </c:pt>
                <c:pt idx="8231">
                  <c:v>354.64</c:v>
                </c:pt>
                <c:pt idx="8232">
                  <c:v>354.66</c:v>
                </c:pt>
                <c:pt idx="8233">
                  <c:v>354.68</c:v>
                </c:pt>
                <c:pt idx="8234">
                  <c:v>354.7</c:v>
                </c:pt>
                <c:pt idx="8235">
                  <c:v>354.72</c:v>
                </c:pt>
                <c:pt idx="8236">
                  <c:v>354.74</c:v>
                </c:pt>
                <c:pt idx="8237">
                  <c:v>354.76</c:v>
                </c:pt>
                <c:pt idx="8238">
                  <c:v>354.78</c:v>
                </c:pt>
                <c:pt idx="8239">
                  <c:v>354.8</c:v>
                </c:pt>
                <c:pt idx="8240">
                  <c:v>354.82</c:v>
                </c:pt>
                <c:pt idx="8241">
                  <c:v>354.84</c:v>
                </c:pt>
                <c:pt idx="8242">
                  <c:v>354.86</c:v>
                </c:pt>
                <c:pt idx="8243">
                  <c:v>354.88</c:v>
                </c:pt>
                <c:pt idx="8244">
                  <c:v>354.9</c:v>
                </c:pt>
                <c:pt idx="8245">
                  <c:v>354.92</c:v>
                </c:pt>
                <c:pt idx="8246">
                  <c:v>354.94</c:v>
                </c:pt>
                <c:pt idx="8247">
                  <c:v>354.96</c:v>
                </c:pt>
                <c:pt idx="8248">
                  <c:v>354.98</c:v>
                </c:pt>
                <c:pt idx="8249">
                  <c:v>355</c:v>
                </c:pt>
                <c:pt idx="8250">
                  <c:v>355.02</c:v>
                </c:pt>
                <c:pt idx="8251">
                  <c:v>355.04</c:v>
                </c:pt>
                <c:pt idx="8252">
                  <c:v>355.06</c:v>
                </c:pt>
                <c:pt idx="8253">
                  <c:v>355.08</c:v>
                </c:pt>
                <c:pt idx="8254">
                  <c:v>355.1</c:v>
                </c:pt>
                <c:pt idx="8255">
                  <c:v>355.12</c:v>
                </c:pt>
                <c:pt idx="8256">
                  <c:v>355.14</c:v>
                </c:pt>
                <c:pt idx="8257">
                  <c:v>355.16</c:v>
                </c:pt>
                <c:pt idx="8258">
                  <c:v>355.18</c:v>
                </c:pt>
                <c:pt idx="8259">
                  <c:v>355.2</c:v>
                </c:pt>
                <c:pt idx="8260">
                  <c:v>355.22</c:v>
                </c:pt>
                <c:pt idx="8261">
                  <c:v>355.24</c:v>
                </c:pt>
                <c:pt idx="8262">
                  <c:v>355.26</c:v>
                </c:pt>
                <c:pt idx="8263">
                  <c:v>355.28</c:v>
                </c:pt>
                <c:pt idx="8264">
                  <c:v>355.3</c:v>
                </c:pt>
                <c:pt idx="8265">
                  <c:v>355.32</c:v>
                </c:pt>
                <c:pt idx="8266">
                  <c:v>355.34</c:v>
                </c:pt>
                <c:pt idx="8267">
                  <c:v>355.36</c:v>
                </c:pt>
                <c:pt idx="8268">
                  <c:v>355.38</c:v>
                </c:pt>
                <c:pt idx="8269">
                  <c:v>355.4</c:v>
                </c:pt>
                <c:pt idx="8270">
                  <c:v>355.42</c:v>
                </c:pt>
                <c:pt idx="8271">
                  <c:v>355.44</c:v>
                </c:pt>
                <c:pt idx="8272">
                  <c:v>355.46</c:v>
                </c:pt>
                <c:pt idx="8273">
                  <c:v>355.48</c:v>
                </c:pt>
                <c:pt idx="8274">
                  <c:v>355.5</c:v>
                </c:pt>
                <c:pt idx="8275">
                  <c:v>355.52</c:v>
                </c:pt>
                <c:pt idx="8276">
                  <c:v>355.54</c:v>
                </c:pt>
                <c:pt idx="8277">
                  <c:v>355.56</c:v>
                </c:pt>
                <c:pt idx="8278">
                  <c:v>355.58</c:v>
                </c:pt>
                <c:pt idx="8279">
                  <c:v>355.6</c:v>
                </c:pt>
                <c:pt idx="8280">
                  <c:v>355.62</c:v>
                </c:pt>
                <c:pt idx="8281">
                  <c:v>355.64</c:v>
                </c:pt>
                <c:pt idx="8282">
                  <c:v>355.66</c:v>
                </c:pt>
                <c:pt idx="8283">
                  <c:v>355.68</c:v>
                </c:pt>
                <c:pt idx="8284">
                  <c:v>355.7</c:v>
                </c:pt>
                <c:pt idx="8285">
                  <c:v>355.72</c:v>
                </c:pt>
                <c:pt idx="8286">
                  <c:v>355.74</c:v>
                </c:pt>
                <c:pt idx="8287">
                  <c:v>355.76</c:v>
                </c:pt>
                <c:pt idx="8288">
                  <c:v>355.78</c:v>
                </c:pt>
                <c:pt idx="8289">
                  <c:v>355.8</c:v>
                </c:pt>
                <c:pt idx="8290">
                  <c:v>355.82</c:v>
                </c:pt>
                <c:pt idx="8291">
                  <c:v>355.84</c:v>
                </c:pt>
                <c:pt idx="8292">
                  <c:v>355.86</c:v>
                </c:pt>
                <c:pt idx="8293">
                  <c:v>355.88</c:v>
                </c:pt>
                <c:pt idx="8294">
                  <c:v>355.9</c:v>
                </c:pt>
                <c:pt idx="8295">
                  <c:v>355.92</c:v>
                </c:pt>
                <c:pt idx="8296">
                  <c:v>355.94</c:v>
                </c:pt>
                <c:pt idx="8297">
                  <c:v>355.96</c:v>
                </c:pt>
                <c:pt idx="8298">
                  <c:v>355.98</c:v>
                </c:pt>
                <c:pt idx="8299">
                  <c:v>356</c:v>
                </c:pt>
                <c:pt idx="8300">
                  <c:v>356.02</c:v>
                </c:pt>
                <c:pt idx="8301">
                  <c:v>356.04</c:v>
                </c:pt>
                <c:pt idx="8302">
                  <c:v>356.06</c:v>
                </c:pt>
                <c:pt idx="8303">
                  <c:v>356.08</c:v>
                </c:pt>
                <c:pt idx="8304">
                  <c:v>356.1</c:v>
                </c:pt>
                <c:pt idx="8305">
                  <c:v>356.12</c:v>
                </c:pt>
                <c:pt idx="8306">
                  <c:v>356.14</c:v>
                </c:pt>
                <c:pt idx="8307">
                  <c:v>356.16</c:v>
                </c:pt>
                <c:pt idx="8308">
                  <c:v>356.18</c:v>
                </c:pt>
                <c:pt idx="8309">
                  <c:v>356.2</c:v>
                </c:pt>
                <c:pt idx="8310">
                  <c:v>356.22</c:v>
                </c:pt>
                <c:pt idx="8311">
                  <c:v>356.24</c:v>
                </c:pt>
                <c:pt idx="8312">
                  <c:v>356.26</c:v>
                </c:pt>
                <c:pt idx="8313">
                  <c:v>356.28</c:v>
                </c:pt>
                <c:pt idx="8314">
                  <c:v>356.3</c:v>
                </c:pt>
                <c:pt idx="8315">
                  <c:v>356.32</c:v>
                </c:pt>
                <c:pt idx="8316">
                  <c:v>356.34</c:v>
                </c:pt>
                <c:pt idx="8317">
                  <c:v>356.36</c:v>
                </c:pt>
                <c:pt idx="8318">
                  <c:v>356.38</c:v>
                </c:pt>
                <c:pt idx="8319">
                  <c:v>356.4</c:v>
                </c:pt>
                <c:pt idx="8320">
                  <c:v>356.42</c:v>
                </c:pt>
                <c:pt idx="8321">
                  <c:v>356.44</c:v>
                </c:pt>
                <c:pt idx="8322">
                  <c:v>356.46</c:v>
                </c:pt>
                <c:pt idx="8323">
                  <c:v>356.48</c:v>
                </c:pt>
                <c:pt idx="8324">
                  <c:v>356.5</c:v>
                </c:pt>
                <c:pt idx="8325">
                  <c:v>356.52</c:v>
                </c:pt>
                <c:pt idx="8326">
                  <c:v>356.54</c:v>
                </c:pt>
                <c:pt idx="8327">
                  <c:v>356.56</c:v>
                </c:pt>
                <c:pt idx="8328">
                  <c:v>356.58</c:v>
                </c:pt>
                <c:pt idx="8329">
                  <c:v>356.6</c:v>
                </c:pt>
                <c:pt idx="8330">
                  <c:v>356.62</c:v>
                </c:pt>
                <c:pt idx="8331">
                  <c:v>356.64</c:v>
                </c:pt>
                <c:pt idx="8332">
                  <c:v>356.66</c:v>
                </c:pt>
                <c:pt idx="8333">
                  <c:v>356.68</c:v>
                </c:pt>
                <c:pt idx="8334">
                  <c:v>356.7</c:v>
                </c:pt>
                <c:pt idx="8335">
                  <c:v>356.72</c:v>
                </c:pt>
                <c:pt idx="8336">
                  <c:v>356.74</c:v>
                </c:pt>
                <c:pt idx="8337">
                  <c:v>356.76</c:v>
                </c:pt>
                <c:pt idx="8338">
                  <c:v>356.78</c:v>
                </c:pt>
                <c:pt idx="8339">
                  <c:v>356.8</c:v>
                </c:pt>
                <c:pt idx="8340">
                  <c:v>356.82</c:v>
                </c:pt>
                <c:pt idx="8341">
                  <c:v>356.84</c:v>
                </c:pt>
                <c:pt idx="8342">
                  <c:v>356.86</c:v>
                </c:pt>
                <c:pt idx="8343">
                  <c:v>356.88</c:v>
                </c:pt>
                <c:pt idx="8344">
                  <c:v>356.9</c:v>
                </c:pt>
                <c:pt idx="8345">
                  <c:v>356.92</c:v>
                </c:pt>
                <c:pt idx="8346">
                  <c:v>356.94</c:v>
                </c:pt>
                <c:pt idx="8347">
                  <c:v>356.96</c:v>
                </c:pt>
                <c:pt idx="8348">
                  <c:v>356.98</c:v>
                </c:pt>
                <c:pt idx="8349">
                  <c:v>357</c:v>
                </c:pt>
                <c:pt idx="8350">
                  <c:v>357.02</c:v>
                </c:pt>
                <c:pt idx="8351">
                  <c:v>357.04</c:v>
                </c:pt>
                <c:pt idx="8352">
                  <c:v>357.06</c:v>
                </c:pt>
                <c:pt idx="8353">
                  <c:v>357.08</c:v>
                </c:pt>
                <c:pt idx="8354">
                  <c:v>357.1</c:v>
                </c:pt>
                <c:pt idx="8355">
                  <c:v>357.12</c:v>
                </c:pt>
                <c:pt idx="8356">
                  <c:v>357.14</c:v>
                </c:pt>
                <c:pt idx="8357">
                  <c:v>357.16</c:v>
                </c:pt>
                <c:pt idx="8358">
                  <c:v>357.18</c:v>
                </c:pt>
                <c:pt idx="8359">
                  <c:v>357.2</c:v>
                </c:pt>
                <c:pt idx="8360">
                  <c:v>357.22</c:v>
                </c:pt>
                <c:pt idx="8361">
                  <c:v>357.24</c:v>
                </c:pt>
                <c:pt idx="8362">
                  <c:v>357.26</c:v>
                </c:pt>
                <c:pt idx="8363">
                  <c:v>357.28</c:v>
                </c:pt>
                <c:pt idx="8364">
                  <c:v>357.3</c:v>
                </c:pt>
                <c:pt idx="8365">
                  <c:v>357.32</c:v>
                </c:pt>
                <c:pt idx="8366">
                  <c:v>357.34</c:v>
                </c:pt>
                <c:pt idx="8367">
                  <c:v>357.36</c:v>
                </c:pt>
                <c:pt idx="8368">
                  <c:v>357.38</c:v>
                </c:pt>
                <c:pt idx="8369">
                  <c:v>357.4</c:v>
                </c:pt>
                <c:pt idx="8370">
                  <c:v>357.42</c:v>
                </c:pt>
                <c:pt idx="8371">
                  <c:v>357.44</c:v>
                </c:pt>
                <c:pt idx="8372">
                  <c:v>357.46</c:v>
                </c:pt>
                <c:pt idx="8373">
                  <c:v>357.48</c:v>
                </c:pt>
                <c:pt idx="8374">
                  <c:v>357.5</c:v>
                </c:pt>
                <c:pt idx="8375">
                  <c:v>357.52</c:v>
                </c:pt>
                <c:pt idx="8376">
                  <c:v>357.54</c:v>
                </c:pt>
                <c:pt idx="8377">
                  <c:v>357.56</c:v>
                </c:pt>
                <c:pt idx="8378">
                  <c:v>357.58</c:v>
                </c:pt>
                <c:pt idx="8379">
                  <c:v>357.6</c:v>
                </c:pt>
                <c:pt idx="8380">
                  <c:v>357.62</c:v>
                </c:pt>
                <c:pt idx="8381">
                  <c:v>357.64</c:v>
                </c:pt>
                <c:pt idx="8382">
                  <c:v>357.66</c:v>
                </c:pt>
                <c:pt idx="8383">
                  <c:v>357.68</c:v>
                </c:pt>
                <c:pt idx="8384">
                  <c:v>357.7</c:v>
                </c:pt>
                <c:pt idx="8385">
                  <c:v>357.72</c:v>
                </c:pt>
                <c:pt idx="8386">
                  <c:v>357.74</c:v>
                </c:pt>
                <c:pt idx="8387">
                  <c:v>357.76</c:v>
                </c:pt>
                <c:pt idx="8388">
                  <c:v>357.78</c:v>
                </c:pt>
                <c:pt idx="8389">
                  <c:v>357.8</c:v>
                </c:pt>
                <c:pt idx="8390">
                  <c:v>357.82</c:v>
                </c:pt>
                <c:pt idx="8391">
                  <c:v>357.84</c:v>
                </c:pt>
                <c:pt idx="8392">
                  <c:v>357.86</c:v>
                </c:pt>
                <c:pt idx="8393">
                  <c:v>357.88</c:v>
                </c:pt>
                <c:pt idx="8394">
                  <c:v>357.9</c:v>
                </c:pt>
                <c:pt idx="8395">
                  <c:v>357.92</c:v>
                </c:pt>
                <c:pt idx="8396">
                  <c:v>357.94</c:v>
                </c:pt>
                <c:pt idx="8397">
                  <c:v>357.96</c:v>
                </c:pt>
                <c:pt idx="8398">
                  <c:v>357.98</c:v>
                </c:pt>
                <c:pt idx="8399">
                  <c:v>358</c:v>
                </c:pt>
                <c:pt idx="8400">
                  <c:v>358.02</c:v>
                </c:pt>
                <c:pt idx="8401">
                  <c:v>358.04</c:v>
                </c:pt>
                <c:pt idx="8402">
                  <c:v>358.06</c:v>
                </c:pt>
                <c:pt idx="8403">
                  <c:v>358.08</c:v>
                </c:pt>
                <c:pt idx="8404">
                  <c:v>358.1</c:v>
                </c:pt>
                <c:pt idx="8405">
                  <c:v>358.12</c:v>
                </c:pt>
                <c:pt idx="8406">
                  <c:v>358.14</c:v>
                </c:pt>
                <c:pt idx="8407">
                  <c:v>358.16</c:v>
                </c:pt>
                <c:pt idx="8408">
                  <c:v>358.18</c:v>
                </c:pt>
                <c:pt idx="8409">
                  <c:v>358.2</c:v>
                </c:pt>
                <c:pt idx="8410">
                  <c:v>358.22</c:v>
                </c:pt>
                <c:pt idx="8411">
                  <c:v>358.24</c:v>
                </c:pt>
                <c:pt idx="8412">
                  <c:v>358.26</c:v>
                </c:pt>
                <c:pt idx="8413">
                  <c:v>358.28</c:v>
                </c:pt>
                <c:pt idx="8414">
                  <c:v>358.3</c:v>
                </c:pt>
                <c:pt idx="8415">
                  <c:v>358.32</c:v>
                </c:pt>
                <c:pt idx="8416">
                  <c:v>358.34</c:v>
                </c:pt>
                <c:pt idx="8417">
                  <c:v>358.36</c:v>
                </c:pt>
                <c:pt idx="8418">
                  <c:v>358.38</c:v>
                </c:pt>
                <c:pt idx="8419">
                  <c:v>358.4</c:v>
                </c:pt>
                <c:pt idx="8420">
                  <c:v>358.42</c:v>
                </c:pt>
                <c:pt idx="8421">
                  <c:v>358.44</c:v>
                </c:pt>
                <c:pt idx="8422">
                  <c:v>358.46</c:v>
                </c:pt>
                <c:pt idx="8423">
                  <c:v>358.48</c:v>
                </c:pt>
                <c:pt idx="8424">
                  <c:v>358.5</c:v>
                </c:pt>
                <c:pt idx="8425">
                  <c:v>358.52</c:v>
                </c:pt>
                <c:pt idx="8426">
                  <c:v>358.54</c:v>
                </c:pt>
                <c:pt idx="8427">
                  <c:v>358.56</c:v>
                </c:pt>
                <c:pt idx="8428">
                  <c:v>358.58</c:v>
                </c:pt>
                <c:pt idx="8429">
                  <c:v>358.6</c:v>
                </c:pt>
                <c:pt idx="8430">
                  <c:v>358.62</c:v>
                </c:pt>
                <c:pt idx="8431">
                  <c:v>358.64</c:v>
                </c:pt>
                <c:pt idx="8432">
                  <c:v>358.66</c:v>
                </c:pt>
                <c:pt idx="8433">
                  <c:v>358.68</c:v>
                </c:pt>
                <c:pt idx="8434">
                  <c:v>358.7</c:v>
                </c:pt>
                <c:pt idx="8435">
                  <c:v>358.72</c:v>
                </c:pt>
                <c:pt idx="8436">
                  <c:v>358.74</c:v>
                </c:pt>
                <c:pt idx="8437">
                  <c:v>358.76</c:v>
                </c:pt>
                <c:pt idx="8438">
                  <c:v>358.78</c:v>
                </c:pt>
                <c:pt idx="8439">
                  <c:v>358.8</c:v>
                </c:pt>
                <c:pt idx="8440">
                  <c:v>358.82</c:v>
                </c:pt>
                <c:pt idx="8441">
                  <c:v>358.84</c:v>
                </c:pt>
                <c:pt idx="8442">
                  <c:v>358.86</c:v>
                </c:pt>
                <c:pt idx="8443">
                  <c:v>358.88</c:v>
                </c:pt>
                <c:pt idx="8444">
                  <c:v>358.9</c:v>
                </c:pt>
                <c:pt idx="8445">
                  <c:v>358.92</c:v>
                </c:pt>
                <c:pt idx="8446">
                  <c:v>358.94</c:v>
                </c:pt>
                <c:pt idx="8447">
                  <c:v>358.96</c:v>
                </c:pt>
                <c:pt idx="8448">
                  <c:v>358.98</c:v>
                </c:pt>
                <c:pt idx="8449">
                  <c:v>359</c:v>
                </c:pt>
                <c:pt idx="8450">
                  <c:v>359.02</c:v>
                </c:pt>
                <c:pt idx="8451">
                  <c:v>359.04</c:v>
                </c:pt>
                <c:pt idx="8452">
                  <c:v>359.06</c:v>
                </c:pt>
                <c:pt idx="8453">
                  <c:v>359.08</c:v>
                </c:pt>
                <c:pt idx="8454">
                  <c:v>359.1</c:v>
                </c:pt>
                <c:pt idx="8455">
                  <c:v>359.12</c:v>
                </c:pt>
                <c:pt idx="8456">
                  <c:v>359.14</c:v>
                </c:pt>
                <c:pt idx="8457">
                  <c:v>359.16</c:v>
                </c:pt>
                <c:pt idx="8458">
                  <c:v>359.18</c:v>
                </c:pt>
                <c:pt idx="8459">
                  <c:v>359.2</c:v>
                </c:pt>
                <c:pt idx="8460">
                  <c:v>359.22</c:v>
                </c:pt>
                <c:pt idx="8461">
                  <c:v>359.24</c:v>
                </c:pt>
                <c:pt idx="8462">
                  <c:v>359.26</c:v>
                </c:pt>
                <c:pt idx="8463">
                  <c:v>359.28</c:v>
                </c:pt>
                <c:pt idx="8464">
                  <c:v>359.3</c:v>
                </c:pt>
                <c:pt idx="8465">
                  <c:v>359.32</c:v>
                </c:pt>
                <c:pt idx="8466">
                  <c:v>359.34</c:v>
                </c:pt>
                <c:pt idx="8467">
                  <c:v>359.36</c:v>
                </c:pt>
                <c:pt idx="8468">
                  <c:v>359.38</c:v>
                </c:pt>
                <c:pt idx="8469">
                  <c:v>359.4</c:v>
                </c:pt>
                <c:pt idx="8470">
                  <c:v>359.42</c:v>
                </c:pt>
                <c:pt idx="8471">
                  <c:v>359.44</c:v>
                </c:pt>
                <c:pt idx="8472">
                  <c:v>359.46</c:v>
                </c:pt>
                <c:pt idx="8473">
                  <c:v>359.48</c:v>
                </c:pt>
                <c:pt idx="8474">
                  <c:v>359.5</c:v>
                </c:pt>
                <c:pt idx="8475">
                  <c:v>359.52</c:v>
                </c:pt>
                <c:pt idx="8476">
                  <c:v>359.54</c:v>
                </c:pt>
                <c:pt idx="8477">
                  <c:v>359.56</c:v>
                </c:pt>
                <c:pt idx="8478">
                  <c:v>359.58</c:v>
                </c:pt>
                <c:pt idx="8479">
                  <c:v>359.6</c:v>
                </c:pt>
                <c:pt idx="8480">
                  <c:v>359.62</c:v>
                </c:pt>
                <c:pt idx="8481">
                  <c:v>359.64</c:v>
                </c:pt>
                <c:pt idx="8482">
                  <c:v>359.66</c:v>
                </c:pt>
                <c:pt idx="8483">
                  <c:v>359.68</c:v>
                </c:pt>
                <c:pt idx="8484">
                  <c:v>359.7</c:v>
                </c:pt>
                <c:pt idx="8485">
                  <c:v>359.72</c:v>
                </c:pt>
                <c:pt idx="8486">
                  <c:v>359.74</c:v>
                </c:pt>
                <c:pt idx="8487">
                  <c:v>359.76</c:v>
                </c:pt>
                <c:pt idx="8488">
                  <c:v>359.78</c:v>
                </c:pt>
                <c:pt idx="8489">
                  <c:v>359.8</c:v>
                </c:pt>
                <c:pt idx="8490">
                  <c:v>359.82</c:v>
                </c:pt>
                <c:pt idx="8491">
                  <c:v>359.84</c:v>
                </c:pt>
                <c:pt idx="8492">
                  <c:v>359.86</c:v>
                </c:pt>
                <c:pt idx="8493">
                  <c:v>359.88</c:v>
                </c:pt>
                <c:pt idx="8494">
                  <c:v>359.9</c:v>
                </c:pt>
                <c:pt idx="8495">
                  <c:v>359.92</c:v>
                </c:pt>
                <c:pt idx="8496">
                  <c:v>359.94</c:v>
                </c:pt>
                <c:pt idx="8497">
                  <c:v>359.96</c:v>
                </c:pt>
                <c:pt idx="8498">
                  <c:v>359.98</c:v>
                </c:pt>
                <c:pt idx="8499">
                  <c:v>360</c:v>
                </c:pt>
                <c:pt idx="8500">
                  <c:v>360.02</c:v>
                </c:pt>
                <c:pt idx="8501">
                  <c:v>360.04</c:v>
                </c:pt>
                <c:pt idx="8502">
                  <c:v>360.06</c:v>
                </c:pt>
                <c:pt idx="8503">
                  <c:v>360.08</c:v>
                </c:pt>
                <c:pt idx="8504">
                  <c:v>360.1</c:v>
                </c:pt>
                <c:pt idx="8505">
                  <c:v>360.12</c:v>
                </c:pt>
                <c:pt idx="8506">
                  <c:v>360.14</c:v>
                </c:pt>
                <c:pt idx="8507">
                  <c:v>360.16</c:v>
                </c:pt>
                <c:pt idx="8508">
                  <c:v>360.18</c:v>
                </c:pt>
                <c:pt idx="8509">
                  <c:v>360.2</c:v>
                </c:pt>
                <c:pt idx="8510">
                  <c:v>360.22</c:v>
                </c:pt>
                <c:pt idx="8511">
                  <c:v>360.24</c:v>
                </c:pt>
                <c:pt idx="8512">
                  <c:v>360.26</c:v>
                </c:pt>
                <c:pt idx="8513">
                  <c:v>360.28</c:v>
                </c:pt>
                <c:pt idx="8514">
                  <c:v>360.3</c:v>
                </c:pt>
                <c:pt idx="8515">
                  <c:v>360.32</c:v>
                </c:pt>
                <c:pt idx="8516">
                  <c:v>360.34</c:v>
                </c:pt>
                <c:pt idx="8517">
                  <c:v>360.36</c:v>
                </c:pt>
                <c:pt idx="8518">
                  <c:v>360.38</c:v>
                </c:pt>
                <c:pt idx="8519">
                  <c:v>360.4</c:v>
                </c:pt>
                <c:pt idx="8520">
                  <c:v>360.42</c:v>
                </c:pt>
                <c:pt idx="8521">
                  <c:v>360.44</c:v>
                </c:pt>
                <c:pt idx="8522">
                  <c:v>360.46</c:v>
                </c:pt>
                <c:pt idx="8523">
                  <c:v>360.48</c:v>
                </c:pt>
                <c:pt idx="8524">
                  <c:v>360.5</c:v>
                </c:pt>
                <c:pt idx="8525">
                  <c:v>360.52</c:v>
                </c:pt>
                <c:pt idx="8526">
                  <c:v>360.54</c:v>
                </c:pt>
                <c:pt idx="8527">
                  <c:v>360.56</c:v>
                </c:pt>
                <c:pt idx="8528">
                  <c:v>360.58</c:v>
                </c:pt>
                <c:pt idx="8529">
                  <c:v>360.6</c:v>
                </c:pt>
                <c:pt idx="8530">
                  <c:v>360.62</c:v>
                </c:pt>
                <c:pt idx="8531">
                  <c:v>360.64</c:v>
                </c:pt>
                <c:pt idx="8532">
                  <c:v>360.66</c:v>
                </c:pt>
                <c:pt idx="8533">
                  <c:v>360.68</c:v>
                </c:pt>
                <c:pt idx="8534">
                  <c:v>360.7</c:v>
                </c:pt>
                <c:pt idx="8535">
                  <c:v>360.72</c:v>
                </c:pt>
                <c:pt idx="8536">
                  <c:v>360.74</c:v>
                </c:pt>
                <c:pt idx="8537">
                  <c:v>360.76</c:v>
                </c:pt>
                <c:pt idx="8538">
                  <c:v>360.78</c:v>
                </c:pt>
                <c:pt idx="8539">
                  <c:v>360.8</c:v>
                </c:pt>
                <c:pt idx="8540">
                  <c:v>360.82</c:v>
                </c:pt>
                <c:pt idx="8541">
                  <c:v>360.84</c:v>
                </c:pt>
                <c:pt idx="8542">
                  <c:v>360.86</c:v>
                </c:pt>
                <c:pt idx="8543">
                  <c:v>360.88</c:v>
                </c:pt>
                <c:pt idx="8544">
                  <c:v>360.9</c:v>
                </c:pt>
                <c:pt idx="8545">
                  <c:v>360.92</c:v>
                </c:pt>
                <c:pt idx="8546">
                  <c:v>360.94</c:v>
                </c:pt>
                <c:pt idx="8547">
                  <c:v>360.96</c:v>
                </c:pt>
                <c:pt idx="8548">
                  <c:v>360.98</c:v>
                </c:pt>
                <c:pt idx="8549">
                  <c:v>361</c:v>
                </c:pt>
                <c:pt idx="8550">
                  <c:v>361.02</c:v>
                </c:pt>
                <c:pt idx="8551">
                  <c:v>361.04</c:v>
                </c:pt>
                <c:pt idx="8552">
                  <c:v>361.06</c:v>
                </c:pt>
                <c:pt idx="8553">
                  <c:v>361.08</c:v>
                </c:pt>
                <c:pt idx="8554">
                  <c:v>361.1</c:v>
                </c:pt>
                <c:pt idx="8555">
                  <c:v>361.12</c:v>
                </c:pt>
                <c:pt idx="8556">
                  <c:v>361.14</c:v>
                </c:pt>
                <c:pt idx="8557">
                  <c:v>361.16</c:v>
                </c:pt>
                <c:pt idx="8558">
                  <c:v>361.18</c:v>
                </c:pt>
                <c:pt idx="8559">
                  <c:v>361.2</c:v>
                </c:pt>
                <c:pt idx="8560">
                  <c:v>361.22</c:v>
                </c:pt>
                <c:pt idx="8561">
                  <c:v>361.24</c:v>
                </c:pt>
                <c:pt idx="8562">
                  <c:v>361.26</c:v>
                </c:pt>
                <c:pt idx="8563">
                  <c:v>361.28</c:v>
                </c:pt>
                <c:pt idx="8564">
                  <c:v>361.3</c:v>
                </c:pt>
                <c:pt idx="8565">
                  <c:v>361.32</c:v>
                </c:pt>
                <c:pt idx="8566">
                  <c:v>361.34</c:v>
                </c:pt>
                <c:pt idx="8567">
                  <c:v>361.36</c:v>
                </c:pt>
                <c:pt idx="8568">
                  <c:v>361.38</c:v>
                </c:pt>
                <c:pt idx="8569">
                  <c:v>361.4</c:v>
                </c:pt>
                <c:pt idx="8570">
                  <c:v>361.42</c:v>
                </c:pt>
                <c:pt idx="8571">
                  <c:v>361.44</c:v>
                </c:pt>
                <c:pt idx="8572">
                  <c:v>361.46</c:v>
                </c:pt>
                <c:pt idx="8573">
                  <c:v>361.48</c:v>
                </c:pt>
                <c:pt idx="8574">
                  <c:v>361.5</c:v>
                </c:pt>
                <c:pt idx="8575">
                  <c:v>361.52</c:v>
                </c:pt>
                <c:pt idx="8576">
                  <c:v>361.54</c:v>
                </c:pt>
                <c:pt idx="8577">
                  <c:v>361.56</c:v>
                </c:pt>
                <c:pt idx="8578">
                  <c:v>361.58</c:v>
                </c:pt>
                <c:pt idx="8579">
                  <c:v>361.6</c:v>
                </c:pt>
                <c:pt idx="8580">
                  <c:v>361.62</c:v>
                </c:pt>
                <c:pt idx="8581">
                  <c:v>361.64</c:v>
                </c:pt>
                <c:pt idx="8582">
                  <c:v>361.66</c:v>
                </c:pt>
                <c:pt idx="8583">
                  <c:v>361.68</c:v>
                </c:pt>
                <c:pt idx="8584">
                  <c:v>361.7</c:v>
                </c:pt>
                <c:pt idx="8585">
                  <c:v>361.72</c:v>
                </c:pt>
                <c:pt idx="8586">
                  <c:v>361.74</c:v>
                </c:pt>
                <c:pt idx="8587">
                  <c:v>361.76</c:v>
                </c:pt>
                <c:pt idx="8588">
                  <c:v>361.78</c:v>
                </c:pt>
                <c:pt idx="8589">
                  <c:v>361.8</c:v>
                </c:pt>
                <c:pt idx="8590">
                  <c:v>361.82</c:v>
                </c:pt>
                <c:pt idx="8591">
                  <c:v>361.84</c:v>
                </c:pt>
                <c:pt idx="8592">
                  <c:v>361.86</c:v>
                </c:pt>
                <c:pt idx="8593">
                  <c:v>361.88</c:v>
                </c:pt>
                <c:pt idx="8594">
                  <c:v>361.9</c:v>
                </c:pt>
                <c:pt idx="8595">
                  <c:v>361.92</c:v>
                </c:pt>
                <c:pt idx="8596">
                  <c:v>361.94</c:v>
                </c:pt>
                <c:pt idx="8597">
                  <c:v>361.96</c:v>
                </c:pt>
                <c:pt idx="8598">
                  <c:v>361.98</c:v>
                </c:pt>
                <c:pt idx="8599">
                  <c:v>362</c:v>
                </c:pt>
                <c:pt idx="8600">
                  <c:v>362.02</c:v>
                </c:pt>
                <c:pt idx="8601">
                  <c:v>362.04</c:v>
                </c:pt>
                <c:pt idx="8602">
                  <c:v>362.06</c:v>
                </c:pt>
                <c:pt idx="8603">
                  <c:v>362.08</c:v>
                </c:pt>
                <c:pt idx="8604">
                  <c:v>362.1</c:v>
                </c:pt>
                <c:pt idx="8605">
                  <c:v>362.12</c:v>
                </c:pt>
                <c:pt idx="8606">
                  <c:v>362.14</c:v>
                </c:pt>
                <c:pt idx="8607">
                  <c:v>362.16</c:v>
                </c:pt>
                <c:pt idx="8608">
                  <c:v>362.18</c:v>
                </c:pt>
                <c:pt idx="8609">
                  <c:v>362.2</c:v>
                </c:pt>
                <c:pt idx="8610">
                  <c:v>362.22</c:v>
                </c:pt>
                <c:pt idx="8611">
                  <c:v>362.24</c:v>
                </c:pt>
                <c:pt idx="8612">
                  <c:v>362.26</c:v>
                </c:pt>
                <c:pt idx="8613">
                  <c:v>362.28</c:v>
                </c:pt>
                <c:pt idx="8614">
                  <c:v>362.3</c:v>
                </c:pt>
                <c:pt idx="8615">
                  <c:v>362.32</c:v>
                </c:pt>
                <c:pt idx="8616">
                  <c:v>362.34</c:v>
                </c:pt>
                <c:pt idx="8617">
                  <c:v>362.36</c:v>
                </c:pt>
                <c:pt idx="8618">
                  <c:v>362.38</c:v>
                </c:pt>
                <c:pt idx="8619">
                  <c:v>362.4</c:v>
                </c:pt>
                <c:pt idx="8620">
                  <c:v>362.42</c:v>
                </c:pt>
                <c:pt idx="8621">
                  <c:v>362.44</c:v>
                </c:pt>
                <c:pt idx="8622">
                  <c:v>362.46</c:v>
                </c:pt>
                <c:pt idx="8623">
                  <c:v>362.48</c:v>
                </c:pt>
                <c:pt idx="8624">
                  <c:v>362.5</c:v>
                </c:pt>
                <c:pt idx="8625">
                  <c:v>362.52</c:v>
                </c:pt>
                <c:pt idx="8626">
                  <c:v>362.54</c:v>
                </c:pt>
                <c:pt idx="8627">
                  <c:v>362.56</c:v>
                </c:pt>
                <c:pt idx="8628">
                  <c:v>362.58</c:v>
                </c:pt>
                <c:pt idx="8629">
                  <c:v>362.6</c:v>
                </c:pt>
                <c:pt idx="8630">
                  <c:v>362.62</c:v>
                </c:pt>
                <c:pt idx="8631">
                  <c:v>362.64</c:v>
                </c:pt>
                <c:pt idx="8632">
                  <c:v>362.66</c:v>
                </c:pt>
                <c:pt idx="8633">
                  <c:v>362.68</c:v>
                </c:pt>
                <c:pt idx="8634">
                  <c:v>362.7</c:v>
                </c:pt>
                <c:pt idx="8635">
                  <c:v>362.72</c:v>
                </c:pt>
                <c:pt idx="8636">
                  <c:v>362.74</c:v>
                </c:pt>
                <c:pt idx="8637">
                  <c:v>362.76</c:v>
                </c:pt>
                <c:pt idx="8638">
                  <c:v>362.78</c:v>
                </c:pt>
                <c:pt idx="8639">
                  <c:v>362.8</c:v>
                </c:pt>
                <c:pt idx="8640">
                  <c:v>362.82</c:v>
                </c:pt>
                <c:pt idx="8641">
                  <c:v>362.84</c:v>
                </c:pt>
                <c:pt idx="8642">
                  <c:v>362.86</c:v>
                </c:pt>
                <c:pt idx="8643">
                  <c:v>362.88</c:v>
                </c:pt>
                <c:pt idx="8644">
                  <c:v>362.9</c:v>
                </c:pt>
                <c:pt idx="8645">
                  <c:v>362.92</c:v>
                </c:pt>
                <c:pt idx="8646">
                  <c:v>362.94</c:v>
                </c:pt>
                <c:pt idx="8647">
                  <c:v>362.96</c:v>
                </c:pt>
                <c:pt idx="8648">
                  <c:v>362.98</c:v>
                </c:pt>
                <c:pt idx="8649">
                  <c:v>363</c:v>
                </c:pt>
                <c:pt idx="8650">
                  <c:v>363.02</c:v>
                </c:pt>
                <c:pt idx="8651">
                  <c:v>363.04</c:v>
                </c:pt>
                <c:pt idx="8652">
                  <c:v>363.06</c:v>
                </c:pt>
                <c:pt idx="8653">
                  <c:v>363.08</c:v>
                </c:pt>
                <c:pt idx="8654">
                  <c:v>363.1</c:v>
                </c:pt>
                <c:pt idx="8655">
                  <c:v>363.12</c:v>
                </c:pt>
                <c:pt idx="8656">
                  <c:v>363.14</c:v>
                </c:pt>
                <c:pt idx="8657">
                  <c:v>363.16</c:v>
                </c:pt>
                <c:pt idx="8658">
                  <c:v>363.18</c:v>
                </c:pt>
                <c:pt idx="8659">
                  <c:v>363.2</c:v>
                </c:pt>
                <c:pt idx="8660">
                  <c:v>363.22</c:v>
                </c:pt>
                <c:pt idx="8661">
                  <c:v>363.24</c:v>
                </c:pt>
                <c:pt idx="8662">
                  <c:v>363.26</c:v>
                </c:pt>
                <c:pt idx="8663">
                  <c:v>363.28</c:v>
                </c:pt>
                <c:pt idx="8664">
                  <c:v>363.3</c:v>
                </c:pt>
                <c:pt idx="8665">
                  <c:v>363.32</c:v>
                </c:pt>
                <c:pt idx="8666">
                  <c:v>363.34</c:v>
                </c:pt>
                <c:pt idx="8667">
                  <c:v>363.36</c:v>
                </c:pt>
                <c:pt idx="8668">
                  <c:v>363.38</c:v>
                </c:pt>
                <c:pt idx="8669">
                  <c:v>363.4</c:v>
                </c:pt>
                <c:pt idx="8670">
                  <c:v>363.42</c:v>
                </c:pt>
                <c:pt idx="8671">
                  <c:v>363.44</c:v>
                </c:pt>
                <c:pt idx="8672">
                  <c:v>363.46</c:v>
                </c:pt>
                <c:pt idx="8673">
                  <c:v>363.48</c:v>
                </c:pt>
                <c:pt idx="8674">
                  <c:v>363.5</c:v>
                </c:pt>
                <c:pt idx="8675">
                  <c:v>363.52</c:v>
                </c:pt>
                <c:pt idx="8676">
                  <c:v>363.54</c:v>
                </c:pt>
                <c:pt idx="8677">
                  <c:v>363.56</c:v>
                </c:pt>
                <c:pt idx="8678">
                  <c:v>363.58</c:v>
                </c:pt>
                <c:pt idx="8679">
                  <c:v>363.6</c:v>
                </c:pt>
                <c:pt idx="8680">
                  <c:v>363.62</c:v>
                </c:pt>
                <c:pt idx="8681">
                  <c:v>363.64</c:v>
                </c:pt>
                <c:pt idx="8682">
                  <c:v>363.66</c:v>
                </c:pt>
                <c:pt idx="8683">
                  <c:v>363.68</c:v>
                </c:pt>
                <c:pt idx="8684">
                  <c:v>363.7</c:v>
                </c:pt>
                <c:pt idx="8685">
                  <c:v>363.72</c:v>
                </c:pt>
                <c:pt idx="8686">
                  <c:v>363.74</c:v>
                </c:pt>
                <c:pt idx="8687">
                  <c:v>363.76</c:v>
                </c:pt>
                <c:pt idx="8688">
                  <c:v>363.78</c:v>
                </c:pt>
                <c:pt idx="8689">
                  <c:v>363.8</c:v>
                </c:pt>
                <c:pt idx="8690">
                  <c:v>363.82</c:v>
                </c:pt>
                <c:pt idx="8691">
                  <c:v>363.84</c:v>
                </c:pt>
                <c:pt idx="8692">
                  <c:v>363.86</c:v>
                </c:pt>
                <c:pt idx="8693">
                  <c:v>363.88</c:v>
                </c:pt>
                <c:pt idx="8694">
                  <c:v>363.9</c:v>
                </c:pt>
                <c:pt idx="8695">
                  <c:v>363.92</c:v>
                </c:pt>
                <c:pt idx="8696">
                  <c:v>363.94</c:v>
                </c:pt>
                <c:pt idx="8697">
                  <c:v>363.96</c:v>
                </c:pt>
                <c:pt idx="8698">
                  <c:v>363.98</c:v>
                </c:pt>
                <c:pt idx="8699">
                  <c:v>364</c:v>
                </c:pt>
                <c:pt idx="8700">
                  <c:v>364.02</c:v>
                </c:pt>
                <c:pt idx="8701">
                  <c:v>364.04</c:v>
                </c:pt>
                <c:pt idx="8702">
                  <c:v>364.06</c:v>
                </c:pt>
                <c:pt idx="8703">
                  <c:v>364.08</c:v>
                </c:pt>
                <c:pt idx="8704">
                  <c:v>364.1</c:v>
                </c:pt>
                <c:pt idx="8705">
                  <c:v>364.12</c:v>
                </c:pt>
                <c:pt idx="8706">
                  <c:v>364.14</c:v>
                </c:pt>
                <c:pt idx="8707">
                  <c:v>364.16</c:v>
                </c:pt>
                <c:pt idx="8708">
                  <c:v>364.18</c:v>
                </c:pt>
                <c:pt idx="8709">
                  <c:v>364.2</c:v>
                </c:pt>
                <c:pt idx="8710">
                  <c:v>364.22</c:v>
                </c:pt>
                <c:pt idx="8711">
                  <c:v>364.24</c:v>
                </c:pt>
                <c:pt idx="8712">
                  <c:v>364.26</c:v>
                </c:pt>
                <c:pt idx="8713">
                  <c:v>364.28</c:v>
                </c:pt>
                <c:pt idx="8714">
                  <c:v>364.3</c:v>
                </c:pt>
                <c:pt idx="8715">
                  <c:v>364.32</c:v>
                </c:pt>
                <c:pt idx="8716">
                  <c:v>364.34</c:v>
                </c:pt>
                <c:pt idx="8717">
                  <c:v>364.36</c:v>
                </c:pt>
                <c:pt idx="8718">
                  <c:v>364.38</c:v>
                </c:pt>
                <c:pt idx="8719">
                  <c:v>364.4</c:v>
                </c:pt>
                <c:pt idx="8720">
                  <c:v>364.42</c:v>
                </c:pt>
                <c:pt idx="8721">
                  <c:v>364.44</c:v>
                </c:pt>
                <c:pt idx="8722">
                  <c:v>364.46</c:v>
                </c:pt>
                <c:pt idx="8723">
                  <c:v>364.48</c:v>
                </c:pt>
                <c:pt idx="8724">
                  <c:v>364.5</c:v>
                </c:pt>
                <c:pt idx="8725">
                  <c:v>364.52</c:v>
                </c:pt>
                <c:pt idx="8726">
                  <c:v>364.54</c:v>
                </c:pt>
                <c:pt idx="8727">
                  <c:v>364.56</c:v>
                </c:pt>
                <c:pt idx="8728">
                  <c:v>364.58</c:v>
                </c:pt>
                <c:pt idx="8729">
                  <c:v>364.6</c:v>
                </c:pt>
                <c:pt idx="8730">
                  <c:v>364.62</c:v>
                </c:pt>
                <c:pt idx="8731">
                  <c:v>364.64</c:v>
                </c:pt>
                <c:pt idx="8732">
                  <c:v>364.66</c:v>
                </c:pt>
                <c:pt idx="8733">
                  <c:v>364.68</c:v>
                </c:pt>
                <c:pt idx="8734">
                  <c:v>364.7</c:v>
                </c:pt>
                <c:pt idx="8735">
                  <c:v>364.72</c:v>
                </c:pt>
                <c:pt idx="8736">
                  <c:v>364.74</c:v>
                </c:pt>
                <c:pt idx="8737">
                  <c:v>364.76</c:v>
                </c:pt>
                <c:pt idx="8738">
                  <c:v>364.78</c:v>
                </c:pt>
                <c:pt idx="8739">
                  <c:v>364.8</c:v>
                </c:pt>
                <c:pt idx="8740">
                  <c:v>364.82</c:v>
                </c:pt>
                <c:pt idx="8741">
                  <c:v>364.84</c:v>
                </c:pt>
                <c:pt idx="8742">
                  <c:v>364.86</c:v>
                </c:pt>
                <c:pt idx="8743">
                  <c:v>364.88</c:v>
                </c:pt>
                <c:pt idx="8744">
                  <c:v>364.9</c:v>
                </c:pt>
                <c:pt idx="8745">
                  <c:v>364.92</c:v>
                </c:pt>
                <c:pt idx="8746">
                  <c:v>364.94</c:v>
                </c:pt>
                <c:pt idx="8747">
                  <c:v>364.96</c:v>
                </c:pt>
                <c:pt idx="8748">
                  <c:v>364.98</c:v>
                </c:pt>
                <c:pt idx="8749">
                  <c:v>365</c:v>
                </c:pt>
                <c:pt idx="8750">
                  <c:v>365.02</c:v>
                </c:pt>
                <c:pt idx="8751">
                  <c:v>365.04</c:v>
                </c:pt>
                <c:pt idx="8752">
                  <c:v>365.06</c:v>
                </c:pt>
                <c:pt idx="8753">
                  <c:v>365.08</c:v>
                </c:pt>
                <c:pt idx="8754">
                  <c:v>365.1</c:v>
                </c:pt>
                <c:pt idx="8755">
                  <c:v>365.12</c:v>
                </c:pt>
                <c:pt idx="8756">
                  <c:v>365.14</c:v>
                </c:pt>
                <c:pt idx="8757">
                  <c:v>365.16</c:v>
                </c:pt>
                <c:pt idx="8758">
                  <c:v>365.18</c:v>
                </c:pt>
                <c:pt idx="8759">
                  <c:v>365.2</c:v>
                </c:pt>
                <c:pt idx="8760">
                  <c:v>365.22</c:v>
                </c:pt>
                <c:pt idx="8761">
                  <c:v>365.24</c:v>
                </c:pt>
                <c:pt idx="8762">
                  <c:v>365.26</c:v>
                </c:pt>
                <c:pt idx="8763">
                  <c:v>365.28</c:v>
                </c:pt>
                <c:pt idx="8764">
                  <c:v>365.3</c:v>
                </c:pt>
                <c:pt idx="8765">
                  <c:v>365.32</c:v>
                </c:pt>
                <c:pt idx="8766">
                  <c:v>365.34</c:v>
                </c:pt>
                <c:pt idx="8767">
                  <c:v>365.36</c:v>
                </c:pt>
                <c:pt idx="8768">
                  <c:v>365.38</c:v>
                </c:pt>
                <c:pt idx="8769">
                  <c:v>365.4</c:v>
                </c:pt>
                <c:pt idx="8770">
                  <c:v>365.42</c:v>
                </c:pt>
                <c:pt idx="8771">
                  <c:v>365.44</c:v>
                </c:pt>
                <c:pt idx="8772">
                  <c:v>365.46</c:v>
                </c:pt>
                <c:pt idx="8773">
                  <c:v>365.48</c:v>
                </c:pt>
                <c:pt idx="8774">
                  <c:v>365.5</c:v>
                </c:pt>
                <c:pt idx="8775">
                  <c:v>365.52</c:v>
                </c:pt>
                <c:pt idx="8776">
                  <c:v>365.54</c:v>
                </c:pt>
                <c:pt idx="8777">
                  <c:v>365.56</c:v>
                </c:pt>
                <c:pt idx="8778">
                  <c:v>365.58</c:v>
                </c:pt>
                <c:pt idx="8779">
                  <c:v>365.6</c:v>
                </c:pt>
                <c:pt idx="8780">
                  <c:v>365.62</c:v>
                </c:pt>
                <c:pt idx="8781">
                  <c:v>365.64</c:v>
                </c:pt>
                <c:pt idx="8782">
                  <c:v>365.66</c:v>
                </c:pt>
                <c:pt idx="8783">
                  <c:v>365.68</c:v>
                </c:pt>
                <c:pt idx="8784">
                  <c:v>365.7</c:v>
                </c:pt>
                <c:pt idx="8785">
                  <c:v>365.72</c:v>
                </c:pt>
                <c:pt idx="8786">
                  <c:v>365.74</c:v>
                </c:pt>
                <c:pt idx="8787">
                  <c:v>365.76</c:v>
                </c:pt>
                <c:pt idx="8788">
                  <c:v>365.78</c:v>
                </c:pt>
                <c:pt idx="8789">
                  <c:v>365.8</c:v>
                </c:pt>
                <c:pt idx="8790">
                  <c:v>365.82</c:v>
                </c:pt>
                <c:pt idx="8791">
                  <c:v>365.84</c:v>
                </c:pt>
                <c:pt idx="8792">
                  <c:v>365.86</c:v>
                </c:pt>
                <c:pt idx="8793">
                  <c:v>365.88</c:v>
                </c:pt>
                <c:pt idx="8794">
                  <c:v>365.9</c:v>
                </c:pt>
                <c:pt idx="8795">
                  <c:v>365.92</c:v>
                </c:pt>
                <c:pt idx="8796">
                  <c:v>365.94</c:v>
                </c:pt>
                <c:pt idx="8797">
                  <c:v>365.96</c:v>
                </c:pt>
                <c:pt idx="8798">
                  <c:v>365.98</c:v>
                </c:pt>
                <c:pt idx="8799">
                  <c:v>366</c:v>
                </c:pt>
                <c:pt idx="8800">
                  <c:v>366.02</c:v>
                </c:pt>
                <c:pt idx="8801">
                  <c:v>366.04</c:v>
                </c:pt>
                <c:pt idx="8802">
                  <c:v>366.06</c:v>
                </c:pt>
                <c:pt idx="8803">
                  <c:v>366.08</c:v>
                </c:pt>
                <c:pt idx="8804">
                  <c:v>366.1</c:v>
                </c:pt>
                <c:pt idx="8805">
                  <c:v>366.12</c:v>
                </c:pt>
                <c:pt idx="8806">
                  <c:v>366.14</c:v>
                </c:pt>
                <c:pt idx="8807">
                  <c:v>366.16</c:v>
                </c:pt>
                <c:pt idx="8808">
                  <c:v>366.18</c:v>
                </c:pt>
                <c:pt idx="8809">
                  <c:v>366.2</c:v>
                </c:pt>
                <c:pt idx="8810">
                  <c:v>366.22</c:v>
                </c:pt>
                <c:pt idx="8811">
                  <c:v>366.24</c:v>
                </c:pt>
                <c:pt idx="8812">
                  <c:v>366.26</c:v>
                </c:pt>
                <c:pt idx="8813">
                  <c:v>366.28</c:v>
                </c:pt>
                <c:pt idx="8814">
                  <c:v>366.3</c:v>
                </c:pt>
                <c:pt idx="8815">
                  <c:v>366.32</c:v>
                </c:pt>
                <c:pt idx="8816">
                  <c:v>366.34</c:v>
                </c:pt>
                <c:pt idx="8817">
                  <c:v>366.36</c:v>
                </c:pt>
                <c:pt idx="8818">
                  <c:v>366.38</c:v>
                </c:pt>
                <c:pt idx="8819">
                  <c:v>366.4</c:v>
                </c:pt>
                <c:pt idx="8820">
                  <c:v>366.42</c:v>
                </c:pt>
                <c:pt idx="8821">
                  <c:v>366.44</c:v>
                </c:pt>
                <c:pt idx="8822">
                  <c:v>366.46</c:v>
                </c:pt>
                <c:pt idx="8823">
                  <c:v>366.48</c:v>
                </c:pt>
                <c:pt idx="8824">
                  <c:v>366.5</c:v>
                </c:pt>
                <c:pt idx="8825">
                  <c:v>366.52</c:v>
                </c:pt>
                <c:pt idx="8826">
                  <c:v>366.54</c:v>
                </c:pt>
                <c:pt idx="8827">
                  <c:v>366.56</c:v>
                </c:pt>
                <c:pt idx="8828">
                  <c:v>366.58</c:v>
                </c:pt>
                <c:pt idx="8829">
                  <c:v>366.6</c:v>
                </c:pt>
                <c:pt idx="8830">
                  <c:v>366.62</c:v>
                </c:pt>
                <c:pt idx="8831">
                  <c:v>366.64</c:v>
                </c:pt>
                <c:pt idx="8832">
                  <c:v>366.66</c:v>
                </c:pt>
                <c:pt idx="8833">
                  <c:v>366.68</c:v>
                </c:pt>
                <c:pt idx="8834">
                  <c:v>366.7</c:v>
                </c:pt>
                <c:pt idx="8835">
                  <c:v>366.72</c:v>
                </c:pt>
                <c:pt idx="8836">
                  <c:v>366.74</c:v>
                </c:pt>
                <c:pt idx="8837">
                  <c:v>366.76</c:v>
                </c:pt>
                <c:pt idx="8838">
                  <c:v>366.78</c:v>
                </c:pt>
                <c:pt idx="8839">
                  <c:v>366.8</c:v>
                </c:pt>
                <c:pt idx="8840">
                  <c:v>366.82</c:v>
                </c:pt>
                <c:pt idx="8841">
                  <c:v>366.84</c:v>
                </c:pt>
                <c:pt idx="8842">
                  <c:v>366.86</c:v>
                </c:pt>
                <c:pt idx="8843">
                  <c:v>366.88</c:v>
                </c:pt>
                <c:pt idx="8844">
                  <c:v>366.9</c:v>
                </c:pt>
                <c:pt idx="8845">
                  <c:v>366.92</c:v>
                </c:pt>
                <c:pt idx="8846">
                  <c:v>366.94</c:v>
                </c:pt>
                <c:pt idx="8847">
                  <c:v>366.96</c:v>
                </c:pt>
                <c:pt idx="8848">
                  <c:v>366.98</c:v>
                </c:pt>
                <c:pt idx="8849">
                  <c:v>367</c:v>
                </c:pt>
                <c:pt idx="8850">
                  <c:v>367.02</c:v>
                </c:pt>
                <c:pt idx="8851">
                  <c:v>367.04</c:v>
                </c:pt>
                <c:pt idx="8852">
                  <c:v>367.06</c:v>
                </c:pt>
                <c:pt idx="8853">
                  <c:v>367.08</c:v>
                </c:pt>
                <c:pt idx="8854">
                  <c:v>367.1</c:v>
                </c:pt>
                <c:pt idx="8855">
                  <c:v>367.12</c:v>
                </c:pt>
                <c:pt idx="8856">
                  <c:v>367.14</c:v>
                </c:pt>
                <c:pt idx="8857">
                  <c:v>367.16</c:v>
                </c:pt>
                <c:pt idx="8858">
                  <c:v>367.18</c:v>
                </c:pt>
                <c:pt idx="8859">
                  <c:v>367.2</c:v>
                </c:pt>
                <c:pt idx="8860">
                  <c:v>367.22</c:v>
                </c:pt>
                <c:pt idx="8861">
                  <c:v>367.24</c:v>
                </c:pt>
                <c:pt idx="8862">
                  <c:v>367.26</c:v>
                </c:pt>
                <c:pt idx="8863">
                  <c:v>367.28</c:v>
                </c:pt>
                <c:pt idx="8864">
                  <c:v>367.3</c:v>
                </c:pt>
                <c:pt idx="8865">
                  <c:v>367.32</c:v>
                </c:pt>
                <c:pt idx="8866">
                  <c:v>367.34</c:v>
                </c:pt>
                <c:pt idx="8867">
                  <c:v>367.36</c:v>
                </c:pt>
                <c:pt idx="8868">
                  <c:v>367.38</c:v>
                </c:pt>
                <c:pt idx="8869">
                  <c:v>367.4</c:v>
                </c:pt>
                <c:pt idx="8870">
                  <c:v>367.42</c:v>
                </c:pt>
                <c:pt idx="8871">
                  <c:v>367.44</c:v>
                </c:pt>
                <c:pt idx="8872">
                  <c:v>367.46</c:v>
                </c:pt>
                <c:pt idx="8873">
                  <c:v>367.48</c:v>
                </c:pt>
                <c:pt idx="8874">
                  <c:v>367.5</c:v>
                </c:pt>
                <c:pt idx="8875">
                  <c:v>367.52</c:v>
                </c:pt>
                <c:pt idx="8876">
                  <c:v>367.54</c:v>
                </c:pt>
                <c:pt idx="8877">
                  <c:v>367.56</c:v>
                </c:pt>
                <c:pt idx="8878">
                  <c:v>367.58</c:v>
                </c:pt>
                <c:pt idx="8879">
                  <c:v>367.6</c:v>
                </c:pt>
                <c:pt idx="8880">
                  <c:v>367.62</c:v>
                </c:pt>
                <c:pt idx="8881">
                  <c:v>367.64</c:v>
                </c:pt>
                <c:pt idx="8882">
                  <c:v>367.66</c:v>
                </c:pt>
                <c:pt idx="8883">
                  <c:v>367.68</c:v>
                </c:pt>
                <c:pt idx="8884">
                  <c:v>367.7</c:v>
                </c:pt>
                <c:pt idx="8885">
                  <c:v>367.72</c:v>
                </c:pt>
                <c:pt idx="8886">
                  <c:v>367.74</c:v>
                </c:pt>
                <c:pt idx="8887">
                  <c:v>367.76</c:v>
                </c:pt>
                <c:pt idx="8888">
                  <c:v>367.78</c:v>
                </c:pt>
                <c:pt idx="8889">
                  <c:v>367.8</c:v>
                </c:pt>
                <c:pt idx="8890">
                  <c:v>367.82</c:v>
                </c:pt>
                <c:pt idx="8891">
                  <c:v>367.84</c:v>
                </c:pt>
                <c:pt idx="8892">
                  <c:v>367.86</c:v>
                </c:pt>
                <c:pt idx="8893">
                  <c:v>367.88</c:v>
                </c:pt>
                <c:pt idx="8894">
                  <c:v>367.9</c:v>
                </c:pt>
                <c:pt idx="8895">
                  <c:v>367.92</c:v>
                </c:pt>
                <c:pt idx="8896">
                  <c:v>367.94</c:v>
                </c:pt>
                <c:pt idx="8897">
                  <c:v>367.96</c:v>
                </c:pt>
                <c:pt idx="8898">
                  <c:v>367.98</c:v>
                </c:pt>
                <c:pt idx="8899">
                  <c:v>368</c:v>
                </c:pt>
                <c:pt idx="8900">
                  <c:v>368.02</c:v>
                </c:pt>
                <c:pt idx="8901">
                  <c:v>368.04</c:v>
                </c:pt>
                <c:pt idx="8902">
                  <c:v>368.06</c:v>
                </c:pt>
                <c:pt idx="8903">
                  <c:v>368.08</c:v>
                </c:pt>
                <c:pt idx="8904">
                  <c:v>368.1</c:v>
                </c:pt>
                <c:pt idx="8905">
                  <c:v>368.12</c:v>
                </c:pt>
                <c:pt idx="8906">
                  <c:v>368.14</c:v>
                </c:pt>
                <c:pt idx="8907">
                  <c:v>368.16</c:v>
                </c:pt>
                <c:pt idx="8908">
                  <c:v>368.18</c:v>
                </c:pt>
                <c:pt idx="8909">
                  <c:v>368.2</c:v>
                </c:pt>
                <c:pt idx="8910">
                  <c:v>368.22</c:v>
                </c:pt>
                <c:pt idx="8911">
                  <c:v>368.24</c:v>
                </c:pt>
                <c:pt idx="8912">
                  <c:v>368.26</c:v>
                </c:pt>
                <c:pt idx="8913">
                  <c:v>368.28</c:v>
                </c:pt>
                <c:pt idx="8914">
                  <c:v>368.3</c:v>
                </c:pt>
                <c:pt idx="8915">
                  <c:v>368.32</c:v>
                </c:pt>
                <c:pt idx="8916">
                  <c:v>368.34</c:v>
                </c:pt>
                <c:pt idx="8917">
                  <c:v>368.36</c:v>
                </c:pt>
                <c:pt idx="8918">
                  <c:v>368.38</c:v>
                </c:pt>
                <c:pt idx="8919">
                  <c:v>368.4</c:v>
                </c:pt>
                <c:pt idx="8920">
                  <c:v>368.42</c:v>
                </c:pt>
                <c:pt idx="8921">
                  <c:v>368.44</c:v>
                </c:pt>
                <c:pt idx="8922">
                  <c:v>368.46</c:v>
                </c:pt>
                <c:pt idx="8923">
                  <c:v>368.48</c:v>
                </c:pt>
                <c:pt idx="8924">
                  <c:v>368.5</c:v>
                </c:pt>
                <c:pt idx="8925">
                  <c:v>368.52</c:v>
                </c:pt>
                <c:pt idx="8926">
                  <c:v>368.54</c:v>
                </c:pt>
                <c:pt idx="8927">
                  <c:v>368.56</c:v>
                </c:pt>
                <c:pt idx="8928">
                  <c:v>368.58</c:v>
                </c:pt>
                <c:pt idx="8929">
                  <c:v>368.6</c:v>
                </c:pt>
                <c:pt idx="8930">
                  <c:v>368.62</c:v>
                </c:pt>
                <c:pt idx="8931">
                  <c:v>368.64</c:v>
                </c:pt>
                <c:pt idx="8932">
                  <c:v>368.66</c:v>
                </c:pt>
                <c:pt idx="8933">
                  <c:v>368.68</c:v>
                </c:pt>
                <c:pt idx="8934">
                  <c:v>368.7</c:v>
                </c:pt>
                <c:pt idx="8935">
                  <c:v>368.72</c:v>
                </c:pt>
                <c:pt idx="8936">
                  <c:v>368.74</c:v>
                </c:pt>
                <c:pt idx="8937">
                  <c:v>368.76</c:v>
                </c:pt>
                <c:pt idx="8938">
                  <c:v>368.78</c:v>
                </c:pt>
                <c:pt idx="8939">
                  <c:v>368.8</c:v>
                </c:pt>
                <c:pt idx="8940">
                  <c:v>368.82</c:v>
                </c:pt>
                <c:pt idx="8941">
                  <c:v>368.84</c:v>
                </c:pt>
                <c:pt idx="8942">
                  <c:v>368.86</c:v>
                </c:pt>
                <c:pt idx="8943">
                  <c:v>368.88</c:v>
                </c:pt>
                <c:pt idx="8944">
                  <c:v>368.9</c:v>
                </c:pt>
                <c:pt idx="8945">
                  <c:v>368.92</c:v>
                </c:pt>
                <c:pt idx="8946">
                  <c:v>368.94</c:v>
                </c:pt>
                <c:pt idx="8947">
                  <c:v>368.96</c:v>
                </c:pt>
                <c:pt idx="8948">
                  <c:v>368.98</c:v>
                </c:pt>
                <c:pt idx="8949">
                  <c:v>369</c:v>
                </c:pt>
                <c:pt idx="8950">
                  <c:v>369.02</c:v>
                </c:pt>
                <c:pt idx="8951">
                  <c:v>369.04</c:v>
                </c:pt>
                <c:pt idx="8952">
                  <c:v>369.06</c:v>
                </c:pt>
                <c:pt idx="8953">
                  <c:v>369.08</c:v>
                </c:pt>
                <c:pt idx="8954">
                  <c:v>369.1</c:v>
                </c:pt>
                <c:pt idx="8955">
                  <c:v>369.12</c:v>
                </c:pt>
                <c:pt idx="8956">
                  <c:v>369.14</c:v>
                </c:pt>
                <c:pt idx="8957">
                  <c:v>369.16</c:v>
                </c:pt>
                <c:pt idx="8958">
                  <c:v>369.18</c:v>
                </c:pt>
                <c:pt idx="8959">
                  <c:v>369.2</c:v>
                </c:pt>
                <c:pt idx="8960">
                  <c:v>369.22</c:v>
                </c:pt>
                <c:pt idx="8961">
                  <c:v>369.24</c:v>
                </c:pt>
                <c:pt idx="8962">
                  <c:v>369.26</c:v>
                </c:pt>
                <c:pt idx="8963">
                  <c:v>369.28</c:v>
                </c:pt>
                <c:pt idx="8964">
                  <c:v>369.3</c:v>
                </c:pt>
                <c:pt idx="8965">
                  <c:v>369.32</c:v>
                </c:pt>
                <c:pt idx="8966">
                  <c:v>369.34</c:v>
                </c:pt>
                <c:pt idx="8967">
                  <c:v>369.36</c:v>
                </c:pt>
                <c:pt idx="8968">
                  <c:v>369.38</c:v>
                </c:pt>
                <c:pt idx="8969">
                  <c:v>369.4</c:v>
                </c:pt>
                <c:pt idx="8970">
                  <c:v>369.42</c:v>
                </c:pt>
                <c:pt idx="8971">
                  <c:v>369.44</c:v>
                </c:pt>
                <c:pt idx="8972">
                  <c:v>369.46</c:v>
                </c:pt>
                <c:pt idx="8973">
                  <c:v>369.48</c:v>
                </c:pt>
                <c:pt idx="8974">
                  <c:v>369.5</c:v>
                </c:pt>
                <c:pt idx="8975">
                  <c:v>369.52</c:v>
                </c:pt>
                <c:pt idx="8976">
                  <c:v>369.54</c:v>
                </c:pt>
                <c:pt idx="8977">
                  <c:v>369.56</c:v>
                </c:pt>
                <c:pt idx="8978">
                  <c:v>369.58</c:v>
                </c:pt>
                <c:pt idx="8979">
                  <c:v>369.6</c:v>
                </c:pt>
                <c:pt idx="8980">
                  <c:v>369.62</c:v>
                </c:pt>
                <c:pt idx="8981">
                  <c:v>369.64</c:v>
                </c:pt>
                <c:pt idx="8982">
                  <c:v>369.66</c:v>
                </c:pt>
                <c:pt idx="8983">
                  <c:v>369.68</c:v>
                </c:pt>
                <c:pt idx="8984">
                  <c:v>369.7</c:v>
                </c:pt>
                <c:pt idx="8985">
                  <c:v>369.72</c:v>
                </c:pt>
                <c:pt idx="8986">
                  <c:v>369.74</c:v>
                </c:pt>
                <c:pt idx="8987">
                  <c:v>369.76</c:v>
                </c:pt>
                <c:pt idx="8988">
                  <c:v>369.78</c:v>
                </c:pt>
                <c:pt idx="8989">
                  <c:v>369.8</c:v>
                </c:pt>
                <c:pt idx="8990">
                  <c:v>369.82</c:v>
                </c:pt>
                <c:pt idx="8991">
                  <c:v>369.84</c:v>
                </c:pt>
                <c:pt idx="8992">
                  <c:v>369.86</c:v>
                </c:pt>
                <c:pt idx="8993">
                  <c:v>369.88</c:v>
                </c:pt>
                <c:pt idx="8994">
                  <c:v>369.9</c:v>
                </c:pt>
                <c:pt idx="8995">
                  <c:v>369.92</c:v>
                </c:pt>
                <c:pt idx="8996">
                  <c:v>369.94</c:v>
                </c:pt>
                <c:pt idx="8997">
                  <c:v>369.96</c:v>
                </c:pt>
                <c:pt idx="8998">
                  <c:v>369.98</c:v>
                </c:pt>
                <c:pt idx="8999">
                  <c:v>370</c:v>
                </c:pt>
                <c:pt idx="9000">
                  <c:v>370.02</c:v>
                </c:pt>
                <c:pt idx="9001">
                  <c:v>370.04</c:v>
                </c:pt>
                <c:pt idx="9002">
                  <c:v>370.06</c:v>
                </c:pt>
                <c:pt idx="9003">
                  <c:v>370.08</c:v>
                </c:pt>
                <c:pt idx="9004">
                  <c:v>370.1</c:v>
                </c:pt>
                <c:pt idx="9005">
                  <c:v>370.12</c:v>
                </c:pt>
                <c:pt idx="9006">
                  <c:v>370.14</c:v>
                </c:pt>
                <c:pt idx="9007">
                  <c:v>370.16</c:v>
                </c:pt>
                <c:pt idx="9008">
                  <c:v>370.18</c:v>
                </c:pt>
                <c:pt idx="9009">
                  <c:v>370.2</c:v>
                </c:pt>
                <c:pt idx="9010">
                  <c:v>370.22</c:v>
                </c:pt>
                <c:pt idx="9011">
                  <c:v>370.24</c:v>
                </c:pt>
                <c:pt idx="9012">
                  <c:v>370.26</c:v>
                </c:pt>
                <c:pt idx="9013">
                  <c:v>370.28</c:v>
                </c:pt>
                <c:pt idx="9014">
                  <c:v>370.3</c:v>
                </c:pt>
                <c:pt idx="9015">
                  <c:v>370.32</c:v>
                </c:pt>
                <c:pt idx="9016">
                  <c:v>370.34</c:v>
                </c:pt>
                <c:pt idx="9017">
                  <c:v>370.36</c:v>
                </c:pt>
                <c:pt idx="9018">
                  <c:v>370.38</c:v>
                </c:pt>
                <c:pt idx="9019">
                  <c:v>370.4</c:v>
                </c:pt>
                <c:pt idx="9020">
                  <c:v>370.42</c:v>
                </c:pt>
                <c:pt idx="9021">
                  <c:v>370.44</c:v>
                </c:pt>
                <c:pt idx="9022">
                  <c:v>370.46</c:v>
                </c:pt>
                <c:pt idx="9023">
                  <c:v>370.48</c:v>
                </c:pt>
                <c:pt idx="9024">
                  <c:v>370.5</c:v>
                </c:pt>
                <c:pt idx="9025">
                  <c:v>370.52</c:v>
                </c:pt>
                <c:pt idx="9026">
                  <c:v>370.54</c:v>
                </c:pt>
                <c:pt idx="9027">
                  <c:v>370.56</c:v>
                </c:pt>
                <c:pt idx="9028">
                  <c:v>370.58</c:v>
                </c:pt>
                <c:pt idx="9029">
                  <c:v>370.6</c:v>
                </c:pt>
                <c:pt idx="9030">
                  <c:v>370.62</c:v>
                </c:pt>
                <c:pt idx="9031">
                  <c:v>370.64</c:v>
                </c:pt>
                <c:pt idx="9032">
                  <c:v>370.66</c:v>
                </c:pt>
                <c:pt idx="9033">
                  <c:v>370.68</c:v>
                </c:pt>
                <c:pt idx="9034">
                  <c:v>370.7</c:v>
                </c:pt>
                <c:pt idx="9035">
                  <c:v>370.72</c:v>
                </c:pt>
                <c:pt idx="9036">
                  <c:v>370.74</c:v>
                </c:pt>
                <c:pt idx="9037">
                  <c:v>370.76</c:v>
                </c:pt>
                <c:pt idx="9038">
                  <c:v>370.78</c:v>
                </c:pt>
                <c:pt idx="9039">
                  <c:v>370.8</c:v>
                </c:pt>
                <c:pt idx="9040">
                  <c:v>370.82</c:v>
                </c:pt>
                <c:pt idx="9041">
                  <c:v>370.84</c:v>
                </c:pt>
                <c:pt idx="9042">
                  <c:v>370.86</c:v>
                </c:pt>
                <c:pt idx="9043">
                  <c:v>370.88</c:v>
                </c:pt>
                <c:pt idx="9044">
                  <c:v>370.9</c:v>
                </c:pt>
                <c:pt idx="9045">
                  <c:v>370.92</c:v>
                </c:pt>
                <c:pt idx="9046">
                  <c:v>370.94</c:v>
                </c:pt>
                <c:pt idx="9047">
                  <c:v>370.96</c:v>
                </c:pt>
                <c:pt idx="9048">
                  <c:v>370.98</c:v>
                </c:pt>
                <c:pt idx="9049">
                  <c:v>371</c:v>
                </c:pt>
                <c:pt idx="9050">
                  <c:v>371.02</c:v>
                </c:pt>
                <c:pt idx="9051">
                  <c:v>371.04</c:v>
                </c:pt>
                <c:pt idx="9052">
                  <c:v>371.06</c:v>
                </c:pt>
                <c:pt idx="9053">
                  <c:v>371.08</c:v>
                </c:pt>
                <c:pt idx="9054">
                  <c:v>371.1</c:v>
                </c:pt>
                <c:pt idx="9055">
                  <c:v>371.12</c:v>
                </c:pt>
                <c:pt idx="9056">
                  <c:v>371.14</c:v>
                </c:pt>
                <c:pt idx="9057">
                  <c:v>371.16</c:v>
                </c:pt>
                <c:pt idx="9058">
                  <c:v>371.18</c:v>
                </c:pt>
                <c:pt idx="9059">
                  <c:v>371.2</c:v>
                </c:pt>
                <c:pt idx="9060">
                  <c:v>371.22</c:v>
                </c:pt>
                <c:pt idx="9061">
                  <c:v>371.24</c:v>
                </c:pt>
                <c:pt idx="9062">
                  <c:v>371.26</c:v>
                </c:pt>
                <c:pt idx="9063">
                  <c:v>371.28</c:v>
                </c:pt>
                <c:pt idx="9064">
                  <c:v>371.3</c:v>
                </c:pt>
                <c:pt idx="9065">
                  <c:v>371.32</c:v>
                </c:pt>
                <c:pt idx="9066">
                  <c:v>371.34</c:v>
                </c:pt>
                <c:pt idx="9067">
                  <c:v>371.36</c:v>
                </c:pt>
                <c:pt idx="9068">
                  <c:v>371.38</c:v>
                </c:pt>
                <c:pt idx="9069">
                  <c:v>371.4</c:v>
                </c:pt>
                <c:pt idx="9070">
                  <c:v>371.42</c:v>
                </c:pt>
                <c:pt idx="9071">
                  <c:v>371.44</c:v>
                </c:pt>
                <c:pt idx="9072">
                  <c:v>371.46</c:v>
                </c:pt>
                <c:pt idx="9073">
                  <c:v>371.48</c:v>
                </c:pt>
                <c:pt idx="9074">
                  <c:v>371.5</c:v>
                </c:pt>
                <c:pt idx="9075">
                  <c:v>371.52</c:v>
                </c:pt>
                <c:pt idx="9076">
                  <c:v>371.54</c:v>
                </c:pt>
                <c:pt idx="9077">
                  <c:v>371.56</c:v>
                </c:pt>
                <c:pt idx="9078">
                  <c:v>371.58</c:v>
                </c:pt>
                <c:pt idx="9079">
                  <c:v>371.6</c:v>
                </c:pt>
                <c:pt idx="9080">
                  <c:v>371.62</c:v>
                </c:pt>
                <c:pt idx="9081">
                  <c:v>371.64</c:v>
                </c:pt>
                <c:pt idx="9082">
                  <c:v>371.66</c:v>
                </c:pt>
                <c:pt idx="9083">
                  <c:v>371.68</c:v>
                </c:pt>
                <c:pt idx="9084">
                  <c:v>371.7</c:v>
                </c:pt>
                <c:pt idx="9085">
                  <c:v>371.72</c:v>
                </c:pt>
                <c:pt idx="9086">
                  <c:v>371.74</c:v>
                </c:pt>
                <c:pt idx="9087">
                  <c:v>371.76</c:v>
                </c:pt>
                <c:pt idx="9088">
                  <c:v>371.78</c:v>
                </c:pt>
                <c:pt idx="9089">
                  <c:v>371.8</c:v>
                </c:pt>
                <c:pt idx="9090">
                  <c:v>371.82</c:v>
                </c:pt>
                <c:pt idx="9091">
                  <c:v>371.84</c:v>
                </c:pt>
                <c:pt idx="9092">
                  <c:v>371.86</c:v>
                </c:pt>
                <c:pt idx="9093">
                  <c:v>371.88</c:v>
                </c:pt>
                <c:pt idx="9094">
                  <c:v>371.9</c:v>
                </c:pt>
                <c:pt idx="9095">
                  <c:v>371.92</c:v>
                </c:pt>
                <c:pt idx="9096">
                  <c:v>371.94</c:v>
                </c:pt>
                <c:pt idx="9097">
                  <c:v>371.96</c:v>
                </c:pt>
                <c:pt idx="9098">
                  <c:v>371.98</c:v>
                </c:pt>
                <c:pt idx="9099">
                  <c:v>372</c:v>
                </c:pt>
                <c:pt idx="9100">
                  <c:v>372.02</c:v>
                </c:pt>
                <c:pt idx="9101">
                  <c:v>372.04</c:v>
                </c:pt>
                <c:pt idx="9102">
                  <c:v>372.06</c:v>
                </c:pt>
                <c:pt idx="9103">
                  <c:v>372.08</c:v>
                </c:pt>
                <c:pt idx="9104">
                  <c:v>372.1</c:v>
                </c:pt>
                <c:pt idx="9105">
                  <c:v>372.12</c:v>
                </c:pt>
                <c:pt idx="9106">
                  <c:v>372.14</c:v>
                </c:pt>
                <c:pt idx="9107">
                  <c:v>372.16</c:v>
                </c:pt>
                <c:pt idx="9108">
                  <c:v>372.18</c:v>
                </c:pt>
                <c:pt idx="9109">
                  <c:v>372.2</c:v>
                </c:pt>
                <c:pt idx="9110">
                  <c:v>372.22</c:v>
                </c:pt>
                <c:pt idx="9111">
                  <c:v>372.24</c:v>
                </c:pt>
                <c:pt idx="9112">
                  <c:v>372.26</c:v>
                </c:pt>
                <c:pt idx="9113">
                  <c:v>372.28</c:v>
                </c:pt>
                <c:pt idx="9114">
                  <c:v>372.3</c:v>
                </c:pt>
                <c:pt idx="9115">
                  <c:v>372.32</c:v>
                </c:pt>
                <c:pt idx="9116">
                  <c:v>372.34</c:v>
                </c:pt>
                <c:pt idx="9117">
                  <c:v>372.36</c:v>
                </c:pt>
                <c:pt idx="9118">
                  <c:v>372.38</c:v>
                </c:pt>
                <c:pt idx="9119">
                  <c:v>372.4</c:v>
                </c:pt>
                <c:pt idx="9120">
                  <c:v>372.42</c:v>
                </c:pt>
                <c:pt idx="9121">
                  <c:v>372.44</c:v>
                </c:pt>
                <c:pt idx="9122">
                  <c:v>372.46</c:v>
                </c:pt>
                <c:pt idx="9123">
                  <c:v>372.48</c:v>
                </c:pt>
                <c:pt idx="9124">
                  <c:v>372.5</c:v>
                </c:pt>
                <c:pt idx="9125">
                  <c:v>372.52</c:v>
                </c:pt>
                <c:pt idx="9126">
                  <c:v>372.54</c:v>
                </c:pt>
                <c:pt idx="9127">
                  <c:v>372.56</c:v>
                </c:pt>
                <c:pt idx="9128">
                  <c:v>372.58</c:v>
                </c:pt>
                <c:pt idx="9129">
                  <c:v>372.6</c:v>
                </c:pt>
                <c:pt idx="9130">
                  <c:v>372.62</c:v>
                </c:pt>
                <c:pt idx="9131">
                  <c:v>372.64</c:v>
                </c:pt>
                <c:pt idx="9132">
                  <c:v>372.66</c:v>
                </c:pt>
                <c:pt idx="9133">
                  <c:v>372.68</c:v>
                </c:pt>
                <c:pt idx="9134">
                  <c:v>372.7</c:v>
                </c:pt>
                <c:pt idx="9135">
                  <c:v>372.72</c:v>
                </c:pt>
                <c:pt idx="9136">
                  <c:v>372.74</c:v>
                </c:pt>
                <c:pt idx="9137">
                  <c:v>372.76</c:v>
                </c:pt>
                <c:pt idx="9138">
                  <c:v>372.78</c:v>
                </c:pt>
                <c:pt idx="9139">
                  <c:v>372.8</c:v>
                </c:pt>
                <c:pt idx="9140">
                  <c:v>372.82</c:v>
                </c:pt>
                <c:pt idx="9141">
                  <c:v>372.84</c:v>
                </c:pt>
                <c:pt idx="9142">
                  <c:v>372.86</c:v>
                </c:pt>
                <c:pt idx="9143">
                  <c:v>372.88</c:v>
                </c:pt>
                <c:pt idx="9144">
                  <c:v>372.9</c:v>
                </c:pt>
                <c:pt idx="9145">
                  <c:v>372.92</c:v>
                </c:pt>
                <c:pt idx="9146">
                  <c:v>372.94</c:v>
                </c:pt>
                <c:pt idx="9147">
                  <c:v>372.96</c:v>
                </c:pt>
                <c:pt idx="9148">
                  <c:v>372.98</c:v>
                </c:pt>
                <c:pt idx="9149">
                  <c:v>373</c:v>
                </c:pt>
                <c:pt idx="9150">
                  <c:v>373.02</c:v>
                </c:pt>
                <c:pt idx="9151">
                  <c:v>373.04</c:v>
                </c:pt>
                <c:pt idx="9152">
                  <c:v>373.06</c:v>
                </c:pt>
                <c:pt idx="9153">
                  <c:v>373.08</c:v>
                </c:pt>
                <c:pt idx="9154">
                  <c:v>373.1</c:v>
                </c:pt>
                <c:pt idx="9155">
                  <c:v>373.12</c:v>
                </c:pt>
                <c:pt idx="9156">
                  <c:v>373.14</c:v>
                </c:pt>
                <c:pt idx="9157">
                  <c:v>373.16</c:v>
                </c:pt>
                <c:pt idx="9158">
                  <c:v>373.18</c:v>
                </c:pt>
                <c:pt idx="9159">
                  <c:v>373.2</c:v>
                </c:pt>
                <c:pt idx="9160">
                  <c:v>373.22</c:v>
                </c:pt>
                <c:pt idx="9161">
                  <c:v>373.24</c:v>
                </c:pt>
                <c:pt idx="9162">
                  <c:v>373.26</c:v>
                </c:pt>
                <c:pt idx="9163">
                  <c:v>373.28</c:v>
                </c:pt>
                <c:pt idx="9164">
                  <c:v>373.3</c:v>
                </c:pt>
                <c:pt idx="9165">
                  <c:v>373.32</c:v>
                </c:pt>
                <c:pt idx="9166">
                  <c:v>373.34</c:v>
                </c:pt>
                <c:pt idx="9167">
                  <c:v>373.36</c:v>
                </c:pt>
                <c:pt idx="9168">
                  <c:v>373.38</c:v>
                </c:pt>
                <c:pt idx="9169">
                  <c:v>373.4</c:v>
                </c:pt>
                <c:pt idx="9170">
                  <c:v>373.42</c:v>
                </c:pt>
                <c:pt idx="9171">
                  <c:v>373.44</c:v>
                </c:pt>
                <c:pt idx="9172">
                  <c:v>373.46</c:v>
                </c:pt>
                <c:pt idx="9173">
                  <c:v>373.48</c:v>
                </c:pt>
                <c:pt idx="9174">
                  <c:v>373.5</c:v>
                </c:pt>
                <c:pt idx="9175">
                  <c:v>373.52</c:v>
                </c:pt>
                <c:pt idx="9176">
                  <c:v>373.54</c:v>
                </c:pt>
                <c:pt idx="9177">
                  <c:v>373.56</c:v>
                </c:pt>
                <c:pt idx="9178">
                  <c:v>373.58</c:v>
                </c:pt>
                <c:pt idx="9179">
                  <c:v>373.6</c:v>
                </c:pt>
                <c:pt idx="9180">
                  <c:v>373.62</c:v>
                </c:pt>
                <c:pt idx="9181">
                  <c:v>373.64</c:v>
                </c:pt>
                <c:pt idx="9182">
                  <c:v>373.66</c:v>
                </c:pt>
                <c:pt idx="9183">
                  <c:v>373.68</c:v>
                </c:pt>
                <c:pt idx="9184">
                  <c:v>373.7</c:v>
                </c:pt>
                <c:pt idx="9185">
                  <c:v>373.72</c:v>
                </c:pt>
                <c:pt idx="9186">
                  <c:v>373.74</c:v>
                </c:pt>
                <c:pt idx="9187">
                  <c:v>373.76</c:v>
                </c:pt>
                <c:pt idx="9188">
                  <c:v>373.78</c:v>
                </c:pt>
                <c:pt idx="9189">
                  <c:v>373.8</c:v>
                </c:pt>
                <c:pt idx="9190">
                  <c:v>373.82</c:v>
                </c:pt>
                <c:pt idx="9191">
                  <c:v>373.84</c:v>
                </c:pt>
                <c:pt idx="9192">
                  <c:v>373.86</c:v>
                </c:pt>
                <c:pt idx="9193">
                  <c:v>373.88</c:v>
                </c:pt>
                <c:pt idx="9194">
                  <c:v>373.9</c:v>
                </c:pt>
                <c:pt idx="9195">
                  <c:v>373.92</c:v>
                </c:pt>
                <c:pt idx="9196">
                  <c:v>373.94</c:v>
                </c:pt>
                <c:pt idx="9197">
                  <c:v>373.96</c:v>
                </c:pt>
                <c:pt idx="9198">
                  <c:v>373.98</c:v>
                </c:pt>
                <c:pt idx="9199">
                  <c:v>374</c:v>
                </c:pt>
                <c:pt idx="9200">
                  <c:v>374.02</c:v>
                </c:pt>
                <c:pt idx="9201">
                  <c:v>374.04</c:v>
                </c:pt>
                <c:pt idx="9202">
                  <c:v>374.06</c:v>
                </c:pt>
                <c:pt idx="9203">
                  <c:v>374.08</c:v>
                </c:pt>
                <c:pt idx="9204">
                  <c:v>374.1</c:v>
                </c:pt>
                <c:pt idx="9205">
                  <c:v>374.12</c:v>
                </c:pt>
                <c:pt idx="9206">
                  <c:v>374.14</c:v>
                </c:pt>
                <c:pt idx="9207">
                  <c:v>374.16</c:v>
                </c:pt>
                <c:pt idx="9208">
                  <c:v>374.18</c:v>
                </c:pt>
                <c:pt idx="9209">
                  <c:v>374.2</c:v>
                </c:pt>
                <c:pt idx="9210">
                  <c:v>374.22</c:v>
                </c:pt>
                <c:pt idx="9211">
                  <c:v>374.24</c:v>
                </c:pt>
                <c:pt idx="9212">
                  <c:v>374.26</c:v>
                </c:pt>
                <c:pt idx="9213">
                  <c:v>374.28</c:v>
                </c:pt>
                <c:pt idx="9214">
                  <c:v>374.3</c:v>
                </c:pt>
                <c:pt idx="9215">
                  <c:v>374.32</c:v>
                </c:pt>
                <c:pt idx="9216">
                  <c:v>374.34</c:v>
                </c:pt>
                <c:pt idx="9217">
                  <c:v>374.36</c:v>
                </c:pt>
                <c:pt idx="9218">
                  <c:v>374.38</c:v>
                </c:pt>
                <c:pt idx="9219">
                  <c:v>374.4</c:v>
                </c:pt>
                <c:pt idx="9220">
                  <c:v>374.42</c:v>
                </c:pt>
                <c:pt idx="9221">
                  <c:v>374.44</c:v>
                </c:pt>
                <c:pt idx="9222">
                  <c:v>374.46</c:v>
                </c:pt>
                <c:pt idx="9223">
                  <c:v>374.48</c:v>
                </c:pt>
                <c:pt idx="9224">
                  <c:v>374.5</c:v>
                </c:pt>
                <c:pt idx="9225">
                  <c:v>374.52</c:v>
                </c:pt>
                <c:pt idx="9226">
                  <c:v>374.54</c:v>
                </c:pt>
                <c:pt idx="9227">
                  <c:v>374.56</c:v>
                </c:pt>
                <c:pt idx="9228">
                  <c:v>374.58</c:v>
                </c:pt>
                <c:pt idx="9229">
                  <c:v>374.6</c:v>
                </c:pt>
                <c:pt idx="9230">
                  <c:v>374.62</c:v>
                </c:pt>
                <c:pt idx="9231">
                  <c:v>374.64</c:v>
                </c:pt>
                <c:pt idx="9232">
                  <c:v>374.66</c:v>
                </c:pt>
                <c:pt idx="9233">
                  <c:v>374.68</c:v>
                </c:pt>
                <c:pt idx="9234">
                  <c:v>374.7</c:v>
                </c:pt>
                <c:pt idx="9235">
                  <c:v>374.72</c:v>
                </c:pt>
                <c:pt idx="9236">
                  <c:v>374.74</c:v>
                </c:pt>
                <c:pt idx="9237">
                  <c:v>374.76</c:v>
                </c:pt>
                <c:pt idx="9238">
                  <c:v>374.78</c:v>
                </c:pt>
                <c:pt idx="9239">
                  <c:v>374.8</c:v>
                </c:pt>
                <c:pt idx="9240">
                  <c:v>374.82</c:v>
                </c:pt>
                <c:pt idx="9241">
                  <c:v>374.84</c:v>
                </c:pt>
                <c:pt idx="9242">
                  <c:v>374.86</c:v>
                </c:pt>
                <c:pt idx="9243">
                  <c:v>374.88</c:v>
                </c:pt>
                <c:pt idx="9244">
                  <c:v>374.9</c:v>
                </c:pt>
                <c:pt idx="9245">
                  <c:v>374.92</c:v>
                </c:pt>
                <c:pt idx="9246">
                  <c:v>374.94</c:v>
                </c:pt>
                <c:pt idx="9247">
                  <c:v>374.96</c:v>
                </c:pt>
                <c:pt idx="9248">
                  <c:v>374.98</c:v>
                </c:pt>
                <c:pt idx="9249">
                  <c:v>375</c:v>
                </c:pt>
                <c:pt idx="9250">
                  <c:v>375.02</c:v>
                </c:pt>
                <c:pt idx="9251">
                  <c:v>375.04</c:v>
                </c:pt>
                <c:pt idx="9252">
                  <c:v>375.06</c:v>
                </c:pt>
                <c:pt idx="9253">
                  <c:v>375.08</c:v>
                </c:pt>
                <c:pt idx="9254">
                  <c:v>375.1</c:v>
                </c:pt>
                <c:pt idx="9255">
                  <c:v>375.12</c:v>
                </c:pt>
                <c:pt idx="9256">
                  <c:v>375.14</c:v>
                </c:pt>
                <c:pt idx="9257">
                  <c:v>375.16</c:v>
                </c:pt>
                <c:pt idx="9258">
                  <c:v>375.18</c:v>
                </c:pt>
                <c:pt idx="9259">
                  <c:v>375.2</c:v>
                </c:pt>
                <c:pt idx="9260">
                  <c:v>375.22</c:v>
                </c:pt>
                <c:pt idx="9261">
                  <c:v>375.24</c:v>
                </c:pt>
                <c:pt idx="9262">
                  <c:v>375.26</c:v>
                </c:pt>
                <c:pt idx="9263">
                  <c:v>375.28</c:v>
                </c:pt>
                <c:pt idx="9264">
                  <c:v>375.3</c:v>
                </c:pt>
                <c:pt idx="9265">
                  <c:v>375.32</c:v>
                </c:pt>
                <c:pt idx="9266">
                  <c:v>375.34</c:v>
                </c:pt>
                <c:pt idx="9267">
                  <c:v>375.36</c:v>
                </c:pt>
                <c:pt idx="9268">
                  <c:v>375.38</c:v>
                </c:pt>
                <c:pt idx="9269">
                  <c:v>375.4</c:v>
                </c:pt>
                <c:pt idx="9270">
                  <c:v>375.42</c:v>
                </c:pt>
                <c:pt idx="9271">
                  <c:v>375.44</c:v>
                </c:pt>
                <c:pt idx="9272">
                  <c:v>375.46</c:v>
                </c:pt>
                <c:pt idx="9273">
                  <c:v>375.48</c:v>
                </c:pt>
                <c:pt idx="9274">
                  <c:v>375.5</c:v>
                </c:pt>
                <c:pt idx="9275">
                  <c:v>375.52</c:v>
                </c:pt>
                <c:pt idx="9276">
                  <c:v>375.54</c:v>
                </c:pt>
                <c:pt idx="9277">
                  <c:v>375.56</c:v>
                </c:pt>
                <c:pt idx="9278">
                  <c:v>375.58</c:v>
                </c:pt>
                <c:pt idx="9279">
                  <c:v>375.6</c:v>
                </c:pt>
                <c:pt idx="9280">
                  <c:v>375.62</c:v>
                </c:pt>
                <c:pt idx="9281">
                  <c:v>375.64</c:v>
                </c:pt>
                <c:pt idx="9282">
                  <c:v>375.66</c:v>
                </c:pt>
                <c:pt idx="9283">
                  <c:v>375.68</c:v>
                </c:pt>
                <c:pt idx="9284">
                  <c:v>375.7</c:v>
                </c:pt>
                <c:pt idx="9285">
                  <c:v>375.72</c:v>
                </c:pt>
                <c:pt idx="9286">
                  <c:v>375.74</c:v>
                </c:pt>
                <c:pt idx="9287">
                  <c:v>375.76</c:v>
                </c:pt>
                <c:pt idx="9288">
                  <c:v>375.78</c:v>
                </c:pt>
                <c:pt idx="9289">
                  <c:v>375.8</c:v>
                </c:pt>
                <c:pt idx="9290">
                  <c:v>375.82</c:v>
                </c:pt>
                <c:pt idx="9291">
                  <c:v>375.84</c:v>
                </c:pt>
                <c:pt idx="9292">
                  <c:v>375.86</c:v>
                </c:pt>
                <c:pt idx="9293">
                  <c:v>375.88</c:v>
                </c:pt>
                <c:pt idx="9294">
                  <c:v>375.9</c:v>
                </c:pt>
                <c:pt idx="9295">
                  <c:v>375.92</c:v>
                </c:pt>
                <c:pt idx="9296">
                  <c:v>375.94</c:v>
                </c:pt>
                <c:pt idx="9297">
                  <c:v>375.96</c:v>
                </c:pt>
                <c:pt idx="9298">
                  <c:v>375.98</c:v>
                </c:pt>
                <c:pt idx="9299">
                  <c:v>376</c:v>
                </c:pt>
                <c:pt idx="9300">
                  <c:v>376.02</c:v>
                </c:pt>
                <c:pt idx="9301">
                  <c:v>376.04</c:v>
                </c:pt>
                <c:pt idx="9302">
                  <c:v>376.06</c:v>
                </c:pt>
                <c:pt idx="9303">
                  <c:v>376.08</c:v>
                </c:pt>
                <c:pt idx="9304">
                  <c:v>376.1</c:v>
                </c:pt>
                <c:pt idx="9305">
                  <c:v>376.12</c:v>
                </c:pt>
                <c:pt idx="9306">
                  <c:v>376.14</c:v>
                </c:pt>
                <c:pt idx="9307">
                  <c:v>376.16</c:v>
                </c:pt>
                <c:pt idx="9308">
                  <c:v>376.18</c:v>
                </c:pt>
                <c:pt idx="9309">
                  <c:v>376.2</c:v>
                </c:pt>
                <c:pt idx="9310">
                  <c:v>376.22</c:v>
                </c:pt>
                <c:pt idx="9311">
                  <c:v>376.24</c:v>
                </c:pt>
                <c:pt idx="9312">
                  <c:v>376.26</c:v>
                </c:pt>
                <c:pt idx="9313">
                  <c:v>376.28</c:v>
                </c:pt>
                <c:pt idx="9314">
                  <c:v>376.3</c:v>
                </c:pt>
                <c:pt idx="9315">
                  <c:v>376.32</c:v>
                </c:pt>
                <c:pt idx="9316">
                  <c:v>376.34</c:v>
                </c:pt>
                <c:pt idx="9317">
                  <c:v>376.36</c:v>
                </c:pt>
                <c:pt idx="9318">
                  <c:v>376.38</c:v>
                </c:pt>
                <c:pt idx="9319">
                  <c:v>376.4</c:v>
                </c:pt>
                <c:pt idx="9320">
                  <c:v>376.42</c:v>
                </c:pt>
                <c:pt idx="9321">
                  <c:v>376.44</c:v>
                </c:pt>
                <c:pt idx="9322">
                  <c:v>376.46</c:v>
                </c:pt>
                <c:pt idx="9323">
                  <c:v>376.48</c:v>
                </c:pt>
                <c:pt idx="9324">
                  <c:v>376.5</c:v>
                </c:pt>
                <c:pt idx="9325">
                  <c:v>376.52</c:v>
                </c:pt>
                <c:pt idx="9326">
                  <c:v>376.54</c:v>
                </c:pt>
                <c:pt idx="9327">
                  <c:v>376.56</c:v>
                </c:pt>
                <c:pt idx="9328">
                  <c:v>376.58</c:v>
                </c:pt>
                <c:pt idx="9329">
                  <c:v>376.6</c:v>
                </c:pt>
                <c:pt idx="9330">
                  <c:v>376.62</c:v>
                </c:pt>
                <c:pt idx="9331">
                  <c:v>376.64</c:v>
                </c:pt>
                <c:pt idx="9332">
                  <c:v>376.66</c:v>
                </c:pt>
                <c:pt idx="9333">
                  <c:v>376.68</c:v>
                </c:pt>
                <c:pt idx="9334">
                  <c:v>376.7</c:v>
                </c:pt>
                <c:pt idx="9335">
                  <c:v>376.72</c:v>
                </c:pt>
                <c:pt idx="9336">
                  <c:v>376.74</c:v>
                </c:pt>
                <c:pt idx="9337">
                  <c:v>376.76</c:v>
                </c:pt>
                <c:pt idx="9338">
                  <c:v>376.78</c:v>
                </c:pt>
                <c:pt idx="9339">
                  <c:v>376.8</c:v>
                </c:pt>
                <c:pt idx="9340">
                  <c:v>376.82</c:v>
                </c:pt>
                <c:pt idx="9341">
                  <c:v>376.84</c:v>
                </c:pt>
                <c:pt idx="9342">
                  <c:v>376.86</c:v>
                </c:pt>
                <c:pt idx="9343">
                  <c:v>376.88</c:v>
                </c:pt>
                <c:pt idx="9344">
                  <c:v>376.9</c:v>
                </c:pt>
                <c:pt idx="9345">
                  <c:v>376.92</c:v>
                </c:pt>
                <c:pt idx="9346">
                  <c:v>376.94</c:v>
                </c:pt>
                <c:pt idx="9347">
                  <c:v>376.96</c:v>
                </c:pt>
                <c:pt idx="9348">
                  <c:v>376.98</c:v>
                </c:pt>
                <c:pt idx="9349">
                  <c:v>377</c:v>
                </c:pt>
                <c:pt idx="9350">
                  <c:v>377.02</c:v>
                </c:pt>
                <c:pt idx="9351">
                  <c:v>377.04</c:v>
                </c:pt>
                <c:pt idx="9352">
                  <c:v>377.06</c:v>
                </c:pt>
                <c:pt idx="9353">
                  <c:v>377.08</c:v>
                </c:pt>
                <c:pt idx="9354">
                  <c:v>377.1</c:v>
                </c:pt>
                <c:pt idx="9355">
                  <c:v>377.12</c:v>
                </c:pt>
                <c:pt idx="9356">
                  <c:v>377.14</c:v>
                </c:pt>
                <c:pt idx="9357">
                  <c:v>377.16</c:v>
                </c:pt>
                <c:pt idx="9358">
                  <c:v>377.18</c:v>
                </c:pt>
                <c:pt idx="9359">
                  <c:v>377.2</c:v>
                </c:pt>
                <c:pt idx="9360">
                  <c:v>377.22</c:v>
                </c:pt>
                <c:pt idx="9361">
                  <c:v>377.24</c:v>
                </c:pt>
                <c:pt idx="9362">
                  <c:v>377.26</c:v>
                </c:pt>
                <c:pt idx="9363">
                  <c:v>377.28</c:v>
                </c:pt>
                <c:pt idx="9364">
                  <c:v>377.3</c:v>
                </c:pt>
                <c:pt idx="9365">
                  <c:v>377.32</c:v>
                </c:pt>
                <c:pt idx="9366">
                  <c:v>377.34</c:v>
                </c:pt>
                <c:pt idx="9367">
                  <c:v>377.36</c:v>
                </c:pt>
                <c:pt idx="9368">
                  <c:v>377.38</c:v>
                </c:pt>
                <c:pt idx="9369">
                  <c:v>377.4</c:v>
                </c:pt>
                <c:pt idx="9370">
                  <c:v>377.42</c:v>
                </c:pt>
                <c:pt idx="9371">
                  <c:v>377.44</c:v>
                </c:pt>
                <c:pt idx="9372">
                  <c:v>377.46</c:v>
                </c:pt>
                <c:pt idx="9373">
                  <c:v>377.48</c:v>
                </c:pt>
                <c:pt idx="9374">
                  <c:v>377.5</c:v>
                </c:pt>
                <c:pt idx="9375">
                  <c:v>377.52</c:v>
                </c:pt>
                <c:pt idx="9376">
                  <c:v>377.54</c:v>
                </c:pt>
                <c:pt idx="9377">
                  <c:v>377.56</c:v>
                </c:pt>
                <c:pt idx="9378">
                  <c:v>377.58</c:v>
                </c:pt>
                <c:pt idx="9379">
                  <c:v>377.6</c:v>
                </c:pt>
                <c:pt idx="9380">
                  <c:v>377.62</c:v>
                </c:pt>
                <c:pt idx="9381">
                  <c:v>377.64</c:v>
                </c:pt>
                <c:pt idx="9382">
                  <c:v>377.66</c:v>
                </c:pt>
                <c:pt idx="9383">
                  <c:v>377.68</c:v>
                </c:pt>
                <c:pt idx="9384">
                  <c:v>377.7</c:v>
                </c:pt>
                <c:pt idx="9385">
                  <c:v>377.72</c:v>
                </c:pt>
                <c:pt idx="9386">
                  <c:v>377.74</c:v>
                </c:pt>
                <c:pt idx="9387">
                  <c:v>377.76</c:v>
                </c:pt>
                <c:pt idx="9388">
                  <c:v>377.78</c:v>
                </c:pt>
                <c:pt idx="9389">
                  <c:v>377.8</c:v>
                </c:pt>
                <c:pt idx="9390">
                  <c:v>377.82</c:v>
                </c:pt>
                <c:pt idx="9391">
                  <c:v>377.84</c:v>
                </c:pt>
                <c:pt idx="9392">
                  <c:v>377.86</c:v>
                </c:pt>
                <c:pt idx="9393">
                  <c:v>377.88</c:v>
                </c:pt>
                <c:pt idx="9394">
                  <c:v>377.9</c:v>
                </c:pt>
                <c:pt idx="9395">
                  <c:v>377.92</c:v>
                </c:pt>
                <c:pt idx="9396">
                  <c:v>377.94</c:v>
                </c:pt>
                <c:pt idx="9397">
                  <c:v>377.96</c:v>
                </c:pt>
                <c:pt idx="9398">
                  <c:v>377.98</c:v>
                </c:pt>
                <c:pt idx="9399">
                  <c:v>378</c:v>
                </c:pt>
                <c:pt idx="9400">
                  <c:v>378.02</c:v>
                </c:pt>
                <c:pt idx="9401">
                  <c:v>378.04</c:v>
                </c:pt>
                <c:pt idx="9402">
                  <c:v>378.06</c:v>
                </c:pt>
                <c:pt idx="9403">
                  <c:v>378.08</c:v>
                </c:pt>
                <c:pt idx="9404">
                  <c:v>378.1</c:v>
                </c:pt>
                <c:pt idx="9405">
                  <c:v>378.12</c:v>
                </c:pt>
                <c:pt idx="9406">
                  <c:v>378.14</c:v>
                </c:pt>
                <c:pt idx="9407">
                  <c:v>378.16</c:v>
                </c:pt>
                <c:pt idx="9408">
                  <c:v>378.18</c:v>
                </c:pt>
                <c:pt idx="9409">
                  <c:v>378.2</c:v>
                </c:pt>
                <c:pt idx="9410">
                  <c:v>378.22</c:v>
                </c:pt>
                <c:pt idx="9411">
                  <c:v>378.24</c:v>
                </c:pt>
                <c:pt idx="9412">
                  <c:v>378.26</c:v>
                </c:pt>
                <c:pt idx="9413">
                  <c:v>378.28</c:v>
                </c:pt>
                <c:pt idx="9414">
                  <c:v>378.3</c:v>
                </c:pt>
                <c:pt idx="9415">
                  <c:v>378.32</c:v>
                </c:pt>
                <c:pt idx="9416">
                  <c:v>378.34</c:v>
                </c:pt>
                <c:pt idx="9417">
                  <c:v>378.36</c:v>
                </c:pt>
                <c:pt idx="9418">
                  <c:v>378.38</c:v>
                </c:pt>
                <c:pt idx="9419">
                  <c:v>378.4</c:v>
                </c:pt>
                <c:pt idx="9420">
                  <c:v>378.42</c:v>
                </c:pt>
                <c:pt idx="9421">
                  <c:v>378.44</c:v>
                </c:pt>
                <c:pt idx="9422">
                  <c:v>378.46</c:v>
                </c:pt>
                <c:pt idx="9423">
                  <c:v>378.48</c:v>
                </c:pt>
                <c:pt idx="9424">
                  <c:v>378.5</c:v>
                </c:pt>
                <c:pt idx="9425">
                  <c:v>378.52</c:v>
                </c:pt>
                <c:pt idx="9426">
                  <c:v>378.54</c:v>
                </c:pt>
                <c:pt idx="9427">
                  <c:v>378.56</c:v>
                </c:pt>
                <c:pt idx="9428">
                  <c:v>378.58</c:v>
                </c:pt>
                <c:pt idx="9429">
                  <c:v>378.6</c:v>
                </c:pt>
                <c:pt idx="9430">
                  <c:v>378.62</c:v>
                </c:pt>
                <c:pt idx="9431">
                  <c:v>378.64</c:v>
                </c:pt>
                <c:pt idx="9432">
                  <c:v>378.66</c:v>
                </c:pt>
                <c:pt idx="9433">
                  <c:v>378.68</c:v>
                </c:pt>
                <c:pt idx="9434">
                  <c:v>378.7</c:v>
                </c:pt>
                <c:pt idx="9435">
                  <c:v>378.72</c:v>
                </c:pt>
                <c:pt idx="9436">
                  <c:v>378.74</c:v>
                </c:pt>
                <c:pt idx="9437">
                  <c:v>378.76</c:v>
                </c:pt>
                <c:pt idx="9438">
                  <c:v>378.78</c:v>
                </c:pt>
                <c:pt idx="9439">
                  <c:v>378.8</c:v>
                </c:pt>
                <c:pt idx="9440">
                  <c:v>378.82</c:v>
                </c:pt>
                <c:pt idx="9441">
                  <c:v>378.84</c:v>
                </c:pt>
                <c:pt idx="9442">
                  <c:v>378.86</c:v>
                </c:pt>
                <c:pt idx="9443">
                  <c:v>378.88</c:v>
                </c:pt>
                <c:pt idx="9444">
                  <c:v>378.9</c:v>
                </c:pt>
                <c:pt idx="9445">
                  <c:v>378.92</c:v>
                </c:pt>
                <c:pt idx="9446">
                  <c:v>378.94</c:v>
                </c:pt>
                <c:pt idx="9447">
                  <c:v>378.96</c:v>
                </c:pt>
                <c:pt idx="9448">
                  <c:v>378.98</c:v>
                </c:pt>
                <c:pt idx="9449">
                  <c:v>379</c:v>
                </c:pt>
                <c:pt idx="9450">
                  <c:v>379.02</c:v>
                </c:pt>
                <c:pt idx="9451">
                  <c:v>379.04</c:v>
                </c:pt>
                <c:pt idx="9452">
                  <c:v>379.06</c:v>
                </c:pt>
                <c:pt idx="9453">
                  <c:v>379.08</c:v>
                </c:pt>
                <c:pt idx="9454">
                  <c:v>379.1</c:v>
                </c:pt>
                <c:pt idx="9455">
                  <c:v>379.12</c:v>
                </c:pt>
                <c:pt idx="9456">
                  <c:v>379.14</c:v>
                </c:pt>
                <c:pt idx="9457">
                  <c:v>379.16</c:v>
                </c:pt>
                <c:pt idx="9458">
                  <c:v>379.18</c:v>
                </c:pt>
                <c:pt idx="9459">
                  <c:v>379.2</c:v>
                </c:pt>
                <c:pt idx="9460">
                  <c:v>379.22</c:v>
                </c:pt>
                <c:pt idx="9461">
                  <c:v>379.24</c:v>
                </c:pt>
                <c:pt idx="9462">
                  <c:v>379.26</c:v>
                </c:pt>
                <c:pt idx="9463">
                  <c:v>379.28</c:v>
                </c:pt>
                <c:pt idx="9464">
                  <c:v>379.3</c:v>
                </c:pt>
                <c:pt idx="9465">
                  <c:v>379.32</c:v>
                </c:pt>
                <c:pt idx="9466">
                  <c:v>379.34</c:v>
                </c:pt>
                <c:pt idx="9467">
                  <c:v>379.36</c:v>
                </c:pt>
                <c:pt idx="9468">
                  <c:v>379.38</c:v>
                </c:pt>
                <c:pt idx="9469">
                  <c:v>379.4</c:v>
                </c:pt>
                <c:pt idx="9470">
                  <c:v>379.42</c:v>
                </c:pt>
                <c:pt idx="9471">
                  <c:v>379.44</c:v>
                </c:pt>
                <c:pt idx="9472">
                  <c:v>379.46</c:v>
                </c:pt>
                <c:pt idx="9473">
                  <c:v>379.48</c:v>
                </c:pt>
                <c:pt idx="9474">
                  <c:v>379.5</c:v>
                </c:pt>
                <c:pt idx="9475">
                  <c:v>379.52</c:v>
                </c:pt>
                <c:pt idx="9476">
                  <c:v>379.54</c:v>
                </c:pt>
                <c:pt idx="9477">
                  <c:v>379.56</c:v>
                </c:pt>
                <c:pt idx="9478">
                  <c:v>379.58</c:v>
                </c:pt>
                <c:pt idx="9479">
                  <c:v>379.6</c:v>
                </c:pt>
                <c:pt idx="9480">
                  <c:v>379.62</c:v>
                </c:pt>
                <c:pt idx="9481">
                  <c:v>379.64</c:v>
                </c:pt>
                <c:pt idx="9482">
                  <c:v>379.66</c:v>
                </c:pt>
                <c:pt idx="9483">
                  <c:v>379.68</c:v>
                </c:pt>
                <c:pt idx="9484">
                  <c:v>379.7</c:v>
                </c:pt>
                <c:pt idx="9485">
                  <c:v>379.72</c:v>
                </c:pt>
                <c:pt idx="9486">
                  <c:v>379.74</c:v>
                </c:pt>
                <c:pt idx="9487">
                  <c:v>379.76</c:v>
                </c:pt>
                <c:pt idx="9488">
                  <c:v>379.78</c:v>
                </c:pt>
                <c:pt idx="9489">
                  <c:v>379.8</c:v>
                </c:pt>
                <c:pt idx="9490">
                  <c:v>379.82</c:v>
                </c:pt>
                <c:pt idx="9491">
                  <c:v>379.84</c:v>
                </c:pt>
                <c:pt idx="9492">
                  <c:v>379.86</c:v>
                </c:pt>
                <c:pt idx="9493">
                  <c:v>379.88</c:v>
                </c:pt>
                <c:pt idx="9494">
                  <c:v>379.9</c:v>
                </c:pt>
                <c:pt idx="9495">
                  <c:v>379.92</c:v>
                </c:pt>
                <c:pt idx="9496">
                  <c:v>379.94</c:v>
                </c:pt>
                <c:pt idx="9497">
                  <c:v>379.96</c:v>
                </c:pt>
                <c:pt idx="9498">
                  <c:v>379.98</c:v>
                </c:pt>
                <c:pt idx="9499">
                  <c:v>380</c:v>
                </c:pt>
                <c:pt idx="9500">
                  <c:v>380.02</c:v>
                </c:pt>
                <c:pt idx="9501">
                  <c:v>380.04</c:v>
                </c:pt>
                <c:pt idx="9502">
                  <c:v>380.06</c:v>
                </c:pt>
                <c:pt idx="9503">
                  <c:v>380.08</c:v>
                </c:pt>
                <c:pt idx="9504">
                  <c:v>380.1</c:v>
                </c:pt>
                <c:pt idx="9505">
                  <c:v>380.12</c:v>
                </c:pt>
                <c:pt idx="9506">
                  <c:v>380.14</c:v>
                </c:pt>
                <c:pt idx="9507">
                  <c:v>380.16</c:v>
                </c:pt>
                <c:pt idx="9508">
                  <c:v>380.18</c:v>
                </c:pt>
                <c:pt idx="9509">
                  <c:v>380.2</c:v>
                </c:pt>
                <c:pt idx="9510">
                  <c:v>380.22</c:v>
                </c:pt>
                <c:pt idx="9511">
                  <c:v>380.24</c:v>
                </c:pt>
                <c:pt idx="9512">
                  <c:v>380.26</c:v>
                </c:pt>
                <c:pt idx="9513">
                  <c:v>380.28</c:v>
                </c:pt>
                <c:pt idx="9514">
                  <c:v>380.3</c:v>
                </c:pt>
                <c:pt idx="9515">
                  <c:v>380.32</c:v>
                </c:pt>
                <c:pt idx="9516">
                  <c:v>380.34</c:v>
                </c:pt>
                <c:pt idx="9517">
                  <c:v>380.36</c:v>
                </c:pt>
                <c:pt idx="9518">
                  <c:v>380.38</c:v>
                </c:pt>
                <c:pt idx="9519">
                  <c:v>380.4</c:v>
                </c:pt>
                <c:pt idx="9520">
                  <c:v>380.42</c:v>
                </c:pt>
                <c:pt idx="9521">
                  <c:v>380.44</c:v>
                </c:pt>
                <c:pt idx="9522">
                  <c:v>380.46</c:v>
                </c:pt>
                <c:pt idx="9523">
                  <c:v>380.48</c:v>
                </c:pt>
                <c:pt idx="9524">
                  <c:v>380.5</c:v>
                </c:pt>
                <c:pt idx="9525">
                  <c:v>380.52</c:v>
                </c:pt>
                <c:pt idx="9526">
                  <c:v>380.54</c:v>
                </c:pt>
                <c:pt idx="9527">
                  <c:v>380.56</c:v>
                </c:pt>
                <c:pt idx="9528">
                  <c:v>380.58</c:v>
                </c:pt>
                <c:pt idx="9529">
                  <c:v>380.6</c:v>
                </c:pt>
                <c:pt idx="9530">
                  <c:v>380.62</c:v>
                </c:pt>
                <c:pt idx="9531">
                  <c:v>380.64</c:v>
                </c:pt>
                <c:pt idx="9532">
                  <c:v>380.66</c:v>
                </c:pt>
                <c:pt idx="9533">
                  <c:v>380.68</c:v>
                </c:pt>
                <c:pt idx="9534">
                  <c:v>380.7</c:v>
                </c:pt>
                <c:pt idx="9535">
                  <c:v>380.72</c:v>
                </c:pt>
                <c:pt idx="9536">
                  <c:v>380.74</c:v>
                </c:pt>
                <c:pt idx="9537">
                  <c:v>380.76</c:v>
                </c:pt>
                <c:pt idx="9538">
                  <c:v>380.78</c:v>
                </c:pt>
                <c:pt idx="9539">
                  <c:v>380.8</c:v>
                </c:pt>
                <c:pt idx="9540">
                  <c:v>380.82</c:v>
                </c:pt>
                <c:pt idx="9541">
                  <c:v>380.84</c:v>
                </c:pt>
                <c:pt idx="9542">
                  <c:v>380.86</c:v>
                </c:pt>
                <c:pt idx="9543">
                  <c:v>380.88</c:v>
                </c:pt>
                <c:pt idx="9544">
                  <c:v>380.9</c:v>
                </c:pt>
                <c:pt idx="9545">
                  <c:v>380.92</c:v>
                </c:pt>
                <c:pt idx="9546">
                  <c:v>380.94</c:v>
                </c:pt>
                <c:pt idx="9547">
                  <c:v>380.96</c:v>
                </c:pt>
                <c:pt idx="9548">
                  <c:v>380.98</c:v>
                </c:pt>
                <c:pt idx="9549">
                  <c:v>381</c:v>
                </c:pt>
                <c:pt idx="9550">
                  <c:v>381.02</c:v>
                </c:pt>
                <c:pt idx="9551">
                  <c:v>381.04</c:v>
                </c:pt>
                <c:pt idx="9552">
                  <c:v>381.06</c:v>
                </c:pt>
                <c:pt idx="9553">
                  <c:v>381.08</c:v>
                </c:pt>
                <c:pt idx="9554">
                  <c:v>381.1</c:v>
                </c:pt>
                <c:pt idx="9555">
                  <c:v>381.12</c:v>
                </c:pt>
                <c:pt idx="9556">
                  <c:v>381.14</c:v>
                </c:pt>
                <c:pt idx="9557">
                  <c:v>381.16</c:v>
                </c:pt>
                <c:pt idx="9558">
                  <c:v>381.18</c:v>
                </c:pt>
                <c:pt idx="9559">
                  <c:v>381.2</c:v>
                </c:pt>
                <c:pt idx="9560">
                  <c:v>381.22</c:v>
                </c:pt>
                <c:pt idx="9561">
                  <c:v>381.24</c:v>
                </c:pt>
                <c:pt idx="9562">
                  <c:v>381.26</c:v>
                </c:pt>
                <c:pt idx="9563">
                  <c:v>381.28</c:v>
                </c:pt>
                <c:pt idx="9564">
                  <c:v>381.3</c:v>
                </c:pt>
                <c:pt idx="9565">
                  <c:v>381.32</c:v>
                </c:pt>
                <c:pt idx="9566">
                  <c:v>381.34</c:v>
                </c:pt>
                <c:pt idx="9567">
                  <c:v>381.36</c:v>
                </c:pt>
                <c:pt idx="9568">
                  <c:v>381.38</c:v>
                </c:pt>
                <c:pt idx="9569">
                  <c:v>381.4</c:v>
                </c:pt>
                <c:pt idx="9570">
                  <c:v>381.42</c:v>
                </c:pt>
                <c:pt idx="9571">
                  <c:v>381.44</c:v>
                </c:pt>
                <c:pt idx="9572">
                  <c:v>381.46</c:v>
                </c:pt>
                <c:pt idx="9573">
                  <c:v>381.48</c:v>
                </c:pt>
                <c:pt idx="9574">
                  <c:v>381.5</c:v>
                </c:pt>
                <c:pt idx="9575">
                  <c:v>381.52</c:v>
                </c:pt>
                <c:pt idx="9576">
                  <c:v>381.54</c:v>
                </c:pt>
                <c:pt idx="9577">
                  <c:v>381.56</c:v>
                </c:pt>
                <c:pt idx="9578">
                  <c:v>381.58</c:v>
                </c:pt>
                <c:pt idx="9579">
                  <c:v>381.6</c:v>
                </c:pt>
                <c:pt idx="9580">
                  <c:v>381.62</c:v>
                </c:pt>
                <c:pt idx="9581">
                  <c:v>381.64</c:v>
                </c:pt>
                <c:pt idx="9582">
                  <c:v>381.66</c:v>
                </c:pt>
                <c:pt idx="9583">
                  <c:v>381.68</c:v>
                </c:pt>
                <c:pt idx="9584">
                  <c:v>381.7</c:v>
                </c:pt>
                <c:pt idx="9585">
                  <c:v>381.72</c:v>
                </c:pt>
                <c:pt idx="9586">
                  <c:v>381.74</c:v>
                </c:pt>
                <c:pt idx="9587">
                  <c:v>381.76</c:v>
                </c:pt>
                <c:pt idx="9588">
                  <c:v>381.78</c:v>
                </c:pt>
                <c:pt idx="9589">
                  <c:v>381.8</c:v>
                </c:pt>
                <c:pt idx="9590">
                  <c:v>381.82</c:v>
                </c:pt>
                <c:pt idx="9591">
                  <c:v>381.84</c:v>
                </c:pt>
                <c:pt idx="9592">
                  <c:v>381.86</c:v>
                </c:pt>
                <c:pt idx="9593">
                  <c:v>381.88</c:v>
                </c:pt>
                <c:pt idx="9594">
                  <c:v>381.9</c:v>
                </c:pt>
                <c:pt idx="9595">
                  <c:v>381.92</c:v>
                </c:pt>
                <c:pt idx="9596">
                  <c:v>381.94</c:v>
                </c:pt>
                <c:pt idx="9597">
                  <c:v>381.96</c:v>
                </c:pt>
                <c:pt idx="9598">
                  <c:v>381.98</c:v>
                </c:pt>
                <c:pt idx="9599">
                  <c:v>382</c:v>
                </c:pt>
                <c:pt idx="9600">
                  <c:v>382.02</c:v>
                </c:pt>
                <c:pt idx="9601">
                  <c:v>382.04</c:v>
                </c:pt>
                <c:pt idx="9602">
                  <c:v>382.06</c:v>
                </c:pt>
                <c:pt idx="9603">
                  <c:v>382.08</c:v>
                </c:pt>
                <c:pt idx="9604">
                  <c:v>382.1</c:v>
                </c:pt>
                <c:pt idx="9605">
                  <c:v>382.12</c:v>
                </c:pt>
                <c:pt idx="9606">
                  <c:v>382.14</c:v>
                </c:pt>
                <c:pt idx="9607">
                  <c:v>382.16</c:v>
                </c:pt>
                <c:pt idx="9608">
                  <c:v>382.18</c:v>
                </c:pt>
                <c:pt idx="9609">
                  <c:v>382.2</c:v>
                </c:pt>
                <c:pt idx="9610">
                  <c:v>382.22</c:v>
                </c:pt>
                <c:pt idx="9611">
                  <c:v>382.24</c:v>
                </c:pt>
                <c:pt idx="9612">
                  <c:v>382.26</c:v>
                </c:pt>
                <c:pt idx="9613">
                  <c:v>382.28</c:v>
                </c:pt>
                <c:pt idx="9614">
                  <c:v>382.3</c:v>
                </c:pt>
                <c:pt idx="9615">
                  <c:v>382.32</c:v>
                </c:pt>
                <c:pt idx="9616">
                  <c:v>382.34</c:v>
                </c:pt>
                <c:pt idx="9617">
                  <c:v>382.36</c:v>
                </c:pt>
                <c:pt idx="9618">
                  <c:v>382.38</c:v>
                </c:pt>
                <c:pt idx="9619">
                  <c:v>382.4</c:v>
                </c:pt>
                <c:pt idx="9620">
                  <c:v>382.42</c:v>
                </c:pt>
                <c:pt idx="9621">
                  <c:v>382.44</c:v>
                </c:pt>
                <c:pt idx="9622">
                  <c:v>382.46</c:v>
                </c:pt>
                <c:pt idx="9623">
                  <c:v>382.48</c:v>
                </c:pt>
                <c:pt idx="9624">
                  <c:v>382.5</c:v>
                </c:pt>
                <c:pt idx="9625">
                  <c:v>382.52</c:v>
                </c:pt>
                <c:pt idx="9626">
                  <c:v>382.54</c:v>
                </c:pt>
                <c:pt idx="9627">
                  <c:v>382.56</c:v>
                </c:pt>
                <c:pt idx="9628">
                  <c:v>382.58</c:v>
                </c:pt>
                <c:pt idx="9629">
                  <c:v>382.6</c:v>
                </c:pt>
                <c:pt idx="9630">
                  <c:v>382.62</c:v>
                </c:pt>
                <c:pt idx="9631">
                  <c:v>382.64</c:v>
                </c:pt>
                <c:pt idx="9632">
                  <c:v>382.66</c:v>
                </c:pt>
                <c:pt idx="9633">
                  <c:v>382.68</c:v>
                </c:pt>
                <c:pt idx="9634">
                  <c:v>382.7</c:v>
                </c:pt>
                <c:pt idx="9635">
                  <c:v>382.72</c:v>
                </c:pt>
                <c:pt idx="9636">
                  <c:v>382.74</c:v>
                </c:pt>
                <c:pt idx="9637">
                  <c:v>382.76</c:v>
                </c:pt>
                <c:pt idx="9638">
                  <c:v>382.78</c:v>
                </c:pt>
                <c:pt idx="9639">
                  <c:v>382.8</c:v>
                </c:pt>
                <c:pt idx="9640">
                  <c:v>382.82</c:v>
                </c:pt>
                <c:pt idx="9641">
                  <c:v>382.84</c:v>
                </c:pt>
                <c:pt idx="9642">
                  <c:v>382.86</c:v>
                </c:pt>
                <c:pt idx="9643">
                  <c:v>382.88</c:v>
                </c:pt>
                <c:pt idx="9644">
                  <c:v>382.9</c:v>
                </c:pt>
                <c:pt idx="9645">
                  <c:v>382.92</c:v>
                </c:pt>
                <c:pt idx="9646">
                  <c:v>382.94</c:v>
                </c:pt>
                <c:pt idx="9647">
                  <c:v>382.96</c:v>
                </c:pt>
                <c:pt idx="9648">
                  <c:v>382.98</c:v>
                </c:pt>
                <c:pt idx="9649">
                  <c:v>383</c:v>
                </c:pt>
                <c:pt idx="9650">
                  <c:v>383.02</c:v>
                </c:pt>
                <c:pt idx="9651">
                  <c:v>383.04</c:v>
                </c:pt>
                <c:pt idx="9652">
                  <c:v>383.06</c:v>
                </c:pt>
                <c:pt idx="9653">
                  <c:v>383.08</c:v>
                </c:pt>
                <c:pt idx="9654">
                  <c:v>383.1</c:v>
                </c:pt>
                <c:pt idx="9655">
                  <c:v>383.12</c:v>
                </c:pt>
                <c:pt idx="9656">
                  <c:v>383.14</c:v>
                </c:pt>
                <c:pt idx="9657">
                  <c:v>383.16</c:v>
                </c:pt>
                <c:pt idx="9658">
                  <c:v>383.18</c:v>
                </c:pt>
                <c:pt idx="9659">
                  <c:v>383.2</c:v>
                </c:pt>
                <c:pt idx="9660">
                  <c:v>383.22</c:v>
                </c:pt>
                <c:pt idx="9661">
                  <c:v>383.24</c:v>
                </c:pt>
                <c:pt idx="9662">
                  <c:v>383.26</c:v>
                </c:pt>
                <c:pt idx="9663">
                  <c:v>383.28</c:v>
                </c:pt>
                <c:pt idx="9664">
                  <c:v>383.3</c:v>
                </c:pt>
                <c:pt idx="9665">
                  <c:v>383.32</c:v>
                </c:pt>
                <c:pt idx="9666">
                  <c:v>383.34</c:v>
                </c:pt>
                <c:pt idx="9667">
                  <c:v>383.36</c:v>
                </c:pt>
                <c:pt idx="9668">
                  <c:v>383.38</c:v>
                </c:pt>
                <c:pt idx="9669">
                  <c:v>383.4</c:v>
                </c:pt>
                <c:pt idx="9670">
                  <c:v>383.42</c:v>
                </c:pt>
                <c:pt idx="9671">
                  <c:v>383.44</c:v>
                </c:pt>
                <c:pt idx="9672">
                  <c:v>383.46</c:v>
                </c:pt>
                <c:pt idx="9673">
                  <c:v>383.48</c:v>
                </c:pt>
                <c:pt idx="9674">
                  <c:v>383.5</c:v>
                </c:pt>
                <c:pt idx="9675">
                  <c:v>383.52</c:v>
                </c:pt>
                <c:pt idx="9676">
                  <c:v>383.54</c:v>
                </c:pt>
                <c:pt idx="9677">
                  <c:v>383.56</c:v>
                </c:pt>
                <c:pt idx="9678">
                  <c:v>383.58</c:v>
                </c:pt>
                <c:pt idx="9679">
                  <c:v>383.6</c:v>
                </c:pt>
                <c:pt idx="9680">
                  <c:v>383.62</c:v>
                </c:pt>
                <c:pt idx="9681">
                  <c:v>383.64</c:v>
                </c:pt>
                <c:pt idx="9682">
                  <c:v>383.66</c:v>
                </c:pt>
                <c:pt idx="9683">
                  <c:v>383.68</c:v>
                </c:pt>
                <c:pt idx="9684">
                  <c:v>383.7</c:v>
                </c:pt>
                <c:pt idx="9685">
                  <c:v>383.72</c:v>
                </c:pt>
                <c:pt idx="9686">
                  <c:v>383.74</c:v>
                </c:pt>
                <c:pt idx="9687">
                  <c:v>383.76</c:v>
                </c:pt>
                <c:pt idx="9688">
                  <c:v>383.78</c:v>
                </c:pt>
                <c:pt idx="9689">
                  <c:v>383.8</c:v>
                </c:pt>
                <c:pt idx="9690">
                  <c:v>383.82</c:v>
                </c:pt>
                <c:pt idx="9691">
                  <c:v>383.84</c:v>
                </c:pt>
                <c:pt idx="9692">
                  <c:v>383.86</c:v>
                </c:pt>
                <c:pt idx="9693">
                  <c:v>383.88</c:v>
                </c:pt>
                <c:pt idx="9694">
                  <c:v>383.9</c:v>
                </c:pt>
                <c:pt idx="9695">
                  <c:v>383.92</c:v>
                </c:pt>
                <c:pt idx="9696">
                  <c:v>383.94</c:v>
                </c:pt>
                <c:pt idx="9697">
                  <c:v>383.96</c:v>
                </c:pt>
                <c:pt idx="9698">
                  <c:v>383.98</c:v>
                </c:pt>
                <c:pt idx="9699">
                  <c:v>384</c:v>
                </c:pt>
                <c:pt idx="9700">
                  <c:v>384.02</c:v>
                </c:pt>
                <c:pt idx="9701">
                  <c:v>384.04</c:v>
                </c:pt>
                <c:pt idx="9702">
                  <c:v>384.06</c:v>
                </c:pt>
                <c:pt idx="9703">
                  <c:v>384.08</c:v>
                </c:pt>
                <c:pt idx="9704">
                  <c:v>384.1</c:v>
                </c:pt>
                <c:pt idx="9705">
                  <c:v>384.12</c:v>
                </c:pt>
                <c:pt idx="9706">
                  <c:v>384.14</c:v>
                </c:pt>
                <c:pt idx="9707">
                  <c:v>384.16</c:v>
                </c:pt>
                <c:pt idx="9708">
                  <c:v>384.18</c:v>
                </c:pt>
                <c:pt idx="9709">
                  <c:v>384.2</c:v>
                </c:pt>
                <c:pt idx="9710">
                  <c:v>384.22</c:v>
                </c:pt>
                <c:pt idx="9711">
                  <c:v>384.24</c:v>
                </c:pt>
                <c:pt idx="9712">
                  <c:v>384.26</c:v>
                </c:pt>
                <c:pt idx="9713">
                  <c:v>384.28</c:v>
                </c:pt>
                <c:pt idx="9714">
                  <c:v>384.3</c:v>
                </c:pt>
                <c:pt idx="9715">
                  <c:v>384.32</c:v>
                </c:pt>
                <c:pt idx="9716">
                  <c:v>384.34</c:v>
                </c:pt>
                <c:pt idx="9717">
                  <c:v>384.36</c:v>
                </c:pt>
                <c:pt idx="9718">
                  <c:v>384.38</c:v>
                </c:pt>
                <c:pt idx="9719">
                  <c:v>384.4</c:v>
                </c:pt>
                <c:pt idx="9720">
                  <c:v>384.42</c:v>
                </c:pt>
                <c:pt idx="9721">
                  <c:v>384.44</c:v>
                </c:pt>
                <c:pt idx="9722">
                  <c:v>384.46</c:v>
                </c:pt>
                <c:pt idx="9723">
                  <c:v>384.48</c:v>
                </c:pt>
                <c:pt idx="9724">
                  <c:v>384.5</c:v>
                </c:pt>
                <c:pt idx="9725">
                  <c:v>384.52</c:v>
                </c:pt>
                <c:pt idx="9726">
                  <c:v>384.54</c:v>
                </c:pt>
                <c:pt idx="9727">
                  <c:v>384.56</c:v>
                </c:pt>
                <c:pt idx="9728">
                  <c:v>384.58</c:v>
                </c:pt>
                <c:pt idx="9729">
                  <c:v>384.6</c:v>
                </c:pt>
                <c:pt idx="9730">
                  <c:v>384.62</c:v>
                </c:pt>
                <c:pt idx="9731">
                  <c:v>384.64</c:v>
                </c:pt>
                <c:pt idx="9732">
                  <c:v>384.66</c:v>
                </c:pt>
                <c:pt idx="9733">
                  <c:v>384.68</c:v>
                </c:pt>
                <c:pt idx="9734">
                  <c:v>384.7</c:v>
                </c:pt>
                <c:pt idx="9735">
                  <c:v>384.72</c:v>
                </c:pt>
                <c:pt idx="9736">
                  <c:v>384.74</c:v>
                </c:pt>
                <c:pt idx="9737">
                  <c:v>384.76</c:v>
                </c:pt>
                <c:pt idx="9738">
                  <c:v>384.78</c:v>
                </c:pt>
                <c:pt idx="9739">
                  <c:v>384.8</c:v>
                </c:pt>
                <c:pt idx="9740">
                  <c:v>384.82</c:v>
                </c:pt>
                <c:pt idx="9741">
                  <c:v>384.84</c:v>
                </c:pt>
                <c:pt idx="9742">
                  <c:v>384.86</c:v>
                </c:pt>
                <c:pt idx="9743">
                  <c:v>384.88</c:v>
                </c:pt>
                <c:pt idx="9744">
                  <c:v>384.9</c:v>
                </c:pt>
                <c:pt idx="9745">
                  <c:v>384.92</c:v>
                </c:pt>
                <c:pt idx="9746">
                  <c:v>384.94</c:v>
                </c:pt>
                <c:pt idx="9747">
                  <c:v>384.96</c:v>
                </c:pt>
                <c:pt idx="9748">
                  <c:v>384.98</c:v>
                </c:pt>
                <c:pt idx="9749">
                  <c:v>385</c:v>
                </c:pt>
                <c:pt idx="9750">
                  <c:v>385.02</c:v>
                </c:pt>
                <c:pt idx="9751">
                  <c:v>385.04</c:v>
                </c:pt>
                <c:pt idx="9752">
                  <c:v>385.06</c:v>
                </c:pt>
                <c:pt idx="9753">
                  <c:v>385.08</c:v>
                </c:pt>
                <c:pt idx="9754">
                  <c:v>385.1</c:v>
                </c:pt>
                <c:pt idx="9755">
                  <c:v>385.12</c:v>
                </c:pt>
                <c:pt idx="9756">
                  <c:v>385.14</c:v>
                </c:pt>
                <c:pt idx="9757">
                  <c:v>385.16</c:v>
                </c:pt>
                <c:pt idx="9758">
                  <c:v>385.18</c:v>
                </c:pt>
                <c:pt idx="9759">
                  <c:v>385.2</c:v>
                </c:pt>
                <c:pt idx="9760">
                  <c:v>385.22</c:v>
                </c:pt>
                <c:pt idx="9761">
                  <c:v>385.24</c:v>
                </c:pt>
                <c:pt idx="9762">
                  <c:v>385.26</c:v>
                </c:pt>
                <c:pt idx="9763">
                  <c:v>385.28</c:v>
                </c:pt>
                <c:pt idx="9764">
                  <c:v>385.3</c:v>
                </c:pt>
                <c:pt idx="9765">
                  <c:v>385.32</c:v>
                </c:pt>
                <c:pt idx="9766">
                  <c:v>385.34</c:v>
                </c:pt>
                <c:pt idx="9767">
                  <c:v>385.36</c:v>
                </c:pt>
                <c:pt idx="9768">
                  <c:v>385.38</c:v>
                </c:pt>
                <c:pt idx="9769">
                  <c:v>385.4</c:v>
                </c:pt>
                <c:pt idx="9770">
                  <c:v>385.42</c:v>
                </c:pt>
                <c:pt idx="9771">
                  <c:v>385.44</c:v>
                </c:pt>
                <c:pt idx="9772">
                  <c:v>385.46</c:v>
                </c:pt>
                <c:pt idx="9773">
                  <c:v>385.48</c:v>
                </c:pt>
                <c:pt idx="9774">
                  <c:v>385.5</c:v>
                </c:pt>
                <c:pt idx="9775">
                  <c:v>385.52</c:v>
                </c:pt>
                <c:pt idx="9776">
                  <c:v>385.54</c:v>
                </c:pt>
                <c:pt idx="9777">
                  <c:v>385.56</c:v>
                </c:pt>
                <c:pt idx="9778">
                  <c:v>385.58</c:v>
                </c:pt>
                <c:pt idx="9779">
                  <c:v>385.6</c:v>
                </c:pt>
                <c:pt idx="9780">
                  <c:v>385.62</c:v>
                </c:pt>
                <c:pt idx="9781">
                  <c:v>385.64</c:v>
                </c:pt>
                <c:pt idx="9782">
                  <c:v>385.66</c:v>
                </c:pt>
                <c:pt idx="9783">
                  <c:v>385.68</c:v>
                </c:pt>
                <c:pt idx="9784">
                  <c:v>385.7</c:v>
                </c:pt>
                <c:pt idx="9785">
                  <c:v>385.72</c:v>
                </c:pt>
                <c:pt idx="9786">
                  <c:v>385.74</c:v>
                </c:pt>
                <c:pt idx="9787">
                  <c:v>385.76</c:v>
                </c:pt>
                <c:pt idx="9788">
                  <c:v>385.78</c:v>
                </c:pt>
                <c:pt idx="9789">
                  <c:v>385.8</c:v>
                </c:pt>
                <c:pt idx="9790">
                  <c:v>385.82</c:v>
                </c:pt>
                <c:pt idx="9791">
                  <c:v>385.84</c:v>
                </c:pt>
                <c:pt idx="9792">
                  <c:v>385.86</c:v>
                </c:pt>
                <c:pt idx="9793">
                  <c:v>385.88</c:v>
                </c:pt>
                <c:pt idx="9794">
                  <c:v>385.9</c:v>
                </c:pt>
                <c:pt idx="9795">
                  <c:v>385.92</c:v>
                </c:pt>
                <c:pt idx="9796">
                  <c:v>385.94</c:v>
                </c:pt>
                <c:pt idx="9797">
                  <c:v>385.96</c:v>
                </c:pt>
                <c:pt idx="9798">
                  <c:v>385.98</c:v>
                </c:pt>
                <c:pt idx="9799">
                  <c:v>386</c:v>
                </c:pt>
                <c:pt idx="9800">
                  <c:v>386.02</c:v>
                </c:pt>
                <c:pt idx="9801">
                  <c:v>386.04</c:v>
                </c:pt>
                <c:pt idx="9802">
                  <c:v>386.06</c:v>
                </c:pt>
                <c:pt idx="9803">
                  <c:v>386.08</c:v>
                </c:pt>
                <c:pt idx="9804">
                  <c:v>386.1</c:v>
                </c:pt>
                <c:pt idx="9805">
                  <c:v>386.12</c:v>
                </c:pt>
                <c:pt idx="9806">
                  <c:v>386.14</c:v>
                </c:pt>
                <c:pt idx="9807">
                  <c:v>386.16</c:v>
                </c:pt>
                <c:pt idx="9808">
                  <c:v>386.18</c:v>
                </c:pt>
                <c:pt idx="9809">
                  <c:v>386.2</c:v>
                </c:pt>
                <c:pt idx="9810">
                  <c:v>386.22</c:v>
                </c:pt>
                <c:pt idx="9811">
                  <c:v>386.24</c:v>
                </c:pt>
                <c:pt idx="9812">
                  <c:v>386.26</c:v>
                </c:pt>
                <c:pt idx="9813">
                  <c:v>386.28</c:v>
                </c:pt>
                <c:pt idx="9814">
                  <c:v>386.3</c:v>
                </c:pt>
                <c:pt idx="9815">
                  <c:v>386.32</c:v>
                </c:pt>
                <c:pt idx="9816">
                  <c:v>386.34</c:v>
                </c:pt>
                <c:pt idx="9817">
                  <c:v>386.36</c:v>
                </c:pt>
                <c:pt idx="9818">
                  <c:v>386.38</c:v>
                </c:pt>
                <c:pt idx="9819">
                  <c:v>386.4</c:v>
                </c:pt>
                <c:pt idx="9820">
                  <c:v>386.42</c:v>
                </c:pt>
                <c:pt idx="9821">
                  <c:v>386.44</c:v>
                </c:pt>
                <c:pt idx="9822">
                  <c:v>386.46</c:v>
                </c:pt>
                <c:pt idx="9823">
                  <c:v>386.48</c:v>
                </c:pt>
                <c:pt idx="9824">
                  <c:v>386.5</c:v>
                </c:pt>
                <c:pt idx="9825">
                  <c:v>386.52</c:v>
                </c:pt>
                <c:pt idx="9826">
                  <c:v>386.54</c:v>
                </c:pt>
                <c:pt idx="9827">
                  <c:v>386.56</c:v>
                </c:pt>
                <c:pt idx="9828">
                  <c:v>386.58</c:v>
                </c:pt>
                <c:pt idx="9829">
                  <c:v>386.6</c:v>
                </c:pt>
                <c:pt idx="9830">
                  <c:v>386.62</c:v>
                </c:pt>
                <c:pt idx="9831">
                  <c:v>386.64</c:v>
                </c:pt>
                <c:pt idx="9832">
                  <c:v>386.66</c:v>
                </c:pt>
                <c:pt idx="9833">
                  <c:v>386.68</c:v>
                </c:pt>
                <c:pt idx="9834">
                  <c:v>386.7</c:v>
                </c:pt>
                <c:pt idx="9835">
                  <c:v>386.72</c:v>
                </c:pt>
                <c:pt idx="9836">
                  <c:v>386.74</c:v>
                </c:pt>
                <c:pt idx="9837">
                  <c:v>386.76</c:v>
                </c:pt>
                <c:pt idx="9838">
                  <c:v>386.78</c:v>
                </c:pt>
                <c:pt idx="9839">
                  <c:v>386.8</c:v>
                </c:pt>
                <c:pt idx="9840">
                  <c:v>386.82</c:v>
                </c:pt>
                <c:pt idx="9841">
                  <c:v>386.84</c:v>
                </c:pt>
                <c:pt idx="9842">
                  <c:v>386.86</c:v>
                </c:pt>
                <c:pt idx="9843">
                  <c:v>386.88</c:v>
                </c:pt>
                <c:pt idx="9844">
                  <c:v>386.9</c:v>
                </c:pt>
                <c:pt idx="9845">
                  <c:v>386.92</c:v>
                </c:pt>
                <c:pt idx="9846">
                  <c:v>386.94</c:v>
                </c:pt>
                <c:pt idx="9847">
                  <c:v>386.96</c:v>
                </c:pt>
                <c:pt idx="9848">
                  <c:v>386.98</c:v>
                </c:pt>
                <c:pt idx="9849">
                  <c:v>387</c:v>
                </c:pt>
                <c:pt idx="9850">
                  <c:v>387.02</c:v>
                </c:pt>
                <c:pt idx="9851">
                  <c:v>387.04</c:v>
                </c:pt>
                <c:pt idx="9852">
                  <c:v>387.06</c:v>
                </c:pt>
                <c:pt idx="9853">
                  <c:v>387.08</c:v>
                </c:pt>
                <c:pt idx="9854">
                  <c:v>387.1</c:v>
                </c:pt>
                <c:pt idx="9855">
                  <c:v>387.12</c:v>
                </c:pt>
                <c:pt idx="9856">
                  <c:v>387.14</c:v>
                </c:pt>
                <c:pt idx="9857">
                  <c:v>387.16</c:v>
                </c:pt>
                <c:pt idx="9858">
                  <c:v>387.18</c:v>
                </c:pt>
                <c:pt idx="9859">
                  <c:v>387.2</c:v>
                </c:pt>
                <c:pt idx="9860">
                  <c:v>387.22</c:v>
                </c:pt>
                <c:pt idx="9861">
                  <c:v>387.24</c:v>
                </c:pt>
                <c:pt idx="9862">
                  <c:v>387.26</c:v>
                </c:pt>
                <c:pt idx="9863">
                  <c:v>387.28</c:v>
                </c:pt>
                <c:pt idx="9864">
                  <c:v>387.3</c:v>
                </c:pt>
                <c:pt idx="9865">
                  <c:v>387.32</c:v>
                </c:pt>
                <c:pt idx="9866">
                  <c:v>387.34</c:v>
                </c:pt>
                <c:pt idx="9867">
                  <c:v>387.36</c:v>
                </c:pt>
                <c:pt idx="9868">
                  <c:v>387.38</c:v>
                </c:pt>
                <c:pt idx="9869">
                  <c:v>387.4</c:v>
                </c:pt>
                <c:pt idx="9870">
                  <c:v>387.42</c:v>
                </c:pt>
                <c:pt idx="9871">
                  <c:v>387.44</c:v>
                </c:pt>
                <c:pt idx="9872">
                  <c:v>387.46</c:v>
                </c:pt>
                <c:pt idx="9873">
                  <c:v>387.48</c:v>
                </c:pt>
                <c:pt idx="9874">
                  <c:v>387.5</c:v>
                </c:pt>
                <c:pt idx="9875">
                  <c:v>387.52</c:v>
                </c:pt>
                <c:pt idx="9876">
                  <c:v>387.54</c:v>
                </c:pt>
                <c:pt idx="9877">
                  <c:v>387.56</c:v>
                </c:pt>
                <c:pt idx="9878">
                  <c:v>387.58</c:v>
                </c:pt>
                <c:pt idx="9879">
                  <c:v>387.6</c:v>
                </c:pt>
                <c:pt idx="9880">
                  <c:v>387.62</c:v>
                </c:pt>
                <c:pt idx="9881">
                  <c:v>387.64</c:v>
                </c:pt>
                <c:pt idx="9882">
                  <c:v>387.66</c:v>
                </c:pt>
                <c:pt idx="9883">
                  <c:v>387.68</c:v>
                </c:pt>
                <c:pt idx="9884">
                  <c:v>387.7</c:v>
                </c:pt>
                <c:pt idx="9885">
                  <c:v>387.72</c:v>
                </c:pt>
                <c:pt idx="9886">
                  <c:v>387.74</c:v>
                </c:pt>
                <c:pt idx="9887">
                  <c:v>387.76</c:v>
                </c:pt>
                <c:pt idx="9888">
                  <c:v>387.78</c:v>
                </c:pt>
                <c:pt idx="9889">
                  <c:v>387.8</c:v>
                </c:pt>
                <c:pt idx="9890">
                  <c:v>387.82</c:v>
                </c:pt>
                <c:pt idx="9891">
                  <c:v>387.84</c:v>
                </c:pt>
                <c:pt idx="9892">
                  <c:v>387.86</c:v>
                </c:pt>
                <c:pt idx="9893">
                  <c:v>387.88</c:v>
                </c:pt>
                <c:pt idx="9894">
                  <c:v>387.9</c:v>
                </c:pt>
                <c:pt idx="9895">
                  <c:v>387.92</c:v>
                </c:pt>
                <c:pt idx="9896">
                  <c:v>387.94</c:v>
                </c:pt>
                <c:pt idx="9897">
                  <c:v>387.96</c:v>
                </c:pt>
                <c:pt idx="9898">
                  <c:v>387.98</c:v>
                </c:pt>
                <c:pt idx="9899">
                  <c:v>388</c:v>
                </c:pt>
                <c:pt idx="9900">
                  <c:v>388.02</c:v>
                </c:pt>
                <c:pt idx="9901">
                  <c:v>388.04</c:v>
                </c:pt>
                <c:pt idx="9902">
                  <c:v>388.06</c:v>
                </c:pt>
                <c:pt idx="9903">
                  <c:v>388.08</c:v>
                </c:pt>
                <c:pt idx="9904">
                  <c:v>388.1</c:v>
                </c:pt>
                <c:pt idx="9905">
                  <c:v>388.12</c:v>
                </c:pt>
                <c:pt idx="9906">
                  <c:v>388.14</c:v>
                </c:pt>
                <c:pt idx="9907">
                  <c:v>388.16</c:v>
                </c:pt>
                <c:pt idx="9908">
                  <c:v>388.18</c:v>
                </c:pt>
                <c:pt idx="9909">
                  <c:v>388.2</c:v>
                </c:pt>
                <c:pt idx="9910">
                  <c:v>388.22</c:v>
                </c:pt>
                <c:pt idx="9911">
                  <c:v>388.24</c:v>
                </c:pt>
                <c:pt idx="9912">
                  <c:v>388.26</c:v>
                </c:pt>
                <c:pt idx="9913">
                  <c:v>388.28</c:v>
                </c:pt>
                <c:pt idx="9914">
                  <c:v>388.3</c:v>
                </c:pt>
                <c:pt idx="9915">
                  <c:v>388.32</c:v>
                </c:pt>
                <c:pt idx="9916">
                  <c:v>388.34</c:v>
                </c:pt>
                <c:pt idx="9917">
                  <c:v>388.36</c:v>
                </c:pt>
                <c:pt idx="9918">
                  <c:v>388.38</c:v>
                </c:pt>
                <c:pt idx="9919">
                  <c:v>388.4</c:v>
                </c:pt>
                <c:pt idx="9920">
                  <c:v>388.42</c:v>
                </c:pt>
                <c:pt idx="9921">
                  <c:v>388.44</c:v>
                </c:pt>
                <c:pt idx="9922">
                  <c:v>388.46</c:v>
                </c:pt>
                <c:pt idx="9923">
                  <c:v>388.48</c:v>
                </c:pt>
                <c:pt idx="9924">
                  <c:v>388.5</c:v>
                </c:pt>
                <c:pt idx="9925">
                  <c:v>388.52</c:v>
                </c:pt>
                <c:pt idx="9926">
                  <c:v>388.54</c:v>
                </c:pt>
                <c:pt idx="9927">
                  <c:v>388.56</c:v>
                </c:pt>
                <c:pt idx="9928">
                  <c:v>388.58</c:v>
                </c:pt>
                <c:pt idx="9929">
                  <c:v>388.6</c:v>
                </c:pt>
                <c:pt idx="9930">
                  <c:v>388.62</c:v>
                </c:pt>
                <c:pt idx="9931">
                  <c:v>388.64</c:v>
                </c:pt>
                <c:pt idx="9932">
                  <c:v>388.66</c:v>
                </c:pt>
                <c:pt idx="9933">
                  <c:v>388.68</c:v>
                </c:pt>
                <c:pt idx="9934">
                  <c:v>388.7</c:v>
                </c:pt>
                <c:pt idx="9935">
                  <c:v>388.72</c:v>
                </c:pt>
                <c:pt idx="9936">
                  <c:v>388.74</c:v>
                </c:pt>
                <c:pt idx="9937">
                  <c:v>388.76</c:v>
                </c:pt>
                <c:pt idx="9938">
                  <c:v>388.78</c:v>
                </c:pt>
                <c:pt idx="9939">
                  <c:v>388.8</c:v>
                </c:pt>
                <c:pt idx="9940">
                  <c:v>388.82</c:v>
                </c:pt>
                <c:pt idx="9941">
                  <c:v>388.84</c:v>
                </c:pt>
                <c:pt idx="9942">
                  <c:v>388.86</c:v>
                </c:pt>
                <c:pt idx="9943">
                  <c:v>388.88</c:v>
                </c:pt>
                <c:pt idx="9944">
                  <c:v>388.9</c:v>
                </c:pt>
                <c:pt idx="9945">
                  <c:v>388.92</c:v>
                </c:pt>
                <c:pt idx="9946">
                  <c:v>388.94</c:v>
                </c:pt>
                <c:pt idx="9947">
                  <c:v>388.96</c:v>
                </c:pt>
                <c:pt idx="9948">
                  <c:v>388.98</c:v>
                </c:pt>
                <c:pt idx="9949">
                  <c:v>389</c:v>
                </c:pt>
                <c:pt idx="9950">
                  <c:v>389.02</c:v>
                </c:pt>
                <c:pt idx="9951">
                  <c:v>389.04</c:v>
                </c:pt>
                <c:pt idx="9952">
                  <c:v>389.06</c:v>
                </c:pt>
                <c:pt idx="9953">
                  <c:v>389.08</c:v>
                </c:pt>
                <c:pt idx="9954">
                  <c:v>389.1</c:v>
                </c:pt>
                <c:pt idx="9955">
                  <c:v>389.12</c:v>
                </c:pt>
                <c:pt idx="9956">
                  <c:v>389.14</c:v>
                </c:pt>
                <c:pt idx="9957">
                  <c:v>389.16</c:v>
                </c:pt>
                <c:pt idx="9958">
                  <c:v>389.18</c:v>
                </c:pt>
                <c:pt idx="9959">
                  <c:v>389.2</c:v>
                </c:pt>
                <c:pt idx="9960">
                  <c:v>389.22</c:v>
                </c:pt>
                <c:pt idx="9961">
                  <c:v>389.24</c:v>
                </c:pt>
                <c:pt idx="9962">
                  <c:v>389.26</c:v>
                </c:pt>
                <c:pt idx="9963">
                  <c:v>389.28</c:v>
                </c:pt>
                <c:pt idx="9964">
                  <c:v>389.3</c:v>
                </c:pt>
                <c:pt idx="9965">
                  <c:v>389.32</c:v>
                </c:pt>
                <c:pt idx="9966">
                  <c:v>389.34</c:v>
                </c:pt>
                <c:pt idx="9967">
                  <c:v>389.36</c:v>
                </c:pt>
                <c:pt idx="9968">
                  <c:v>389.38</c:v>
                </c:pt>
                <c:pt idx="9969">
                  <c:v>389.4</c:v>
                </c:pt>
                <c:pt idx="9970">
                  <c:v>389.42</c:v>
                </c:pt>
                <c:pt idx="9971">
                  <c:v>389.44</c:v>
                </c:pt>
                <c:pt idx="9972">
                  <c:v>389.46</c:v>
                </c:pt>
                <c:pt idx="9973">
                  <c:v>389.48</c:v>
                </c:pt>
                <c:pt idx="9974">
                  <c:v>389.5</c:v>
                </c:pt>
                <c:pt idx="9975">
                  <c:v>389.52</c:v>
                </c:pt>
                <c:pt idx="9976">
                  <c:v>389.54</c:v>
                </c:pt>
                <c:pt idx="9977">
                  <c:v>389.56</c:v>
                </c:pt>
                <c:pt idx="9978">
                  <c:v>389.58</c:v>
                </c:pt>
                <c:pt idx="9979">
                  <c:v>389.6</c:v>
                </c:pt>
                <c:pt idx="9980">
                  <c:v>389.62</c:v>
                </c:pt>
                <c:pt idx="9981">
                  <c:v>389.64</c:v>
                </c:pt>
                <c:pt idx="9982">
                  <c:v>389.66</c:v>
                </c:pt>
                <c:pt idx="9983">
                  <c:v>389.68</c:v>
                </c:pt>
                <c:pt idx="9984">
                  <c:v>389.7</c:v>
                </c:pt>
                <c:pt idx="9985">
                  <c:v>389.72</c:v>
                </c:pt>
                <c:pt idx="9986">
                  <c:v>389.74</c:v>
                </c:pt>
                <c:pt idx="9987">
                  <c:v>389.76</c:v>
                </c:pt>
                <c:pt idx="9988">
                  <c:v>389.78</c:v>
                </c:pt>
                <c:pt idx="9989">
                  <c:v>389.8</c:v>
                </c:pt>
                <c:pt idx="9990">
                  <c:v>389.82</c:v>
                </c:pt>
                <c:pt idx="9991">
                  <c:v>389.84</c:v>
                </c:pt>
                <c:pt idx="9992">
                  <c:v>389.86</c:v>
                </c:pt>
                <c:pt idx="9993">
                  <c:v>389.88</c:v>
                </c:pt>
                <c:pt idx="9994">
                  <c:v>389.9</c:v>
                </c:pt>
                <c:pt idx="9995">
                  <c:v>389.92</c:v>
                </c:pt>
                <c:pt idx="9996">
                  <c:v>389.94</c:v>
                </c:pt>
                <c:pt idx="9997">
                  <c:v>389.96</c:v>
                </c:pt>
                <c:pt idx="9998">
                  <c:v>389.98</c:v>
                </c:pt>
                <c:pt idx="9999">
                  <c:v>390</c:v>
                </c:pt>
                <c:pt idx="10000">
                  <c:v>390.02</c:v>
                </c:pt>
                <c:pt idx="10001">
                  <c:v>390.04</c:v>
                </c:pt>
                <c:pt idx="10002">
                  <c:v>390.06</c:v>
                </c:pt>
                <c:pt idx="10003">
                  <c:v>390.08</c:v>
                </c:pt>
                <c:pt idx="10004">
                  <c:v>390.1</c:v>
                </c:pt>
                <c:pt idx="10005">
                  <c:v>390.12</c:v>
                </c:pt>
                <c:pt idx="10006">
                  <c:v>390.14</c:v>
                </c:pt>
                <c:pt idx="10007">
                  <c:v>390.16</c:v>
                </c:pt>
                <c:pt idx="10008">
                  <c:v>390.18</c:v>
                </c:pt>
                <c:pt idx="10009">
                  <c:v>390.2</c:v>
                </c:pt>
                <c:pt idx="10010">
                  <c:v>390.22</c:v>
                </c:pt>
                <c:pt idx="10011">
                  <c:v>390.24</c:v>
                </c:pt>
                <c:pt idx="10012">
                  <c:v>390.26</c:v>
                </c:pt>
                <c:pt idx="10013">
                  <c:v>390.28</c:v>
                </c:pt>
                <c:pt idx="10014">
                  <c:v>390.3</c:v>
                </c:pt>
                <c:pt idx="10015">
                  <c:v>390.32</c:v>
                </c:pt>
                <c:pt idx="10016">
                  <c:v>390.34</c:v>
                </c:pt>
                <c:pt idx="10017">
                  <c:v>390.36</c:v>
                </c:pt>
                <c:pt idx="10018">
                  <c:v>390.38</c:v>
                </c:pt>
                <c:pt idx="10019">
                  <c:v>390.4</c:v>
                </c:pt>
                <c:pt idx="10020">
                  <c:v>390.42</c:v>
                </c:pt>
                <c:pt idx="10021">
                  <c:v>390.44</c:v>
                </c:pt>
                <c:pt idx="10022">
                  <c:v>390.46</c:v>
                </c:pt>
                <c:pt idx="10023">
                  <c:v>390.48</c:v>
                </c:pt>
                <c:pt idx="10024">
                  <c:v>390.5</c:v>
                </c:pt>
                <c:pt idx="10025">
                  <c:v>390.52</c:v>
                </c:pt>
                <c:pt idx="10026">
                  <c:v>390.54</c:v>
                </c:pt>
                <c:pt idx="10027">
                  <c:v>390.56</c:v>
                </c:pt>
                <c:pt idx="10028">
                  <c:v>390.58</c:v>
                </c:pt>
                <c:pt idx="10029">
                  <c:v>390.6</c:v>
                </c:pt>
                <c:pt idx="10030">
                  <c:v>390.62</c:v>
                </c:pt>
                <c:pt idx="10031">
                  <c:v>390.64</c:v>
                </c:pt>
                <c:pt idx="10032">
                  <c:v>390.66</c:v>
                </c:pt>
                <c:pt idx="10033">
                  <c:v>390.68</c:v>
                </c:pt>
                <c:pt idx="10034">
                  <c:v>390.7</c:v>
                </c:pt>
                <c:pt idx="10035">
                  <c:v>390.72</c:v>
                </c:pt>
                <c:pt idx="10036">
                  <c:v>390.74</c:v>
                </c:pt>
                <c:pt idx="10037">
                  <c:v>390.76</c:v>
                </c:pt>
                <c:pt idx="10038">
                  <c:v>390.78</c:v>
                </c:pt>
                <c:pt idx="10039">
                  <c:v>390.8</c:v>
                </c:pt>
                <c:pt idx="10040">
                  <c:v>390.82</c:v>
                </c:pt>
                <c:pt idx="10041">
                  <c:v>390.84</c:v>
                </c:pt>
                <c:pt idx="10042">
                  <c:v>390.86</c:v>
                </c:pt>
                <c:pt idx="10043">
                  <c:v>390.88</c:v>
                </c:pt>
                <c:pt idx="10044">
                  <c:v>390.9</c:v>
                </c:pt>
                <c:pt idx="10045">
                  <c:v>390.92</c:v>
                </c:pt>
                <c:pt idx="10046">
                  <c:v>390.94</c:v>
                </c:pt>
                <c:pt idx="10047">
                  <c:v>390.96</c:v>
                </c:pt>
                <c:pt idx="10048">
                  <c:v>390.98</c:v>
                </c:pt>
                <c:pt idx="10049">
                  <c:v>391</c:v>
                </c:pt>
                <c:pt idx="10050">
                  <c:v>391.02</c:v>
                </c:pt>
                <c:pt idx="10051">
                  <c:v>391.04</c:v>
                </c:pt>
                <c:pt idx="10052">
                  <c:v>391.06</c:v>
                </c:pt>
                <c:pt idx="10053">
                  <c:v>391.08</c:v>
                </c:pt>
                <c:pt idx="10054">
                  <c:v>391.1</c:v>
                </c:pt>
                <c:pt idx="10055">
                  <c:v>391.12</c:v>
                </c:pt>
                <c:pt idx="10056">
                  <c:v>391.14</c:v>
                </c:pt>
                <c:pt idx="10057">
                  <c:v>391.16</c:v>
                </c:pt>
                <c:pt idx="10058">
                  <c:v>391.18</c:v>
                </c:pt>
                <c:pt idx="10059">
                  <c:v>391.2</c:v>
                </c:pt>
                <c:pt idx="10060">
                  <c:v>391.22</c:v>
                </c:pt>
                <c:pt idx="10061">
                  <c:v>391.24</c:v>
                </c:pt>
                <c:pt idx="10062">
                  <c:v>391.26</c:v>
                </c:pt>
                <c:pt idx="10063">
                  <c:v>391.28</c:v>
                </c:pt>
                <c:pt idx="10064">
                  <c:v>391.3</c:v>
                </c:pt>
                <c:pt idx="10065">
                  <c:v>391.32</c:v>
                </c:pt>
                <c:pt idx="10066">
                  <c:v>391.34</c:v>
                </c:pt>
                <c:pt idx="10067">
                  <c:v>391.36</c:v>
                </c:pt>
                <c:pt idx="10068">
                  <c:v>391.38</c:v>
                </c:pt>
                <c:pt idx="10069">
                  <c:v>391.4</c:v>
                </c:pt>
                <c:pt idx="10070">
                  <c:v>391.42</c:v>
                </c:pt>
                <c:pt idx="10071">
                  <c:v>391.44</c:v>
                </c:pt>
                <c:pt idx="10072">
                  <c:v>391.46</c:v>
                </c:pt>
                <c:pt idx="10073">
                  <c:v>391.48</c:v>
                </c:pt>
                <c:pt idx="10074">
                  <c:v>391.5</c:v>
                </c:pt>
                <c:pt idx="10075">
                  <c:v>391.52</c:v>
                </c:pt>
                <c:pt idx="10076">
                  <c:v>391.54</c:v>
                </c:pt>
                <c:pt idx="10077">
                  <c:v>391.56</c:v>
                </c:pt>
                <c:pt idx="10078">
                  <c:v>391.58</c:v>
                </c:pt>
                <c:pt idx="10079">
                  <c:v>391.6</c:v>
                </c:pt>
                <c:pt idx="10080">
                  <c:v>391.62</c:v>
                </c:pt>
                <c:pt idx="10081">
                  <c:v>391.64</c:v>
                </c:pt>
                <c:pt idx="10082">
                  <c:v>391.66</c:v>
                </c:pt>
                <c:pt idx="10083">
                  <c:v>391.68</c:v>
                </c:pt>
                <c:pt idx="10084">
                  <c:v>391.7</c:v>
                </c:pt>
                <c:pt idx="10085">
                  <c:v>391.72</c:v>
                </c:pt>
                <c:pt idx="10086">
                  <c:v>391.74</c:v>
                </c:pt>
                <c:pt idx="10087">
                  <c:v>391.76</c:v>
                </c:pt>
                <c:pt idx="10088">
                  <c:v>391.78</c:v>
                </c:pt>
                <c:pt idx="10089">
                  <c:v>391.8</c:v>
                </c:pt>
                <c:pt idx="10090">
                  <c:v>391.82</c:v>
                </c:pt>
                <c:pt idx="10091">
                  <c:v>391.84</c:v>
                </c:pt>
                <c:pt idx="10092">
                  <c:v>391.86</c:v>
                </c:pt>
                <c:pt idx="10093">
                  <c:v>391.88</c:v>
                </c:pt>
                <c:pt idx="10094">
                  <c:v>391.9</c:v>
                </c:pt>
                <c:pt idx="10095">
                  <c:v>391.92</c:v>
                </c:pt>
                <c:pt idx="10096">
                  <c:v>391.94</c:v>
                </c:pt>
                <c:pt idx="10097">
                  <c:v>391.96</c:v>
                </c:pt>
                <c:pt idx="10098">
                  <c:v>391.98</c:v>
                </c:pt>
                <c:pt idx="10099">
                  <c:v>392</c:v>
                </c:pt>
                <c:pt idx="10100">
                  <c:v>392.02</c:v>
                </c:pt>
                <c:pt idx="10101">
                  <c:v>392.04</c:v>
                </c:pt>
                <c:pt idx="10102">
                  <c:v>392.06</c:v>
                </c:pt>
                <c:pt idx="10103">
                  <c:v>392.08</c:v>
                </c:pt>
                <c:pt idx="10104">
                  <c:v>392.1</c:v>
                </c:pt>
                <c:pt idx="10105">
                  <c:v>392.12</c:v>
                </c:pt>
                <c:pt idx="10106">
                  <c:v>392.14</c:v>
                </c:pt>
                <c:pt idx="10107">
                  <c:v>392.16</c:v>
                </c:pt>
                <c:pt idx="10108">
                  <c:v>392.18</c:v>
                </c:pt>
                <c:pt idx="10109">
                  <c:v>392.2</c:v>
                </c:pt>
                <c:pt idx="10110">
                  <c:v>392.22</c:v>
                </c:pt>
                <c:pt idx="10111">
                  <c:v>392.24</c:v>
                </c:pt>
                <c:pt idx="10112">
                  <c:v>392.26</c:v>
                </c:pt>
                <c:pt idx="10113">
                  <c:v>392.28</c:v>
                </c:pt>
                <c:pt idx="10114">
                  <c:v>392.3</c:v>
                </c:pt>
                <c:pt idx="10115">
                  <c:v>392.32</c:v>
                </c:pt>
                <c:pt idx="10116">
                  <c:v>392.34</c:v>
                </c:pt>
                <c:pt idx="10117">
                  <c:v>392.36</c:v>
                </c:pt>
                <c:pt idx="10118">
                  <c:v>392.38</c:v>
                </c:pt>
                <c:pt idx="10119">
                  <c:v>392.4</c:v>
                </c:pt>
                <c:pt idx="10120">
                  <c:v>392.42</c:v>
                </c:pt>
                <c:pt idx="10121">
                  <c:v>392.44</c:v>
                </c:pt>
                <c:pt idx="10122">
                  <c:v>392.46</c:v>
                </c:pt>
                <c:pt idx="10123">
                  <c:v>392.48</c:v>
                </c:pt>
                <c:pt idx="10124">
                  <c:v>392.5</c:v>
                </c:pt>
                <c:pt idx="10125">
                  <c:v>392.52</c:v>
                </c:pt>
                <c:pt idx="10126">
                  <c:v>392.54</c:v>
                </c:pt>
                <c:pt idx="10127">
                  <c:v>392.56</c:v>
                </c:pt>
                <c:pt idx="10128">
                  <c:v>392.58</c:v>
                </c:pt>
                <c:pt idx="10129">
                  <c:v>392.6</c:v>
                </c:pt>
                <c:pt idx="10130">
                  <c:v>392.62</c:v>
                </c:pt>
                <c:pt idx="10131">
                  <c:v>392.64</c:v>
                </c:pt>
                <c:pt idx="10132">
                  <c:v>392.66</c:v>
                </c:pt>
                <c:pt idx="10133">
                  <c:v>392.68</c:v>
                </c:pt>
                <c:pt idx="10134">
                  <c:v>392.7</c:v>
                </c:pt>
                <c:pt idx="10135">
                  <c:v>392.72</c:v>
                </c:pt>
                <c:pt idx="10136">
                  <c:v>392.74</c:v>
                </c:pt>
                <c:pt idx="10137">
                  <c:v>392.76</c:v>
                </c:pt>
                <c:pt idx="10138">
                  <c:v>392.78</c:v>
                </c:pt>
                <c:pt idx="10139">
                  <c:v>392.8</c:v>
                </c:pt>
                <c:pt idx="10140">
                  <c:v>392.82</c:v>
                </c:pt>
                <c:pt idx="10141">
                  <c:v>392.84</c:v>
                </c:pt>
                <c:pt idx="10142">
                  <c:v>392.86</c:v>
                </c:pt>
                <c:pt idx="10143">
                  <c:v>392.88</c:v>
                </c:pt>
                <c:pt idx="10144">
                  <c:v>392.9</c:v>
                </c:pt>
                <c:pt idx="10145">
                  <c:v>392.92</c:v>
                </c:pt>
                <c:pt idx="10146">
                  <c:v>392.94</c:v>
                </c:pt>
                <c:pt idx="10147">
                  <c:v>392.96</c:v>
                </c:pt>
                <c:pt idx="10148">
                  <c:v>392.98</c:v>
                </c:pt>
                <c:pt idx="10149">
                  <c:v>393</c:v>
                </c:pt>
                <c:pt idx="10150">
                  <c:v>393.02</c:v>
                </c:pt>
                <c:pt idx="10151">
                  <c:v>393.04</c:v>
                </c:pt>
                <c:pt idx="10152">
                  <c:v>393.06</c:v>
                </c:pt>
                <c:pt idx="10153">
                  <c:v>393.08</c:v>
                </c:pt>
                <c:pt idx="10154">
                  <c:v>393.1</c:v>
                </c:pt>
                <c:pt idx="10155">
                  <c:v>393.12</c:v>
                </c:pt>
                <c:pt idx="10156">
                  <c:v>393.14</c:v>
                </c:pt>
                <c:pt idx="10157">
                  <c:v>393.16</c:v>
                </c:pt>
                <c:pt idx="10158">
                  <c:v>393.18</c:v>
                </c:pt>
                <c:pt idx="10159">
                  <c:v>393.2</c:v>
                </c:pt>
                <c:pt idx="10160">
                  <c:v>393.22</c:v>
                </c:pt>
                <c:pt idx="10161">
                  <c:v>393.24</c:v>
                </c:pt>
                <c:pt idx="10162">
                  <c:v>393.26</c:v>
                </c:pt>
                <c:pt idx="10163">
                  <c:v>393.28</c:v>
                </c:pt>
                <c:pt idx="10164">
                  <c:v>393.3</c:v>
                </c:pt>
                <c:pt idx="10165">
                  <c:v>393.32</c:v>
                </c:pt>
                <c:pt idx="10166">
                  <c:v>393.34</c:v>
                </c:pt>
                <c:pt idx="10167">
                  <c:v>393.36</c:v>
                </c:pt>
                <c:pt idx="10168">
                  <c:v>393.38</c:v>
                </c:pt>
                <c:pt idx="10169">
                  <c:v>393.4</c:v>
                </c:pt>
                <c:pt idx="10170">
                  <c:v>393.42</c:v>
                </c:pt>
                <c:pt idx="10171">
                  <c:v>393.44</c:v>
                </c:pt>
                <c:pt idx="10172">
                  <c:v>393.46</c:v>
                </c:pt>
                <c:pt idx="10173">
                  <c:v>393.48</c:v>
                </c:pt>
                <c:pt idx="10174">
                  <c:v>393.5</c:v>
                </c:pt>
                <c:pt idx="10175">
                  <c:v>393.52</c:v>
                </c:pt>
                <c:pt idx="10176">
                  <c:v>393.54</c:v>
                </c:pt>
                <c:pt idx="10177">
                  <c:v>393.56</c:v>
                </c:pt>
                <c:pt idx="10178">
                  <c:v>393.58</c:v>
                </c:pt>
                <c:pt idx="10179">
                  <c:v>393.6</c:v>
                </c:pt>
                <c:pt idx="10180">
                  <c:v>393.62</c:v>
                </c:pt>
                <c:pt idx="10181">
                  <c:v>393.64</c:v>
                </c:pt>
                <c:pt idx="10182">
                  <c:v>393.66</c:v>
                </c:pt>
                <c:pt idx="10183">
                  <c:v>393.68</c:v>
                </c:pt>
                <c:pt idx="10184">
                  <c:v>393.7</c:v>
                </c:pt>
                <c:pt idx="10185">
                  <c:v>393.72</c:v>
                </c:pt>
                <c:pt idx="10186">
                  <c:v>393.74</c:v>
                </c:pt>
                <c:pt idx="10187">
                  <c:v>393.76</c:v>
                </c:pt>
                <c:pt idx="10188">
                  <c:v>393.78</c:v>
                </c:pt>
                <c:pt idx="10189">
                  <c:v>393.8</c:v>
                </c:pt>
                <c:pt idx="10190">
                  <c:v>393.82</c:v>
                </c:pt>
                <c:pt idx="10191">
                  <c:v>393.84</c:v>
                </c:pt>
                <c:pt idx="10192">
                  <c:v>393.86</c:v>
                </c:pt>
                <c:pt idx="10193">
                  <c:v>393.88</c:v>
                </c:pt>
                <c:pt idx="10194">
                  <c:v>393.9</c:v>
                </c:pt>
                <c:pt idx="10195">
                  <c:v>393.92</c:v>
                </c:pt>
                <c:pt idx="10196">
                  <c:v>393.94</c:v>
                </c:pt>
                <c:pt idx="10197">
                  <c:v>393.96</c:v>
                </c:pt>
                <c:pt idx="10198">
                  <c:v>393.98</c:v>
                </c:pt>
                <c:pt idx="10199">
                  <c:v>394</c:v>
                </c:pt>
                <c:pt idx="10200">
                  <c:v>394.02</c:v>
                </c:pt>
                <c:pt idx="10201">
                  <c:v>394.04</c:v>
                </c:pt>
                <c:pt idx="10202">
                  <c:v>394.06</c:v>
                </c:pt>
                <c:pt idx="10203">
                  <c:v>394.08</c:v>
                </c:pt>
                <c:pt idx="10204">
                  <c:v>394.1</c:v>
                </c:pt>
                <c:pt idx="10205">
                  <c:v>394.12</c:v>
                </c:pt>
                <c:pt idx="10206">
                  <c:v>394.14</c:v>
                </c:pt>
                <c:pt idx="10207">
                  <c:v>394.16</c:v>
                </c:pt>
                <c:pt idx="10208">
                  <c:v>394.18</c:v>
                </c:pt>
                <c:pt idx="10209">
                  <c:v>394.2</c:v>
                </c:pt>
                <c:pt idx="10210">
                  <c:v>394.22</c:v>
                </c:pt>
                <c:pt idx="10211">
                  <c:v>394.24</c:v>
                </c:pt>
                <c:pt idx="10212">
                  <c:v>394.26</c:v>
                </c:pt>
                <c:pt idx="10213">
                  <c:v>394.28</c:v>
                </c:pt>
                <c:pt idx="10214">
                  <c:v>394.3</c:v>
                </c:pt>
                <c:pt idx="10215">
                  <c:v>394.32</c:v>
                </c:pt>
                <c:pt idx="10216">
                  <c:v>394.34</c:v>
                </c:pt>
                <c:pt idx="10217">
                  <c:v>394.36</c:v>
                </c:pt>
                <c:pt idx="10218">
                  <c:v>394.38</c:v>
                </c:pt>
                <c:pt idx="10219">
                  <c:v>394.4</c:v>
                </c:pt>
                <c:pt idx="10220">
                  <c:v>394.42</c:v>
                </c:pt>
                <c:pt idx="10221">
                  <c:v>394.44</c:v>
                </c:pt>
                <c:pt idx="10222">
                  <c:v>394.46</c:v>
                </c:pt>
                <c:pt idx="10223">
                  <c:v>394.48</c:v>
                </c:pt>
                <c:pt idx="10224">
                  <c:v>394.5</c:v>
                </c:pt>
                <c:pt idx="10225">
                  <c:v>394.52</c:v>
                </c:pt>
                <c:pt idx="10226">
                  <c:v>394.54</c:v>
                </c:pt>
                <c:pt idx="10227">
                  <c:v>394.56</c:v>
                </c:pt>
                <c:pt idx="10228">
                  <c:v>394.58</c:v>
                </c:pt>
                <c:pt idx="10229">
                  <c:v>394.6</c:v>
                </c:pt>
                <c:pt idx="10230">
                  <c:v>394.62</c:v>
                </c:pt>
                <c:pt idx="10231">
                  <c:v>394.64</c:v>
                </c:pt>
                <c:pt idx="10232">
                  <c:v>394.66</c:v>
                </c:pt>
                <c:pt idx="10233">
                  <c:v>394.68</c:v>
                </c:pt>
                <c:pt idx="10234">
                  <c:v>394.7</c:v>
                </c:pt>
                <c:pt idx="10235">
                  <c:v>394.72</c:v>
                </c:pt>
                <c:pt idx="10236">
                  <c:v>394.74</c:v>
                </c:pt>
                <c:pt idx="10237">
                  <c:v>394.76</c:v>
                </c:pt>
                <c:pt idx="10238">
                  <c:v>394.78</c:v>
                </c:pt>
                <c:pt idx="10239">
                  <c:v>394.8</c:v>
                </c:pt>
                <c:pt idx="10240">
                  <c:v>394.82</c:v>
                </c:pt>
                <c:pt idx="10241">
                  <c:v>394.84</c:v>
                </c:pt>
                <c:pt idx="10242">
                  <c:v>394.86</c:v>
                </c:pt>
                <c:pt idx="10243">
                  <c:v>394.88</c:v>
                </c:pt>
                <c:pt idx="10244">
                  <c:v>394.9</c:v>
                </c:pt>
                <c:pt idx="10245">
                  <c:v>394.92</c:v>
                </c:pt>
                <c:pt idx="10246">
                  <c:v>394.94</c:v>
                </c:pt>
                <c:pt idx="10247">
                  <c:v>394.96</c:v>
                </c:pt>
                <c:pt idx="10248">
                  <c:v>394.98</c:v>
                </c:pt>
                <c:pt idx="10249">
                  <c:v>395</c:v>
                </c:pt>
                <c:pt idx="10250">
                  <c:v>395.02</c:v>
                </c:pt>
                <c:pt idx="10251">
                  <c:v>395.04</c:v>
                </c:pt>
                <c:pt idx="10252">
                  <c:v>395.06</c:v>
                </c:pt>
                <c:pt idx="10253">
                  <c:v>395.08</c:v>
                </c:pt>
                <c:pt idx="10254">
                  <c:v>395.1</c:v>
                </c:pt>
                <c:pt idx="10255">
                  <c:v>395.12</c:v>
                </c:pt>
                <c:pt idx="10256">
                  <c:v>395.14</c:v>
                </c:pt>
                <c:pt idx="10257">
                  <c:v>395.16</c:v>
                </c:pt>
                <c:pt idx="10258">
                  <c:v>395.18</c:v>
                </c:pt>
                <c:pt idx="10259">
                  <c:v>395.2</c:v>
                </c:pt>
                <c:pt idx="10260">
                  <c:v>395.22</c:v>
                </c:pt>
                <c:pt idx="10261">
                  <c:v>395.24</c:v>
                </c:pt>
                <c:pt idx="10262">
                  <c:v>395.26</c:v>
                </c:pt>
                <c:pt idx="10263">
                  <c:v>395.28</c:v>
                </c:pt>
                <c:pt idx="10264">
                  <c:v>395.3</c:v>
                </c:pt>
                <c:pt idx="10265">
                  <c:v>395.32</c:v>
                </c:pt>
                <c:pt idx="10266">
                  <c:v>395.34</c:v>
                </c:pt>
                <c:pt idx="10267">
                  <c:v>395.36</c:v>
                </c:pt>
                <c:pt idx="10268">
                  <c:v>395.38</c:v>
                </c:pt>
                <c:pt idx="10269">
                  <c:v>395.4</c:v>
                </c:pt>
                <c:pt idx="10270">
                  <c:v>395.42</c:v>
                </c:pt>
                <c:pt idx="10271">
                  <c:v>395.44</c:v>
                </c:pt>
                <c:pt idx="10272">
                  <c:v>395.46</c:v>
                </c:pt>
                <c:pt idx="10273">
                  <c:v>395.48</c:v>
                </c:pt>
                <c:pt idx="10274">
                  <c:v>395.5</c:v>
                </c:pt>
                <c:pt idx="10275">
                  <c:v>395.52</c:v>
                </c:pt>
                <c:pt idx="10276">
                  <c:v>395.54</c:v>
                </c:pt>
                <c:pt idx="10277">
                  <c:v>395.56</c:v>
                </c:pt>
                <c:pt idx="10278">
                  <c:v>395.58</c:v>
                </c:pt>
                <c:pt idx="10279">
                  <c:v>395.6</c:v>
                </c:pt>
                <c:pt idx="10280">
                  <c:v>395.62</c:v>
                </c:pt>
                <c:pt idx="10281">
                  <c:v>395.64</c:v>
                </c:pt>
                <c:pt idx="10282">
                  <c:v>395.66</c:v>
                </c:pt>
                <c:pt idx="10283">
                  <c:v>395.68</c:v>
                </c:pt>
                <c:pt idx="10284">
                  <c:v>395.7</c:v>
                </c:pt>
                <c:pt idx="10285">
                  <c:v>395.72</c:v>
                </c:pt>
                <c:pt idx="10286">
                  <c:v>395.74</c:v>
                </c:pt>
                <c:pt idx="10287">
                  <c:v>395.76</c:v>
                </c:pt>
                <c:pt idx="10288">
                  <c:v>395.78</c:v>
                </c:pt>
                <c:pt idx="10289">
                  <c:v>395.8</c:v>
                </c:pt>
                <c:pt idx="10290">
                  <c:v>395.82</c:v>
                </c:pt>
                <c:pt idx="10291">
                  <c:v>395.84</c:v>
                </c:pt>
                <c:pt idx="10292">
                  <c:v>395.86</c:v>
                </c:pt>
                <c:pt idx="10293">
                  <c:v>395.88</c:v>
                </c:pt>
                <c:pt idx="10294">
                  <c:v>395.9</c:v>
                </c:pt>
                <c:pt idx="10295">
                  <c:v>395.92</c:v>
                </c:pt>
                <c:pt idx="10296">
                  <c:v>395.94</c:v>
                </c:pt>
                <c:pt idx="10297">
                  <c:v>395.96</c:v>
                </c:pt>
                <c:pt idx="10298">
                  <c:v>395.98</c:v>
                </c:pt>
                <c:pt idx="10299">
                  <c:v>396</c:v>
                </c:pt>
                <c:pt idx="10300">
                  <c:v>396.02</c:v>
                </c:pt>
                <c:pt idx="10301">
                  <c:v>396.04</c:v>
                </c:pt>
                <c:pt idx="10302">
                  <c:v>396.06</c:v>
                </c:pt>
                <c:pt idx="10303">
                  <c:v>396.08</c:v>
                </c:pt>
                <c:pt idx="10304">
                  <c:v>396.1</c:v>
                </c:pt>
                <c:pt idx="10305">
                  <c:v>396.12</c:v>
                </c:pt>
                <c:pt idx="10306">
                  <c:v>396.14</c:v>
                </c:pt>
                <c:pt idx="10307">
                  <c:v>396.16</c:v>
                </c:pt>
                <c:pt idx="10308">
                  <c:v>396.18</c:v>
                </c:pt>
                <c:pt idx="10309">
                  <c:v>396.2</c:v>
                </c:pt>
                <c:pt idx="10310">
                  <c:v>396.22</c:v>
                </c:pt>
                <c:pt idx="10311">
                  <c:v>396.24</c:v>
                </c:pt>
                <c:pt idx="10312">
                  <c:v>396.26</c:v>
                </c:pt>
                <c:pt idx="10313">
                  <c:v>396.28</c:v>
                </c:pt>
                <c:pt idx="10314">
                  <c:v>396.3</c:v>
                </c:pt>
                <c:pt idx="10315">
                  <c:v>396.32</c:v>
                </c:pt>
                <c:pt idx="10316">
                  <c:v>396.34</c:v>
                </c:pt>
                <c:pt idx="10317">
                  <c:v>396.36</c:v>
                </c:pt>
                <c:pt idx="10318">
                  <c:v>396.38</c:v>
                </c:pt>
                <c:pt idx="10319">
                  <c:v>396.4</c:v>
                </c:pt>
                <c:pt idx="10320">
                  <c:v>396.42</c:v>
                </c:pt>
                <c:pt idx="10321">
                  <c:v>396.44</c:v>
                </c:pt>
                <c:pt idx="10322">
                  <c:v>396.46</c:v>
                </c:pt>
                <c:pt idx="10323">
                  <c:v>396.48</c:v>
                </c:pt>
                <c:pt idx="10324">
                  <c:v>396.5</c:v>
                </c:pt>
                <c:pt idx="10325">
                  <c:v>396.52</c:v>
                </c:pt>
                <c:pt idx="10326">
                  <c:v>396.54</c:v>
                </c:pt>
                <c:pt idx="10327">
                  <c:v>396.56</c:v>
                </c:pt>
                <c:pt idx="10328">
                  <c:v>396.58</c:v>
                </c:pt>
                <c:pt idx="10329">
                  <c:v>396.6</c:v>
                </c:pt>
                <c:pt idx="10330">
                  <c:v>396.62</c:v>
                </c:pt>
                <c:pt idx="10331">
                  <c:v>396.64</c:v>
                </c:pt>
                <c:pt idx="10332">
                  <c:v>396.66</c:v>
                </c:pt>
                <c:pt idx="10333">
                  <c:v>396.68</c:v>
                </c:pt>
                <c:pt idx="10334">
                  <c:v>396.7</c:v>
                </c:pt>
                <c:pt idx="10335">
                  <c:v>396.72</c:v>
                </c:pt>
                <c:pt idx="10336">
                  <c:v>396.74</c:v>
                </c:pt>
                <c:pt idx="10337">
                  <c:v>396.76</c:v>
                </c:pt>
                <c:pt idx="10338">
                  <c:v>396.78</c:v>
                </c:pt>
                <c:pt idx="10339">
                  <c:v>396.8</c:v>
                </c:pt>
                <c:pt idx="10340">
                  <c:v>396.82</c:v>
                </c:pt>
                <c:pt idx="10341">
                  <c:v>396.84</c:v>
                </c:pt>
                <c:pt idx="10342">
                  <c:v>396.86</c:v>
                </c:pt>
                <c:pt idx="10343">
                  <c:v>396.88</c:v>
                </c:pt>
                <c:pt idx="10344">
                  <c:v>396.9</c:v>
                </c:pt>
                <c:pt idx="10345">
                  <c:v>396.92</c:v>
                </c:pt>
                <c:pt idx="10346">
                  <c:v>396.94</c:v>
                </c:pt>
                <c:pt idx="10347">
                  <c:v>396.96</c:v>
                </c:pt>
                <c:pt idx="10348">
                  <c:v>396.98</c:v>
                </c:pt>
                <c:pt idx="10349">
                  <c:v>397</c:v>
                </c:pt>
                <c:pt idx="10350">
                  <c:v>397.02</c:v>
                </c:pt>
                <c:pt idx="10351">
                  <c:v>397.04</c:v>
                </c:pt>
                <c:pt idx="10352">
                  <c:v>397.06</c:v>
                </c:pt>
                <c:pt idx="10353">
                  <c:v>397.08</c:v>
                </c:pt>
                <c:pt idx="10354">
                  <c:v>397.1</c:v>
                </c:pt>
                <c:pt idx="10355">
                  <c:v>397.12</c:v>
                </c:pt>
                <c:pt idx="10356">
                  <c:v>397.14</c:v>
                </c:pt>
                <c:pt idx="10357">
                  <c:v>397.16</c:v>
                </c:pt>
                <c:pt idx="10358">
                  <c:v>397.18</c:v>
                </c:pt>
                <c:pt idx="10359">
                  <c:v>397.2</c:v>
                </c:pt>
                <c:pt idx="10360">
                  <c:v>397.22</c:v>
                </c:pt>
                <c:pt idx="10361">
                  <c:v>397.24</c:v>
                </c:pt>
                <c:pt idx="10362">
                  <c:v>397.26</c:v>
                </c:pt>
                <c:pt idx="10363">
                  <c:v>397.28</c:v>
                </c:pt>
                <c:pt idx="10364">
                  <c:v>397.3</c:v>
                </c:pt>
                <c:pt idx="10365">
                  <c:v>397.32</c:v>
                </c:pt>
                <c:pt idx="10366">
                  <c:v>397.34</c:v>
                </c:pt>
                <c:pt idx="10367">
                  <c:v>397.36</c:v>
                </c:pt>
                <c:pt idx="10368">
                  <c:v>397.38</c:v>
                </c:pt>
                <c:pt idx="10369">
                  <c:v>397.4</c:v>
                </c:pt>
                <c:pt idx="10370">
                  <c:v>397.42</c:v>
                </c:pt>
                <c:pt idx="10371">
                  <c:v>397.44</c:v>
                </c:pt>
                <c:pt idx="10372">
                  <c:v>397.46</c:v>
                </c:pt>
                <c:pt idx="10373">
                  <c:v>397.48</c:v>
                </c:pt>
                <c:pt idx="10374">
                  <c:v>397.5</c:v>
                </c:pt>
                <c:pt idx="10375">
                  <c:v>397.52</c:v>
                </c:pt>
                <c:pt idx="10376">
                  <c:v>397.54</c:v>
                </c:pt>
                <c:pt idx="10377">
                  <c:v>397.56</c:v>
                </c:pt>
                <c:pt idx="10378">
                  <c:v>397.58</c:v>
                </c:pt>
                <c:pt idx="10379">
                  <c:v>397.6</c:v>
                </c:pt>
                <c:pt idx="10380">
                  <c:v>397.62</c:v>
                </c:pt>
                <c:pt idx="10381">
                  <c:v>397.64</c:v>
                </c:pt>
                <c:pt idx="10382">
                  <c:v>397.66</c:v>
                </c:pt>
                <c:pt idx="10383">
                  <c:v>397.68</c:v>
                </c:pt>
                <c:pt idx="10384">
                  <c:v>397.7</c:v>
                </c:pt>
                <c:pt idx="10385">
                  <c:v>397.72</c:v>
                </c:pt>
                <c:pt idx="10386">
                  <c:v>397.74</c:v>
                </c:pt>
                <c:pt idx="10387">
                  <c:v>397.76</c:v>
                </c:pt>
                <c:pt idx="10388">
                  <c:v>397.78</c:v>
                </c:pt>
                <c:pt idx="10389">
                  <c:v>397.8</c:v>
                </c:pt>
                <c:pt idx="10390">
                  <c:v>397.82</c:v>
                </c:pt>
                <c:pt idx="10391">
                  <c:v>397.84</c:v>
                </c:pt>
                <c:pt idx="10392">
                  <c:v>397.86</c:v>
                </c:pt>
                <c:pt idx="10393">
                  <c:v>397.88</c:v>
                </c:pt>
                <c:pt idx="10394">
                  <c:v>397.9</c:v>
                </c:pt>
                <c:pt idx="10395">
                  <c:v>397.92</c:v>
                </c:pt>
                <c:pt idx="10396">
                  <c:v>397.94</c:v>
                </c:pt>
                <c:pt idx="10397">
                  <c:v>397.96</c:v>
                </c:pt>
                <c:pt idx="10398">
                  <c:v>397.98</c:v>
                </c:pt>
                <c:pt idx="10399">
                  <c:v>398</c:v>
                </c:pt>
                <c:pt idx="10400">
                  <c:v>398.02</c:v>
                </c:pt>
                <c:pt idx="10401">
                  <c:v>398.04</c:v>
                </c:pt>
                <c:pt idx="10402">
                  <c:v>398.06</c:v>
                </c:pt>
                <c:pt idx="10403">
                  <c:v>398.08</c:v>
                </c:pt>
                <c:pt idx="10404">
                  <c:v>398.1</c:v>
                </c:pt>
                <c:pt idx="10405">
                  <c:v>398.12</c:v>
                </c:pt>
                <c:pt idx="10406">
                  <c:v>398.14</c:v>
                </c:pt>
                <c:pt idx="10407">
                  <c:v>398.16</c:v>
                </c:pt>
                <c:pt idx="10408">
                  <c:v>398.18</c:v>
                </c:pt>
                <c:pt idx="10409">
                  <c:v>398.2</c:v>
                </c:pt>
                <c:pt idx="10410">
                  <c:v>398.22</c:v>
                </c:pt>
                <c:pt idx="10411">
                  <c:v>398.24</c:v>
                </c:pt>
                <c:pt idx="10412">
                  <c:v>398.26</c:v>
                </c:pt>
                <c:pt idx="10413">
                  <c:v>398.28</c:v>
                </c:pt>
                <c:pt idx="10414">
                  <c:v>398.3</c:v>
                </c:pt>
                <c:pt idx="10415">
                  <c:v>398.32</c:v>
                </c:pt>
                <c:pt idx="10416">
                  <c:v>398.34</c:v>
                </c:pt>
                <c:pt idx="10417">
                  <c:v>398.36</c:v>
                </c:pt>
                <c:pt idx="10418">
                  <c:v>398.38</c:v>
                </c:pt>
                <c:pt idx="10419">
                  <c:v>398.4</c:v>
                </c:pt>
                <c:pt idx="10420">
                  <c:v>398.42</c:v>
                </c:pt>
                <c:pt idx="10421">
                  <c:v>398.44</c:v>
                </c:pt>
                <c:pt idx="10422">
                  <c:v>398.46</c:v>
                </c:pt>
                <c:pt idx="10423">
                  <c:v>398.48</c:v>
                </c:pt>
                <c:pt idx="10424">
                  <c:v>398.5</c:v>
                </c:pt>
                <c:pt idx="10425">
                  <c:v>398.52</c:v>
                </c:pt>
                <c:pt idx="10426">
                  <c:v>398.54</c:v>
                </c:pt>
                <c:pt idx="10427">
                  <c:v>398.56</c:v>
                </c:pt>
                <c:pt idx="10428">
                  <c:v>398.58</c:v>
                </c:pt>
                <c:pt idx="10429">
                  <c:v>398.6</c:v>
                </c:pt>
                <c:pt idx="10430">
                  <c:v>398.62</c:v>
                </c:pt>
                <c:pt idx="10431">
                  <c:v>398.64</c:v>
                </c:pt>
                <c:pt idx="10432">
                  <c:v>398.66</c:v>
                </c:pt>
                <c:pt idx="10433">
                  <c:v>398.68</c:v>
                </c:pt>
                <c:pt idx="10434">
                  <c:v>398.7</c:v>
                </c:pt>
                <c:pt idx="10435">
                  <c:v>398.72</c:v>
                </c:pt>
                <c:pt idx="10436">
                  <c:v>398.74</c:v>
                </c:pt>
                <c:pt idx="10437">
                  <c:v>398.76</c:v>
                </c:pt>
                <c:pt idx="10438">
                  <c:v>398.78</c:v>
                </c:pt>
                <c:pt idx="10439">
                  <c:v>398.8</c:v>
                </c:pt>
                <c:pt idx="10440">
                  <c:v>398.82</c:v>
                </c:pt>
                <c:pt idx="10441">
                  <c:v>398.84</c:v>
                </c:pt>
                <c:pt idx="10442">
                  <c:v>398.86</c:v>
                </c:pt>
                <c:pt idx="10443">
                  <c:v>398.88</c:v>
                </c:pt>
                <c:pt idx="10444">
                  <c:v>398.9</c:v>
                </c:pt>
                <c:pt idx="10445">
                  <c:v>398.92</c:v>
                </c:pt>
                <c:pt idx="10446">
                  <c:v>398.94</c:v>
                </c:pt>
                <c:pt idx="10447">
                  <c:v>398.96</c:v>
                </c:pt>
                <c:pt idx="10448">
                  <c:v>398.98</c:v>
                </c:pt>
                <c:pt idx="10449">
                  <c:v>399</c:v>
                </c:pt>
                <c:pt idx="10450">
                  <c:v>399.02</c:v>
                </c:pt>
                <c:pt idx="10451">
                  <c:v>399.04</c:v>
                </c:pt>
                <c:pt idx="10452">
                  <c:v>399.06</c:v>
                </c:pt>
                <c:pt idx="10453">
                  <c:v>399.08</c:v>
                </c:pt>
                <c:pt idx="10454">
                  <c:v>399.1</c:v>
                </c:pt>
                <c:pt idx="10455">
                  <c:v>399.12</c:v>
                </c:pt>
                <c:pt idx="10456">
                  <c:v>399.14</c:v>
                </c:pt>
                <c:pt idx="10457">
                  <c:v>399.16</c:v>
                </c:pt>
                <c:pt idx="10458">
                  <c:v>399.18</c:v>
                </c:pt>
                <c:pt idx="10459">
                  <c:v>399.2</c:v>
                </c:pt>
                <c:pt idx="10460">
                  <c:v>399.22</c:v>
                </c:pt>
                <c:pt idx="10461">
                  <c:v>399.24</c:v>
                </c:pt>
                <c:pt idx="10462">
                  <c:v>399.26</c:v>
                </c:pt>
                <c:pt idx="10463">
                  <c:v>399.28</c:v>
                </c:pt>
                <c:pt idx="10464">
                  <c:v>399.3</c:v>
                </c:pt>
                <c:pt idx="10465">
                  <c:v>399.32</c:v>
                </c:pt>
                <c:pt idx="10466">
                  <c:v>399.34</c:v>
                </c:pt>
                <c:pt idx="10467">
                  <c:v>399.36</c:v>
                </c:pt>
                <c:pt idx="10468">
                  <c:v>399.38</c:v>
                </c:pt>
                <c:pt idx="10469">
                  <c:v>399.4</c:v>
                </c:pt>
                <c:pt idx="10470">
                  <c:v>399.42</c:v>
                </c:pt>
                <c:pt idx="10471">
                  <c:v>399.44</c:v>
                </c:pt>
                <c:pt idx="10472">
                  <c:v>399.46</c:v>
                </c:pt>
                <c:pt idx="10473">
                  <c:v>399.48</c:v>
                </c:pt>
                <c:pt idx="10474">
                  <c:v>399.5</c:v>
                </c:pt>
                <c:pt idx="10475">
                  <c:v>399.52</c:v>
                </c:pt>
                <c:pt idx="10476">
                  <c:v>399.54</c:v>
                </c:pt>
                <c:pt idx="10477">
                  <c:v>399.56</c:v>
                </c:pt>
                <c:pt idx="10478">
                  <c:v>399.58</c:v>
                </c:pt>
                <c:pt idx="10479">
                  <c:v>399.6</c:v>
                </c:pt>
                <c:pt idx="10480">
                  <c:v>399.62</c:v>
                </c:pt>
                <c:pt idx="10481">
                  <c:v>399.64</c:v>
                </c:pt>
                <c:pt idx="10482">
                  <c:v>399.66</c:v>
                </c:pt>
                <c:pt idx="10483">
                  <c:v>399.68</c:v>
                </c:pt>
                <c:pt idx="10484">
                  <c:v>399.7</c:v>
                </c:pt>
                <c:pt idx="10485">
                  <c:v>399.72</c:v>
                </c:pt>
                <c:pt idx="10486">
                  <c:v>399.74</c:v>
                </c:pt>
                <c:pt idx="10487">
                  <c:v>399.76</c:v>
                </c:pt>
                <c:pt idx="10488">
                  <c:v>399.78</c:v>
                </c:pt>
                <c:pt idx="10489">
                  <c:v>399.8</c:v>
                </c:pt>
                <c:pt idx="10490">
                  <c:v>399.82</c:v>
                </c:pt>
                <c:pt idx="10491">
                  <c:v>399.84</c:v>
                </c:pt>
                <c:pt idx="10492">
                  <c:v>399.86</c:v>
                </c:pt>
                <c:pt idx="10493">
                  <c:v>399.88</c:v>
                </c:pt>
                <c:pt idx="10494">
                  <c:v>399.9</c:v>
                </c:pt>
                <c:pt idx="10495">
                  <c:v>399.92</c:v>
                </c:pt>
                <c:pt idx="10496">
                  <c:v>399.94</c:v>
                </c:pt>
                <c:pt idx="10497">
                  <c:v>399.96</c:v>
                </c:pt>
                <c:pt idx="10498">
                  <c:v>399.98</c:v>
                </c:pt>
                <c:pt idx="10499">
                  <c:v>400</c:v>
                </c:pt>
                <c:pt idx="10500">
                  <c:v>400.02</c:v>
                </c:pt>
                <c:pt idx="10501">
                  <c:v>400.04</c:v>
                </c:pt>
                <c:pt idx="10502">
                  <c:v>400.06</c:v>
                </c:pt>
                <c:pt idx="10503">
                  <c:v>400.08</c:v>
                </c:pt>
                <c:pt idx="10504">
                  <c:v>400.1</c:v>
                </c:pt>
                <c:pt idx="10505">
                  <c:v>400.12</c:v>
                </c:pt>
                <c:pt idx="10506">
                  <c:v>400.14</c:v>
                </c:pt>
                <c:pt idx="10507">
                  <c:v>400.16</c:v>
                </c:pt>
                <c:pt idx="10508">
                  <c:v>400.18</c:v>
                </c:pt>
                <c:pt idx="10509">
                  <c:v>400.2</c:v>
                </c:pt>
                <c:pt idx="10510">
                  <c:v>400.22</c:v>
                </c:pt>
                <c:pt idx="10511">
                  <c:v>400.24</c:v>
                </c:pt>
                <c:pt idx="10512">
                  <c:v>400.26</c:v>
                </c:pt>
                <c:pt idx="10513">
                  <c:v>400.28</c:v>
                </c:pt>
                <c:pt idx="10514">
                  <c:v>400.3</c:v>
                </c:pt>
                <c:pt idx="10515">
                  <c:v>400.32</c:v>
                </c:pt>
                <c:pt idx="10516">
                  <c:v>400.34</c:v>
                </c:pt>
                <c:pt idx="10517">
                  <c:v>400.36</c:v>
                </c:pt>
                <c:pt idx="10518">
                  <c:v>400.38</c:v>
                </c:pt>
                <c:pt idx="10519">
                  <c:v>400.4</c:v>
                </c:pt>
                <c:pt idx="10520">
                  <c:v>400.42</c:v>
                </c:pt>
                <c:pt idx="10521">
                  <c:v>400.44</c:v>
                </c:pt>
                <c:pt idx="10522">
                  <c:v>400.46</c:v>
                </c:pt>
                <c:pt idx="10523">
                  <c:v>400.48</c:v>
                </c:pt>
                <c:pt idx="10524">
                  <c:v>400.5</c:v>
                </c:pt>
                <c:pt idx="10525">
                  <c:v>400.52</c:v>
                </c:pt>
                <c:pt idx="10526">
                  <c:v>400.54</c:v>
                </c:pt>
                <c:pt idx="10527">
                  <c:v>400.56</c:v>
                </c:pt>
                <c:pt idx="10528">
                  <c:v>400.58</c:v>
                </c:pt>
                <c:pt idx="10529">
                  <c:v>400.6</c:v>
                </c:pt>
                <c:pt idx="10530">
                  <c:v>400.62</c:v>
                </c:pt>
                <c:pt idx="10531">
                  <c:v>400.64</c:v>
                </c:pt>
                <c:pt idx="10532">
                  <c:v>400.66</c:v>
                </c:pt>
                <c:pt idx="10533">
                  <c:v>400.68</c:v>
                </c:pt>
                <c:pt idx="10534">
                  <c:v>400.7</c:v>
                </c:pt>
                <c:pt idx="10535">
                  <c:v>400.72</c:v>
                </c:pt>
                <c:pt idx="10536">
                  <c:v>400.74</c:v>
                </c:pt>
                <c:pt idx="10537">
                  <c:v>400.76</c:v>
                </c:pt>
                <c:pt idx="10538">
                  <c:v>400.78</c:v>
                </c:pt>
                <c:pt idx="10539">
                  <c:v>400.8</c:v>
                </c:pt>
                <c:pt idx="10540">
                  <c:v>400.82</c:v>
                </c:pt>
                <c:pt idx="10541">
                  <c:v>400.84</c:v>
                </c:pt>
                <c:pt idx="10542">
                  <c:v>400.86</c:v>
                </c:pt>
                <c:pt idx="10543">
                  <c:v>400.88</c:v>
                </c:pt>
                <c:pt idx="10544">
                  <c:v>400.9</c:v>
                </c:pt>
                <c:pt idx="10545">
                  <c:v>400.92</c:v>
                </c:pt>
                <c:pt idx="10546">
                  <c:v>400.94</c:v>
                </c:pt>
                <c:pt idx="10547">
                  <c:v>400.96</c:v>
                </c:pt>
                <c:pt idx="10548">
                  <c:v>400.98</c:v>
                </c:pt>
                <c:pt idx="10549">
                  <c:v>401</c:v>
                </c:pt>
                <c:pt idx="10550">
                  <c:v>401.02</c:v>
                </c:pt>
                <c:pt idx="10551">
                  <c:v>401.04</c:v>
                </c:pt>
                <c:pt idx="10552">
                  <c:v>401.06</c:v>
                </c:pt>
                <c:pt idx="10553">
                  <c:v>401.08</c:v>
                </c:pt>
                <c:pt idx="10554">
                  <c:v>401.1</c:v>
                </c:pt>
                <c:pt idx="10555">
                  <c:v>401.12</c:v>
                </c:pt>
                <c:pt idx="10556">
                  <c:v>401.14</c:v>
                </c:pt>
                <c:pt idx="10557">
                  <c:v>401.16</c:v>
                </c:pt>
                <c:pt idx="10558">
                  <c:v>401.18</c:v>
                </c:pt>
                <c:pt idx="10559">
                  <c:v>401.2</c:v>
                </c:pt>
                <c:pt idx="10560">
                  <c:v>401.22</c:v>
                </c:pt>
                <c:pt idx="10561">
                  <c:v>401.24</c:v>
                </c:pt>
                <c:pt idx="10562">
                  <c:v>401.26</c:v>
                </c:pt>
                <c:pt idx="10563">
                  <c:v>401.28</c:v>
                </c:pt>
                <c:pt idx="10564">
                  <c:v>401.3</c:v>
                </c:pt>
                <c:pt idx="10565">
                  <c:v>401.32</c:v>
                </c:pt>
                <c:pt idx="10566">
                  <c:v>401.34</c:v>
                </c:pt>
                <c:pt idx="10567">
                  <c:v>401.36</c:v>
                </c:pt>
                <c:pt idx="10568">
                  <c:v>401.38</c:v>
                </c:pt>
                <c:pt idx="10569">
                  <c:v>401.4</c:v>
                </c:pt>
                <c:pt idx="10570">
                  <c:v>401.42</c:v>
                </c:pt>
                <c:pt idx="10571">
                  <c:v>401.44</c:v>
                </c:pt>
                <c:pt idx="10572">
                  <c:v>401.46</c:v>
                </c:pt>
                <c:pt idx="10573">
                  <c:v>401.48</c:v>
                </c:pt>
                <c:pt idx="10574">
                  <c:v>401.5</c:v>
                </c:pt>
                <c:pt idx="10575">
                  <c:v>401.52</c:v>
                </c:pt>
                <c:pt idx="10576">
                  <c:v>401.54</c:v>
                </c:pt>
                <c:pt idx="10577">
                  <c:v>401.56</c:v>
                </c:pt>
                <c:pt idx="10578">
                  <c:v>401.58</c:v>
                </c:pt>
                <c:pt idx="10579">
                  <c:v>401.6</c:v>
                </c:pt>
                <c:pt idx="10580">
                  <c:v>401.62</c:v>
                </c:pt>
                <c:pt idx="10581">
                  <c:v>401.64</c:v>
                </c:pt>
                <c:pt idx="10582">
                  <c:v>401.66</c:v>
                </c:pt>
                <c:pt idx="10583">
                  <c:v>401.68</c:v>
                </c:pt>
                <c:pt idx="10584">
                  <c:v>401.7</c:v>
                </c:pt>
                <c:pt idx="10585">
                  <c:v>401.72</c:v>
                </c:pt>
                <c:pt idx="10586">
                  <c:v>401.74</c:v>
                </c:pt>
                <c:pt idx="10587">
                  <c:v>401.76</c:v>
                </c:pt>
                <c:pt idx="10588">
                  <c:v>401.78</c:v>
                </c:pt>
                <c:pt idx="10589">
                  <c:v>401.8</c:v>
                </c:pt>
                <c:pt idx="10590">
                  <c:v>401.82</c:v>
                </c:pt>
                <c:pt idx="10591">
                  <c:v>401.84</c:v>
                </c:pt>
                <c:pt idx="10592">
                  <c:v>401.86</c:v>
                </c:pt>
                <c:pt idx="10593">
                  <c:v>401.88</c:v>
                </c:pt>
                <c:pt idx="10594">
                  <c:v>401.9</c:v>
                </c:pt>
                <c:pt idx="10595">
                  <c:v>401.92</c:v>
                </c:pt>
                <c:pt idx="10596">
                  <c:v>401.94</c:v>
                </c:pt>
                <c:pt idx="10597">
                  <c:v>401.96</c:v>
                </c:pt>
                <c:pt idx="10598">
                  <c:v>401.98</c:v>
                </c:pt>
                <c:pt idx="10599">
                  <c:v>402</c:v>
                </c:pt>
                <c:pt idx="10600">
                  <c:v>402.02</c:v>
                </c:pt>
                <c:pt idx="10601">
                  <c:v>402.04</c:v>
                </c:pt>
                <c:pt idx="10602">
                  <c:v>402.06</c:v>
                </c:pt>
                <c:pt idx="10603">
                  <c:v>402.08</c:v>
                </c:pt>
                <c:pt idx="10604">
                  <c:v>402.1</c:v>
                </c:pt>
                <c:pt idx="10605">
                  <c:v>402.12</c:v>
                </c:pt>
                <c:pt idx="10606">
                  <c:v>402.14</c:v>
                </c:pt>
                <c:pt idx="10607">
                  <c:v>402.16</c:v>
                </c:pt>
                <c:pt idx="10608">
                  <c:v>402.18</c:v>
                </c:pt>
                <c:pt idx="10609">
                  <c:v>402.2</c:v>
                </c:pt>
                <c:pt idx="10610">
                  <c:v>402.22</c:v>
                </c:pt>
                <c:pt idx="10611">
                  <c:v>402.24</c:v>
                </c:pt>
                <c:pt idx="10612">
                  <c:v>402.26</c:v>
                </c:pt>
                <c:pt idx="10613">
                  <c:v>402.28</c:v>
                </c:pt>
                <c:pt idx="10614">
                  <c:v>402.3</c:v>
                </c:pt>
                <c:pt idx="10615">
                  <c:v>402.32</c:v>
                </c:pt>
                <c:pt idx="10616">
                  <c:v>402.34</c:v>
                </c:pt>
                <c:pt idx="10617">
                  <c:v>402.36</c:v>
                </c:pt>
                <c:pt idx="10618">
                  <c:v>402.38</c:v>
                </c:pt>
                <c:pt idx="10619">
                  <c:v>402.4</c:v>
                </c:pt>
                <c:pt idx="10620">
                  <c:v>402.42</c:v>
                </c:pt>
                <c:pt idx="10621">
                  <c:v>402.44</c:v>
                </c:pt>
                <c:pt idx="10622">
                  <c:v>402.46</c:v>
                </c:pt>
                <c:pt idx="10623">
                  <c:v>402.48</c:v>
                </c:pt>
                <c:pt idx="10624">
                  <c:v>402.5</c:v>
                </c:pt>
                <c:pt idx="10625">
                  <c:v>402.52</c:v>
                </c:pt>
                <c:pt idx="10626">
                  <c:v>402.54</c:v>
                </c:pt>
                <c:pt idx="10627">
                  <c:v>402.56</c:v>
                </c:pt>
                <c:pt idx="10628">
                  <c:v>402.58</c:v>
                </c:pt>
                <c:pt idx="10629">
                  <c:v>402.6</c:v>
                </c:pt>
                <c:pt idx="10630">
                  <c:v>402.62</c:v>
                </c:pt>
                <c:pt idx="10631">
                  <c:v>402.64</c:v>
                </c:pt>
                <c:pt idx="10632">
                  <c:v>402.66</c:v>
                </c:pt>
                <c:pt idx="10633">
                  <c:v>402.68</c:v>
                </c:pt>
                <c:pt idx="10634">
                  <c:v>402.7</c:v>
                </c:pt>
                <c:pt idx="10635">
                  <c:v>402.72</c:v>
                </c:pt>
                <c:pt idx="10636">
                  <c:v>402.74</c:v>
                </c:pt>
                <c:pt idx="10637">
                  <c:v>402.76</c:v>
                </c:pt>
                <c:pt idx="10638">
                  <c:v>402.78</c:v>
                </c:pt>
                <c:pt idx="10639">
                  <c:v>402.8</c:v>
                </c:pt>
                <c:pt idx="10640">
                  <c:v>402.82</c:v>
                </c:pt>
                <c:pt idx="10641">
                  <c:v>402.84</c:v>
                </c:pt>
                <c:pt idx="10642">
                  <c:v>402.86</c:v>
                </c:pt>
                <c:pt idx="10643">
                  <c:v>402.88</c:v>
                </c:pt>
                <c:pt idx="10644">
                  <c:v>402.9</c:v>
                </c:pt>
                <c:pt idx="10645">
                  <c:v>402.92</c:v>
                </c:pt>
                <c:pt idx="10646">
                  <c:v>402.94</c:v>
                </c:pt>
                <c:pt idx="10647">
                  <c:v>402.96</c:v>
                </c:pt>
                <c:pt idx="10648">
                  <c:v>402.98</c:v>
                </c:pt>
                <c:pt idx="10649">
                  <c:v>403</c:v>
                </c:pt>
                <c:pt idx="10650">
                  <c:v>403.02</c:v>
                </c:pt>
                <c:pt idx="10651">
                  <c:v>403.04</c:v>
                </c:pt>
                <c:pt idx="10652">
                  <c:v>403.06</c:v>
                </c:pt>
                <c:pt idx="10653">
                  <c:v>403.08</c:v>
                </c:pt>
                <c:pt idx="10654">
                  <c:v>403.1</c:v>
                </c:pt>
                <c:pt idx="10655">
                  <c:v>403.12</c:v>
                </c:pt>
                <c:pt idx="10656">
                  <c:v>403.14</c:v>
                </c:pt>
                <c:pt idx="10657">
                  <c:v>403.16</c:v>
                </c:pt>
                <c:pt idx="10658">
                  <c:v>403.18</c:v>
                </c:pt>
                <c:pt idx="10659">
                  <c:v>403.2</c:v>
                </c:pt>
                <c:pt idx="10660">
                  <c:v>403.22</c:v>
                </c:pt>
                <c:pt idx="10661">
                  <c:v>403.24</c:v>
                </c:pt>
                <c:pt idx="10662">
                  <c:v>403.26</c:v>
                </c:pt>
                <c:pt idx="10663">
                  <c:v>403.28</c:v>
                </c:pt>
                <c:pt idx="10664">
                  <c:v>403.3</c:v>
                </c:pt>
                <c:pt idx="10665">
                  <c:v>403.32</c:v>
                </c:pt>
                <c:pt idx="10666">
                  <c:v>403.34</c:v>
                </c:pt>
                <c:pt idx="10667">
                  <c:v>403.36</c:v>
                </c:pt>
                <c:pt idx="10668">
                  <c:v>403.38</c:v>
                </c:pt>
                <c:pt idx="10669">
                  <c:v>403.4</c:v>
                </c:pt>
                <c:pt idx="10670">
                  <c:v>403.42</c:v>
                </c:pt>
                <c:pt idx="10671">
                  <c:v>403.44</c:v>
                </c:pt>
                <c:pt idx="10672">
                  <c:v>403.46</c:v>
                </c:pt>
                <c:pt idx="10673">
                  <c:v>403.48</c:v>
                </c:pt>
                <c:pt idx="10674">
                  <c:v>403.5</c:v>
                </c:pt>
                <c:pt idx="10675">
                  <c:v>403.52</c:v>
                </c:pt>
                <c:pt idx="10676">
                  <c:v>403.54</c:v>
                </c:pt>
                <c:pt idx="10677">
                  <c:v>403.56</c:v>
                </c:pt>
                <c:pt idx="10678">
                  <c:v>403.58</c:v>
                </c:pt>
                <c:pt idx="10679">
                  <c:v>403.6</c:v>
                </c:pt>
                <c:pt idx="10680">
                  <c:v>403.62</c:v>
                </c:pt>
                <c:pt idx="10681">
                  <c:v>403.64</c:v>
                </c:pt>
                <c:pt idx="10682">
                  <c:v>403.66</c:v>
                </c:pt>
                <c:pt idx="10683">
                  <c:v>403.68</c:v>
                </c:pt>
                <c:pt idx="10684">
                  <c:v>403.7</c:v>
                </c:pt>
                <c:pt idx="10685">
                  <c:v>403.72</c:v>
                </c:pt>
                <c:pt idx="10686">
                  <c:v>403.74</c:v>
                </c:pt>
                <c:pt idx="10687">
                  <c:v>403.76</c:v>
                </c:pt>
                <c:pt idx="10688">
                  <c:v>403.78</c:v>
                </c:pt>
                <c:pt idx="10689">
                  <c:v>403.8</c:v>
                </c:pt>
                <c:pt idx="10690">
                  <c:v>403.82</c:v>
                </c:pt>
                <c:pt idx="10691">
                  <c:v>403.84</c:v>
                </c:pt>
                <c:pt idx="10692">
                  <c:v>403.86</c:v>
                </c:pt>
                <c:pt idx="10693">
                  <c:v>403.88</c:v>
                </c:pt>
                <c:pt idx="10694">
                  <c:v>403.9</c:v>
                </c:pt>
                <c:pt idx="10695">
                  <c:v>403.92</c:v>
                </c:pt>
                <c:pt idx="10696">
                  <c:v>403.94</c:v>
                </c:pt>
                <c:pt idx="10697">
                  <c:v>403.96</c:v>
                </c:pt>
                <c:pt idx="10698">
                  <c:v>403.98</c:v>
                </c:pt>
                <c:pt idx="10699">
                  <c:v>404</c:v>
                </c:pt>
                <c:pt idx="10700">
                  <c:v>404.02</c:v>
                </c:pt>
                <c:pt idx="10701">
                  <c:v>404.04</c:v>
                </c:pt>
                <c:pt idx="10702">
                  <c:v>404.06</c:v>
                </c:pt>
                <c:pt idx="10703">
                  <c:v>404.08</c:v>
                </c:pt>
                <c:pt idx="10704">
                  <c:v>404.1</c:v>
                </c:pt>
                <c:pt idx="10705">
                  <c:v>404.12</c:v>
                </c:pt>
                <c:pt idx="10706">
                  <c:v>404.14</c:v>
                </c:pt>
                <c:pt idx="10707">
                  <c:v>404.16</c:v>
                </c:pt>
                <c:pt idx="10708">
                  <c:v>404.18</c:v>
                </c:pt>
                <c:pt idx="10709">
                  <c:v>404.2</c:v>
                </c:pt>
                <c:pt idx="10710">
                  <c:v>404.22</c:v>
                </c:pt>
                <c:pt idx="10711">
                  <c:v>404.24</c:v>
                </c:pt>
                <c:pt idx="10712">
                  <c:v>404.26</c:v>
                </c:pt>
                <c:pt idx="10713">
                  <c:v>404.28</c:v>
                </c:pt>
                <c:pt idx="10714">
                  <c:v>404.3</c:v>
                </c:pt>
                <c:pt idx="10715">
                  <c:v>404.32</c:v>
                </c:pt>
                <c:pt idx="10716">
                  <c:v>404.34</c:v>
                </c:pt>
                <c:pt idx="10717">
                  <c:v>404.36</c:v>
                </c:pt>
                <c:pt idx="10718">
                  <c:v>404.38</c:v>
                </c:pt>
                <c:pt idx="10719">
                  <c:v>404.4</c:v>
                </c:pt>
                <c:pt idx="10720">
                  <c:v>404.42</c:v>
                </c:pt>
                <c:pt idx="10721">
                  <c:v>404.44</c:v>
                </c:pt>
                <c:pt idx="10722">
                  <c:v>404.46</c:v>
                </c:pt>
                <c:pt idx="10723">
                  <c:v>404.48</c:v>
                </c:pt>
                <c:pt idx="10724">
                  <c:v>404.5</c:v>
                </c:pt>
                <c:pt idx="10725">
                  <c:v>404.52</c:v>
                </c:pt>
                <c:pt idx="10726">
                  <c:v>404.54</c:v>
                </c:pt>
                <c:pt idx="10727">
                  <c:v>404.56</c:v>
                </c:pt>
                <c:pt idx="10728">
                  <c:v>404.58</c:v>
                </c:pt>
                <c:pt idx="10729">
                  <c:v>404.6</c:v>
                </c:pt>
                <c:pt idx="10730">
                  <c:v>404.62</c:v>
                </c:pt>
                <c:pt idx="10731">
                  <c:v>404.64</c:v>
                </c:pt>
                <c:pt idx="10732">
                  <c:v>404.66</c:v>
                </c:pt>
                <c:pt idx="10733">
                  <c:v>404.68</c:v>
                </c:pt>
                <c:pt idx="10734">
                  <c:v>404.7</c:v>
                </c:pt>
                <c:pt idx="10735">
                  <c:v>404.72</c:v>
                </c:pt>
                <c:pt idx="10736">
                  <c:v>404.74</c:v>
                </c:pt>
                <c:pt idx="10737">
                  <c:v>404.76</c:v>
                </c:pt>
                <c:pt idx="10738">
                  <c:v>404.78</c:v>
                </c:pt>
                <c:pt idx="10739">
                  <c:v>404.8</c:v>
                </c:pt>
                <c:pt idx="10740">
                  <c:v>404.82</c:v>
                </c:pt>
                <c:pt idx="10741">
                  <c:v>404.84</c:v>
                </c:pt>
                <c:pt idx="10742">
                  <c:v>404.86</c:v>
                </c:pt>
                <c:pt idx="10743">
                  <c:v>404.88</c:v>
                </c:pt>
                <c:pt idx="10744">
                  <c:v>404.9</c:v>
                </c:pt>
                <c:pt idx="10745">
                  <c:v>404.92</c:v>
                </c:pt>
                <c:pt idx="10746">
                  <c:v>404.94</c:v>
                </c:pt>
                <c:pt idx="10747">
                  <c:v>404.96</c:v>
                </c:pt>
                <c:pt idx="10748">
                  <c:v>404.98</c:v>
                </c:pt>
                <c:pt idx="10749">
                  <c:v>405</c:v>
                </c:pt>
                <c:pt idx="10750">
                  <c:v>405.02</c:v>
                </c:pt>
                <c:pt idx="10751">
                  <c:v>405.04</c:v>
                </c:pt>
                <c:pt idx="10752">
                  <c:v>405.06</c:v>
                </c:pt>
                <c:pt idx="10753">
                  <c:v>405.08</c:v>
                </c:pt>
                <c:pt idx="10754">
                  <c:v>405.1</c:v>
                </c:pt>
                <c:pt idx="10755">
                  <c:v>405.12</c:v>
                </c:pt>
                <c:pt idx="10756">
                  <c:v>405.14</c:v>
                </c:pt>
                <c:pt idx="10757">
                  <c:v>405.16</c:v>
                </c:pt>
                <c:pt idx="10758">
                  <c:v>405.18</c:v>
                </c:pt>
                <c:pt idx="10759">
                  <c:v>405.2</c:v>
                </c:pt>
                <c:pt idx="10760">
                  <c:v>405.22</c:v>
                </c:pt>
                <c:pt idx="10761">
                  <c:v>405.24</c:v>
                </c:pt>
                <c:pt idx="10762">
                  <c:v>405.26</c:v>
                </c:pt>
                <c:pt idx="10763">
                  <c:v>405.28</c:v>
                </c:pt>
                <c:pt idx="10764">
                  <c:v>405.3</c:v>
                </c:pt>
                <c:pt idx="10765">
                  <c:v>405.32</c:v>
                </c:pt>
                <c:pt idx="10766">
                  <c:v>405.34</c:v>
                </c:pt>
                <c:pt idx="10767">
                  <c:v>405.36</c:v>
                </c:pt>
                <c:pt idx="10768">
                  <c:v>405.38</c:v>
                </c:pt>
                <c:pt idx="10769">
                  <c:v>405.4</c:v>
                </c:pt>
                <c:pt idx="10770">
                  <c:v>405.42</c:v>
                </c:pt>
                <c:pt idx="10771">
                  <c:v>405.44</c:v>
                </c:pt>
                <c:pt idx="10772">
                  <c:v>405.46</c:v>
                </c:pt>
                <c:pt idx="10773">
                  <c:v>405.48</c:v>
                </c:pt>
                <c:pt idx="10774">
                  <c:v>405.5</c:v>
                </c:pt>
                <c:pt idx="10775">
                  <c:v>405.52</c:v>
                </c:pt>
                <c:pt idx="10776">
                  <c:v>405.54</c:v>
                </c:pt>
                <c:pt idx="10777">
                  <c:v>405.56</c:v>
                </c:pt>
                <c:pt idx="10778">
                  <c:v>405.58</c:v>
                </c:pt>
                <c:pt idx="10779">
                  <c:v>405.6</c:v>
                </c:pt>
                <c:pt idx="10780">
                  <c:v>405.62</c:v>
                </c:pt>
                <c:pt idx="10781">
                  <c:v>405.64</c:v>
                </c:pt>
                <c:pt idx="10782">
                  <c:v>405.66</c:v>
                </c:pt>
                <c:pt idx="10783">
                  <c:v>405.68</c:v>
                </c:pt>
                <c:pt idx="10784">
                  <c:v>405.7</c:v>
                </c:pt>
                <c:pt idx="10785">
                  <c:v>405.72</c:v>
                </c:pt>
                <c:pt idx="10786">
                  <c:v>405.74</c:v>
                </c:pt>
                <c:pt idx="10787">
                  <c:v>405.76</c:v>
                </c:pt>
                <c:pt idx="10788">
                  <c:v>405.78</c:v>
                </c:pt>
                <c:pt idx="10789">
                  <c:v>405.8</c:v>
                </c:pt>
                <c:pt idx="10790">
                  <c:v>405.82</c:v>
                </c:pt>
                <c:pt idx="10791">
                  <c:v>405.84</c:v>
                </c:pt>
                <c:pt idx="10792">
                  <c:v>405.86</c:v>
                </c:pt>
                <c:pt idx="10793">
                  <c:v>405.88</c:v>
                </c:pt>
                <c:pt idx="10794">
                  <c:v>405.9</c:v>
                </c:pt>
                <c:pt idx="10795">
                  <c:v>405.92</c:v>
                </c:pt>
                <c:pt idx="10796">
                  <c:v>405.94</c:v>
                </c:pt>
                <c:pt idx="10797">
                  <c:v>405.96</c:v>
                </c:pt>
                <c:pt idx="10798">
                  <c:v>405.98</c:v>
                </c:pt>
                <c:pt idx="10799">
                  <c:v>406</c:v>
                </c:pt>
                <c:pt idx="10800">
                  <c:v>406.02</c:v>
                </c:pt>
                <c:pt idx="10801">
                  <c:v>406.04</c:v>
                </c:pt>
                <c:pt idx="10802">
                  <c:v>406.06</c:v>
                </c:pt>
                <c:pt idx="10803">
                  <c:v>406.08</c:v>
                </c:pt>
                <c:pt idx="10804">
                  <c:v>406.1</c:v>
                </c:pt>
                <c:pt idx="10805">
                  <c:v>406.12</c:v>
                </c:pt>
                <c:pt idx="10806">
                  <c:v>406.14</c:v>
                </c:pt>
                <c:pt idx="10807">
                  <c:v>406.16</c:v>
                </c:pt>
                <c:pt idx="10808">
                  <c:v>406.18</c:v>
                </c:pt>
                <c:pt idx="10809">
                  <c:v>406.2</c:v>
                </c:pt>
                <c:pt idx="10810">
                  <c:v>406.22</c:v>
                </c:pt>
                <c:pt idx="10811">
                  <c:v>406.24</c:v>
                </c:pt>
                <c:pt idx="10812">
                  <c:v>406.26</c:v>
                </c:pt>
                <c:pt idx="10813">
                  <c:v>406.28</c:v>
                </c:pt>
                <c:pt idx="10814">
                  <c:v>406.3</c:v>
                </c:pt>
                <c:pt idx="10815">
                  <c:v>406.32</c:v>
                </c:pt>
                <c:pt idx="10816">
                  <c:v>406.34</c:v>
                </c:pt>
                <c:pt idx="10817">
                  <c:v>406.36</c:v>
                </c:pt>
                <c:pt idx="10818">
                  <c:v>406.38</c:v>
                </c:pt>
                <c:pt idx="10819">
                  <c:v>406.4</c:v>
                </c:pt>
                <c:pt idx="10820">
                  <c:v>406.42</c:v>
                </c:pt>
                <c:pt idx="10821">
                  <c:v>406.44</c:v>
                </c:pt>
                <c:pt idx="10822">
                  <c:v>406.46</c:v>
                </c:pt>
                <c:pt idx="10823">
                  <c:v>406.48</c:v>
                </c:pt>
                <c:pt idx="10824">
                  <c:v>406.5</c:v>
                </c:pt>
                <c:pt idx="10825">
                  <c:v>406.52</c:v>
                </c:pt>
                <c:pt idx="10826">
                  <c:v>406.54</c:v>
                </c:pt>
                <c:pt idx="10827">
                  <c:v>406.56</c:v>
                </c:pt>
                <c:pt idx="10828">
                  <c:v>406.58</c:v>
                </c:pt>
                <c:pt idx="10829">
                  <c:v>406.6</c:v>
                </c:pt>
                <c:pt idx="10830">
                  <c:v>406.62</c:v>
                </c:pt>
                <c:pt idx="10831">
                  <c:v>406.64</c:v>
                </c:pt>
                <c:pt idx="10832">
                  <c:v>406.66</c:v>
                </c:pt>
                <c:pt idx="10833">
                  <c:v>406.68</c:v>
                </c:pt>
                <c:pt idx="10834">
                  <c:v>406.7</c:v>
                </c:pt>
                <c:pt idx="10835">
                  <c:v>406.72</c:v>
                </c:pt>
                <c:pt idx="10836">
                  <c:v>406.74</c:v>
                </c:pt>
                <c:pt idx="10837">
                  <c:v>406.76</c:v>
                </c:pt>
                <c:pt idx="10838">
                  <c:v>406.78</c:v>
                </c:pt>
                <c:pt idx="10839">
                  <c:v>406.8</c:v>
                </c:pt>
                <c:pt idx="10840">
                  <c:v>406.82</c:v>
                </c:pt>
                <c:pt idx="10841">
                  <c:v>406.84</c:v>
                </c:pt>
                <c:pt idx="10842">
                  <c:v>406.86</c:v>
                </c:pt>
                <c:pt idx="10843">
                  <c:v>406.88</c:v>
                </c:pt>
                <c:pt idx="10844">
                  <c:v>406.9</c:v>
                </c:pt>
                <c:pt idx="10845">
                  <c:v>406.92</c:v>
                </c:pt>
                <c:pt idx="10846">
                  <c:v>406.94</c:v>
                </c:pt>
                <c:pt idx="10847">
                  <c:v>406.96</c:v>
                </c:pt>
                <c:pt idx="10848">
                  <c:v>406.98</c:v>
                </c:pt>
                <c:pt idx="10849">
                  <c:v>407</c:v>
                </c:pt>
                <c:pt idx="10850">
                  <c:v>407.02</c:v>
                </c:pt>
                <c:pt idx="10851">
                  <c:v>407.04</c:v>
                </c:pt>
                <c:pt idx="10852">
                  <c:v>407.06</c:v>
                </c:pt>
                <c:pt idx="10853">
                  <c:v>407.08</c:v>
                </c:pt>
                <c:pt idx="10854">
                  <c:v>407.1</c:v>
                </c:pt>
                <c:pt idx="10855">
                  <c:v>407.12</c:v>
                </c:pt>
                <c:pt idx="10856">
                  <c:v>407.14</c:v>
                </c:pt>
                <c:pt idx="10857">
                  <c:v>407.16</c:v>
                </c:pt>
                <c:pt idx="10858">
                  <c:v>407.18</c:v>
                </c:pt>
                <c:pt idx="10859">
                  <c:v>407.2</c:v>
                </c:pt>
                <c:pt idx="10860">
                  <c:v>407.22</c:v>
                </c:pt>
                <c:pt idx="10861">
                  <c:v>407.24</c:v>
                </c:pt>
                <c:pt idx="10862">
                  <c:v>407.26</c:v>
                </c:pt>
                <c:pt idx="10863">
                  <c:v>407.28</c:v>
                </c:pt>
                <c:pt idx="10864">
                  <c:v>407.3</c:v>
                </c:pt>
                <c:pt idx="10865">
                  <c:v>407.32</c:v>
                </c:pt>
                <c:pt idx="10866">
                  <c:v>407.34</c:v>
                </c:pt>
                <c:pt idx="10867">
                  <c:v>407.36</c:v>
                </c:pt>
                <c:pt idx="10868">
                  <c:v>407.38</c:v>
                </c:pt>
                <c:pt idx="10869">
                  <c:v>407.4</c:v>
                </c:pt>
                <c:pt idx="10870">
                  <c:v>407.42</c:v>
                </c:pt>
                <c:pt idx="10871">
                  <c:v>407.44</c:v>
                </c:pt>
                <c:pt idx="10872">
                  <c:v>407.46</c:v>
                </c:pt>
                <c:pt idx="10873">
                  <c:v>407.48</c:v>
                </c:pt>
                <c:pt idx="10874">
                  <c:v>407.5</c:v>
                </c:pt>
                <c:pt idx="10875">
                  <c:v>407.52</c:v>
                </c:pt>
                <c:pt idx="10876">
                  <c:v>407.54</c:v>
                </c:pt>
                <c:pt idx="10877">
                  <c:v>407.56</c:v>
                </c:pt>
                <c:pt idx="10878">
                  <c:v>407.58</c:v>
                </c:pt>
                <c:pt idx="10879">
                  <c:v>407.6</c:v>
                </c:pt>
                <c:pt idx="10880">
                  <c:v>407.62</c:v>
                </c:pt>
                <c:pt idx="10881">
                  <c:v>407.64</c:v>
                </c:pt>
                <c:pt idx="10882">
                  <c:v>407.66</c:v>
                </c:pt>
                <c:pt idx="10883">
                  <c:v>407.68</c:v>
                </c:pt>
                <c:pt idx="10884">
                  <c:v>407.7</c:v>
                </c:pt>
                <c:pt idx="10885">
                  <c:v>407.72</c:v>
                </c:pt>
                <c:pt idx="10886">
                  <c:v>407.74</c:v>
                </c:pt>
                <c:pt idx="10887">
                  <c:v>407.76</c:v>
                </c:pt>
                <c:pt idx="10888">
                  <c:v>407.78</c:v>
                </c:pt>
                <c:pt idx="10889">
                  <c:v>407.8</c:v>
                </c:pt>
                <c:pt idx="10890">
                  <c:v>407.82</c:v>
                </c:pt>
                <c:pt idx="10891">
                  <c:v>407.84</c:v>
                </c:pt>
                <c:pt idx="10892">
                  <c:v>407.86</c:v>
                </c:pt>
                <c:pt idx="10893">
                  <c:v>407.88</c:v>
                </c:pt>
                <c:pt idx="10894">
                  <c:v>407.9</c:v>
                </c:pt>
                <c:pt idx="10895">
                  <c:v>407.92</c:v>
                </c:pt>
                <c:pt idx="10896">
                  <c:v>407.94</c:v>
                </c:pt>
                <c:pt idx="10897">
                  <c:v>407.96</c:v>
                </c:pt>
                <c:pt idx="10898">
                  <c:v>407.98</c:v>
                </c:pt>
                <c:pt idx="10899">
                  <c:v>408</c:v>
                </c:pt>
                <c:pt idx="10900">
                  <c:v>408.02</c:v>
                </c:pt>
                <c:pt idx="10901">
                  <c:v>408.04</c:v>
                </c:pt>
                <c:pt idx="10902">
                  <c:v>408.06</c:v>
                </c:pt>
                <c:pt idx="10903">
                  <c:v>408.08</c:v>
                </c:pt>
                <c:pt idx="10904">
                  <c:v>408.1</c:v>
                </c:pt>
                <c:pt idx="10905">
                  <c:v>408.12</c:v>
                </c:pt>
                <c:pt idx="10906">
                  <c:v>408.14</c:v>
                </c:pt>
                <c:pt idx="10907">
                  <c:v>408.16</c:v>
                </c:pt>
                <c:pt idx="10908">
                  <c:v>408.18</c:v>
                </c:pt>
                <c:pt idx="10909">
                  <c:v>408.2</c:v>
                </c:pt>
                <c:pt idx="10910">
                  <c:v>408.22</c:v>
                </c:pt>
                <c:pt idx="10911">
                  <c:v>408.24</c:v>
                </c:pt>
                <c:pt idx="10912">
                  <c:v>408.26</c:v>
                </c:pt>
                <c:pt idx="10913">
                  <c:v>408.28</c:v>
                </c:pt>
                <c:pt idx="10914">
                  <c:v>408.3</c:v>
                </c:pt>
                <c:pt idx="10915">
                  <c:v>408.32</c:v>
                </c:pt>
                <c:pt idx="10916">
                  <c:v>408.34</c:v>
                </c:pt>
                <c:pt idx="10917">
                  <c:v>408.36</c:v>
                </c:pt>
                <c:pt idx="10918">
                  <c:v>408.38</c:v>
                </c:pt>
                <c:pt idx="10919">
                  <c:v>408.4</c:v>
                </c:pt>
                <c:pt idx="10920">
                  <c:v>408.42</c:v>
                </c:pt>
                <c:pt idx="10921">
                  <c:v>408.44</c:v>
                </c:pt>
                <c:pt idx="10922">
                  <c:v>408.46</c:v>
                </c:pt>
                <c:pt idx="10923">
                  <c:v>408.48</c:v>
                </c:pt>
                <c:pt idx="10924">
                  <c:v>408.5</c:v>
                </c:pt>
                <c:pt idx="10925">
                  <c:v>408.52</c:v>
                </c:pt>
                <c:pt idx="10926">
                  <c:v>408.54</c:v>
                </c:pt>
                <c:pt idx="10927">
                  <c:v>408.56</c:v>
                </c:pt>
                <c:pt idx="10928">
                  <c:v>408.58</c:v>
                </c:pt>
                <c:pt idx="10929">
                  <c:v>408.6</c:v>
                </c:pt>
                <c:pt idx="10930">
                  <c:v>408.62</c:v>
                </c:pt>
                <c:pt idx="10931">
                  <c:v>408.64</c:v>
                </c:pt>
                <c:pt idx="10932">
                  <c:v>408.66</c:v>
                </c:pt>
                <c:pt idx="10933">
                  <c:v>408.68</c:v>
                </c:pt>
                <c:pt idx="10934">
                  <c:v>408.7</c:v>
                </c:pt>
                <c:pt idx="10935">
                  <c:v>408.72</c:v>
                </c:pt>
                <c:pt idx="10936">
                  <c:v>408.74</c:v>
                </c:pt>
                <c:pt idx="10937">
                  <c:v>408.76</c:v>
                </c:pt>
                <c:pt idx="10938">
                  <c:v>408.78</c:v>
                </c:pt>
                <c:pt idx="10939">
                  <c:v>408.8</c:v>
                </c:pt>
                <c:pt idx="10940">
                  <c:v>408.82</c:v>
                </c:pt>
                <c:pt idx="10941">
                  <c:v>408.84</c:v>
                </c:pt>
                <c:pt idx="10942">
                  <c:v>408.86</c:v>
                </c:pt>
                <c:pt idx="10943">
                  <c:v>408.88</c:v>
                </c:pt>
                <c:pt idx="10944">
                  <c:v>408.9</c:v>
                </c:pt>
                <c:pt idx="10945">
                  <c:v>408.92</c:v>
                </c:pt>
                <c:pt idx="10946">
                  <c:v>408.94</c:v>
                </c:pt>
                <c:pt idx="10947">
                  <c:v>408.96</c:v>
                </c:pt>
                <c:pt idx="10948">
                  <c:v>408.98</c:v>
                </c:pt>
                <c:pt idx="10949">
                  <c:v>409</c:v>
                </c:pt>
                <c:pt idx="10950">
                  <c:v>409.02</c:v>
                </c:pt>
                <c:pt idx="10951">
                  <c:v>409.04</c:v>
                </c:pt>
                <c:pt idx="10952">
                  <c:v>409.06</c:v>
                </c:pt>
                <c:pt idx="10953">
                  <c:v>409.08</c:v>
                </c:pt>
                <c:pt idx="10954">
                  <c:v>409.1</c:v>
                </c:pt>
                <c:pt idx="10955">
                  <c:v>409.12</c:v>
                </c:pt>
                <c:pt idx="10956">
                  <c:v>409.14</c:v>
                </c:pt>
                <c:pt idx="10957">
                  <c:v>409.16</c:v>
                </c:pt>
                <c:pt idx="10958">
                  <c:v>409.18</c:v>
                </c:pt>
                <c:pt idx="10959">
                  <c:v>409.2</c:v>
                </c:pt>
                <c:pt idx="10960">
                  <c:v>409.22</c:v>
                </c:pt>
                <c:pt idx="10961">
                  <c:v>409.24</c:v>
                </c:pt>
                <c:pt idx="10962">
                  <c:v>409.26</c:v>
                </c:pt>
                <c:pt idx="10963">
                  <c:v>409.28</c:v>
                </c:pt>
                <c:pt idx="10964">
                  <c:v>409.3</c:v>
                </c:pt>
                <c:pt idx="10965">
                  <c:v>409.32</c:v>
                </c:pt>
                <c:pt idx="10966">
                  <c:v>409.34</c:v>
                </c:pt>
                <c:pt idx="10967">
                  <c:v>409.36</c:v>
                </c:pt>
                <c:pt idx="10968">
                  <c:v>409.38</c:v>
                </c:pt>
                <c:pt idx="10969">
                  <c:v>409.4</c:v>
                </c:pt>
                <c:pt idx="10970">
                  <c:v>409.42</c:v>
                </c:pt>
                <c:pt idx="10971">
                  <c:v>409.44</c:v>
                </c:pt>
                <c:pt idx="10972">
                  <c:v>409.46</c:v>
                </c:pt>
                <c:pt idx="10973">
                  <c:v>409.48</c:v>
                </c:pt>
                <c:pt idx="10974">
                  <c:v>409.5</c:v>
                </c:pt>
                <c:pt idx="10975">
                  <c:v>409.52</c:v>
                </c:pt>
                <c:pt idx="10976">
                  <c:v>409.54</c:v>
                </c:pt>
                <c:pt idx="10977">
                  <c:v>409.56</c:v>
                </c:pt>
                <c:pt idx="10978">
                  <c:v>409.58</c:v>
                </c:pt>
                <c:pt idx="10979">
                  <c:v>409.6</c:v>
                </c:pt>
                <c:pt idx="10980">
                  <c:v>409.62</c:v>
                </c:pt>
                <c:pt idx="10981">
                  <c:v>409.64</c:v>
                </c:pt>
                <c:pt idx="10982">
                  <c:v>409.66</c:v>
                </c:pt>
                <c:pt idx="10983">
                  <c:v>409.68</c:v>
                </c:pt>
                <c:pt idx="10984">
                  <c:v>409.7</c:v>
                </c:pt>
                <c:pt idx="10985">
                  <c:v>409.72</c:v>
                </c:pt>
                <c:pt idx="10986">
                  <c:v>409.74</c:v>
                </c:pt>
                <c:pt idx="10987">
                  <c:v>409.76</c:v>
                </c:pt>
                <c:pt idx="10988">
                  <c:v>409.78</c:v>
                </c:pt>
                <c:pt idx="10989">
                  <c:v>409.8</c:v>
                </c:pt>
                <c:pt idx="10990">
                  <c:v>409.82</c:v>
                </c:pt>
                <c:pt idx="10991">
                  <c:v>409.84</c:v>
                </c:pt>
                <c:pt idx="10992">
                  <c:v>409.86</c:v>
                </c:pt>
                <c:pt idx="10993">
                  <c:v>409.88</c:v>
                </c:pt>
                <c:pt idx="10994">
                  <c:v>409.9</c:v>
                </c:pt>
                <c:pt idx="10995">
                  <c:v>409.92</c:v>
                </c:pt>
                <c:pt idx="10996">
                  <c:v>409.94</c:v>
                </c:pt>
                <c:pt idx="10997">
                  <c:v>409.96</c:v>
                </c:pt>
                <c:pt idx="10998">
                  <c:v>409.98</c:v>
                </c:pt>
                <c:pt idx="10999">
                  <c:v>410</c:v>
                </c:pt>
                <c:pt idx="11000">
                  <c:v>410.02</c:v>
                </c:pt>
                <c:pt idx="11001">
                  <c:v>410.04</c:v>
                </c:pt>
                <c:pt idx="11002">
                  <c:v>410.06</c:v>
                </c:pt>
                <c:pt idx="11003">
                  <c:v>410.08</c:v>
                </c:pt>
                <c:pt idx="11004">
                  <c:v>410.1</c:v>
                </c:pt>
                <c:pt idx="11005">
                  <c:v>410.12</c:v>
                </c:pt>
                <c:pt idx="11006">
                  <c:v>410.14</c:v>
                </c:pt>
                <c:pt idx="11007">
                  <c:v>410.16</c:v>
                </c:pt>
                <c:pt idx="11008">
                  <c:v>410.18</c:v>
                </c:pt>
                <c:pt idx="11009">
                  <c:v>410.2</c:v>
                </c:pt>
                <c:pt idx="11010">
                  <c:v>410.22</c:v>
                </c:pt>
                <c:pt idx="11011">
                  <c:v>410.24</c:v>
                </c:pt>
                <c:pt idx="11012">
                  <c:v>410.26</c:v>
                </c:pt>
                <c:pt idx="11013">
                  <c:v>410.28</c:v>
                </c:pt>
                <c:pt idx="11014">
                  <c:v>410.3</c:v>
                </c:pt>
                <c:pt idx="11015">
                  <c:v>410.32</c:v>
                </c:pt>
                <c:pt idx="11016">
                  <c:v>410.34</c:v>
                </c:pt>
                <c:pt idx="11017">
                  <c:v>410.36</c:v>
                </c:pt>
                <c:pt idx="11018">
                  <c:v>410.38</c:v>
                </c:pt>
                <c:pt idx="11019">
                  <c:v>410.4</c:v>
                </c:pt>
                <c:pt idx="11020">
                  <c:v>410.42</c:v>
                </c:pt>
                <c:pt idx="11021">
                  <c:v>410.44</c:v>
                </c:pt>
                <c:pt idx="11022">
                  <c:v>410.46</c:v>
                </c:pt>
                <c:pt idx="11023">
                  <c:v>410.48</c:v>
                </c:pt>
                <c:pt idx="11024">
                  <c:v>410.5</c:v>
                </c:pt>
                <c:pt idx="11025">
                  <c:v>410.52</c:v>
                </c:pt>
                <c:pt idx="11026">
                  <c:v>410.54</c:v>
                </c:pt>
                <c:pt idx="11027">
                  <c:v>410.56</c:v>
                </c:pt>
                <c:pt idx="11028">
                  <c:v>410.58</c:v>
                </c:pt>
                <c:pt idx="11029">
                  <c:v>410.6</c:v>
                </c:pt>
                <c:pt idx="11030">
                  <c:v>410.62</c:v>
                </c:pt>
                <c:pt idx="11031">
                  <c:v>410.64</c:v>
                </c:pt>
                <c:pt idx="11032">
                  <c:v>410.66</c:v>
                </c:pt>
                <c:pt idx="11033">
                  <c:v>410.68</c:v>
                </c:pt>
                <c:pt idx="11034">
                  <c:v>410.7</c:v>
                </c:pt>
                <c:pt idx="11035">
                  <c:v>410.72</c:v>
                </c:pt>
                <c:pt idx="11036">
                  <c:v>410.74</c:v>
                </c:pt>
                <c:pt idx="11037">
                  <c:v>410.76</c:v>
                </c:pt>
                <c:pt idx="11038">
                  <c:v>410.78</c:v>
                </c:pt>
                <c:pt idx="11039">
                  <c:v>410.8</c:v>
                </c:pt>
                <c:pt idx="11040">
                  <c:v>410.82</c:v>
                </c:pt>
                <c:pt idx="11041">
                  <c:v>410.84</c:v>
                </c:pt>
                <c:pt idx="11042">
                  <c:v>410.86</c:v>
                </c:pt>
                <c:pt idx="11043">
                  <c:v>410.88</c:v>
                </c:pt>
                <c:pt idx="11044">
                  <c:v>410.9</c:v>
                </c:pt>
                <c:pt idx="11045">
                  <c:v>410.92</c:v>
                </c:pt>
                <c:pt idx="11046">
                  <c:v>410.94</c:v>
                </c:pt>
                <c:pt idx="11047">
                  <c:v>410.96</c:v>
                </c:pt>
                <c:pt idx="11048">
                  <c:v>410.98</c:v>
                </c:pt>
                <c:pt idx="11049">
                  <c:v>411</c:v>
                </c:pt>
                <c:pt idx="11050">
                  <c:v>411.02</c:v>
                </c:pt>
                <c:pt idx="11051">
                  <c:v>411.04</c:v>
                </c:pt>
                <c:pt idx="11052">
                  <c:v>411.06</c:v>
                </c:pt>
                <c:pt idx="11053">
                  <c:v>411.08</c:v>
                </c:pt>
                <c:pt idx="11054">
                  <c:v>411.1</c:v>
                </c:pt>
                <c:pt idx="11055">
                  <c:v>411.12</c:v>
                </c:pt>
                <c:pt idx="11056">
                  <c:v>411.14</c:v>
                </c:pt>
                <c:pt idx="11057">
                  <c:v>411.16</c:v>
                </c:pt>
                <c:pt idx="11058">
                  <c:v>411.18</c:v>
                </c:pt>
                <c:pt idx="11059">
                  <c:v>411.2</c:v>
                </c:pt>
                <c:pt idx="11060">
                  <c:v>411.22</c:v>
                </c:pt>
                <c:pt idx="11061">
                  <c:v>411.24</c:v>
                </c:pt>
                <c:pt idx="11062">
                  <c:v>411.26</c:v>
                </c:pt>
                <c:pt idx="11063">
                  <c:v>411.28</c:v>
                </c:pt>
                <c:pt idx="11064">
                  <c:v>411.3</c:v>
                </c:pt>
                <c:pt idx="11065">
                  <c:v>411.32</c:v>
                </c:pt>
                <c:pt idx="11066">
                  <c:v>411.34</c:v>
                </c:pt>
                <c:pt idx="11067">
                  <c:v>411.36</c:v>
                </c:pt>
                <c:pt idx="11068">
                  <c:v>411.38</c:v>
                </c:pt>
                <c:pt idx="11069">
                  <c:v>411.4</c:v>
                </c:pt>
                <c:pt idx="11070">
                  <c:v>411.42</c:v>
                </c:pt>
                <c:pt idx="11071">
                  <c:v>411.44</c:v>
                </c:pt>
                <c:pt idx="11072">
                  <c:v>411.46</c:v>
                </c:pt>
                <c:pt idx="11073">
                  <c:v>411.48</c:v>
                </c:pt>
                <c:pt idx="11074">
                  <c:v>411.5</c:v>
                </c:pt>
                <c:pt idx="11075">
                  <c:v>411.52</c:v>
                </c:pt>
                <c:pt idx="11076">
                  <c:v>411.54</c:v>
                </c:pt>
                <c:pt idx="11077">
                  <c:v>411.56</c:v>
                </c:pt>
                <c:pt idx="11078">
                  <c:v>411.58</c:v>
                </c:pt>
                <c:pt idx="11079">
                  <c:v>411.6</c:v>
                </c:pt>
                <c:pt idx="11080">
                  <c:v>411.62</c:v>
                </c:pt>
                <c:pt idx="11081">
                  <c:v>411.64</c:v>
                </c:pt>
                <c:pt idx="11082">
                  <c:v>411.66</c:v>
                </c:pt>
                <c:pt idx="11083">
                  <c:v>411.68</c:v>
                </c:pt>
                <c:pt idx="11084">
                  <c:v>411.7</c:v>
                </c:pt>
                <c:pt idx="11085">
                  <c:v>411.72</c:v>
                </c:pt>
                <c:pt idx="11086">
                  <c:v>411.74</c:v>
                </c:pt>
                <c:pt idx="11087">
                  <c:v>411.76</c:v>
                </c:pt>
                <c:pt idx="11088">
                  <c:v>411.78</c:v>
                </c:pt>
                <c:pt idx="11089">
                  <c:v>411.8</c:v>
                </c:pt>
                <c:pt idx="11090">
                  <c:v>411.82</c:v>
                </c:pt>
                <c:pt idx="11091">
                  <c:v>411.84</c:v>
                </c:pt>
                <c:pt idx="11092">
                  <c:v>411.86</c:v>
                </c:pt>
                <c:pt idx="11093">
                  <c:v>411.88</c:v>
                </c:pt>
                <c:pt idx="11094">
                  <c:v>411.9</c:v>
                </c:pt>
                <c:pt idx="11095">
                  <c:v>411.92</c:v>
                </c:pt>
                <c:pt idx="11096">
                  <c:v>411.94</c:v>
                </c:pt>
                <c:pt idx="11097">
                  <c:v>411.96</c:v>
                </c:pt>
                <c:pt idx="11098">
                  <c:v>411.98</c:v>
                </c:pt>
                <c:pt idx="11099">
                  <c:v>412</c:v>
                </c:pt>
                <c:pt idx="11100">
                  <c:v>412.02</c:v>
                </c:pt>
                <c:pt idx="11101">
                  <c:v>412.04</c:v>
                </c:pt>
                <c:pt idx="11102">
                  <c:v>412.06</c:v>
                </c:pt>
                <c:pt idx="11103">
                  <c:v>412.08</c:v>
                </c:pt>
                <c:pt idx="11104">
                  <c:v>412.1</c:v>
                </c:pt>
                <c:pt idx="11105">
                  <c:v>412.12</c:v>
                </c:pt>
                <c:pt idx="11106">
                  <c:v>412.14</c:v>
                </c:pt>
                <c:pt idx="11107">
                  <c:v>412.16</c:v>
                </c:pt>
                <c:pt idx="11108">
                  <c:v>412.18</c:v>
                </c:pt>
                <c:pt idx="11109">
                  <c:v>412.2</c:v>
                </c:pt>
                <c:pt idx="11110">
                  <c:v>412.22</c:v>
                </c:pt>
                <c:pt idx="11111">
                  <c:v>412.24</c:v>
                </c:pt>
                <c:pt idx="11112">
                  <c:v>412.26</c:v>
                </c:pt>
                <c:pt idx="11113">
                  <c:v>412.28</c:v>
                </c:pt>
                <c:pt idx="11114">
                  <c:v>412.3</c:v>
                </c:pt>
                <c:pt idx="11115">
                  <c:v>412.32</c:v>
                </c:pt>
                <c:pt idx="11116">
                  <c:v>412.34</c:v>
                </c:pt>
                <c:pt idx="11117">
                  <c:v>412.36</c:v>
                </c:pt>
                <c:pt idx="11118">
                  <c:v>412.38</c:v>
                </c:pt>
                <c:pt idx="11119">
                  <c:v>412.4</c:v>
                </c:pt>
                <c:pt idx="11120">
                  <c:v>412.42</c:v>
                </c:pt>
                <c:pt idx="11121">
                  <c:v>412.44</c:v>
                </c:pt>
                <c:pt idx="11122">
                  <c:v>412.46</c:v>
                </c:pt>
                <c:pt idx="11123">
                  <c:v>412.48</c:v>
                </c:pt>
                <c:pt idx="11124">
                  <c:v>412.5</c:v>
                </c:pt>
                <c:pt idx="11125">
                  <c:v>412.52</c:v>
                </c:pt>
                <c:pt idx="11126">
                  <c:v>412.54</c:v>
                </c:pt>
                <c:pt idx="11127">
                  <c:v>412.56</c:v>
                </c:pt>
                <c:pt idx="11128">
                  <c:v>412.58</c:v>
                </c:pt>
                <c:pt idx="11129">
                  <c:v>412.6</c:v>
                </c:pt>
                <c:pt idx="11130">
                  <c:v>412.62</c:v>
                </c:pt>
                <c:pt idx="11131">
                  <c:v>412.64</c:v>
                </c:pt>
                <c:pt idx="11132">
                  <c:v>412.66</c:v>
                </c:pt>
                <c:pt idx="11133">
                  <c:v>412.68</c:v>
                </c:pt>
                <c:pt idx="11134">
                  <c:v>412.7</c:v>
                </c:pt>
                <c:pt idx="11135">
                  <c:v>412.72</c:v>
                </c:pt>
                <c:pt idx="11136">
                  <c:v>412.74</c:v>
                </c:pt>
                <c:pt idx="11137">
                  <c:v>412.76</c:v>
                </c:pt>
                <c:pt idx="11138">
                  <c:v>412.78</c:v>
                </c:pt>
                <c:pt idx="11139">
                  <c:v>412.8</c:v>
                </c:pt>
                <c:pt idx="11140">
                  <c:v>412.82</c:v>
                </c:pt>
                <c:pt idx="11141">
                  <c:v>412.84</c:v>
                </c:pt>
                <c:pt idx="11142">
                  <c:v>412.86</c:v>
                </c:pt>
                <c:pt idx="11143">
                  <c:v>412.88</c:v>
                </c:pt>
                <c:pt idx="11144">
                  <c:v>412.9</c:v>
                </c:pt>
                <c:pt idx="11145">
                  <c:v>412.92</c:v>
                </c:pt>
                <c:pt idx="11146">
                  <c:v>412.94</c:v>
                </c:pt>
                <c:pt idx="11147">
                  <c:v>412.96</c:v>
                </c:pt>
                <c:pt idx="11148">
                  <c:v>412.98</c:v>
                </c:pt>
                <c:pt idx="11149">
                  <c:v>413</c:v>
                </c:pt>
                <c:pt idx="11150">
                  <c:v>413.02</c:v>
                </c:pt>
                <c:pt idx="11151">
                  <c:v>413.04</c:v>
                </c:pt>
                <c:pt idx="11152">
                  <c:v>413.06</c:v>
                </c:pt>
                <c:pt idx="11153">
                  <c:v>413.08</c:v>
                </c:pt>
                <c:pt idx="11154">
                  <c:v>413.1</c:v>
                </c:pt>
                <c:pt idx="11155">
                  <c:v>413.12</c:v>
                </c:pt>
                <c:pt idx="11156">
                  <c:v>413.14</c:v>
                </c:pt>
                <c:pt idx="11157">
                  <c:v>413.16</c:v>
                </c:pt>
                <c:pt idx="11158">
                  <c:v>413.18</c:v>
                </c:pt>
                <c:pt idx="11159">
                  <c:v>413.2</c:v>
                </c:pt>
                <c:pt idx="11160">
                  <c:v>413.22</c:v>
                </c:pt>
                <c:pt idx="11161">
                  <c:v>413.24</c:v>
                </c:pt>
                <c:pt idx="11162">
                  <c:v>413.26</c:v>
                </c:pt>
                <c:pt idx="11163">
                  <c:v>413.28</c:v>
                </c:pt>
                <c:pt idx="11164">
                  <c:v>413.3</c:v>
                </c:pt>
                <c:pt idx="11165">
                  <c:v>413.32</c:v>
                </c:pt>
                <c:pt idx="11166">
                  <c:v>413.34</c:v>
                </c:pt>
                <c:pt idx="11167">
                  <c:v>413.36</c:v>
                </c:pt>
                <c:pt idx="11168">
                  <c:v>413.38</c:v>
                </c:pt>
                <c:pt idx="11169">
                  <c:v>413.4</c:v>
                </c:pt>
                <c:pt idx="11170">
                  <c:v>413.42</c:v>
                </c:pt>
                <c:pt idx="11171">
                  <c:v>413.44</c:v>
                </c:pt>
                <c:pt idx="11172">
                  <c:v>413.46</c:v>
                </c:pt>
                <c:pt idx="11173">
                  <c:v>413.48</c:v>
                </c:pt>
                <c:pt idx="11174">
                  <c:v>413.5</c:v>
                </c:pt>
                <c:pt idx="11175">
                  <c:v>413.52</c:v>
                </c:pt>
                <c:pt idx="11176">
                  <c:v>413.54</c:v>
                </c:pt>
                <c:pt idx="11177">
                  <c:v>413.56</c:v>
                </c:pt>
                <c:pt idx="11178">
                  <c:v>413.58</c:v>
                </c:pt>
                <c:pt idx="11179">
                  <c:v>413.6</c:v>
                </c:pt>
                <c:pt idx="11180">
                  <c:v>413.62</c:v>
                </c:pt>
                <c:pt idx="11181">
                  <c:v>413.64</c:v>
                </c:pt>
                <c:pt idx="11182">
                  <c:v>413.66</c:v>
                </c:pt>
                <c:pt idx="11183">
                  <c:v>413.68</c:v>
                </c:pt>
                <c:pt idx="11184">
                  <c:v>413.7</c:v>
                </c:pt>
                <c:pt idx="11185">
                  <c:v>413.72</c:v>
                </c:pt>
                <c:pt idx="11186">
                  <c:v>413.74</c:v>
                </c:pt>
                <c:pt idx="11187">
                  <c:v>413.76</c:v>
                </c:pt>
                <c:pt idx="11188">
                  <c:v>413.78</c:v>
                </c:pt>
                <c:pt idx="11189">
                  <c:v>413.8</c:v>
                </c:pt>
                <c:pt idx="11190">
                  <c:v>413.82</c:v>
                </c:pt>
                <c:pt idx="11191">
                  <c:v>413.84</c:v>
                </c:pt>
                <c:pt idx="11192">
                  <c:v>413.86</c:v>
                </c:pt>
                <c:pt idx="11193">
                  <c:v>413.88</c:v>
                </c:pt>
                <c:pt idx="11194">
                  <c:v>413.9</c:v>
                </c:pt>
                <c:pt idx="11195">
                  <c:v>413.92</c:v>
                </c:pt>
                <c:pt idx="11196">
                  <c:v>413.94</c:v>
                </c:pt>
                <c:pt idx="11197">
                  <c:v>413.96</c:v>
                </c:pt>
                <c:pt idx="11198">
                  <c:v>413.98</c:v>
                </c:pt>
                <c:pt idx="11199">
                  <c:v>414</c:v>
                </c:pt>
                <c:pt idx="11200">
                  <c:v>414.02</c:v>
                </c:pt>
                <c:pt idx="11201">
                  <c:v>414.04</c:v>
                </c:pt>
                <c:pt idx="11202">
                  <c:v>414.06</c:v>
                </c:pt>
                <c:pt idx="11203">
                  <c:v>414.08</c:v>
                </c:pt>
                <c:pt idx="11204">
                  <c:v>414.1</c:v>
                </c:pt>
                <c:pt idx="11205">
                  <c:v>414.12</c:v>
                </c:pt>
                <c:pt idx="11206">
                  <c:v>414.14</c:v>
                </c:pt>
                <c:pt idx="11207">
                  <c:v>414.16</c:v>
                </c:pt>
                <c:pt idx="11208">
                  <c:v>414.18</c:v>
                </c:pt>
                <c:pt idx="11209">
                  <c:v>414.2</c:v>
                </c:pt>
                <c:pt idx="11210">
                  <c:v>414.22</c:v>
                </c:pt>
                <c:pt idx="11211">
                  <c:v>414.24</c:v>
                </c:pt>
                <c:pt idx="11212">
                  <c:v>414.26</c:v>
                </c:pt>
                <c:pt idx="11213">
                  <c:v>414.28</c:v>
                </c:pt>
                <c:pt idx="11214">
                  <c:v>414.3</c:v>
                </c:pt>
                <c:pt idx="11215">
                  <c:v>414.32</c:v>
                </c:pt>
                <c:pt idx="11216">
                  <c:v>414.34</c:v>
                </c:pt>
                <c:pt idx="11217">
                  <c:v>414.36</c:v>
                </c:pt>
                <c:pt idx="11218">
                  <c:v>414.38</c:v>
                </c:pt>
                <c:pt idx="11219">
                  <c:v>414.4</c:v>
                </c:pt>
                <c:pt idx="11220">
                  <c:v>414.42</c:v>
                </c:pt>
                <c:pt idx="11221">
                  <c:v>414.44</c:v>
                </c:pt>
                <c:pt idx="11222">
                  <c:v>414.46</c:v>
                </c:pt>
                <c:pt idx="11223">
                  <c:v>414.48</c:v>
                </c:pt>
                <c:pt idx="11224">
                  <c:v>414.5</c:v>
                </c:pt>
                <c:pt idx="11225">
                  <c:v>414.52</c:v>
                </c:pt>
                <c:pt idx="11226">
                  <c:v>414.54</c:v>
                </c:pt>
                <c:pt idx="11227">
                  <c:v>414.56</c:v>
                </c:pt>
                <c:pt idx="11228">
                  <c:v>414.58</c:v>
                </c:pt>
                <c:pt idx="11229">
                  <c:v>414.6</c:v>
                </c:pt>
                <c:pt idx="11230">
                  <c:v>414.62</c:v>
                </c:pt>
                <c:pt idx="11231">
                  <c:v>414.64</c:v>
                </c:pt>
                <c:pt idx="11232">
                  <c:v>414.66</c:v>
                </c:pt>
                <c:pt idx="11233">
                  <c:v>414.68</c:v>
                </c:pt>
                <c:pt idx="11234">
                  <c:v>414.7</c:v>
                </c:pt>
                <c:pt idx="11235">
                  <c:v>414.72</c:v>
                </c:pt>
                <c:pt idx="11236">
                  <c:v>414.74</c:v>
                </c:pt>
                <c:pt idx="11237">
                  <c:v>414.76</c:v>
                </c:pt>
                <c:pt idx="11238">
                  <c:v>414.78</c:v>
                </c:pt>
                <c:pt idx="11239">
                  <c:v>414.8</c:v>
                </c:pt>
                <c:pt idx="11240">
                  <c:v>414.82</c:v>
                </c:pt>
                <c:pt idx="11241">
                  <c:v>414.84</c:v>
                </c:pt>
                <c:pt idx="11242">
                  <c:v>414.86</c:v>
                </c:pt>
                <c:pt idx="11243">
                  <c:v>414.88</c:v>
                </c:pt>
                <c:pt idx="11244">
                  <c:v>414.9</c:v>
                </c:pt>
                <c:pt idx="11245">
                  <c:v>414.92</c:v>
                </c:pt>
                <c:pt idx="11246">
                  <c:v>414.94</c:v>
                </c:pt>
                <c:pt idx="11247">
                  <c:v>414.96</c:v>
                </c:pt>
                <c:pt idx="11248">
                  <c:v>414.98</c:v>
                </c:pt>
                <c:pt idx="11249">
                  <c:v>415</c:v>
                </c:pt>
                <c:pt idx="11250">
                  <c:v>415.02</c:v>
                </c:pt>
                <c:pt idx="11251">
                  <c:v>415.04</c:v>
                </c:pt>
                <c:pt idx="11252">
                  <c:v>415.06</c:v>
                </c:pt>
                <c:pt idx="11253">
                  <c:v>415.08</c:v>
                </c:pt>
                <c:pt idx="11254">
                  <c:v>415.1</c:v>
                </c:pt>
                <c:pt idx="11255">
                  <c:v>415.12</c:v>
                </c:pt>
                <c:pt idx="11256">
                  <c:v>415.14</c:v>
                </c:pt>
                <c:pt idx="11257">
                  <c:v>415.16</c:v>
                </c:pt>
                <c:pt idx="11258">
                  <c:v>415.18</c:v>
                </c:pt>
                <c:pt idx="11259">
                  <c:v>415.2</c:v>
                </c:pt>
                <c:pt idx="11260">
                  <c:v>415.22</c:v>
                </c:pt>
                <c:pt idx="11261">
                  <c:v>415.24</c:v>
                </c:pt>
                <c:pt idx="11262">
                  <c:v>415.26</c:v>
                </c:pt>
                <c:pt idx="11263">
                  <c:v>415.28</c:v>
                </c:pt>
                <c:pt idx="11264">
                  <c:v>415.3</c:v>
                </c:pt>
                <c:pt idx="11265">
                  <c:v>415.32</c:v>
                </c:pt>
                <c:pt idx="11266">
                  <c:v>415.34</c:v>
                </c:pt>
                <c:pt idx="11267">
                  <c:v>415.36</c:v>
                </c:pt>
                <c:pt idx="11268">
                  <c:v>415.38</c:v>
                </c:pt>
                <c:pt idx="11269">
                  <c:v>415.4</c:v>
                </c:pt>
                <c:pt idx="11270">
                  <c:v>415.42</c:v>
                </c:pt>
                <c:pt idx="11271">
                  <c:v>415.44</c:v>
                </c:pt>
                <c:pt idx="11272">
                  <c:v>415.46</c:v>
                </c:pt>
                <c:pt idx="11273">
                  <c:v>415.48</c:v>
                </c:pt>
                <c:pt idx="11274">
                  <c:v>415.5</c:v>
                </c:pt>
                <c:pt idx="11275">
                  <c:v>415.52</c:v>
                </c:pt>
                <c:pt idx="11276">
                  <c:v>415.54</c:v>
                </c:pt>
                <c:pt idx="11277">
                  <c:v>415.56</c:v>
                </c:pt>
                <c:pt idx="11278">
                  <c:v>415.58</c:v>
                </c:pt>
                <c:pt idx="11279">
                  <c:v>415.6</c:v>
                </c:pt>
                <c:pt idx="11280">
                  <c:v>415.62</c:v>
                </c:pt>
                <c:pt idx="11281">
                  <c:v>415.64</c:v>
                </c:pt>
                <c:pt idx="11282">
                  <c:v>415.66</c:v>
                </c:pt>
                <c:pt idx="11283">
                  <c:v>415.68</c:v>
                </c:pt>
                <c:pt idx="11284">
                  <c:v>415.7</c:v>
                </c:pt>
                <c:pt idx="11285">
                  <c:v>415.72</c:v>
                </c:pt>
                <c:pt idx="11286">
                  <c:v>415.74</c:v>
                </c:pt>
                <c:pt idx="11287">
                  <c:v>415.76</c:v>
                </c:pt>
                <c:pt idx="11288">
                  <c:v>415.78</c:v>
                </c:pt>
                <c:pt idx="11289">
                  <c:v>415.8</c:v>
                </c:pt>
                <c:pt idx="11290">
                  <c:v>415.82</c:v>
                </c:pt>
                <c:pt idx="11291">
                  <c:v>415.84</c:v>
                </c:pt>
                <c:pt idx="11292">
                  <c:v>415.86</c:v>
                </c:pt>
                <c:pt idx="11293">
                  <c:v>415.88</c:v>
                </c:pt>
                <c:pt idx="11294">
                  <c:v>415.9</c:v>
                </c:pt>
                <c:pt idx="11295">
                  <c:v>415.92</c:v>
                </c:pt>
                <c:pt idx="11296">
                  <c:v>415.94</c:v>
                </c:pt>
                <c:pt idx="11297">
                  <c:v>415.96</c:v>
                </c:pt>
                <c:pt idx="11298">
                  <c:v>415.98</c:v>
                </c:pt>
                <c:pt idx="11299">
                  <c:v>416</c:v>
                </c:pt>
                <c:pt idx="11300">
                  <c:v>416.02</c:v>
                </c:pt>
                <c:pt idx="11301">
                  <c:v>416.04</c:v>
                </c:pt>
                <c:pt idx="11302">
                  <c:v>416.06</c:v>
                </c:pt>
                <c:pt idx="11303">
                  <c:v>416.08</c:v>
                </c:pt>
                <c:pt idx="11304">
                  <c:v>416.1</c:v>
                </c:pt>
                <c:pt idx="11305">
                  <c:v>416.12</c:v>
                </c:pt>
                <c:pt idx="11306">
                  <c:v>416.14</c:v>
                </c:pt>
                <c:pt idx="11307">
                  <c:v>416.16</c:v>
                </c:pt>
                <c:pt idx="11308">
                  <c:v>416.18</c:v>
                </c:pt>
                <c:pt idx="11309">
                  <c:v>416.2</c:v>
                </c:pt>
                <c:pt idx="11310">
                  <c:v>416.22</c:v>
                </c:pt>
                <c:pt idx="11311">
                  <c:v>416.24</c:v>
                </c:pt>
                <c:pt idx="11312">
                  <c:v>416.26</c:v>
                </c:pt>
                <c:pt idx="11313">
                  <c:v>416.28</c:v>
                </c:pt>
                <c:pt idx="11314">
                  <c:v>416.3</c:v>
                </c:pt>
                <c:pt idx="11315">
                  <c:v>416.32</c:v>
                </c:pt>
                <c:pt idx="11316">
                  <c:v>416.34</c:v>
                </c:pt>
                <c:pt idx="11317">
                  <c:v>416.36</c:v>
                </c:pt>
                <c:pt idx="11318">
                  <c:v>416.38</c:v>
                </c:pt>
                <c:pt idx="11319">
                  <c:v>416.4</c:v>
                </c:pt>
                <c:pt idx="11320">
                  <c:v>416.42</c:v>
                </c:pt>
                <c:pt idx="11321">
                  <c:v>416.44</c:v>
                </c:pt>
                <c:pt idx="11322">
                  <c:v>416.46</c:v>
                </c:pt>
                <c:pt idx="11323">
                  <c:v>416.48</c:v>
                </c:pt>
                <c:pt idx="11324">
                  <c:v>416.5</c:v>
                </c:pt>
                <c:pt idx="11325">
                  <c:v>416.52</c:v>
                </c:pt>
                <c:pt idx="11326">
                  <c:v>416.54</c:v>
                </c:pt>
                <c:pt idx="11327">
                  <c:v>416.56</c:v>
                </c:pt>
                <c:pt idx="11328">
                  <c:v>416.58</c:v>
                </c:pt>
                <c:pt idx="11329">
                  <c:v>416.6</c:v>
                </c:pt>
                <c:pt idx="11330">
                  <c:v>416.62</c:v>
                </c:pt>
                <c:pt idx="11331">
                  <c:v>416.64</c:v>
                </c:pt>
                <c:pt idx="11332">
                  <c:v>416.66</c:v>
                </c:pt>
                <c:pt idx="11333">
                  <c:v>416.68</c:v>
                </c:pt>
                <c:pt idx="11334">
                  <c:v>416.7</c:v>
                </c:pt>
                <c:pt idx="11335">
                  <c:v>416.72</c:v>
                </c:pt>
                <c:pt idx="11336">
                  <c:v>416.74</c:v>
                </c:pt>
                <c:pt idx="11337">
                  <c:v>416.76</c:v>
                </c:pt>
                <c:pt idx="11338">
                  <c:v>416.78</c:v>
                </c:pt>
                <c:pt idx="11339">
                  <c:v>416.8</c:v>
                </c:pt>
                <c:pt idx="11340">
                  <c:v>416.82</c:v>
                </c:pt>
                <c:pt idx="11341">
                  <c:v>416.84</c:v>
                </c:pt>
                <c:pt idx="11342">
                  <c:v>416.86</c:v>
                </c:pt>
                <c:pt idx="11343">
                  <c:v>416.88</c:v>
                </c:pt>
                <c:pt idx="11344">
                  <c:v>416.9</c:v>
                </c:pt>
                <c:pt idx="11345">
                  <c:v>416.92</c:v>
                </c:pt>
                <c:pt idx="11346">
                  <c:v>416.94</c:v>
                </c:pt>
                <c:pt idx="11347">
                  <c:v>416.96</c:v>
                </c:pt>
                <c:pt idx="11348">
                  <c:v>416.98</c:v>
                </c:pt>
                <c:pt idx="11349">
                  <c:v>417</c:v>
                </c:pt>
                <c:pt idx="11350">
                  <c:v>417.02</c:v>
                </c:pt>
                <c:pt idx="11351">
                  <c:v>417.04</c:v>
                </c:pt>
                <c:pt idx="11352">
                  <c:v>417.06</c:v>
                </c:pt>
                <c:pt idx="11353">
                  <c:v>417.08</c:v>
                </c:pt>
                <c:pt idx="11354">
                  <c:v>417.1</c:v>
                </c:pt>
                <c:pt idx="11355">
                  <c:v>417.12</c:v>
                </c:pt>
                <c:pt idx="11356">
                  <c:v>417.14</c:v>
                </c:pt>
                <c:pt idx="11357">
                  <c:v>417.16</c:v>
                </c:pt>
                <c:pt idx="11358">
                  <c:v>417.18</c:v>
                </c:pt>
                <c:pt idx="11359">
                  <c:v>417.2</c:v>
                </c:pt>
                <c:pt idx="11360">
                  <c:v>417.22</c:v>
                </c:pt>
                <c:pt idx="11361">
                  <c:v>417.24</c:v>
                </c:pt>
                <c:pt idx="11362">
                  <c:v>417.26</c:v>
                </c:pt>
                <c:pt idx="11363">
                  <c:v>417.28</c:v>
                </c:pt>
                <c:pt idx="11364">
                  <c:v>417.3</c:v>
                </c:pt>
                <c:pt idx="11365">
                  <c:v>417.32</c:v>
                </c:pt>
                <c:pt idx="11366">
                  <c:v>417.34</c:v>
                </c:pt>
                <c:pt idx="11367">
                  <c:v>417.36</c:v>
                </c:pt>
                <c:pt idx="11368">
                  <c:v>417.38</c:v>
                </c:pt>
                <c:pt idx="11369">
                  <c:v>417.4</c:v>
                </c:pt>
                <c:pt idx="11370">
                  <c:v>417.42</c:v>
                </c:pt>
                <c:pt idx="11371">
                  <c:v>417.44</c:v>
                </c:pt>
                <c:pt idx="11372">
                  <c:v>417.46</c:v>
                </c:pt>
                <c:pt idx="11373">
                  <c:v>417.48</c:v>
                </c:pt>
                <c:pt idx="11374">
                  <c:v>417.5</c:v>
                </c:pt>
                <c:pt idx="11375">
                  <c:v>417.52</c:v>
                </c:pt>
                <c:pt idx="11376">
                  <c:v>417.54</c:v>
                </c:pt>
                <c:pt idx="11377">
                  <c:v>417.56</c:v>
                </c:pt>
                <c:pt idx="11378">
                  <c:v>417.58</c:v>
                </c:pt>
                <c:pt idx="11379">
                  <c:v>417.6</c:v>
                </c:pt>
                <c:pt idx="11380">
                  <c:v>417.62</c:v>
                </c:pt>
                <c:pt idx="11381">
                  <c:v>417.64</c:v>
                </c:pt>
                <c:pt idx="11382">
                  <c:v>417.66</c:v>
                </c:pt>
                <c:pt idx="11383">
                  <c:v>417.68</c:v>
                </c:pt>
                <c:pt idx="11384">
                  <c:v>417.7</c:v>
                </c:pt>
                <c:pt idx="11385">
                  <c:v>417.72</c:v>
                </c:pt>
                <c:pt idx="11386">
                  <c:v>417.74</c:v>
                </c:pt>
                <c:pt idx="11387">
                  <c:v>417.76</c:v>
                </c:pt>
                <c:pt idx="11388">
                  <c:v>417.78</c:v>
                </c:pt>
                <c:pt idx="11389">
                  <c:v>417.8</c:v>
                </c:pt>
                <c:pt idx="11390">
                  <c:v>417.82</c:v>
                </c:pt>
                <c:pt idx="11391">
                  <c:v>417.84</c:v>
                </c:pt>
                <c:pt idx="11392">
                  <c:v>417.86</c:v>
                </c:pt>
                <c:pt idx="11393">
                  <c:v>417.88</c:v>
                </c:pt>
                <c:pt idx="11394">
                  <c:v>417.9</c:v>
                </c:pt>
                <c:pt idx="11395">
                  <c:v>417.92</c:v>
                </c:pt>
                <c:pt idx="11396">
                  <c:v>417.94</c:v>
                </c:pt>
                <c:pt idx="11397">
                  <c:v>417.96</c:v>
                </c:pt>
                <c:pt idx="11398">
                  <c:v>417.98</c:v>
                </c:pt>
                <c:pt idx="11399">
                  <c:v>418</c:v>
                </c:pt>
                <c:pt idx="11400">
                  <c:v>418.02</c:v>
                </c:pt>
                <c:pt idx="11401">
                  <c:v>418.04</c:v>
                </c:pt>
                <c:pt idx="11402">
                  <c:v>418.06</c:v>
                </c:pt>
                <c:pt idx="11403">
                  <c:v>418.08</c:v>
                </c:pt>
                <c:pt idx="11404">
                  <c:v>418.1</c:v>
                </c:pt>
                <c:pt idx="11405">
                  <c:v>418.12</c:v>
                </c:pt>
                <c:pt idx="11406">
                  <c:v>418.14</c:v>
                </c:pt>
                <c:pt idx="11407">
                  <c:v>418.16</c:v>
                </c:pt>
                <c:pt idx="11408">
                  <c:v>418.18</c:v>
                </c:pt>
                <c:pt idx="11409">
                  <c:v>418.2</c:v>
                </c:pt>
                <c:pt idx="11410">
                  <c:v>418.22</c:v>
                </c:pt>
                <c:pt idx="11411">
                  <c:v>418.24</c:v>
                </c:pt>
                <c:pt idx="11412">
                  <c:v>418.26</c:v>
                </c:pt>
                <c:pt idx="11413">
                  <c:v>418.28</c:v>
                </c:pt>
                <c:pt idx="11414">
                  <c:v>418.3</c:v>
                </c:pt>
                <c:pt idx="11415">
                  <c:v>418.32</c:v>
                </c:pt>
                <c:pt idx="11416">
                  <c:v>418.34</c:v>
                </c:pt>
                <c:pt idx="11417">
                  <c:v>418.36</c:v>
                </c:pt>
                <c:pt idx="11418">
                  <c:v>418.38</c:v>
                </c:pt>
                <c:pt idx="11419">
                  <c:v>418.4</c:v>
                </c:pt>
                <c:pt idx="11420">
                  <c:v>418.42</c:v>
                </c:pt>
                <c:pt idx="11421">
                  <c:v>418.44</c:v>
                </c:pt>
                <c:pt idx="11422">
                  <c:v>418.46</c:v>
                </c:pt>
                <c:pt idx="11423">
                  <c:v>418.48</c:v>
                </c:pt>
                <c:pt idx="11424">
                  <c:v>418.5</c:v>
                </c:pt>
                <c:pt idx="11425">
                  <c:v>418.52</c:v>
                </c:pt>
                <c:pt idx="11426">
                  <c:v>418.54</c:v>
                </c:pt>
                <c:pt idx="11427">
                  <c:v>418.56</c:v>
                </c:pt>
                <c:pt idx="11428">
                  <c:v>418.58</c:v>
                </c:pt>
                <c:pt idx="11429">
                  <c:v>418.6</c:v>
                </c:pt>
                <c:pt idx="11430">
                  <c:v>418.62</c:v>
                </c:pt>
                <c:pt idx="11431">
                  <c:v>418.64</c:v>
                </c:pt>
                <c:pt idx="11432">
                  <c:v>418.66</c:v>
                </c:pt>
                <c:pt idx="11433">
                  <c:v>418.68</c:v>
                </c:pt>
                <c:pt idx="11434">
                  <c:v>418.7</c:v>
                </c:pt>
                <c:pt idx="11435">
                  <c:v>418.72</c:v>
                </c:pt>
                <c:pt idx="11436">
                  <c:v>418.74</c:v>
                </c:pt>
                <c:pt idx="11437">
                  <c:v>418.76</c:v>
                </c:pt>
                <c:pt idx="11438">
                  <c:v>418.78</c:v>
                </c:pt>
                <c:pt idx="11439">
                  <c:v>418.8</c:v>
                </c:pt>
                <c:pt idx="11440">
                  <c:v>418.82</c:v>
                </c:pt>
                <c:pt idx="11441">
                  <c:v>418.84</c:v>
                </c:pt>
                <c:pt idx="11442">
                  <c:v>418.86</c:v>
                </c:pt>
                <c:pt idx="11443">
                  <c:v>418.88</c:v>
                </c:pt>
                <c:pt idx="11444">
                  <c:v>418.9</c:v>
                </c:pt>
                <c:pt idx="11445">
                  <c:v>418.92</c:v>
                </c:pt>
                <c:pt idx="11446">
                  <c:v>418.94</c:v>
                </c:pt>
                <c:pt idx="11447">
                  <c:v>418.96</c:v>
                </c:pt>
                <c:pt idx="11448">
                  <c:v>418.98</c:v>
                </c:pt>
                <c:pt idx="11449">
                  <c:v>419</c:v>
                </c:pt>
                <c:pt idx="11450">
                  <c:v>419.02</c:v>
                </c:pt>
                <c:pt idx="11451">
                  <c:v>419.04</c:v>
                </c:pt>
                <c:pt idx="11452">
                  <c:v>419.06</c:v>
                </c:pt>
                <c:pt idx="11453">
                  <c:v>419.08</c:v>
                </c:pt>
                <c:pt idx="11454">
                  <c:v>419.1</c:v>
                </c:pt>
                <c:pt idx="11455">
                  <c:v>419.12</c:v>
                </c:pt>
                <c:pt idx="11456">
                  <c:v>419.14</c:v>
                </c:pt>
                <c:pt idx="11457">
                  <c:v>419.16</c:v>
                </c:pt>
                <c:pt idx="11458">
                  <c:v>419.18</c:v>
                </c:pt>
                <c:pt idx="11459">
                  <c:v>419.2</c:v>
                </c:pt>
                <c:pt idx="11460">
                  <c:v>419.22</c:v>
                </c:pt>
                <c:pt idx="11461">
                  <c:v>419.24</c:v>
                </c:pt>
                <c:pt idx="11462">
                  <c:v>419.26</c:v>
                </c:pt>
                <c:pt idx="11463">
                  <c:v>419.28</c:v>
                </c:pt>
                <c:pt idx="11464">
                  <c:v>419.3</c:v>
                </c:pt>
                <c:pt idx="11465">
                  <c:v>419.32</c:v>
                </c:pt>
                <c:pt idx="11466">
                  <c:v>419.34</c:v>
                </c:pt>
                <c:pt idx="11467">
                  <c:v>419.36</c:v>
                </c:pt>
                <c:pt idx="11468">
                  <c:v>419.38</c:v>
                </c:pt>
                <c:pt idx="11469">
                  <c:v>419.4</c:v>
                </c:pt>
                <c:pt idx="11470">
                  <c:v>419.42</c:v>
                </c:pt>
                <c:pt idx="11471">
                  <c:v>419.44</c:v>
                </c:pt>
                <c:pt idx="11472">
                  <c:v>419.46</c:v>
                </c:pt>
                <c:pt idx="11473">
                  <c:v>419.48</c:v>
                </c:pt>
                <c:pt idx="11474">
                  <c:v>419.5</c:v>
                </c:pt>
                <c:pt idx="11475">
                  <c:v>419.52</c:v>
                </c:pt>
                <c:pt idx="11476">
                  <c:v>419.54</c:v>
                </c:pt>
                <c:pt idx="11477">
                  <c:v>419.56</c:v>
                </c:pt>
                <c:pt idx="11478">
                  <c:v>419.58</c:v>
                </c:pt>
                <c:pt idx="11479">
                  <c:v>419.6</c:v>
                </c:pt>
                <c:pt idx="11480">
                  <c:v>419.62</c:v>
                </c:pt>
                <c:pt idx="11481">
                  <c:v>419.64</c:v>
                </c:pt>
                <c:pt idx="11482">
                  <c:v>419.66</c:v>
                </c:pt>
                <c:pt idx="11483">
                  <c:v>419.68</c:v>
                </c:pt>
                <c:pt idx="11484">
                  <c:v>419.7</c:v>
                </c:pt>
                <c:pt idx="11485">
                  <c:v>419.72</c:v>
                </c:pt>
                <c:pt idx="11486">
                  <c:v>419.74</c:v>
                </c:pt>
                <c:pt idx="11487">
                  <c:v>419.76</c:v>
                </c:pt>
                <c:pt idx="11488">
                  <c:v>419.78</c:v>
                </c:pt>
                <c:pt idx="11489">
                  <c:v>419.8</c:v>
                </c:pt>
                <c:pt idx="11490">
                  <c:v>419.82</c:v>
                </c:pt>
                <c:pt idx="11491">
                  <c:v>419.84</c:v>
                </c:pt>
                <c:pt idx="11492">
                  <c:v>419.86</c:v>
                </c:pt>
                <c:pt idx="11493">
                  <c:v>419.88</c:v>
                </c:pt>
                <c:pt idx="11494">
                  <c:v>419.9</c:v>
                </c:pt>
                <c:pt idx="11495">
                  <c:v>419.92</c:v>
                </c:pt>
                <c:pt idx="11496">
                  <c:v>419.94</c:v>
                </c:pt>
                <c:pt idx="11497">
                  <c:v>419.96</c:v>
                </c:pt>
                <c:pt idx="11498">
                  <c:v>419.98</c:v>
                </c:pt>
                <c:pt idx="11499">
                  <c:v>420</c:v>
                </c:pt>
                <c:pt idx="11500">
                  <c:v>420.02</c:v>
                </c:pt>
                <c:pt idx="11501">
                  <c:v>420.04</c:v>
                </c:pt>
                <c:pt idx="11502">
                  <c:v>420.06</c:v>
                </c:pt>
                <c:pt idx="11503">
                  <c:v>420.08</c:v>
                </c:pt>
                <c:pt idx="11504">
                  <c:v>420.1</c:v>
                </c:pt>
                <c:pt idx="11505">
                  <c:v>420.12</c:v>
                </c:pt>
                <c:pt idx="11506">
                  <c:v>420.14</c:v>
                </c:pt>
                <c:pt idx="11507">
                  <c:v>420.16</c:v>
                </c:pt>
                <c:pt idx="11508">
                  <c:v>420.18</c:v>
                </c:pt>
                <c:pt idx="11509">
                  <c:v>420.2</c:v>
                </c:pt>
                <c:pt idx="11510">
                  <c:v>420.22</c:v>
                </c:pt>
                <c:pt idx="11511">
                  <c:v>420.24</c:v>
                </c:pt>
                <c:pt idx="11512">
                  <c:v>420.26</c:v>
                </c:pt>
                <c:pt idx="11513">
                  <c:v>420.28</c:v>
                </c:pt>
                <c:pt idx="11514">
                  <c:v>420.3</c:v>
                </c:pt>
                <c:pt idx="11515">
                  <c:v>420.32</c:v>
                </c:pt>
                <c:pt idx="11516">
                  <c:v>420.34</c:v>
                </c:pt>
                <c:pt idx="11517">
                  <c:v>420.36</c:v>
                </c:pt>
                <c:pt idx="11518">
                  <c:v>420.38</c:v>
                </c:pt>
                <c:pt idx="11519">
                  <c:v>420.4</c:v>
                </c:pt>
                <c:pt idx="11520">
                  <c:v>420.42</c:v>
                </c:pt>
                <c:pt idx="11521">
                  <c:v>420.44</c:v>
                </c:pt>
                <c:pt idx="11522">
                  <c:v>420.46</c:v>
                </c:pt>
                <c:pt idx="11523">
                  <c:v>420.48</c:v>
                </c:pt>
                <c:pt idx="11524">
                  <c:v>420.5</c:v>
                </c:pt>
                <c:pt idx="11525">
                  <c:v>420.52</c:v>
                </c:pt>
                <c:pt idx="11526">
                  <c:v>420.54</c:v>
                </c:pt>
                <c:pt idx="11527">
                  <c:v>420.56</c:v>
                </c:pt>
                <c:pt idx="11528">
                  <c:v>420.58</c:v>
                </c:pt>
                <c:pt idx="11529">
                  <c:v>420.6</c:v>
                </c:pt>
                <c:pt idx="11530">
                  <c:v>420.62</c:v>
                </c:pt>
                <c:pt idx="11531">
                  <c:v>420.64</c:v>
                </c:pt>
                <c:pt idx="11532">
                  <c:v>420.66</c:v>
                </c:pt>
                <c:pt idx="11533">
                  <c:v>420.68</c:v>
                </c:pt>
                <c:pt idx="11534">
                  <c:v>420.7</c:v>
                </c:pt>
                <c:pt idx="11535">
                  <c:v>420.72</c:v>
                </c:pt>
                <c:pt idx="11536">
                  <c:v>420.74</c:v>
                </c:pt>
                <c:pt idx="11537">
                  <c:v>420.76</c:v>
                </c:pt>
                <c:pt idx="11538">
                  <c:v>420.78</c:v>
                </c:pt>
                <c:pt idx="11539">
                  <c:v>420.8</c:v>
                </c:pt>
                <c:pt idx="11540">
                  <c:v>420.82</c:v>
                </c:pt>
                <c:pt idx="11541">
                  <c:v>420.84</c:v>
                </c:pt>
                <c:pt idx="11542">
                  <c:v>420.86</c:v>
                </c:pt>
                <c:pt idx="11543">
                  <c:v>420.88</c:v>
                </c:pt>
                <c:pt idx="11544">
                  <c:v>420.9</c:v>
                </c:pt>
                <c:pt idx="11545">
                  <c:v>420.92</c:v>
                </c:pt>
                <c:pt idx="11546">
                  <c:v>420.94</c:v>
                </c:pt>
                <c:pt idx="11547">
                  <c:v>420.96</c:v>
                </c:pt>
                <c:pt idx="11548">
                  <c:v>420.98</c:v>
                </c:pt>
                <c:pt idx="11549">
                  <c:v>421</c:v>
                </c:pt>
                <c:pt idx="11550">
                  <c:v>421.02</c:v>
                </c:pt>
                <c:pt idx="11551">
                  <c:v>421.04</c:v>
                </c:pt>
                <c:pt idx="11552">
                  <c:v>421.06</c:v>
                </c:pt>
                <c:pt idx="11553">
                  <c:v>421.08</c:v>
                </c:pt>
                <c:pt idx="11554">
                  <c:v>421.1</c:v>
                </c:pt>
                <c:pt idx="11555">
                  <c:v>421.12</c:v>
                </c:pt>
                <c:pt idx="11556">
                  <c:v>421.14</c:v>
                </c:pt>
                <c:pt idx="11557">
                  <c:v>421.16</c:v>
                </c:pt>
                <c:pt idx="11558">
                  <c:v>421.18</c:v>
                </c:pt>
                <c:pt idx="11559">
                  <c:v>421.2</c:v>
                </c:pt>
                <c:pt idx="11560">
                  <c:v>421.22</c:v>
                </c:pt>
                <c:pt idx="11561">
                  <c:v>421.24</c:v>
                </c:pt>
                <c:pt idx="11562">
                  <c:v>421.26</c:v>
                </c:pt>
                <c:pt idx="11563">
                  <c:v>421.28</c:v>
                </c:pt>
                <c:pt idx="11564">
                  <c:v>421.3</c:v>
                </c:pt>
                <c:pt idx="11565">
                  <c:v>421.32</c:v>
                </c:pt>
                <c:pt idx="11566">
                  <c:v>421.34</c:v>
                </c:pt>
                <c:pt idx="11567">
                  <c:v>421.36</c:v>
                </c:pt>
                <c:pt idx="11568">
                  <c:v>421.38</c:v>
                </c:pt>
                <c:pt idx="11569">
                  <c:v>421.4</c:v>
                </c:pt>
                <c:pt idx="11570">
                  <c:v>421.42</c:v>
                </c:pt>
                <c:pt idx="11571">
                  <c:v>421.44</c:v>
                </c:pt>
                <c:pt idx="11572">
                  <c:v>421.46</c:v>
                </c:pt>
                <c:pt idx="11573">
                  <c:v>421.48</c:v>
                </c:pt>
                <c:pt idx="11574">
                  <c:v>421.5</c:v>
                </c:pt>
                <c:pt idx="11575">
                  <c:v>421.52</c:v>
                </c:pt>
                <c:pt idx="11576">
                  <c:v>421.54</c:v>
                </c:pt>
                <c:pt idx="11577">
                  <c:v>421.56</c:v>
                </c:pt>
                <c:pt idx="11578">
                  <c:v>421.58</c:v>
                </c:pt>
                <c:pt idx="11579">
                  <c:v>421.6</c:v>
                </c:pt>
                <c:pt idx="11580">
                  <c:v>421.62</c:v>
                </c:pt>
                <c:pt idx="11581">
                  <c:v>421.64</c:v>
                </c:pt>
                <c:pt idx="11582">
                  <c:v>421.66</c:v>
                </c:pt>
                <c:pt idx="11583">
                  <c:v>421.68</c:v>
                </c:pt>
                <c:pt idx="11584">
                  <c:v>421.7</c:v>
                </c:pt>
                <c:pt idx="11585">
                  <c:v>421.72</c:v>
                </c:pt>
                <c:pt idx="11586">
                  <c:v>421.74</c:v>
                </c:pt>
                <c:pt idx="11587">
                  <c:v>421.76</c:v>
                </c:pt>
                <c:pt idx="11588">
                  <c:v>421.78</c:v>
                </c:pt>
                <c:pt idx="11589">
                  <c:v>421.8</c:v>
                </c:pt>
                <c:pt idx="11590">
                  <c:v>421.82</c:v>
                </c:pt>
                <c:pt idx="11591">
                  <c:v>421.84</c:v>
                </c:pt>
                <c:pt idx="11592">
                  <c:v>421.86</c:v>
                </c:pt>
                <c:pt idx="11593">
                  <c:v>421.88</c:v>
                </c:pt>
                <c:pt idx="11594">
                  <c:v>421.9</c:v>
                </c:pt>
                <c:pt idx="11595">
                  <c:v>421.92</c:v>
                </c:pt>
                <c:pt idx="11596">
                  <c:v>421.94</c:v>
                </c:pt>
                <c:pt idx="11597">
                  <c:v>421.96</c:v>
                </c:pt>
                <c:pt idx="11598">
                  <c:v>421.98</c:v>
                </c:pt>
                <c:pt idx="11599">
                  <c:v>422</c:v>
                </c:pt>
                <c:pt idx="11600">
                  <c:v>422.02</c:v>
                </c:pt>
                <c:pt idx="11601">
                  <c:v>422.04</c:v>
                </c:pt>
                <c:pt idx="11602">
                  <c:v>422.06</c:v>
                </c:pt>
                <c:pt idx="11603">
                  <c:v>422.08</c:v>
                </c:pt>
                <c:pt idx="11604">
                  <c:v>422.1</c:v>
                </c:pt>
                <c:pt idx="11605">
                  <c:v>422.12</c:v>
                </c:pt>
                <c:pt idx="11606">
                  <c:v>422.14</c:v>
                </c:pt>
                <c:pt idx="11607">
                  <c:v>422.16</c:v>
                </c:pt>
                <c:pt idx="11608">
                  <c:v>422.18</c:v>
                </c:pt>
                <c:pt idx="11609">
                  <c:v>422.2</c:v>
                </c:pt>
                <c:pt idx="11610">
                  <c:v>422.22</c:v>
                </c:pt>
                <c:pt idx="11611">
                  <c:v>422.24</c:v>
                </c:pt>
                <c:pt idx="11612">
                  <c:v>422.26</c:v>
                </c:pt>
                <c:pt idx="11613">
                  <c:v>422.28</c:v>
                </c:pt>
                <c:pt idx="11614">
                  <c:v>422.3</c:v>
                </c:pt>
                <c:pt idx="11615">
                  <c:v>422.32</c:v>
                </c:pt>
                <c:pt idx="11616">
                  <c:v>422.34</c:v>
                </c:pt>
                <c:pt idx="11617">
                  <c:v>422.36</c:v>
                </c:pt>
                <c:pt idx="11618">
                  <c:v>422.38</c:v>
                </c:pt>
                <c:pt idx="11619">
                  <c:v>422.4</c:v>
                </c:pt>
                <c:pt idx="11620">
                  <c:v>422.42</c:v>
                </c:pt>
                <c:pt idx="11621">
                  <c:v>422.44</c:v>
                </c:pt>
                <c:pt idx="11622">
                  <c:v>422.46</c:v>
                </c:pt>
                <c:pt idx="11623">
                  <c:v>422.48</c:v>
                </c:pt>
                <c:pt idx="11624">
                  <c:v>422.5</c:v>
                </c:pt>
                <c:pt idx="11625">
                  <c:v>422.52</c:v>
                </c:pt>
                <c:pt idx="11626">
                  <c:v>422.54</c:v>
                </c:pt>
                <c:pt idx="11627">
                  <c:v>422.56</c:v>
                </c:pt>
                <c:pt idx="11628">
                  <c:v>422.58</c:v>
                </c:pt>
                <c:pt idx="11629">
                  <c:v>422.6</c:v>
                </c:pt>
                <c:pt idx="11630">
                  <c:v>422.62</c:v>
                </c:pt>
                <c:pt idx="11631">
                  <c:v>422.64</c:v>
                </c:pt>
                <c:pt idx="11632">
                  <c:v>422.66</c:v>
                </c:pt>
                <c:pt idx="11633">
                  <c:v>422.68</c:v>
                </c:pt>
                <c:pt idx="11634">
                  <c:v>422.7</c:v>
                </c:pt>
                <c:pt idx="11635">
                  <c:v>422.72</c:v>
                </c:pt>
                <c:pt idx="11636">
                  <c:v>422.74</c:v>
                </c:pt>
                <c:pt idx="11637">
                  <c:v>422.76</c:v>
                </c:pt>
                <c:pt idx="11638">
                  <c:v>422.78</c:v>
                </c:pt>
                <c:pt idx="11639">
                  <c:v>422.8</c:v>
                </c:pt>
                <c:pt idx="11640">
                  <c:v>422.82</c:v>
                </c:pt>
                <c:pt idx="11641">
                  <c:v>422.84</c:v>
                </c:pt>
                <c:pt idx="11642">
                  <c:v>422.86</c:v>
                </c:pt>
                <c:pt idx="11643">
                  <c:v>422.88</c:v>
                </c:pt>
                <c:pt idx="11644">
                  <c:v>422.9</c:v>
                </c:pt>
                <c:pt idx="11645">
                  <c:v>422.92</c:v>
                </c:pt>
                <c:pt idx="11646">
                  <c:v>422.94</c:v>
                </c:pt>
                <c:pt idx="11647">
                  <c:v>422.96</c:v>
                </c:pt>
                <c:pt idx="11648">
                  <c:v>422.98</c:v>
                </c:pt>
                <c:pt idx="11649">
                  <c:v>423</c:v>
                </c:pt>
                <c:pt idx="11650">
                  <c:v>423.02</c:v>
                </c:pt>
                <c:pt idx="11651">
                  <c:v>423.04</c:v>
                </c:pt>
                <c:pt idx="11652">
                  <c:v>423.06</c:v>
                </c:pt>
                <c:pt idx="11653">
                  <c:v>423.08</c:v>
                </c:pt>
                <c:pt idx="11654">
                  <c:v>423.1</c:v>
                </c:pt>
                <c:pt idx="11655">
                  <c:v>423.12</c:v>
                </c:pt>
                <c:pt idx="11656">
                  <c:v>423.14</c:v>
                </c:pt>
                <c:pt idx="11657">
                  <c:v>423.16</c:v>
                </c:pt>
                <c:pt idx="11658">
                  <c:v>423.18</c:v>
                </c:pt>
                <c:pt idx="11659">
                  <c:v>423.2</c:v>
                </c:pt>
                <c:pt idx="11660">
                  <c:v>423.22</c:v>
                </c:pt>
                <c:pt idx="11661">
                  <c:v>423.24</c:v>
                </c:pt>
                <c:pt idx="11662">
                  <c:v>423.26</c:v>
                </c:pt>
                <c:pt idx="11663">
                  <c:v>423.28</c:v>
                </c:pt>
                <c:pt idx="11664">
                  <c:v>423.3</c:v>
                </c:pt>
                <c:pt idx="11665">
                  <c:v>423.32</c:v>
                </c:pt>
                <c:pt idx="11666">
                  <c:v>423.34</c:v>
                </c:pt>
                <c:pt idx="11667">
                  <c:v>423.36</c:v>
                </c:pt>
                <c:pt idx="11668">
                  <c:v>423.38</c:v>
                </c:pt>
                <c:pt idx="11669">
                  <c:v>423.4</c:v>
                </c:pt>
                <c:pt idx="11670">
                  <c:v>423.42</c:v>
                </c:pt>
                <c:pt idx="11671">
                  <c:v>423.44</c:v>
                </c:pt>
                <c:pt idx="11672">
                  <c:v>423.46</c:v>
                </c:pt>
                <c:pt idx="11673">
                  <c:v>423.48</c:v>
                </c:pt>
                <c:pt idx="11674">
                  <c:v>423.5</c:v>
                </c:pt>
                <c:pt idx="11675">
                  <c:v>423.52</c:v>
                </c:pt>
                <c:pt idx="11676">
                  <c:v>423.54</c:v>
                </c:pt>
                <c:pt idx="11677">
                  <c:v>423.56</c:v>
                </c:pt>
                <c:pt idx="11678">
                  <c:v>423.58</c:v>
                </c:pt>
                <c:pt idx="11679">
                  <c:v>423.6</c:v>
                </c:pt>
                <c:pt idx="11680">
                  <c:v>423.62</c:v>
                </c:pt>
                <c:pt idx="11681">
                  <c:v>423.64</c:v>
                </c:pt>
                <c:pt idx="11682">
                  <c:v>423.66</c:v>
                </c:pt>
                <c:pt idx="11683">
                  <c:v>423.68</c:v>
                </c:pt>
                <c:pt idx="11684">
                  <c:v>423.7</c:v>
                </c:pt>
                <c:pt idx="11685">
                  <c:v>423.72</c:v>
                </c:pt>
                <c:pt idx="11686">
                  <c:v>423.74</c:v>
                </c:pt>
                <c:pt idx="11687">
                  <c:v>423.76</c:v>
                </c:pt>
                <c:pt idx="11688">
                  <c:v>423.78</c:v>
                </c:pt>
                <c:pt idx="11689">
                  <c:v>423.8</c:v>
                </c:pt>
                <c:pt idx="11690">
                  <c:v>423.82</c:v>
                </c:pt>
                <c:pt idx="11691">
                  <c:v>423.84</c:v>
                </c:pt>
                <c:pt idx="11692">
                  <c:v>423.86</c:v>
                </c:pt>
                <c:pt idx="11693">
                  <c:v>423.88</c:v>
                </c:pt>
                <c:pt idx="11694">
                  <c:v>423.9</c:v>
                </c:pt>
                <c:pt idx="11695">
                  <c:v>423.92</c:v>
                </c:pt>
                <c:pt idx="11696">
                  <c:v>423.94</c:v>
                </c:pt>
                <c:pt idx="11697">
                  <c:v>423.96</c:v>
                </c:pt>
                <c:pt idx="11698">
                  <c:v>423.98</c:v>
                </c:pt>
                <c:pt idx="11699">
                  <c:v>424</c:v>
                </c:pt>
                <c:pt idx="11700">
                  <c:v>424.02</c:v>
                </c:pt>
                <c:pt idx="11701">
                  <c:v>424.04</c:v>
                </c:pt>
                <c:pt idx="11702">
                  <c:v>424.06</c:v>
                </c:pt>
                <c:pt idx="11703">
                  <c:v>424.08</c:v>
                </c:pt>
                <c:pt idx="11704">
                  <c:v>424.1</c:v>
                </c:pt>
                <c:pt idx="11705">
                  <c:v>424.12</c:v>
                </c:pt>
                <c:pt idx="11706">
                  <c:v>424.14</c:v>
                </c:pt>
                <c:pt idx="11707">
                  <c:v>424.16</c:v>
                </c:pt>
                <c:pt idx="11708">
                  <c:v>424.18</c:v>
                </c:pt>
                <c:pt idx="11709">
                  <c:v>424.2</c:v>
                </c:pt>
                <c:pt idx="11710">
                  <c:v>424.22</c:v>
                </c:pt>
                <c:pt idx="11711">
                  <c:v>424.24</c:v>
                </c:pt>
                <c:pt idx="11712">
                  <c:v>424.26</c:v>
                </c:pt>
                <c:pt idx="11713">
                  <c:v>424.28</c:v>
                </c:pt>
                <c:pt idx="11714">
                  <c:v>424.3</c:v>
                </c:pt>
                <c:pt idx="11715">
                  <c:v>424.32</c:v>
                </c:pt>
                <c:pt idx="11716">
                  <c:v>424.34</c:v>
                </c:pt>
                <c:pt idx="11717">
                  <c:v>424.36</c:v>
                </c:pt>
                <c:pt idx="11718">
                  <c:v>424.38</c:v>
                </c:pt>
                <c:pt idx="11719">
                  <c:v>424.4</c:v>
                </c:pt>
                <c:pt idx="11720">
                  <c:v>424.42</c:v>
                </c:pt>
                <c:pt idx="11721">
                  <c:v>424.44</c:v>
                </c:pt>
                <c:pt idx="11722">
                  <c:v>424.46</c:v>
                </c:pt>
                <c:pt idx="11723">
                  <c:v>424.48</c:v>
                </c:pt>
                <c:pt idx="11724">
                  <c:v>424.5</c:v>
                </c:pt>
                <c:pt idx="11725">
                  <c:v>424.52</c:v>
                </c:pt>
                <c:pt idx="11726">
                  <c:v>424.54</c:v>
                </c:pt>
                <c:pt idx="11727">
                  <c:v>424.56</c:v>
                </c:pt>
                <c:pt idx="11728">
                  <c:v>424.58</c:v>
                </c:pt>
                <c:pt idx="11729">
                  <c:v>424.6</c:v>
                </c:pt>
                <c:pt idx="11730">
                  <c:v>424.62</c:v>
                </c:pt>
                <c:pt idx="11731">
                  <c:v>424.64</c:v>
                </c:pt>
                <c:pt idx="11732">
                  <c:v>424.66</c:v>
                </c:pt>
                <c:pt idx="11733">
                  <c:v>424.68</c:v>
                </c:pt>
                <c:pt idx="11734">
                  <c:v>424.7</c:v>
                </c:pt>
                <c:pt idx="11735">
                  <c:v>424.72</c:v>
                </c:pt>
                <c:pt idx="11736">
                  <c:v>424.74</c:v>
                </c:pt>
                <c:pt idx="11737">
                  <c:v>424.76</c:v>
                </c:pt>
                <c:pt idx="11738">
                  <c:v>424.78</c:v>
                </c:pt>
                <c:pt idx="11739">
                  <c:v>424.8</c:v>
                </c:pt>
                <c:pt idx="11740">
                  <c:v>424.82</c:v>
                </c:pt>
                <c:pt idx="11741">
                  <c:v>424.84</c:v>
                </c:pt>
                <c:pt idx="11742">
                  <c:v>424.86</c:v>
                </c:pt>
                <c:pt idx="11743">
                  <c:v>424.88</c:v>
                </c:pt>
                <c:pt idx="11744">
                  <c:v>424.9</c:v>
                </c:pt>
                <c:pt idx="11745">
                  <c:v>424.92</c:v>
                </c:pt>
                <c:pt idx="11746">
                  <c:v>424.94</c:v>
                </c:pt>
                <c:pt idx="11747">
                  <c:v>424.96</c:v>
                </c:pt>
                <c:pt idx="11748">
                  <c:v>424.98</c:v>
                </c:pt>
                <c:pt idx="11749">
                  <c:v>425</c:v>
                </c:pt>
                <c:pt idx="11750">
                  <c:v>425.02</c:v>
                </c:pt>
                <c:pt idx="11751">
                  <c:v>425.04</c:v>
                </c:pt>
                <c:pt idx="11752">
                  <c:v>425.06</c:v>
                </c:pt>
                <c:pt idx="11753">
                  <c:v>425.08</c:v>
                </c:pt>
                <c:pt idx="11754">
                  <c:v>425.1</c:v>
                </c:pt>
                <c:pt idx="11755">
                  <c:v>425.12</c:v>
                </c:pt>
                <c:pt idx="11756">
                  <c:v>425.14</c:v>
                </c:pt>
                <c:pt idx="11757">
                  <c:v>425.16</c:v>
                </c:pt>
                <c:pt idx="11758">
                  <c:v>425.18</c:v>
                </c:pt>
                <c:pt idx="11759">
                  <c:v>425.2</c:v>
                </c:pt>
                <c:pt idx="11760">
                  <c:v>425.22</c:v>
                </c:pt>
                <c:pt idx="11761">
                  <c:v>425.24</c:v>
                </c:pt>
                <c:pt idx="11762">
                  <c:v>425.26</c:v>
                </c:pt>
                <c:pt idx="11763">
                  <c:v>425.28</c:v>
                </c:pt>
                <c:pt idx="11764">
                  <c:v>425.3</c:v>
                </c:pt>
                <c:pt idx="11765">
                  <c:v>425.32</c:v>
                </c:pt>
                <c:pt idx="11766">
                  <c:v>425.34</c:v>
                </c:pt>
                <c:pt idx="11767">
                  <c:v>425.36</c:v>
                </c:pt>
                <c:pt idx="11768">
                  <c:v>425.38</c:v>
                </c:pt>
                <c:pt idx="11769">
                  <c:v>425.4</c:v>
                </c:pt>
                <c:pt idx="11770">
                  <c:v>425.42</c:v>
                </c:pt>
                <c:pt idx="11771">
                  <c:v>425.44</c:v>
                </c:pt>
                <c:pt idx="11772">
                  <c:v>425.46</c:v>
                </c:pt>
                <c:pt idx="11773">
                  <c:v>425.48</c:v>
                </c:pt>
                <c:pt idx="11774">
                  <c:v>425.5</c:v>
                </c:pt>
                <c:pt idx="11775">
                  <c:v>425.52</c:v>
                </c:pt>
                <c:pt idx="11776">
                  <c:v>425.54</c:v>
                </c:pt>
                <c:pt idx="11777">
                  <c:v>425.56</c:v>
                </c:pt>
                <c:pt idx="11778">
                  <c:v>425.58</c:v>
                </c:pt>
                <c:pt idx="11779">
                  <c:v>425.6</c:v>
                </c:pt>
                <c:pt idx="11780">
                  <c:v>425.62</c:v>
                </c:pt>
                <c:pt idx="11781">
                  <c:v>425.64</c:v>
                </c:pt>
                <c:pt idx="11782">
                  <c:v>425.66</c:v>
                </c:pt>
                <c:pt idx="11783">
                  <c:v>425.68</c:v>
                </c:pt>
                <c:pt idx="11784">
                  <c:v>425.7</c:v>
                </c:pt>
                <c:pt idx="11785">
                  <c:v>425.72</c:v>
                </c:pt>
                <c:pt idx="11786">
                  <c:v>425.74</c:v>
                </c:pt>
                <c:pt idx="11787">
                  <c:v>425.76</c:v>
                </c:pt>
                <c:pt idx="11788">
                  <c:v>425.78</c:v>
                </c:pt>
                <c:pt idx="11789">
                  <c:v>425.8</c:v>
                </c:pt>
                <c:pt idx="11790">
                  <c:v>425.82</c:v>
                </c:pt>
                <c:pt idx="11791">
                  <c:v>425.84</c:v>
                </c:pt>
                <c:pt idx="11792">
                  <c:v>425.86</c:v>
                </c:pt>
                <c:pt idx="11793">
                  <c:v>425.88</c:v>
                </c:pt>
                <c:pt idx="11794">
                  <c:v>425.9</c:v>
                </c:pt>
                <c:pt idx="11795">
                  <c:v>425.92</c:v>
                </c:pt>
                <c:pt idx="11796">
                  <c:v>425.94</c:v>
                </c:pt>
                <c:pt idx="11797">
                  <c:v>425.96</c:v>
                </c:pt>
                <c:pt idx="11798">
                  <c:v>425.98</c:v>
                </c:pt>
                <c:pt idx="11799">
                  <c:v>426</c:v>
                </c:pt>
                <c:pt idx="11800">
                  <c:v>426.02</c:v>
                </c:pt>
                <c:pt idx="11801">
                  <c:v>426.04</c:v>
                </c:pt>
                <c:pt idx="11802">
                  <c:v>426.06</c:v>
                </c:pt>
                <c:pt idx="11803">
                  <c:v>426.08</c:v>
                </c:pt>
                <c:pt idx="11804">
                  <c:v>426.1</c:v>
                </c:pt>
                <c:pt idx="11805">
                  <c:v>426.12</c:v>
                </c:pt>
                <c:pt idx="11806">
                  <c:v>426.14</c:v>
                </c:pt>
                <c:pt idx="11807">
                  <c:v>426.16</c:v>
                </c:pt>
                <c:pt idx="11808">
                  <c:v>426.18</c:v>
                </c:pt>
                <c:pt idx="11809">
                  <c:v>426.2</c:v>
                </c:pt>
                <c:pt idx="11810">
                  <c:v>426.22</c:v>
                </c:pt>
                <c:pt idx="11811">
                  <c:v>426.24</c:v>
                </c:pt>
                <c:pt idx="11812">
                  <c:v>426.26</c:v>
                </c:pt>
                <c:pt idx="11813">
                  <c:v>426.28</c:v>
                </c:pt>
                <c:pt idx="11814">
                  <c:v>426.3</c:v>
                </c:pt>
                <c:pt idx="11815">
                  <c:v>426.32</c:v>
                </c:pt>
                <c:pt idx="11816">
                  <c:v>426.34</c:v>
                </c:pt>
                <c:pt idx="11817">
                  <c:v>426.36</c:v>
                </c:pt>
                <c:pt idx="11818">
                  <c:v>426.38</c:v>
                </c:pt>
                <c:pt idx="11819">
                  <c:v>426.4</c:v>
                </c:pt>
                <c:pt idx="11820">
                  <c:v>426.42</c:v>
                </c:pt>
                <c:pt idx="11821">
                  <c:v>426.44</c:v>
                </c:pt>
                <c:pt idx="11822">
                  <c:v>426.46</c:v>
                </c:pt>
                <c:pt idx="11823">
                  <c:v>426.48</c:v>
                </c:pt>
                <c:pt idx="11824">
                  <c:v>426.5</c:v>
                </c:pt>
                <c:pt idx="11825">
                  <c:v>426.52</c:v>
                </c:pt>
                <c:pt idx="11826">
                  <c:v>426.54</c:v>
                </c:pt>
                <c:pt idx="11827">
                  <c:v>426.56</c:v>
                </c:pt>
                <c:pt idx="11828">
                  <c:v>426.58</c:v>
                </c:pt>
                <c:pt idx="11829">
                  <c:v>426.6</c:v>
                </c:pt>
                <c:pt idx="11830">
                  <c:v>426.62</c:v>
                </c:pt>
                <c:pt idx="11831">
                  <c:v>426.64</c:v>
                </c:pt>
                <c:pt idx="11832">
                  <c:v>426.66</c:v>
                </c:pt>
                <c:pt idx="11833">
                  <c:v>426.68</c:v>
                </c:pt>
                <c:pt idx="11834">
                  <c:v>426.7</c:v>
                </c:pt>
                <c:pt idx="11835">
                  <c:v>426.72</c:v>
                </c:pt>
                <c:pt idx="11836">
                  <c:v>426.74</c:v>
                </c:pt>
                <c:pt idx="11837">
                  <c:v>426.76</c:v>
                </c:pt>
                <c:pt idx="11838">
                  <c:v>426.78</c:v>
                </c:pt>
                <c:pt idx="11839">
                  <c:v>426.8</c:v>
                </c:pt>
                <c:pt idx="11840">
                  <c:v>426.82</c:v>
                </c:pt>
                <c:pt idx="11841">
                  <c:v>426.84</c:v>
                </c:pt>
                <c:pt idx="11842">
                  <c:v>426.86</c:v>
                </c:pt>
                <c:pt idx="11843">
                  <c:v>426.88</c:v>
                </c:pt>
                <c:pt idx="11844">
                  <c:v>426.9</c:v>
                </c:pt>
                <c:pt idx="11845">
                  <c:v>426.92</c:v>
                </c:pt>
                <c:pt idx="11846">
                  <c:v>426.94</c:v>
                </c:pt>
                <c:pt idx="11847">
                  <c:v>426.96</c:v>
                </c:pt>
                <c:pt idx="11848">
                  <c:v>426.98</c:v>
                </c:pt>
                <c:pt idx="11849">
                  <c:v>427</c:v>
                </c:pt>
                <c:pt idx="11850">
                  <c:v>427.02</c:v>
                </c:pt>
                <c:pt idx="11851">
                  <c:v>427.04</c:v>
                </c:pt>
                <c:pt idx="11852">
                  <c:v>427.06</c:v>
                </c:pt>
                <c:pt idx="11853">
                  <c:v>427.08</c:v>
                </c:pt>
                <c:pt idx="11854">
                  <c:v>427.1</c:v>
                </c:pt>
                <c:pt idx="11855">
                  <c:v>427.12</c:v>
                </c:pt>
                <c:pt idx="11856">
                  <c:v>427.14</c:v>
                </c:pt>
                <c:pt idx="11857">
                  <c:v>427.16</c:v>
                </c:pt>
                <c:pt idx="11858">
                  <c:v>427.18</c:v>
                </c:pt>
                <c:pt idx="11859">
                  <c:v>427.2</c:v>
                </c:pt>
                <c:pt idx="11860">
                  <c:v>427.22</c:v>
                </c:pt>
                <c:pt idx="11861">
                  <c:v>427.24</c:v>
                </c:pt>
                <c:pt idx="11862">
                  <c:v>427.26</c:v>
                </c:pt>
                <c:pt idx="11863">
                  <c:v>427.28</c:v>
                </c:pt>
                <c:pt idx="11864">
                  <c:v>427.3</c:v>
                </c:pt>
                <c:pt idx="11865">
                  <c:v>427.32</c:v>
                </c:pt>
                <c:pt idx="11866">
                  <c:v>427.34</c:v>
                </c:pt>
                <c:pt idx="11867">
                  <c:v>427.36</c:v>
                </c:pt>
                <c:pt idx="11868">
                  <c:v>427.38</c:v>
                </c:pt>
                <c:pt idx="11869">
                  <c:v>427.4</c:v>
                </c:pt>
                <c:pt idx="11870">
                  <c:v>427.42</c:v>
                </c:pt>
                <c:pt idx="11871">
                  <c:v>427.44</c:v>
                </c:pt>
                <c:pt idx="11872">
                  <c:v>427.46</c:v>
                </c:pt>
                <c:pt idx="11873">
                  <c:v>427.48</c:v>
                </c:pt>
                <c:pt idx="11874">
                  <c:v>427.5</c:v>
                </c:pt>
                <c:pt idx="11875">
                  <c:v>427.52</c:v>
                </c:pt>
                <c:pt idx="11876">
                  <c:v>427.54</c:v>
                </c:pt>
                <c:pt idx="11877">
                  <c:v>427.56</c:v>
                </c:pt>
                <c:pt idx="11878">
                  <c:v>427.58</c:v>
                </c:pt>
                <c:pt idx="11879">
                  <c:v>427.6</c:v>
                </c:pt>
                <c:pt idx="11880">
                  <c:v>427.62</c:v>
                </c:pt>
                <c:pt idx="11881">
                  <c:v>427.64</c:v>
                </c:pt>
                <c:pt idx="11882">
                  <c:v>427.66</c:v>
                </c:pt>
                <c:pt idx="11883">
                  <c:v>427.68</c:v>
                </c:pt>
                <c:pt idx="11884">
                  <c:v>427.7</c:v>
                </c:pt>
                <c:pt idx="11885">
                  <c:v>427.72</c:v>
                </c:pt>
                <c:pt idx="11886">
                  <c:v>427.74</c:v>
                </c:pt>
                <c:pt idx="11887">
                  <c:v>427.76</c:v>
                </c:pt>
                <c:pt idx="11888">
                  <c:v>427.78</c:v>
                </c:pt>
                <c:pt idx="11889">
                  <c:v>427.8</c:v>
                </c:pt>
                <c:pt idx="11890">
                  <c:v>427.82</c:v>
                </c:pt>
                <c:pt idx="11891">
                  <c:v>427.84</c:v>
                </c:pt>
                <c:pt idx="11892">
                  <c:v>427.86</c:v>
                </c:pt>
                <c:pt idx="11893">
                  <c:v>427.88</c:v>
                </c:pt>
                <c:pt idx="11894">
                  <c:v>427.9</c:v>
                </c:pt>
                <c:pt idx="11895">
                  <c:v>427.92</c:v>
                </c:pt>
                <c:pt idx="11896">
                  <c:v>427.94</c:v>
                </c:pt>
                <c:pt idx="11897">
                  <c:v>427.96</c:v>
                </c:pt>
                <c:pt idx="11898">
                  <c:v>427.98</c:v>
                </c:pt>
                <c:pt idx="11899">
                  <c:v>428</c:v>
                </c:pt>
                <c:pt idx="11900">
                  <c:v>428.02</c:v>
                </c:pt>
                <c:pt idx="11901">
                  <c:v>428.04</c:v>
                </c:pt>
                <c:pt idx="11902">
                  <c:v>428.06</c:v>
                </c:pt>
                <c:pt idx="11903">
                  <c:v>428.08</c:v>
                </c:pt>
                <c:pt idx="11904">
                  <c:v>428.1</c:v>
                </c:pt>
                <c:pt idx="11905">
                  <c:v>428.12</c:v>
                </c:pt>
                <c:pt idx="11906">
                  <c:v>428.14</c:v>
                </c:pt>
                <c:pt idx="11907">
                  <c:v>428.16</c:v>
                </c:pt>
                <c:pt idx="11908">
                  <c:v>428.18</c:v>
                </c:pt>
                <c:pt idx="11909">
                  <c:v>428.2</c:v>
                </c:pt>
                <c:pt idx="11910">
                  <c:v>428.22</c:v>
                </c:pt>
                <c:pt idx="11911">
                  <c:v>428.24</c:v>
                </c:pt>
                <c:pt idx="11912">
                  <c:v>428.26</c:v>
                </c:pt>
                <c:pt idx="11913">
                  <c:v>428.28</c:v>
                </c:pt>
                <c:pt idx="11914">
                  <c:v>428.3</c:v>
                </c:pt>
                <c:pt idx="11915">
                  <c:v>428.32</c:v>
                </c:pt>
                <c:pt idx="11916">
                  <c:v>428.34</c:v>
                </c:pt>
                <c:pt idx="11917">
                  <c:v>428.36</c:v>
                </c:pt>
                <c:pt idx="11918">
                  <c:v>428.38</c:v>
                </c:pt>
                <c:pt idx="11919">
                  <c:v>428.4</c:v>
                </c:pt>
                <c:pt idx="11920">
                  <c:v>428.42</c:v>
                </c:pt>
                <c:pt idx="11921">
                  <c:v>428.44</c:v>
                </c:pt>
                <c:pt idx="11922">
                  <c:v>428.46</c:v>
                </c:pt>
                <c:pt idx="11923">
                  <c:v>428.48</c:v>
                </c:pt>
                <c:pt idx="11924">
                  <c:v>428.5</c:v>
                </c:pt>
                <c:pt idx="11925">
                  <c:v>428.52</c:v>
                </c:pt>
                <c:pt idx="11926">
                  <c:v>428.54</c:v>
                </c:pt>
                <c:pt idx="11927">
                  <c:v>428.56</c:v>
                </c:pt>
                <c:pt idx="11928">
                  <c:v>428.58</c:v>
                </c:pt>
                <c:pt idx="11929">
                  <c:v>428.6</c:v>
                </c:pt>
                <c:pt idx="11930">
                  <c:v>428.62</c:v>
                </c:pt>
                <c:pt idx="11931">
                  <c:v>428.64</c:v>
                </c:pt>
                <c:pt idx="11932">
                  <c:v>428.66</c:v>
                </c:pt>
                <c:pt idx="11933">
                  <c:v>428.68</c:v>
                </c:pt>
                <c:pt idx="11934">
                  <c:v>428.7</c:v>
                </c:pt>
                <c:pt idx="11935">
                  <c:v>428.72</c:v>
                </c:pt>
                <c:pt idx="11936">
                  <c:v>428.74</c:v>
                </c:pt>
                <c:pt idx="11937">
                  <c:v>428.76</c:v>
                </c:pt>
                <c:pt idx="11938">
                  <c:v>428.78</c:v>
                </c:pt>
                <c:pt idx="11939">
                  <c:v>428.8</c:v>
                </c:pt>
                <c:pt idx="11940">
                  <c:v>428.82</c:v>
                </c:pt>
                <c:pt idx="11941">
                  <c:v>428.84</c:v>
                </c:pt>
                <c:pt idx="11942">
                  <c:v>428.86</c:v>
                </c:pt>
                <c:pt idx="11943">
                  <c:v>428.88</c:v>
                </c:pt>
                <c:pt idx="11944">
                  <c:v>428.9</c:v>
                </c:pt>
                <c:pt idx="11945">
                  <c:v>428.92</c:v>
                </c:pt>
                <c:pt idx="11946">
                  <c:v>428.94</c:v>
                </c:pt>
                <c:pt idx="11947">
                  <c:v>428.96</c:v>
                </c:pt>
                <c:pt idx="11948">
                  <c:v>428.98</c:v>
                </c:pt>
                <c:pt idx="11949">
                  <c:v>429</c:v>
                </c:pt>
                <c:pt idx="11950">
                  <c:v>429.02</c:v>
                </c:pt>
                <c:pt idx="11951">
                  <c:v>429.04</c:v>
                </c:pt>
                <c:pt idx="11952">
                  <c:v>429.06</c:v>
                </c:pt>
                <c:pt idx="11953">
                  <c:v>429.08</c:v>
                </c:pt>
                <c:pt idx="11954">
                  <c:v>429.1</c:v>
                </c:pt>
                <c:pt idx="11955">
                  <c:v>429.12</c:v>
                </c:pt>
                <c:pt idx="11956">
                  <c:v>429.14</c:v>
                </c:pt>
                <c:pt idx="11957">
                  <c:v>429.16</c:v>
                </c:pt>
                <c:pt idx="11958">
                  <c:v>429.18</c:v>
                </c:pt>
                <c:pt idx="11959">
                  <c:v>429.2</c:v>
                </c:pt>
                <c:pt idx="11960">
                  <c:v>429.22</c:v>
                </c:pt>
                <c:pt idx="11961">
                  <c:v>429.24</c:v>
                </c:pt>
                <c:pt idx="11962">
                  <c:v>429.26</c:v>
                </c:pt>
                <c:pt idx="11963">
                  <c:v>429.28</c:v>
                </c:pt>
                <c:pt idx="11964">
                  <c:v>429.3</c:v>
                </c:pt>
                <c:pt idx="11965">
                  <c:v>429.32</c:v>
                </c:pt>
                <c:pt idx="11966">
                  <c:v>429.34</c:v>
                </c:pt>
                <c:pt idx="11967">
                  <c:v>429.36</c:v>
                </c:pt>
                <c:pt idx="11968">
                  <c:v>429.38</c:v>
                </c:pt>
                <c:pt idx="11969">
                  <c:v>429.4</c:v>
                </c:pt>
                <c:pt idx="11970">
                  <c:v>429.42</c:v>
                </c:pt>
                <c:pt idx="11971">
                  <c:v>429.44</c:v>
                </c:pt>
                <c:pt idx="11972">
                  <c:v>429.46</c:v>
                </c:pt>
                <c:pt idx="11973">
                  <c:v>429.48</c:v>
                </c:pt>
                <c:pt idx="11974">
                  <c:v>429.5</c:v>
                </c:pt>
                <c:pt idx="11975">
                  <c:v>429.52</c:v>
                </c:pt>
                <c:pt idx="11976">
                  <c:v>429.54</c:v>
                </c:pt>
                <c:pt idx="11977">
                  <c:v>429.56</c:v>
                </c:pt>
                <c:pt idx="11978">
                  <c:v>429.58</c:v>
                </c:pt>
                <c:pt idx="11979">
                  <c:v>429.6</c:v>
                </c:pt>
                <c:pt idx="11980">
                  <c:v>429.62</c:v>
                </c:pt>
                <c:pt idx="11981">
                  <c:v>429.64</c:v>
                </c:pt>
                <c:pt idx="11982">
                  <c:v>429.66</c:v>
                </c:pt>
                <c:pt idx="11983">
                  <c:v>429.68</c:v>
                </c:pt>
                <c:pt idx="11984">
                  <c:v>429.7</c:v>
                </c:pt>
                <c:pt idx="11985">
                  <c:v>429.72</c:v>
                </c:pt>
                <c:pt idx="11986">
                  <c:v>429.74</c:v>
                </c:pt>
                <c:pt idx="11987">
                  <c:v>429.76</c:v>
                </c:pt>
                <c:pt idx="11988">
                  <c:v>429.78</c:v>
                </c:pt>
                <c:pt idx="11989">
                  <c:v>429.8</c:v>
                </c:pt>
                <c:pt idx="11990">
                  <c:v>429.82</c:v>
                </c:pt>
                <c:pt idx="11991">
                  <c:v>429.84</c:v>
                </c:pt>
                <c:pt idx="11992">
                  <c:v>429.86</c:v>
                </c:pt>
                <c:pt idx="11993">
                  <c:v>429.88</c:v>
                </c:pt>
                <c:pt idx="11994">
                  <c:v>429.9</c:v>
                </c:pt>
                <c:pt idx="11995">
                  <c:v>429.92</c:v>
                </c:pt>
                <c:pt idx="11996">
                  <c:v>429.94</c:v>
                </c:pt>
                <c:pt idx="11997">
                  <c:v>429.96</c:v>
                </c:pt>
                <c:pt idx="11998">
                  <c:v>429.98</c:v>
                </c:pt>
                <c:pt idx="11999">
                  <c:v>430</c:v>
                </c:pt>
                <c:pt idx="12000">
                  <c:v>430.02</c:v>
                </c:pt>
                <c:pt idx="12001">
                  <c:v>430.04</c:v>
                </c:pt>
                <c:pt idx="12002">
                  <c:v>430.06</c:v>
                </c:pt>
                <c:pt idx="12003">
                  <c:v>430.08</c:v>
                </c:pt>
                <c:pt idx="12004">
                  <c:v>430.1</c:v>
                </c:pt>
                <c:pt idx="12005">
                  <c:v>430.12</c:v>
                </c:pt>
                <c:pt idx="12006">
                  <c:v>430.14</c:v>
                </c:pt>
                <c:pt idx="12007">
                  <c:v>430.16</c:v>
                </c:pt>
                <c:pt idx="12008">
                  <c:v>430.18</c:v>
                </c:pt>
                <c:pt idx="12009">
                  <c:v>430.2</c:v>
                </c:pt>
                <c:pt idx="12010">
                  <c:v>430.22</c:v>
                </c:pt>
                <c:pt idx="12011">
                  <c:v>430.24</c:v>
                </c:pt>
                <c:pt idx="12012">
                  <c:v>430.26</c:v>
                </c:pt>
                <c:pt idx="12013">
                  <c:v>430.28</c:v>
                </c:pt>
                <c:pt idx="12014">
                  <c:v>430.3</c:v>
                </c:pt>
                <c:pt idx="12015">
                  <c:v>430.32</c:v>
                </c:pt>
                <c:pt idx="12016">
                  <c:v>430.34</c:v>
                </c:pt>
                <c:pt idx="12017">
                  <c:v>430.36</c:v>
                </c:pt>
                <c:pt idx="12018">
                  <c:v>430.38</c:v>
                </c:pt>
                <c:pt idx="12019">
                  <c:v>430.4</c:v>
                </c:pt>
                <c:pt idx="12020">
                  <c:v>430.42</c:v>
                </c:pt>
                <c:pt idx="12021">
                  <c:v>430.44</c:v>
                </c:pt>
                <c:pt idx="12022">
                  <c:v>430.46</c:v>
                </c:pt>
                <c:pt idx="12023">
                  <c:v>430.48</c:v>
                </c:pt>
                <c:pt idx="12024">
                  <c:v>430.5</c:v>
                </c:pt>
                <c:pt idx="12025">
                  <c:v>430.52</c:v>
                </c:pt>
                <c:pt idx="12026">
                  <c:v>430.54</c:v>
                </c:pt>
                <c:pt idx="12027">
                  <c:v>430.56</c:v>
                </c:pt>
                <c:pt idx="12028">
                  <c:v>430.58</c:v>
                </c:pt>
                <c:pt idx="12029">
                  <c:v>430.6</c:v>
                </c:pt>
                <c:pt idx="12030">
                  <c:v>430.62</c:v>
                </c:pt>
                <c:pt idx="12031">
                  <c:v>430.64</c:v>
                </c:pt>
                <c:pt idx="12032">
                  <c:v>430.66</c:v>
                </c:pt>
                <c:pt idx="12033">
                  <c:v>430.68</c:v>
                </c:pt>
                <c:pt idx="12034">
                  <c:v>430.7</c:v>
                </c:pt>
                <c:pt idx="12035">
                  <c:v>430.72</c:v>
                </c:pt>
                <c:pt idx="12036">
                  <c:v>430.74</c:v>
                </c:pt>
                <c:pt idx="12037">
                  <c:v>430.76</c:v>
                </c:pt>
                <c:pt idx="12038">
                  <c:v>430.78</c:v>
                </c:pt>
                <c:pt idx="12039">
                  <c:v>430.8</c:v>
                </c:pt>
                <c:pt idx="12040">
                  <c:v>430.82</c:v>
                </c:pt>
                <c:pt idx="12041">
                  <c:v>430.84</c:v>
                </c:pt>
                <c:pt idx="12042">
                  <c:v>430.86</c:v>
                </c:pt>
                <c:pt idx="12043">
                  <c:v>430.88</c:v>
                </c:pt>
                <c:pt idx="12044">
                  <c:v>430.9</c:v>
                </c:pt>
                <c:pt idx="12045">
                  <c:v>430.92</c:v>
                </c:pt>
                <c:pt idx="12046">
                  <c:v>430.94</c:v>
                </c:pt>
                <c:pt idx="12047">
                  <c:v>430.96</c:v>
                </c:pt>
                <c:pt idx="12048">
                  <c:v>430.98</c:v>
                </c:pt>
                <c:pt idx="12049">
                  <c:v>431</c:v>
                </c:pt>
                <c:pt idx="12050">
                  <c:v>431.02</c:v>
                </c:pt>
                <c:pt idx="12051">
                  <c:v>431.04</c:v>
                </c:pt>
                <c:pt idx="12052">
                  <c:v>431.06</c:v>
                </c:pt>
                <c:pt idx="12053">
                  <c:v>431.08</c:v>
                </c:pt>
                <c:pt idx="12054">
                  <c:v>431.1</c:v>
                </c:pt>
                <c:pt idx="12055">
                  <c:v>431.12</c:v>
                </c:pt>
                <c:pt idx="12056">
                  <c:v>431.14</c:v>
                </c:pt>
                <c:pt idx="12057">
                  <c:v>431.16</c:v>
                </c:pt>
                <c:pt idx="12058">
                  <c:v>431.18</c:v>
                </c:pt>
                <c:pt idx="12059">
                  <c:v>431.2</c:v>
                </c:pt>
                <c:pt idx="12060">
                  <c:v>431.22</c:v>
                </c:pt>
                <c:pt idx="12061">
                  <c:v>431.24</c:v>
                </c:pt>
                <c:pt idx="12062">
                  <c:v>431.26</c:v>
                </c:pt>
                <c:pt idx="12063">
                  <c:v>431.28</c:v>
                </c:pt>
                <c:pt idx="12064">
                  <c:v>431.3</c:v>
                </c:pt>
                <c:pt idx="12065">
                  <c:v>431.32</c:v>
                </c:pt>
                <c:pt idx="12066">
                  <c:v>431.34</c:v>
                </c:pt>
                <c:pt idx="12067">
                  <c:v>431.36</c:v>
                </c:pt>
                <c:pt idx="12068">
                  <c:v>431.38</c:v>
                </c:pt>
                <c:pt idx="12069">
                  <c:v>431.4</c:v>
                </c:pt>
                <c:pt idx="12070">
                  <c:v>431.42</c:v>
                </c:pt>
                <c:pt idx="12071">
                  <c:v>431.44</c:v>
                </c:pt>
                <c:pt idx="12072">
                  <c:v>431.46</c:v>
                </c:pt>
                <c:pt idx="12073">
                  <c:v>431.48</c:v>
                </c:pt>
                <c:pt idx="12074">
                  <c:v>431.5</c:v>
                </c:pt>
                <c:pt idx="12075">
                  <c:v>431.52</c:v>
                </c:pt>
                <c:pt idx="12076">
                  <c:v>431.54</c:v>
                </c:pt>
                <c:pt idx="12077">
                  <c:v>431.56</c:v>
                </c:pt>
                <c:pt idx="12078">
                  <c:v>431.58</c:v>
                </c:pt>
                <c:pt idx="12079">
                  <c:v>431.6</c:v>
                </c:pt>
                <c:pt idx="12080">
                  <c:v>431.62</c:v>
                </c:pt>
                <c:pt idx="12081">
                  <c:v>431.64</c:v>
                </c:pt>
                <c:pt idx="12082">
                  <c:v>431.66</c:v>
                </c:pt>
                <c:pt idx="12083">
                  <c:v>431.68</c:v>
                </c:pt>
                <c:pt idx="12084">
                  <c:v>431.7</c:v>
                </c:pt>
                <c:pt idx="12085">
                  <c:v>431.72</c:v>
                </c:pt>
                <c:pt idx="12086">
                  <c:v>431.74</c:v>
                </c:pt>
                <c:pt idx="12087">
                  <c:v>431.76</c:v>
                </c:pt>
                <c:pt idx="12088">
                  <c:v>431.78</c:v>
                </c:pt>
                <c:pt idx="12089">
                  <c:v>431.8</c:v>
                </c:pt>
                <c:pt idx="12090">
                  <c:v>431.82</c:v>
                </c:pt>
                <c:pt idx="12091">
                  <c:v>431.84</c:v>
                </c:pt>
                <c:pt idx="12092">
                  <c:v>431.86</c:v>
                </c:pt>
                <c:pt idx="12093">
                  <c:v>431.88</c:v>
                </c:pt>
                <c:pt idx="12094">
                  <c:v>431.9</c:v>
                </c:pt>
                <c:pt idx="12095">
                  <c:v>431.92</c:v>
                </c:pt>
                <c:pt idx="12096">
                  <c:v>431.94</c:v>
                </c:pt>
                <c:pt idx="12097">
                  <c:v>431.96</c:v>
                </c:pt>
                <c:pt idx="12098">
                  <c:v>431.98</c:v>
                </c:pt>
                <c:pt idx="12099">
                  <c:v>432</c:v>
                </c:pt>
                <c:pt idx="12100">
                  <c:v>432.02</c:v>
                </c:pt>
                <c:pt idx="12101">
                  <c:v>432.04</c:v>
                </c:pt>
                <c:pt idx="12102">
                  <c:v>432.06</c:v>
                </c:pt>
                <c:pt idx="12103">
                  <c:v>432.08</c:v>
                </c:pt>
                <c:pt idx="12104">
                  <c:v>432.1</c:v>
                </c:pt>
                <c:pt idx="12105">
                  <c:v>432.12</c:v>
                </c:pt>
                <c:pt idx="12106">
                  <c:v>432.14</c:v>
                </c:pt>
                <c:pt idx="12107">
                  <c:v>432.16</c:v>
                </c:pt>
                <c:pt idx="12108">
                  <c:v>432.18</c:v>
                </c:pt>
                <c:pt idx="12109">
                  <c:v>432.2</c:v>
                </c:pt>
                <c:pt idx="12110">
                  <c:v>432.22</c:v>
                </c:pt>
                <c:pt idx="12111">
                  <c:v>432.24</c:v>
                </c:pt>
                <c:pt idx="12112">
                  <c:v>432.26</c:v>
                </c:pt>
                <c:pt idx="12113">
                  <c:v>432.28</c:v>
                </c:pt>
                <c:pt idx="12114">
                  <c:v>432.3</c:v>
                </c:pt>
                <c:pt idx="12115">
                  <c:v>432.32</c:v>
                </c:pt>
                <c:pt idx="12116">
                  <c:v>432.34</c:v>
                </c:pt>
                <c:pt idx="12117">
                  <c:v>432.36</c:v>
                </c:pt>
                <c:pt idx="12118">
                  <c:v>432.38</c:v>
                </c:pt>
                <c:pt idx="12119">
                  <c:v>432.4</c:v>
                </c:pt>
                <c:pt idx="12120">
                  <c:v>432.42</c:v>
                </c:pt>
                <c:pt idx="12121">
                  <c:v>432.44</c:v>
                </c:pt>
                <c:pt idx="12122">
                  <c:v>432.46</c:v>
                </c:pt>
                <c:pt idx="12123">
                  <c:v>432.48</c:v>
                </c:pt>
                <c:pt idx="12124">
                  <c:v>432.5</c:v>
                </c:pt>
                <c:pt idx="12125">
                  <c:v>432.52</c:v>
                </c:pt>
                <c:pt idx="12126">
                  <c:v>432.54</c:v>
                </c:pt>
                <c:pt idx="12127">
                  <c:v>432.56</c:v>
                </c:pt>
                <c:pt idx="12128">
                  <c:v>432.58</c:v>
                </c:pt>
                <c:pt idx="12129">
                  <c:v>432.6</c:v>
                </c:pt>
                <c:pt idx="12130">
                  <c:v>432.62</c:v>
                </c:pt>
                <c:pt idx="12131">
                  <c:v>432.64</c:v>
                </c:pt>
                <c:pt idx="12132">
                  <c:v>432.66</c:v>
                </c:pt>
                <c:pt idx="12133">
                  <c:v>432.68</c:v>
                </c:pt>
                <c:pt idx="12134">
                  <c:v>432.7</c:v>
                </c:pt>
                <c:pt idx="12135">
                  <c:v>432.72</c:v>
                </c:pt>
                <c:pt idx="12136">
                  <c:v>432.74</c:v>
                </c:pt>
                <c:pt idx="12137">
                  <c:v>432.76</c:v>
                </c:pt>
                <c:pt idx="12138">
                  <c:v>432.78</c:v>
                </c:pt>
                <c:pt idx="12139">
                  <c:v>432.8</c:v>
                </c:pt>
                <c:pt idx="12140">
                  <c:v>432.82</c:v>
                </c:pt>
                <c:pt idx="12141">
                  <c:v>432.84</c:v>
                </c:pt>
                <c:pt idx="12142">
                  <c:v>432.86</c:v>
                </c:pt>
                <c:pt idx="12143">
                  <c:v>432.88</c:v>
                </c:pt>
                <c:pt idx="12144">
                  <c:v>432.9</c:v>
                </c:pt>
                <c:pt idx="12145">
                  <c:v>432.92</c:v>
                </c:pt>
                <c:pt idx="12146">
                  <c:v>432.94</c:v>
                </c:pt>
                <c:pt idx="12147">
                  <c:v>432.96</c:v>
                </c:pt>
                <c:pt idx="12148">
                  <c:v>432.98</c:v>
                </c:pt>
                <c:pt idx="12149">
                  <c:v>433</c:v>
                </c:pt>
                <c:pt idx="12150">
                  <c:v>433.02</c:v>
                </c:pt>
                <c:pt idx="12151">
                  <c:v>433.04</c:v>
                </c:pt>
                <c:pt idx="12152">
                  <c:v>433.06</c:v>
                </c:pt>
                <c:pt idx="12153">
                  <c:v>433.08</c:v>
                </c:pt>
                <c:pt idx="12154">
                  <c:v>433.1</c:v>
                </c:pt>
                <c:pt idx="12155">
                  <c:v>433.12</c:v>
                </c:pt>
                <c:pt idx="12156">
                  <c:v>433.14</c:v>
                </c:pt>
                <c:pt idx="12157">
                  <c:v>433.16</c:v>
                </c:pt>
                <c:pt idx="12158">
                  <c:v>433.18</c:v>
                </c:pt>
                <c:pt idx="12159">
                  <c:v>433.2</c:v>
                </c:pt>
                <c:pt idx="12160">
                  <c:v>433.22</c:v>
                </c:pt>
                <c:pt idx="12161">
                  <c:v>433.24</c:v>
                </c:pt>
                <c:pt idx="12162">
                  <c:v>433.26</c:v>
                </c:pt>
                <c:pt idx="12163">
                  <c:v>433.28</c:v>
                </c:pt>
                <c:pt idx="12164">
                  <c:v>433.3</c:v>
                </c:pt>
                <c:pt idx="12165">
                  <c:v>433.32</c:v>
                </c:pt>
                <c:pt idx="12166">
                  <c:v>433.34</c:v>
                </c:pt>
                <c:pt idx="12167">
                  <c:v>433.36</c:v>
                </c:pt>
                <c:pt idx="12168">
                  <c:v>433.38</c:v>
                </c:pt>
                <c:pt idx="12169">
                  <c:v>433.4</c:v>
                </c:pt>
                <c:pt idx="12170">
                  <c:v>433.42</c:v>
                </c:pt>
                <c:pt idx="12171">
                  <c:v>433.44</c:v>
                </c:pt>
                <c:pt idx="12172">
                  <c:v>433.46</c:v>
                </c:pt>
                <c:pt idx="12173">
                  <c:v>433.48</c:v>
                </c:pt>
                <c:pt idx="12174">
                  <c:v>433.5</c:v>
                </c:pt>
                <c:pt idx="12175">
                  <c:v>433.52</c:v>
                </c:pt>
                <c:pt idx="12176">
                  <c:v>433.54</c:v>
                </c:pt>
                <c:pt idx="12177">
                  <c:v>433.56</c:v>
                </c:pt>
                <c:pt idx="12178">
                  <c:v>433.58</c:v>
                </c:pt>
                <c:pt idx="12179">
                  <c:v>433.6</c:v>
                </c:pt>
                <c:pt idx="12180">
                  <c:v>433.62</c:v>
                </c:pt>
                <c:pt idx="12181">
                  <c:v>433.64</c:v>
                </c:pt>
                <c:pt idx="12182">
                  <c:v>433.66</c:v>
                </c:pt>
                <c:pt idx="12183">
                  <c:v>433.68</c:v>
                </c:pt>
                <c:pt idx="12184">
                  <c:v>433.7</c:v>
                </c:pt>
                <c:pt idx="12185">
                  <c:v>433.72</c:v>
                </c:pt>
                <c:pt idx="12186">
                  <c:v>433.74</c:v>
                </c:pt>
                <c:pt idx="12187">
                  <c:v>433.76</c:v>
                </c:pt>
                <c:pt idx="12188">
                  <c:v>433.78</c:v>
                </c:pt>
                <c:pt idx="12189">
                  <c:v>433.8</c:v>
                </c:pt>
                <c:pt idx="12190">
                  <c:v>433.82</c:v>
                </c:pt>
                <c:pt idx="12191">
                  <c:v>433.84</c:v>
                </c:pt>
                <c:pt idx="12192">
                  <c:v>433.86</c:v>
                </c:pt>
                <c:pt idx="12193">
                  <c:v>433.88</c:v>
                </c:pt>
                <c:pt idx="12194">
                  <c:v>433.9</c:v>
                </c:pt>
                <c:pt idx="12195">
                  <c:v>433.92</c:v>
                </c:pt>
                <c:pt idx="12196">
                  <c:v>433.94</c:v>
                </c:pt>
                <c:pt idx="12197">
                  <c:v>433.96</c:v>
                </c:pt>
                <c:pt idx="12198">
                  <c:v>433.98</c:v>
                </c:pt>
                <c:pt idx="12199">
                  <c:v>434</c:v>
                </c:pt>
                <c:pt idx="12200">
                  <c:v>434.02</c:v>
                </c:pt>
                <c:pt idx="12201">
                  <c:v>434.04</c:v>
                </c:pt>
                <c:pt idx="12202">
                  <c:v>434.06</c:v>
                </c:pt>
                <c:pt idx="12203">
                  <c:v>434.08</c:v>
                </c:pt>
                <c:pt idx="12204">
                  <c:v>434.1</c:v>
                </c:pt>
                <c:pt idx="12205">
                  <c:v>434.12</c:v>
                </c:pt>
                <c:pt idx="12206">
                  <c:v>434.14</c:v>
                </c:pt>
                <c:pt idx="12207">
                  <c:v>434.16</c:v>
                </c:pt>
                <c:pt idx="12208">
                  <c:v>434.18</c:v>
                </c:pt>
                <c:pt idx="12209">
                  <c:v>434.2</c:v>
                </c:pt>
                <c:pt idx="12210">
                  <c:v>434.22</c:v>
                </c:pt>
                <c:pt idx="12211">
                  <c:v>434.24</c:v>
                </c:pt>
                <c:pt idx="12212">
                  <c:v>434.26</c:v>
                </c:pt>
                <c:pt idx="12213">
                  <c:v>434.28</c:v>
                </c:pt>
                <c:pt idx="12214">
                  <c:v>434.3</c:v>
                </c:pt>
                <c:pt idx="12215">
                  <c:v>434.32</c:v>
                </c:pt>
                <c:pt idx="12216">
                  <c:v>434.34</c:v>
                </c:pt>
                <c:pt idx="12217">
                  <c:v>434.36</c:v>
                </c:pt>
                <c:pt idx="12218">
                  <c:v>434.38</c:v>
                </c:pt>
                <c:pt idx="12219">
                  <c:v>434.4</c:v>
                </c:pt>
                <c:pt idx="12220">
                  <c:v>434.42</c:v>
                </c:pt>
                <c:pt idx="12221">
                  <c:v>434.44</c:v>
                </c:pt>
                <c:pt idx="12222">
                  <c:v>434.46</c:v>
                </c:pt>
                <c:pt idx="12223">
                  <c:v>434.48</c:v>
                </c:pt>
                <c:pt idx="12224">
                  <c:v>434.5</c:v>
                </c:pt>
                <c:pt idx="12225">
                  <c:v>434.52</c:v>
                </c:pt>
                <c:pt idx="12226">
                  <c:v>434.54</c:v>
                </c:pt>
                <c:pt idx="12227">
                  <c:v>434.56</c:v>
                </c:pt>
                <c:pt idx="12228">
                  <c:v>434.58</c:v>
                </c:pt>
                <c:pt idx="12229">
                  <c:v>434.6</c:v>
                </c:pt>
                <c:pt idx="12230">
                  <c:v>434.62</c:v>
                </c:pt>
                <c:pt idx="12231">
                  <c:v>434.64</c:v>
                </c:pt>
                <c:pt idx="12232">
                  <c:v>434.66</c:v>
                </c:pt>
                <c:pt idx="12233">
                  <c:v>434.68</c:v>
                </c:pt>
                <c:pt idx="12234">
                  <c:v>434.7</c:v>
                </c:pt>
                <c:pt idx="12235">
                  <c:v>434.72</c:v>
                </c:pt>
                <c:pt idx="12236">
                  <c:v>434.74</c:v>
                </c:pt>
                <c:pt idx="12237">
                  <c:v>434.76</c:v>
                </c:pt>
                <c:pt idx="12238">
                  <c:v>434.78</c:v>
                </c:pt>
                <c:pt idx="12239">
                  <c:v>434.8</c:v>
                </c:pt>
                <c:pt idx="12240">
                  <c:v>434.82</c:v>
                </c:pt>
                <c:pt idx="12241">
                  <c:v>434.84</c:v>
                </c:pt>
                <c:pt idx="12242">
                  <c:v>434.86</c:v>
                </c:pt>
                <c:pt idx="12243">
                  <c:v>434.88</c:v>
                </c:pt>
                <c:pt idx="12244">
                  <c:v>434.9</c:v>
                </c:pt>
                <c:pt idx="12245">
                  <c:v>434.92</c:v>
                </c:pt>
                <c:pt idx="12246">
                  <c:v>434.94</c:v>
                </c:pt>
                <c:pt idx="12247">
                  <c:v>434.96</c:v>
                </c:pt>
                <c:pt idx="12248">
                  <c:v>434.98</c:v>
                </c:pt>
                <c:pt idx="12249">
                  <c:v>435</c:v>
                </c:pt>
                <c:pt idx="12250">
                  <c:v>435.02</c:v>
                </c:pt>
                <c:pt idx="12251">
                  <c:v>435.04</c:v>
                </c:pt>
                <c:pt idx="12252">
                  <c:v>435.06</c:v>
                </c:pt>
                <c:pt idx="12253">
                  <c:v>435.08</c:v>
                </c:pt>
                <c:pt idx="12254">
                  <c:v>435.1</c:v>
                </c:pt>
                <c:pt idx="12255">
                  <c:v>435.12</c:v>
                </c:pt>
                <c:pt idx="12256">
                  <c:v>435.14</c:v>
                </c:pt>
                <c:pt idx="12257">
                  <c:v>435.16</c:v>
                </c:pt>
                <c:pt idx="12258">
                  <c:v>435.18</c:v>
                </c:pt>
                <c:pt idx="12259">
                  <c:v>435.2</c:v>
                </c:pt>
                <c:pt idx="12260">
                  <c:v>435.22</c:v>
                </c:pt>
                <c:pt idx="12261">
                  <c:v>435.24</c:v>
                </c:pt>
                <c:pt idx="12262">
                  <c:v>435.26</c:v>
                </c:pt>
                <c:pt idx="12263">
                  <c:v>435.28</c:v>
                </c:pt>
                <c:pt idx="12264">
                  <c:v>435.3</c:v>
                </c:pt>
                <c:pt idx="12265">
                  <c:v>435.32</c:v>
                </c:pt>
                <c:pt idx="12266">
                  <c:v>435.34</c:v>
                </c:pt>
                <c:pt idx="12267">
                  <c:v>435.36</c:v>
                </c:pt>
                <c:pt idx="12268">
                  <c:v>435.38</c:v>
                </c:pt>
                <c:pt idx="12269">
                  <c:v>435.4</c:v>
                </c:pt>
                <c:pt idx="12270">
                  <c:v>435.42</c:v>
                </c:pt>
                <c:pt idx="12271">
                  <c:v>435.44</c:v>
                </c:pt>
                <c:pt idx="12272">
                  <c:v>435.46</c:v>
                </c:pt>
                <c:pt idx="12273">
                  <c:v>435.48</c:v>
                </c:pt>
                <c:pt idx="12274">
                  <c:v>435.5</c:v>
                </c:pt>
                <c:pt idx="12275">
                  <c:v>435.52</c:v>
                </c:pt>
                <c:pt idx="12276">
                  <c:v>435.54</c:v>
                </c:pt>
                <c:pt idx="12277">
                  <c:v>435.56</c:v>
                </c:pt>
                <c:pt idx="12278">
                  <c:v>435.58</c:v>
                </c:pt>
                <c:pt idx="12279">
                  <c:v>435.6</c:v>
                </c:pt>
                <c:pt idx="12280">
                  <c:v>435.62</c:v>
                </c:pt>
                <c:pt idx="12281">
                  <c:v>435.64</c:v>
                </c:pt>
                <c:pt idx="12282">
                  <c:v>435.66</c:v>
                </c:pt>
                <c:pt idx="12283">
                  <c:v>435.68</c:v>
                </c:pt>
                <c:pt idx="12284">
                  <c:v>435.7</c:v>
                </c:pt>
                <c:pt idx="12285">
                  <c:v>435.72</c:v>
                </c:pt>
                <c:pt idx="12286">
                  <c:v>435.74</c:v>
                </c:pt>
                <c:pt idx="12287">
                  <c:v>435.76</c:v>
                </c:pt>
                <c:pt idx="12288">
                  <c:v>435.78</c:v>
                </c:pt>
                <c:pt idx="12289">
                  <c:v>435.8</c:v>
                </c:pt>
                <c:pt idx="12290">
                  <c:v>435.82</c:v>
                </c:pt>
                <c:pt idx="12291">
                  <c:v>435.84</c:v>
                </c:pt>
                <c:pt idx="12292">
                  <c:v>435.86</c:v>
                </c:pt>
                <c:pt idx="12293">
                  <c:v>435.88</c:v>
                </c:pt>
                <c:pt idx="12294">
                  <c:v>435.9</c:v>
                </c:pt>
                <c:pt idx="12295">
                  <c:v>435.92</c:v>
                </c:pt>
                <c:pt idx="12296">
                  <c:v>435.94</c:v>
                </c:pt>
                <c:pt idx="12297">
                  <c:v>435.96</c:v>
                </c:pt>
                <c:pt idx="12298">
                  <c:v>435.98</c:v>
                </c:pt>
                <c:pt idx="12299">
                  <c:v>436</c:v>
                </c:pt>
                <c:pt idx="12300">
                  <c:v>436.02</c:v>
                </c:pt>
                <c:pt idx="12301">
                  <c:v>436.04</c:v>
                </c:pt>
                <c:pt idx="12302">
                  <c:v>436.06</c:v>
                </c:pt>
                <c:pt idx="12303">
                  <c:v>436.08</c:v>
                </c:pt>
                <c:pt idx="12304">
                  <c:v>436.1</c:v>
                </c:pt>
                <c:pt idx="12305">
                  <c:v>436.12</c:v>
                </c:pt>
                <c:pt idx="12306">
                  <c:v>436.14</c:v>
                </c:pt>
                <c:pt idx="12307">
                  <c:v>436.16</c:v>
                </c:pt>
                <c:pt idx="12308">
                  <c:v>436.18</c:v>
                </c:pt>
                <c:pt idx="12309">
                  <c:v>436.2</c:v>
                </c:pt>
                <c:pt idx="12310">
                  <c:v>436.22</c:v>
                </c:pt>
                <c:pt idx="12311">
                  <c:v>436.24</c:v>
                </c:pt>
                <c:pt idx="12312">
                  <c:v>436.26</c:v>
                </c:pt>
                <c:pt idx="12313">
                  <c:v>436.28</c:v>
                </c:pt>
                <c:pt idx="12314">
                  <c:v>436.3</c:v>
                </c:pt>
                <c:pt idx="12315">
                  <c:v>436.32</c:v>
                </c:pt>
                <c:pt idx="12316">
                  <c:v>436.34</c:v>
                </c:pt>
                <c:pt idx="12317">
                  <c:v>436.36</c:v>
                </c:pt>
                <c:pt idx="12318">
                  <c:v>436.38</c:v>
                </c:pt>
                <c:pt idx="12319">
                  <c:v>436.4</c:v>
                </c:pt>
                <c:pt idx="12320">
                  <c:v>436.42</c:v>
                </c:pt>
                <c:pt idx="12321">
                  <c:v>436.44</c:v>
                </c:pt>
                <c:pt idx="12322">
                  <c:v>436.46</c:v>
                </c:pt>
                <c:pt idx="12323">
                  <c:v>436.48</c:v>
                </c:pt>
                <c:pt idx="12324">
                  <c:v>436.5</c:v>
                </c:pt>
                <c:pt idx="12325">
                  <c:v>436.52</c:v>
                </c:pt>
                <c:pt idx="12326">
                  <c:v>436.54</c:v>
                </c:pt>
                <c:pt idx="12327">
                  <c:v>436.56</c:v>
                </c:pt>
                <c:pt idx="12328">
                  <c:v>436.58</c:v>
                </c:pt>
                <c:pt idx="12329">
                  <c:v>436.6</c:v>
                </c:pt>
                <c:pt idx="12330">
                  <c:v>436.62</c:v>
                </c:pt>
                <c:pt idx="12331">
                  <c:v>436.64</c:v>
                </c:pt>
                <c:pt idx="12332">
                  <c:v>436.66</c:v>
                </c:pt>
                <c:pt idx="12333">
                  <c:v>436.68</c:v>
                </c:pt>
                <c:pt idx="12334">
                  <c:v>436.7</c:v>
                </c:pt>
                <c:pt idx="12335">
                  <c:v>436.72</c:v>
                </c:pt>
                <c:pt idx="12336">
                  <c:v>436.74</c:v>
                </c:pt>
                <c:pt idx="12337">
                  <c:v>436.76</c:v>
                </c:pt>
                <c:pt idx="12338">
                  <c:v>436.78</c:v>
                </c:pt>
                <c:pt idx="12339">
                  <c:v>436.8</c:v>
                </c:pt>
                <c:pt idx="12340">
                  <c:v>436.82</c:v>
                </c:pt>
                <c:pt idx="12341">
                  <c:v>436.84</c:v>
                </c:pt>
                <c:pt idx="12342">
                  <c:v>436.86</c:v>
                </c:pt>
                <c:pt idx="12343">
                  <c:v>436.88</c:v>
                </c:pt>
                <c:pt idx="12344">
                  <c:v>436.9</c:v>
                </c:pt>
                <c:pt idx="12345">
                  <c:v>436.92</c:v>
                </c:pt>
                <c:pt idx="12346">
                  <c:v>436.94</c:v>
                </c:pt>
                <c:pt idx="12347">
                  <c:v>436.96</c:v>
                </c:pt>
                <c:pt idx="12348">
                  <c:v>436.98</c:v>
                </c:pt>
                <c:pt idx="12349">
                  <c:v>437</c:v>
                </c:pt>
                <c:pt idx="12350">
                  <c:v>437.02</c:v>
                </c:pt>
                <c:pt idx="12351">
                  <c:v>437.04</c:v>
                </c:pt>
                <c:pt idx="12352">
                  <c:v>437.06</c:v>
                </c:pt>
                <c:pt idx="12353">
                  <c:v>437.08</c:v>
                </c:pt>
                <c:pt idx="12354">
                  <c:v>437.1</c:v>
                </c:pt>
                <c:pt idx="12355">
                  <c:v>437.12</c:v>
                </c:pt>
                <c:pt idx="12356">
                  <c:v>437.14</c:v>
                </c:pt>
                <c:pt idx="12357">
                  <c:v>437.16</c:v>
                </c:pt>
                <c:pt idx="12358">
                  <c:v>437.18</c:v>
                </c:pt>
                <c:pt idx="12359">
                  <c:v>437.2</c:v>
                </c:pt>
                <c:pt idx="12360">
                  <c:v>437.22</c:v>
                </c:pt>
                <c:pt idx="12361">
                  <c:v>437.24</c:v>
                </c:pt>
                <c:pt idx="12362">
                  <c:v>437.26</c:v>
                </c:pt>
                <c:pt idx="12363">
                  <c:v>437.28</c:v>
                </c:pt>
                <c:pt idx="12364">
                  <c:v>437.3</c:v>
                </c:pt>
                <c:pt idx="12365">
                  <c:v>437.32</c:v>
                </c:pt>
                <c:pt idx="12366">
                  <c:v>437.34</c:v>
                </c:pt>
                <c:pt idx="12367">
                  <c:v>437.36</c:v>
                </c:pt>
                <c:pt idx="12368">
                  <c:v>437.38</c:v>
                </c:pt>
                <c:pt idx="12369">
                  <c:v>437.4</c:v>
                </c:pt>
                <c:pt idx="12370">
                  <c:v>437.42</c:v>
                </c:pt>
                <c:pt idx="12371">
                  <c:v>437.44</c:v>
                </c:pt>
                <c:pt idx="12372">
                  <c:v>437.46</c:v>
                </c:pt>
                <c:pt idx="12373">
                  <c:v>437.48</c:v>
                </c:pt>
                <c:pt idx="12374">
                  <c:v>437.5</c:v>
                </c:pt>
                <c:pt idx="12375">
                  <c:v>437.52</c:v>
                </c:pt>
                <c:pt idx="12376">
                  <c:v>437.54</c:v>
                </c:pt>
                <c:pt idx="12377">
                  <c:v>437.56</c:v>
                </c:pt>
                <c:pt idx="12378">
                  <c:v>437.58</c:v>
                </c:pt>
                <c:pt idx="12379">
                  <c:v>437.6</c:v>
                </c:pt>
                <c:pt idx="12380">
                  <c:v>437.62</c:v>
                </c:pt>
                <c:pt idx="12381">
                  <c:v>437.64</c:v>
                </c:pt>
                <c:pt idx="12382">
                  <c:v>437.66</c:v>
                </c:pt>
                <c:pt idx="12383">
                  <c:v>437.68</c:v>
                </c:pt>
                <c:pt idx="12384">
                  <c:v>437.7</c:v>
                </c:pt>
                <c:pt idx="12385">
                  <c:v>437.72</c:v>
                </c:pt>
                <c:pt idx="12386">
                  <c:v>437.74</c:v>
                </c:pt>
                <c:pt idx="12387">
                  <c:v>437.76</c:v>
                </c:pt>
                <c:pt idx="12388">
                  <c:v>437.78</c:v>
                </c:pt>
                <c:pt idx="12389">
                  <c:v>437.8</c:v>
                </c:pt>
                <c:pt idx="12390">
                  <c:v>437.82</c:v>
                </c:pt>
                <c:pt idx="12391">
                  <c:v>437.84</c:v>
                </c:pt>
                <c:pt idx="12392">
                  <c:v>437.86</c:v>
                </c:pt>
                <c:pt idx="12393">
                  <c:v>437.88</c:v>
                </c:pt>
                <c:pt idx="12394">
                  <c:v>437.9</c:v>
                </c:pt>
                <c:pt idx="12395">
                  <c:v>437.92</c:v>
                </c:pt>
                <c:pt idx="12396">
                  <c:v>437.94</c:v>
                </c:pt>
                <c:pt idx="12397">
                  <c:v>437.96</c:v>
                </c:pt>
                <c:pt idx="12398">
                  <c:v>437.98</c:v>
                </c:pt>
                <c:pt idx="12399">
                  <c:v>438</c:v>
                </c:pt>
                <c:pt idx="12400">
                  <c:v>438.02</c:v>
                </c:pt>
                <c:pt idx="12401">
                  <c:v>438.04</c:v>
                </c:pt>
                <c:pt idx="12402">
                  <c:v>438.06</c:v>
                </c:pt>
                <c:pt idx="12403">
                  <c:v>438.08</c:v>
                </c:pt>
                <c:pt idx="12404">
                  <c:v>438.1</c:v>
                </c:pt>
                <c:pt idx="12405">
                  <c:v>438.12</c:v>
                </c:pt>
                <c:pt idx="12406">
                  <c:v>438.14</c:v>
                </c:pt>
                <c:pt idx="12407">
                  <c:v>438.16</c:v>
                </c:pt>
                <c:pt idx="12408">
                  <c:v>438.18</c:v>
                </c:pt>
                <c:pt idx="12409">
                  <c:v>438.2</c:v>
                </c:pt>
                <c:pt idx="12410">
                  <c:v>438.22</c:v>
                </c:pt>
                <c:pt idx="12411">
                  <c:v>438.24</c:v>
                </c:pt>
                <c:pt idx="12412">
                  <c:v>438.26</c:v>
                </c:pt>
                <c:pt idx="12413">
                  <c:v>438.28</c:v>
                </c:pt>
                <c:pt idx="12414">
                  <c:v>438.3</c:v>
                </c:pt>
                <c:pt idx="12415">
                  <c:v>438.32</c:v>
                </c:pt>
                <c:pt idx="12416">
                  <c:v>438.34</c:v>
                </c:pt>
                <c:pt idx="12417">
                  <c:v>438.36</c:v>
                </c:pt>
                <c:pt idx="12418">
                  <c:v>438.38</c:v>
                </c:pt>
                <c:pt idx="12419">
                  <c:v>438.4</c:v>
                </c:pt>
                <c:pt idx="12420">
                  <c:v>438.42</c:v>
                </c:pt>
                <c:pt idx="12421">
                  <c:v>438.44</c:v>
                </c:pt>
                <c:pt idx="12422">
                  <c:v>438.46</c:v>
                </c:pt>
                <c:pt idx="12423">
                  <c:v>438.48</c:v>
                </c:pt>
                <c:pt idx="12424">
                  <c:v>438.5</c:v>
                </c:pt>
                <c:pt idx="12425">
                  <c:v>438.52</c:v>
                </c:pt>
                <c:pt idx="12426">
                  <c:v>438.54</c:v>
                </c:pt>
                <c:pt idx="12427">
                  <c:v>438.56</c:v>
                </c:pt>
                <c:pt idx="12428">
                  <c:v>438.58</c:v>
                </c:pt>
                <c:pt idx="12429">
                  <c:v>438.6</c:v>
                </c:pt>
                <c:pt idx="12430">
                  <c:v>438.62</c:v>
                </c:pt>
                <c:pt idx="12431">
                  <c:v>438.64</c:v>
                </c:pt>
                <c:pt idx="12432">
                  <c:v>438.66</c:v>
                </c:pt>
                <c:pt idx="12433">
                  <c:v>438.68</c:v>
                </c:pt>
                <c:pt idx="12434">
                  <c:v>438.7</c:v>
                </c:pt>
                <c:pt idx="12435">
                  <c:v>438.72</c:v>
                </c:pt>
                <c:pt idx="12436">
                  <c:v>438.74</c:v>
                </c:pt>
                <c:pt idx="12437">
                  <c:v>438.76</c:v>
                </c:pt>
                <c:pt idx="12438">
                  <c:v>438.78</c:v>
                </c:pt>
                <c:pt idx="12439">
                  <c:v>438.8</c:v>
                </c:pt>
                <c:pt idx="12440">
                  <c:v>438.82</c:v>
                </c:pt>
                <c:pt idx="12441">
                  <c:v>438.84</c:v>
                </c:pt>
                <c:pt idx="12442">
                  <c:v>438.86</c:v>
                </c:pt>
                <c:pt idx="12443">
                  <c:v>438.88</c:v>
                </c:pt>
                <c:pt idx="12444">
                  <c:v>438.9</c:v>
                </c:pt>
                <c:pt idx="12445">
                  <c:v>438.92</c:v>
                </c:pt>
                <c:pt idx="12446">
                  <c:v>438.94</c:v>
                </c:pt>
                <c:pt idx="12447">
                  <c:v>438.96</c:v>
                </c:pt>
                <c:pt idx="12448">
                  <c:v>438.98</c:v>
                </c:pt>
                <c:pt idx="12449">
                  <c:v>439</c:v>
                </c:pt>
                <c:pt idx="12450">
                  <c:v>439.02</c:v>
                </c:pt>
                <c:pt idx="12451">
                  <c:v>439.04</c:v>
                </c:pt>
                <c:pt idx="12452">
                  <c:v>439.06</c:v>
                </c:pt>
                <c:pt idx="12453">
                  <c:v>439.08</c:v>
                </c:pt>
                <c:pt idx="12454">
                  <c:v>439.1</c:v>
                </c:pt>
                <c:pt idx="12455">
                  <c:v>439.12</c:v>
                </c:pt>
                <c:pt idx="12456">
                  <c:v>439.14</c:v>
                </c:pt>
                <c:pt idx="12457">
                  <c:v>439.16</c:v>
                </c:pt>
                <c:pt idx="12458">
                  <c:v>439.18</c:v>
                </c:pt>
                <c:pt idx="12459">
                  <c:v>439.2</c:v>
                </c:pt>
                <c:pt idx="12460">
                  <c:v>439.22</c:v>
                </c:pt>
                <c:pt idx="12461">
                  <c:v>439.24</c:v>
                </c:pt>
                <c:pt idx="12462">
                  <c:v>439.26</c:v>
                </c:pt>
                <c:pt idx="12463">
                  <c:v>439.28</c:v>
                </c:pt>
                <c:pt idx="12464">
                  <c:v>439.3</c:v>
                </c:pt>
                <c:pt idx="12465">
                  <c:v>439.32</c:v>
                </c:pt>
                <c:pt idx="12466">
                  <c:v>439.34</c:v>
                </c:pt>
                <c:pt idx="12467">
                  <c:v>439.36</c:v>
                </c:pt>
                <c:pt idx="12468">
                  <c:v>439.38</c:v>
                </c:pt>
                <c:pt idx="12469">
                  <c:v>439.4</c:v>
                </c:pt>
                <c:pt idx="12470">
                  <c:v>439.42</c:v>
                </c:pt>
                <c:pt idx="12471">
                  <c:v>439.44</c:v>
                </c:pt>
                <c:pt idx="12472">
                  <c:v>439.46</c:v>
                </c:pt>
                <c:pt idx="12473">
                  <c:v>439.48</c:v>
                </c:pt>
                <c:pt idx="12474">
                  <c:v>439.5</c:v>
                </c:pt>
                <c:pt idx="12475">
                  <c:v>439.52</c:v>
                </c:pt>
                <c:pt idx="12476">
                  <c:v>439.54</c:v>
                </c:pt>
                <c:pt idx="12477">
                  <c:v>439.56</c:v>
                </c:pt>
                <c:pt idx="12478">
                  <c:v>439.58</c:v>
                </c:pt>
                <c:pt idx="12479">
                  <c:v>439.6</c:v>
                </c:pt>
                <c:pt idx="12480">
                  <c:v>439.62</c:v>
                </c:pt>
                <c:pt idx="12481">
                  <c:v>439.64</c:v>
                </c:pt>
                <c:pt idx="12482">
                  <c:v>439.66</c:v>
                </c:pt>
                <c:pt idx="12483">
                  <c:v>439.68</c:v>
                </c:pt>
                <c:pt idx="12484">
                  <c:v>439.7</c:v>
                </c:pt>
                <c:pt idx="12485">
                  <c:v>439.72</c:v>
                </c:pt>
                <c:pt idx="12486">
                  <c:v>439.74</c:v>
                </c:pt>
                <c:pt idx="12487">
                  <c:v>439.76</c:v>
                </c:pt>
                <c:pt idx="12488">
                  <c:v>439.78</c:v>
                </c:pt>
                <c:pt idx="12489">
                  <c:v>439.8</c:v>
                </c:pt>
                <c:pt idx="12490">
                  <c:v>439.82</c:v>
                </c:pt>
                <c:pt idx="12491">
                  <c:v>439.84</c:v>
                </c:pt>
                <c:pt idx="12492">
                  <c:v>439.86</c:v>
                </c:pt>
                <c:pt idx="12493">
                  <c:v>439.88</c:v>
                </c:pt>
                <c:pt idx="12494">
                  <c:v>439.9</c:v>
                </c:pt>
                <c:pt idx="12495">
                  <c:v>439.92</c:v>
                </c:pt>
                <c:pt idx="12496">
                  <c:v>439.94</c:v>
                </c:pt>
                <c:pt idx="12497">
                  <c:v>439.96</c:v>
                </c:pt>
                <c:pt idx="12498">
                  <c:v>439.98</c:v>
                </c:pt>
                <c:pt idx="12499">
                  <c:v>440</c:v>
                </c:pt>
                <c:pt idx="12500">
                  <c:v>440.02</c:v>
                </c:pt>
                <c:pt idx="12501">
                  <c:v>440.04</c:v>
                </c:pt>
                <c:pt idx="12502">
                  <c:v>440.06</c:v>
                </c:pt>
                <c:pt idx="12503">
                  <c:v>440.08</c:v>
                </c:pt>
                <c:pt idx="12504">
                  <c:v>440.1</c:v>
                </c:pt>
                <c:pt idx="12505">
                  <c:v>440.12</c:v>
                </c:pt>
                <c:pt idx="12506">
                  <c:v>440.14</c:v>
                </c:pt>
                <c:pt idx="12507">
                  <c:v>440.16</c:v>
                </c:pt>
                <c:pt idx="12508">
                  <c:v>440.18</c:v>
                </c:pt>
                <c:pt idx="12509">
                  <c:v>440.2</c:v>
                </c:pt>
                <c:pt idx="12510">
                  <c:v>440.22</c:v>
                </c:pt>
                <c:pt idx="12511">
                  <c:v>440.24</c:v>
                </c:pt>
                <c:pt idx="12512">
                  <c:v>440.26</c:v>
                </c:pt>
                <c:pt idx="12513">
                  <c:v>440.28</c:v>
                </c:pt>
                <c:pt idx="12514">
                  <c:v>440.3</c:v>
                </c:pt>
                <c:pt idx="12515">
                  <c:v>440.32</c:v>
                </c:pt>
                <c:pt idx="12516">
                  <c:v>440.34</c:v>
                </c:pt>
                <c:pt idx="12517">
                  <c:v>440.36</c:v>
                </c:pt>
                <c:pt idx="12518">
                  <c:v>440.38</c:v>
                </c:pt>
                <c:pt idx="12519">
                  <c:v>440.4</c:v>
                </c:pt>
                <c:pt idx="12520">
                  <c:v>440.42</c:v>
                </c:pt>
                <c:pt idx="12521">
                  <c:v>440.44</c:v>
                </c:pt>
                <c:pt idx="12522">
                  <c:v>440.46</c:v>
                </c:pt>
                <c:pt idx="12523">
                  <c:v>440.48</c:v>
                </c:pt>
                <c:pt idx="12524">
                  <c:v>440.5</c:v>
                </c:pt>
                <c:pt idx="12525">
                  <c:v>440.52</c:v>
                </c:pt>
                <c:pt idx="12526">
                  <c:v>440.54</c:v>
                </c:pt>
                <c:pt idx="12527">
                  <c:v>440.56</c:v>
                </c:pt>
                <c:pt idx="12528">
                  <c:v>440.58</c:v>
                </c:pt>
                <c:pt idx="12529">
                  <c:v>440.6</c:v>
                </c:pt>
                <c:pt idx="12530">
                  <c:v>440.62</c:v>
                </c:pt>
                <c:pt idx="12531">
                  <c:v>440.64</c:v>
                </c:pt>
                <c:pt idx="12532">
                  <c:v>440.66</c:v>
                </c:pt>
                <c:pt idx="12533">
                  <c:v>440.68</c:v>
                </c:pt>
                <c:pt idx="12534">
                  <c:v>440.7</c:v>
                </c:pt>
                <c:pt idx="12535">
                  <c:v>440.72</c:v>
                </c:pt>
                <c:pt idx="12536">
                  <c:v>440.74</c:v>
                </c:pt>
                <c:pt idx="12537">
                  <c:v>440.76</c:v>
                </c:pt>
                <c:pt idx="12538">
                  <c:v>440.78</c:v>
                </c:pt>
                <c:pt idx="12539">
                  <c:v>440.8</c:v>
                </c:pt>
                <c:pt idx="12540">
                  <c:v>440.82</c:v>
                </c:pt>
                <c:pt idx="12541">
                  <c:v>440.84</c:v>
                </c:pt>
                <c:pt idx="12542">
                  <c:v>440.86</c:v>
                </c:pt>
                <c:pt idx="12543">
                  <c:v>440.88</c:v>
                </c:pt>
                <c:pt idx="12544">
                  <c:v>440.9</c:v>
                </c:pt>
                <c:pt idx="12545">
                  <c:v>440.92</c:v>
                </c:pt>
                <c:pt idx="12546">
                  <c:v>440.94</c:v>
                </c:pt>
                <c:pt idx="12547">
                  <c:v>440.96</c:v>
                </c:pt>
                <c:pt idx="12548">
                  <c:v>440.98</c:v>
                </c:pt>
                <c:pt idx="12549">
                  <c:v>441</c:v>
                </c:pt>
                <c:pt idx="12550">
                  <c:v>441.02</c:v>
                </c:pt>
                <c:pt idx="12551">
                  <c:v>441.04</c:v>
                </c:pt>
                <c:pt idx="12552">
                  <c:v>441.06</c:v>
                </c:pt>
                <c:pt idx="12553">
                  <c:v>441.08</c:v>
                </c:pt>
                <c:pt idx="12554">
                  <c:v>441.1</c:v>
                </c:pt>
                <c:pt idx="12555">
                  <c:v>441.12</c:v>
                </c:pt>
                <c:pt idx="12556">
                  <c:v>441.14</c:v>
                </c:pt>
                <c:pt idx="12557">
                  <c:v>441.16</c:v>
                </c:pt>
                <c:pt idx="12558">
                  <c:v>441.18</c:v>
                </c:pt>
                <c:pt idx="12559">
                  <c:v>441.2</c:v>
                </c:pt>
                <c:pt idx="12560">
                  <c:v>441.22</c:v>
                </c:pt>
                <c:pt idx="12561">
                  <c:v>441.24</c:v>
                </c:pt>
                <c:pt idx="12562">
                  <c:v>441.26</c:v>
                </c:pt>
                <c:pt idx="12563">
                  <c:v>441.28</c:v>
                </c:pt>
                <c:pt idx="12564">
                  <c:v>441.3</c:v>
                </c:pt>
                <c:pt idx="12565">
                  <c:v>441.32</c:v>
                </c:pt>
                <c:pt idx="12566">
                  <c:v>441.34</c:v>
                </c:pt>
                <c:pt idx="12567">
                  <c:v>441.36</c:v>
                </c:pt>
                <c:pt idx="12568">
                  <c:v>441.38</c:v>
                </c:pt>
                <c:pt idx="12569">
                  <c:v>441.4</c:v>
                </c:pt>
                <c:pt idx="12570">
                  <c:v>441.42</c:v>
                </c:pt>
                <c:pt idx="12571">
                  <c:v>441.44</c:v>
                </c:pt>
                <c:pt idx="12572">
                  <c:v>441.46</c:v>
                </c:pt>
                <c:pt idx="12573">
                  <c:v>441.48</c:v>
                </c:pt>
                <c:pt idx="12574">
                  <c:v>441.5</c:v>
                </c:pt>
                <c:pt idx="12575">
                  <c:v>441.52</c:v>
                </c:pt>
                <c:pt idx="12576">
                  <c:v>441.54</c:v>
                </c:pt>
                <c:pt idx="12577">
                  <c:v>441.56</c:v>
                </c:pt>
                <c:pt idx="12578">
                  <c:v>441.58</c:v>
                </c:pt>
                <c:pt idx="12579">
                  <c:v>441.6</c:v>
                </c:pt>
                <c:pt idx="12580">
                  <c:v>441.62</c:v>
                </c:pt>
                <c:pt idx="12581">
                  <c:v>441.64</c:v>
                </c:pt>
                <c:pt idx="12582">
                  <c:v>441.66</c:v>
                </c:pt>
                <c:pt idx="12583">
                  <c:v>441.68</c:v>
                </c:pt>
                <c:pt idx="12584">
                  <c:v>441.7</c:v>
                </c:pt>
                <c:pt idx="12585">
                  <c:v>441.72</c:v>
                </c:pt>
                <c:pt idx="12586">
                  <c:v>441.74</c:v>
                </c:pt>
                <c:pt idx="12587">
                  <c:v>441.76</c:v>
                </c:pt>
                <c:pt idx="12588">
                  <c:v>441.78</c:v>
                </c:pt>
                <c:pt idx="12589">
                  <c:v>441.8</c:v>
                </c:pt>
                <c:pt idx="12590">
                  <c:v>441.82</c:v>
                </c:pt>
                <c:pt idx="12591">
                  <c:v>441.84</c:v>
                </c:pt>
                <c:pt idx="12592">
                  <c:v>441.86</c:v>
                </c:pt>
                <c:pt idx="12593">
                  <c:v>441.88</c:v>
                </c:pt>
                <c:pt idx="12594">
                  <c:v>441.9</c:v>
                </c:pt>
                <c:pt idx="12595">
                  <c:v>441.92</c:v>
                </c:pt>
                <c:pt idx="12596">
                  <c:v>441.94</c:v>
                </c:pt>
                <c:pt idx="12597">
                  <c:v>441.96</c:v>
                </c:pt>
                <c:pt idx="12598">
                  <c:v>441.98</c:v>
                </c:pt>
                <c:pt idx="12599">
                  <c:v>442</c:v>
                </c:pt>
                <c:pt idx="12600">
                  <c:v>442.02</c:v>
                </c:pt>
                <c:pt idx="12601">
                  <c:v>442.04</c:v>
                </c:pt>
                <c:pt idx="12602">
                  <c:v>442.06</c:v>
                </c:pt>
                <c:pt idx="12603">
                  <c:v>442.08</c:v>
                </c:pt>
                <c:pt idx="12604">
                  <c:v>442.1</c:v>
                </c:pt>
                <c:pt idx="12605">
                  <c:v>442.12</c:v>
                </c:pt>
                <c:pt idx="12606">
                  <c:v>442.14</c:v>
                </c:pt>
                <c:pt idx="12607">
                  <c:v>442.16</c:v>
                </c:pt>
                <c:pt idx="12608">
                  <c:v>442.18</c:v>
                </c:pt>
                <c:pt idx="12609">
                  <c:v>442.2</c:v>
                </c:pt>
                <c:pt idx="12610">
                  <c:v>442.22</c:v>
                </c:pt>
                <c:pt idx="12611">
                  <c:v>442.24</c:v>
                </c:pt>
                <c:pt idx="12612">
                  <c:v>442.26</c:v>
                </c:pt>
                <c:pt idx="12613">
                  <c:v>442.28</c:v>
                </c:pt>
                <c:pt idx="12614">
                  <c:v>442.3</c:v>
                </c:pt>
                <c:pt idx="12615">
                  <c:v>442.32</c:v>
                </c:pt>
                <c:pt idx="12616">
                  <c:v>442.34</c:v>
                </c:pt>
                <c:pt idx="12617">
                  <c:v>442.36</c:v>
                </c:pt>
                <c:pt idx="12618">
                  <c:v>442.38</c:v>
                </c:pt>
                <c:pt idx="12619">
                  <c:v>442.4</c:v>
                </c:pt>
                <c:pt idx="12620">
                  <c:v>442.42</c:v>
                </c:pt>
                <c:pt idx="12621">
                  <c:v>442.44</c:v>
                </c:pt>
                <c:pt idx="12622">
                  <c:v>442.46</c:v>
                </c:pt>
                <c:pt idx="12623">
                  <c:v>442.48</c:v>
                </c:pt>
                <c:pt idx="12624">
                  <c:v>442.5</c:v>
                </c:pt>
                <c:pt idx="12625">
                  <c:v>442.52</c:v>
                </c:pt>
                <c:pt idx="12626">
                  <c:v>442.54</c:v>
                </c:pt>
                <c:pt idx="12627">
                  <c:v>442.56</c:v>
                </c:pt>
                <c:pt idx="12628">
                  <c:v>442.58</c:v>
                </c:pt>
                <c:pt idx="12629">
                  <c:v>442.6</c:v>
                </c:pt>
                <c:pt idx="12630">
                  <c:v>442.62</c:v>
                </c:pt>
                <c:pt idx="12631">
                  <c:v>442.64</c:v>
                </c:pt>
                <c:pt idx="12632">
                  <c:v>442.66</c:v>
                </c:pt>
                <c:pt idx="12633">
                  <c:v>442.68</c:v>
                </c:pt>
                <c:pt idx="12634">
                  <c:v>442.7</c:v>
                </c:pt>
                <c:pt idx="12635">
                  <c:v>442.72</c:v>
                </c:pt>
                <c:pt idx="12636">
                  <c:v>442.74</c:v>
                </c:pt>
                <c:pt idx="12637">
                  <c:v>442.76</c:v>
                </c:pt>
                <c:pt idx="12638">
                  <c:v>442.78</c:v>
                </c:pt>
                <c:pt idx="12639">
                  <c:v>442.8</c:v>
                </c:pt>
                <c:pt idx="12640">
                  <c:v>442.82</c:v>
                </c:pt>
                <c:pt idx="12641">
                  <c:v>442.84</c:v>
                </c:pt>
                <c:pt idx="12642">
                  <c:v>442.86</c:v>
                </c:pt>
                <c:pt idx="12643">
                  <c:v>442.88</c:v>
                </c:pt>
                <c:pt idx="12644">
                  <c:v>442.9</c:v>
                </c:pt>
                <c:pt idx="12645">
                  <c:v>442.92</c:v>
                </c:pt>
                <c:pt idx="12646">
                  <c:v>442.94</c:v>
                </c:pt>
                <c:pt idx="12647">
                  <c:v>442.96</c:v>
                </c:pt>
                <c:pt idx="12648">
                  <c:v>442.98</c:v>
                </c:pt>
                <c:pt idx="12649">
                  <c:v>443</c:v>
                </c:pt>
                <c:pt idx="12650">
                  <c:v>443.02</c:v>
                </c:pt>
                <c:pt idx="12651">
                  <c:v>443.04</c:v>
                </c:pt>
                <c:pt idx="12652">
                  <c:v>443.06</c:v>
                </c:pt>
                <c:pt idx="12653">
                  <c:v>443.08</c:v>
                </c:pt>
                <c:pt idx="12654">
                  <c:v>443.1</c:v>
                </c:pt>
                <c:pt idx="12655">
                  <c:v>443.12</c:v>
                </c:pt>
                <c:pt idx="12656">
                  <c:v>443.14</c:v>
                </c:pt>
                <c:pt idx="12657">
                  <c:v>443.16</c:v>
                </c:pt>
                <c:pt idx="12658">
                  <c:v>443.18</c:v>
                </c:pt>
                <c:pt idx="12659">
                  <c:v>443.2</c:v>
                </c:pt>
                <c:pt idx="12660">
                  <c:v>443.22</c:v>
                </c:pt>
                <c:pt idx="12661">
                  <c:v>443.24</c:v>
                </c:pt>
                <c:pt idx="12662">
                  <c:v>443.26</c:v>
                </c:pt>
                <c:pt idx="12663">
                  <c:v>443.28</c:v>
                </c:pt>
                <c:pt idx="12664">
                  <c:v>443.3</c:v>
                </c:pt>
                <c:pt idx="12665">
                  <c:v>443.32</c:v>
                </c:pt>
                <c:pt idx="12666">
                  <c:v>443.34</c:v>
                </c:pt>
                <c:pt idx="12667">
                  <c:v>443.36</c:v>
                </c:pt>
                <c:pt idx="12668">
                  <c:v>443.38</c:v>
                </c:pt>
                <c:pt idx="12669">
                  <c:v>443.4</c:v>
                </c:pt>
                <c:pt idx="12670">
                  <c:v>443.42</c:v>
                </c:pt>
                <c:pt idx="12671">
                  <c:v>443.44</c:v>
                </c:pt>
                <c:pt idx="12672">
                  <c:v>443.46</c:v>
                </c:pt>
                <c:pt idx="12673">
                  <c:v>443.48</c:v>
                </c:pt>
                <c:pt idx="12674">
                  <c:v>443.5</c:v>
                </c:pt>
                <c:pt idx="12675">
                  <c:v>443.52</c:v>
                </c:pt>
                <c:pt idx="12676">
                  <c:v>443.54</c:v>
                </c:pt>
                <c:pt idx="12677">
                  <c:v>443.56</c:v>
                </c:pt>
                <c:pt idx="12678">
                  <c:v>443.58</c:v>
                </c:pt>
                <c:pt idx="12679">
                  <c:v>443.6</c:v>
                </c:pt>
                <c:pt idx="12680">
                  <c:v>443.62</c:v>
                </c:pt>
                <c:pt idx="12681">
                  <c:v>443.64</c:v>
                </c:pt>
                <c:pt idx="12682">
                  <c:v>443.66</c:v>
                </c:pt>
                <c:pt idx="12683">
                  <c:v>443.68</c:v>
                </c:pt>
                <c:pt idx="12684">
                  <c:v>443.7</c:v>
                </c:pt>
                <c:pt idx="12685">
                  <c:v>443.72</c:v>
                </c:pt>
                <c:pt idx="12686">
                  <c:v>443.74</c:v>
                </c:pt>
                <c:pt idx="12687">
                  <c:v>443.76</c:v>
                </c:pt>
                <c:pt idx="12688">
                  <c:v>443.78</c:v>
                </c:pt>
                <c:pt idx="12689">
                  <c:v>443.8</c:v>
                </c:pt>
                <c:pt idx="12690">
                  <c:v>443.82</c:v>
                </c:pt>
                <c:pt idx="12691">
                  <c:v>443.84</c:v>
                </c:pt>
                <c:pt idx="12692">
                  <c:v>443.86</c:v>
                </c:pt>
                <c:pt idx="12693">
                  <c:v>443.88</c:v>
                </c:pt>
                <c:pt idx="12694">
                  <c:v>443.9</c:v>
                </c:pt>
                <c:pt idx="12695">
                  <c:v>443.92</c:v>
                </c:pt>
                <c:pt idx="12696">
                  <c:v>443.94</c:v>
                </c:pt>
                <c:pt idx="12697">
                  <c:v>443.96</c:v>
                </c:pt>
                <c:pt idx="12698">
                  <c:v>443.98</c:v>
                </c:pt>
                <c:pt idx="12699">
                  <c:v>444</c:v>
                </c:pt>
                <c:pt idx="12700">
                  <c:v>444.02</c:v>
                </c:pt>
                <c:pt idx="12701">
                  <c:v>444.04</c:v>
                </c:pt>
                <c:pt idx="12702">
                  <c:v>444.06</c:v>
                </c:pt>
                <c:pt idx="12703">
                  <c:v>444.08</c:v>
                </c:pt>
                <c:pt idx="12704">
                  <c:v>444.1</c:v>
                </c:pt>
                <c:pt idx="12705">
                  <c:v>444.12</c:v>
                </c:pt>
                <c:pt idx="12706">
                  <c:v>444.14</c:v>
                </c:pt>
                <c:pt idx="12707">
                  <c:v>444.16</c:v>
                </c:pt>
                <c:pt idx="12708">
                  <c:v>444.18</c:v>
                </c:pt>
                <c:pt idx="12709">
                  <c:v>444.2</c:v>
                </c:pt>
                <c:pt idx="12710">
                  <c:v>444.22</c:v>
                </c:pt>
                <c:pt idx="12711">
                  <c:v>444.24</c:v>
                </c:pt>
                <c:pt idx="12712">
                  <c:v>444.26</c:v>
                </c:pt>
                <c:pt idx="12713">
                  <c:v>444.28</c:v>
                </c:pt>
                <c:pt idx="12714">
                  <c:v>444.3</c:v>
                </c:pt>
                <c:pt idx="12715">
                  <c:v>444.32</c:v>
                </c:pt>
                <c:pt idx="12716">
                  <c:v>444.34</c:v>
                </c:pt>
                <c:pt idx="12717">
                  <c:v>444.36</c:v>
                </c:pt>
                <c:pt idx="12718">
                  <c:v>444.38</c:v>
                </c:pt>
                <c:pt idx="12719">
                  <c:v>444.4</c:v>
                </c:pt>
                <c:pt idx="12720">
                  <c:v>444.42</c:v>
                </c:pt>
                <c:pt idx="12721">
                  <c:v>444.44</c:v>
                </c:pt>
                <c:pt idx="12722">
                  <c:v>444.46</c:v>
                </c:pt>
                <c:pt idx="12723">
                  <c:v>444.48</c:v>
                </c:pt>
                <c:pt idx="12724">
                  <c:v>444.5</c:v>
                </c:pt>
                <c:pt idx="12725">
                  <c:v>444.52</c:v>
                </c:pt>
                <c:pt idx="12726">
                  <c:v>444.54</c:v>
                </c:pt>
                <c:pt idx="12727">
                  <c:v>444.56</c:v>
                </c:pt>
                <c:pt idx="12728">
                  <c:v>444.58</c:v>
                </c:pt>
                <c:pt idx="12729">
                  <c:v>444.6</c:v>
                </c:pt>
                <c:pt idx="12730">
                  <c:v>444.62</c:v>
                </c:pt>
                <c:pt idx="12731">
                  <c:v>444.64</c:v>
                </c:pt>
                <c:pt idx="12732">
                  <c:v>444.66</c:v>
                </c:pt>
                <c:pt idx="12733">
                  <c:v>444.68</c:v>
                </c:pt>
                <c:pt idx="12734">
                  <c:v>444.7</c:v>
                </c:pt>
                <c:pt idx="12735">
                  <c:v>444.72</c:v>
                </c:pt>
                <c:pt idx="12736">
                  <c:v>444.74</c:v>
                </c:pt>
                <c:pt idx="12737">
                  <c:v>444.76</c:v>
                </c:pt>
                <c:pt idx="12738">
                  <c:v>444.78</c:v>
                </c:pt>
                <c:pt idx="12739">
                  <c:v>444.8</c:v>
                </c:pt>
                <c:pt idx="12740">
                  <c:v>444.82</c:v>
                </c:pt>
                <c:pt idx="12741">
                  <c:v>444.84</c:v>
                </c:pt>
                <c:pt idx="12742">
                  <c:v>444.86</c:v>
                </c:pt>
                <c:pt idx="12743">
                  <c:v>444.88</c:v>
                </c:pt>
                <c:pt idx="12744">
                  <c:v>444.9</c:v>
                </c:pt>
                <c:pt idx="12745">
                  <c:v>444.92</c:v>
                </c:pt>
                <c:pt idx="12746">
                  <c:v>444.94</c:v>
                </c:pt>
                <c:pt idx="12747">
                  <c:v>444.96</c:v>
                </c:pt>
                <c:pt idx="12748">
                  <c:v>444.98</c:v>
                </c:pt>
                <c:pt idx="12749">
                  <c:v>445</c:v>
                </c:pt>
                <c:pt idx="12750">
                  <c:v>445.02</c:v>
                </c:pt>
                <c:pt idx="12751">
                  <c:v>445.04</c:v>
                </c:pt>
                <c:pt idx="12752">
                  <c:v>445.06</c:v>
                </c:pt>
                <c:pt idx="12753">
                  <c:v>445.08</c:v>
                </c:pt>
                <c:pt idx="12754">
                  <c:v>445.1</c:v>
                </c:pt>
                <c:pt idx="12755">
                  <c:v>445.12</c:v>
                </c:pt>
                <c:pt idx="12756">
                  <c:v>445.14</c:v>
                </c:pt>
                <c:pt idx="12757">
                  <c:v>445.16</c:v>
                </c:pt>
                <c:pt idx="12758">
                  <c:v>445.18</c:v>
                </c:pt>
                <c:pt idx="12759">
                  <c:v>445.2</c:v>
                </c:pt>
                <c:pt idx="12760">
                  <c:v>445.22</c:v>
                </c:pt>
                <c:pt idx="12761">
                  <c:v>445.24</c:v>
                </c:pt>
                <c:pt idx="12762">
                  <c:v>445.26</c:v>
                </c:pt>
                <c:pt idx="12763">
                  <c:v>445.28</c:v>
                </c:pt>
                <c:pt idx="12764">
                  <c:v>445.3</c:v>
                </c:pt>
                <c:pt idx="12765">
                  <c:v>445.32</c:v>
                </c:pt>
                <c:pt idx="12766">
                  <c:v>445.34</c:v>
                </c:pt>
                <c:pt idx="12767">
                  <c:v>445.36</c:v>
                </c:pt>
                <c:pt idx="12768">
                  <c:v>445.38</c:v>
                </c:pt>
                <c:pt idx="12769">
                  <c:v>445.4</c:v>
                </c:pt>
                <c:pt idx="12770">
                  <c:v>445.42</c:v>
                </c:pt>
                <c:pt idx="12771">
                  <c:v>445.44</c:v>
                </c:pt>
                <c:pt idx="12772">
                  <c:v>445.46</c:v>
                </c:pt>
                <c:pt idx="12773">
                  <c:v>445.48</c:v>
                </c:pt>
                <c:pt idx="12774">
                  <c:v>445.5</c:v>
                </c:pt>
                <c:pt idx="12775">
                  <c:v>445.52</c:v>
                </c:pt>
                <c:pt idx="12776">
                  <c:v>445.54</c:v>
                </c:pt>
                <c:pt idx="12777">
                  <c:v>445.56</c:v>
                </c:pt>
                <c:pt idx="12778">
                  <c:v>445.58</c:v>
                </c:pt>
                <c:pt idx="12779">
                  <c:v>445.6</c:v>
                </c:pt>
                <c:pt idx="12780">
                  <c:v>445.62</c:v>
                </c:pt>
                <c:pt idx="12781">
                  <c:v>445.64</c:v>
                </c:pt>
                <c:pt idx="12782">
                  <c:v>445.66</c:v>
                </c:pt>
                <c:pt idx="12783">
                  <c:v>445.68</c:v>
                </c:pt>
                <c:pt idx="12784">
                  <c:v>445.7</c:v>
                </c:pt>
                <c:pt idx="12785">
                  <c:v>445.72</c:v>
                </c:pt>
                <c:pt idx="12786">
                  <c:v>445.74</c:v>
                </c:pt>
                <c:pt idx="12787">
                  <c:v>445.76</c:v>
                </c:pt>
                <c:pt idx="12788">
                  <c:v>445.78</c:v>
                </c:pt>
                <c:pt idx="12789">
                  <c:v>445.8</c:v>
                </c:pt>
                <c:pt idx="12790">
                  <c:v>445.82</c:v>
                </c:pt>
                <c:pt idx="12791">
                  <c:v>445.84</c:v>
                </c:pt>
                <c:pt idx="12792">
                  <c:v>445.86</c:v>
                </c:pt>
                <c:pt idx="12793">
                  <c:v>445.88</c:v>
                </c:pt>
                <c:pt idx="12794">
                  <c:v>445.9</c:v>
                </c:pt>
                <c:pt idx="12795">
                  <c:v>445.92</c:v>
                </c:pt>
                <c:pt idx="12796">
                  <c:v>445.94</c:v>
                </c:pt>
                <c:pt idx="12797">
                  <c:v>445.96</c:v>
                </c:pt>
                <c:pt idx="12798">
                  <c:v>445.98</c:v>
                </c:pt>
                <c:pt idx="12799">
                  <c:v>446</c:v>
                </c:pt>
                <c:pt idx="12800">
                  <c:v>446.02</c:v>
                </c:pt>
                <c:pt idx="12801">
                  <c:v>446.04</c:v>
                </c:pt>
                <c:pt idx="12802">
                  <c:v>446.06</c:v>
                </c:pt>
                <c:pt idx="12803">
                  <c:v>446.08</c:v>
                </c:pt>
                <c:pt idx="12804">
                  <c:v>446.1</c:v>
                </c:pt>
                <c:pt idx="12805">
                  <c:v>446.12</c:v>
                </c:pt>
                <c:pt idx="12806">
                  <c:v>446.14</c:v>
                </c:pt>
                <c:pt idx="12807">
                  <c:v>446.16</c:v>
                </c:pt>
                <c:pt idx="12808">
                  <c:v>446.18</c:v>
                </c:pt>
                <c:pt idx="12809">
                  <c:v>446.2</c:v>
                </c:pt>
                <c:pt idx="12810">
                  <c:v>446.22</c:v>
                </c:pt>
                <c:pt idx="12811">
                  <c:v>446.24</c:v>
                </c:pt>
                <c:pt idx="12812">
                  <c:v>446.26</c:v>
                </c:pt>
                <c:pt idx="12813">
                  <c:v>446.28</c:v>
                </c:pt>
                <c:pt idx="12814">
                  <c:v>446.3</c:v>
                </c:pt>
                <c:pt idx="12815">
                  <c:v>446.32</c:v>
                </c:pt>
                <c:pt idx="12816">
                  <c:v>446.34</c:v>
                </c:pt>
                <c:pt idx="12817">
                  <c:v>446.36</c:v>
                </c:pt>
                <c:pt idx="12818">
                  <c:v>446.38</c:v>
                </c:pt>
                <c:pt idx="12819">
                  <c:v>446.4</c:v>
                </c:pt>
                <c:pt idx="12820">
                  <c:v>446.42</c:v>
                </c:pt>
                <c:pt idx="12821">
                  <c:v>446.44</c:v>
                </c:pt>
                <c:pt idx="12822">
                  <c:v>446.46</c:v>
                </c:pt>
                <c:pt idx="12823">
                  <c:v>446.48</c:v>
                </c:pt>
                <c:pt idx="12824">
                  <c:v>446.5</c:v>
                </c:pt>
                <c:pt idx="12825">
                  <c:v>446.52</c:v>
                </c:pt>
                <c:pt idx="12826">
                  <c:v>446.54</c:v>
                </c:pt>
                <c:pt idx="12827">
                  <c:v>446.56</c:v>
                </c:pt>
                <c:pt idx="12828">
                  <c:v>446.58</c:v>
                </c:pt>
                <c:pt idx="12829">
                  <c:v>446.6</c:v>
                </c:pt>
                <c:pt idx="12830">
                  <c:v>446.62</c:v>
                </c:pt>
                <c:pt idx="12831">
                  <c:v>446.64</c:v>
                </c:pt>
                <c:pt idx="12832">
                  <c:v>446.66</c:v>
                </c:pt>
                <c:pt idx="12833">
                  <c:v>446.68</c:v>
                </c:pt>
                <c:pt idx="12834">
                  <c:v>446.7</c:v>
                </c:pt>
                <c:pt idx="12835">
                  <c:v>446.72</c:v>
                </c:pt>
                <c:pt idx="12836">
                  <c:v>446.74</c:v>
                </c:pt>
                <c:pt idx="12837">
                  <c:v>446.76</c:v>
                </c:pt>
                <c:pt idx="12838">
                  <c:v>446.78</c:v>
                </c:pt>
                <c:pt idx="12839">
                  <c:v>446.8</c:v>
                </c:pt>
                <c:pt idx="12840">
                  <c:v>446.82</c:v>
                </c:pt>
                <c:pt idx="12841">
                  <c:v>446.84</c:v>
                </c:pt>
                <c:pt idx="12842">
                  <c:v>446.86</c:v>
                </c:pt>
                <c:pt idx="12843">
                  <c:v>446.88</c:v>
                </c:pt>
                <c:pt idx="12844">
                  <c:v>446.9</c:v>
                </c:pt>
                <c:pt idx="12845">
                  <c:v>446.92</c:v>
                </c:pt>
                <c:pt idx="12846">
                  <c:v>446.94</c:v>
                </c:pt>
                <c:pt idx="12847">
                  <c:v>446.96</c:v>
                </c:pt>
                <c:pt idx="12848">
                  <c:v>446.98</c:v>
                </c:pt>
                <c:pt idx="12849">
                  <c:v>447</c:v>
                </c:pt>
                <c:pt idx="12850">
                  <c:v>447.02</c:v>
                </c:pt>
                <c:pt idx="12851">
                  <c:v>447.04</c:v>
                </c:pt>
                <c:pt idx="12852">
                  <c:v>447.06</c:v>
                </c:pt>
                <c:pt idx="12853">
                  <c:v>447.08</c:v>
                </c:pt>
                <c:pt idx="12854">
                  <c:v>447.1</c:v>
                </c:pt>
                <c:pt idx="12855">
                  <c:v>447.12</c:v>
                </c:pt>
                <c:pt idx="12856">
                  <c:v>447.14</c:v>
                </c:pt>
                <c:pt idx="12857">
                  <c:v>447.16</c:v>
                </c:pt>
                <c:pt idx="12858">
                  <c:v>447.18</c:v>
                </c:pt>
                <c:pt idx="12859">
                  <c:v>447.2</c:v>
                </c:pt>
                <c:pt idx="12860">
                  <c:v>447.22</c:v>
                </c:pt>
                <c:pt idx="12861">
                  <c:v>447.24</c:v>
                </c:pt>
                <c:pt idx="12862">
                  <c:v>447.26</c:v>
                </c:pt>
                <c:pt idx="12863">
                  <c:v>447.28</c:v>
                </c:pt>
                <c:pt idx="12864">
                  <c:v>447.3</c:v>
                </c:pt>
                <c:pt idx="12865">
                  <c:v>447.32</c:v>
                </c:pt>
                <c:pt idx="12866">
                  <c:v>447.34</c:v>
                </c:pt>
                <c:pt idx="12867">
                  <c:v>447.36</c:v>
                </c:pt>
                <c:pt idx="12868">
                  <c:v>447.38</c:v>
                </c:pt>
                <c:pt idx="12869">
                  <c:v>447.4</c:v>
                </c:pt>
                <c:pt idx="12870">
                  <c:v>447.42</c:v>
                </c:pt>
                <c:pt idx="12871">
                  <c:v>447.44</c:v>
                </c:pt>
                <c:pt idx="12872">
                  <c:v>447.46</c:v>
                </c:pt>
                <c:pt idx="12873">
                  <c:v>447.48</c:v>
                </c:pt>
                <c:pt idx="12874">
                  <c:v>447.5</c:v>
                </c:pt>
                <c:pt idx="12875">
                  <c:v>447.52</c:v>
                </c:pt>
                <c:pt idx="12876">
                  <c:v>447.54</c:v>
                </c:pt>
                <c:pt idx="12877">
                  <c:v>447.56</c:v>
                </c:pt>
                <c:pt idx="12878">
                  <c:v>447.58</c:v>
                </c:pt>
                <c:pt idx="12879">
                  <c:v>447.6</c:v>
                </c:pt>
                <c:pt idx="12880">
                  <c:v>447.62</c:v>
                </c:pt>
                <c:pt idx="12881">
                  <c:v>447.64</c:v>
                </c:pt>
                <c:pt idx="12882">
                  <c:v>447.66</c:v>
                </c:pt>
                <c:pt idx="12883">
                  <c:v>447.68</c:v>
                </c:pt>
                <c:pt idx="12884">
                  <c:v>447.7</c:v>
                </c:pt>
                <c:pt idx="12885">
                  <c:v>447.72</c:v>
                </c:pt>
                <c:pt idx="12886">
                  <c:v>447.74</c:v>
                </c:pt>
                <c:pt idx="12887">
                  <c:v>447.76</c:v>
                </c:pt>
                <c:pt idx="12888">
                  <c:v>447.78</c:v>
                </c:pt>
                <c:pt idx="12889">
                  <c:v>447.8</c:v>
                </c:pt>
                <c:pt idx="12890">
                  <c:v>447.82</c:v>
                </c:pt>
                <c:pt idx="12891">
                  <c:v>447.84</c:v>
                </c:pt>
                <c:pt idx="12892">
                  <c:v>447.86</c:v>
                </c:pt>
                <c:pt idx="12893">
                  <c:v>447.88</c:v>
                </c:pt>
                <c:pt idx="12894">
                  <c:v>447.9</c:v>
                </c:pt>
                <c:pt idx="12895">
                  <c:v>447.92</c:v>
                </c:pt>
                <c:pt idx="12896">
                  <c:v>447.94</c:v>
                </c:pt>
                <c:pt idx="12897">
                  <c:v>447.96</c:v>
                </c:pt>
                <c:pt idx="12898">
                  <c:v>447.98</c:v>
                </c:pt>
                <c:pt idx="12899">
                  <c:v>448</c:v>
                </c:pt>
                <c:pt idx="12900">
                  <c:v>448.02</c:v>
                </c:pt>
                <c:pt idx="12901">
                  <c:v>448.04</c:v>
                </c:pt>
                <c:pt idx="12902">
                  <c:v>448.06</c:v>
                </c:pt>
                <c:pt idx="12903">
                  <c:v>448.08</c:v>
                </c:pt>
                <c:pt idx="12904">
                  <c:v>448.1</c:v>
                </c:pt>
                <c:pt idx="12905">
                  <c:v>448.12</c:v>
                </c:pt>
                <c:pt idx="12906">
                  <c:v>448.14</c:v>
                </c:pt>
                <c:pt idx="12907">
                  <c:v>448.16</c:v>
                </c:pt>
                <c:pt idx="12908">
                  <c:v>448.18</c:v>
                </c:pt>
                <c:pt idx="12909">
                  <c:v>448.2</c:v>
                </c:pt>
                <c:pt idx="12910">
                  <c:v>448.22</c:v>
                </c:pt>
                <c:pt idx="12911">
                  <c:v>448.24</c:v>
                </c:pt>
                <c:pt idx="12912">
                  <c:v>448.26</c:v>
                </c:pt>
                <c:pt idx="12913">
                  <c:v>448.28</c:v>
                </c:pt>
                <c:pt idx="12914">
                  <c:v>448.3</c:v>
                </c:pt>
                <c:pt idx="12915">
                  <c:v>448.32</c:v>
                </c:pt>
                <c:pt idx="12916">
                  <c:v>448.34</c:v>
                </c:pt>
                <c:pt idx="12917">
                  <c:v>448.36</c:v>
                </c:pt>
                <c:pt idx="12918">
                  <c:v>448.38</c:v>
                </c:pt>
                <c:pt idx="12919">
                  <c:v>448.4</c:v>
                </c:pt>
                <c:pt idx="12920">
                  <c:v>448.42</c:v>
                </c:pt>
                <c:pt idx="12921">
                  <c:v>448.44</c:v>
                </c:pt>
                <c:pt idx="12922">
                  <c:v>448.46</c:v>
                </c:pt>
                <c:pt idx="12923">
                  <c:v>448.48</c:v>
                </c:pt>
                <c:pt idx="12924">
                  <c:v>448.5</c:v>
                </c:pt>
                <c:pt idx="12925">
                  <c:v>448.52</c:v>
                </c:pt>
                <c:pt idx="12926">
                  <c:v>448.54</c:v>
                </c:pt>
                <c:pt idx="12927">
                  <c:v>448.56</c:v>
                </c:pt>
                <c:pt idx="12928">
                  <c:v>448.58</c:v>
                </c:pt>
                <c:pt idx="12929">
                  <c:v>448.6</c:v>
                </c:pt>
                <c:pt idx="12930">
                  <c:v>448.62</c:v>
                </c:pt>
                <c:pt idx="12931">
                  <c:v>448.64</c:v>
                </c:pt>
                <c:pt idx="12932">
                  <c:v>448.66</c:v>
                </c:pt>
                <c:pt idx="12933">
                  <c:v>448.68</c:v>
                </c:pt>
                <c:pt idx="12934">
                  <c:v>448.7</c:v>
                </c:pt>
                <c:pt idx="12935">
                  <c:v>448.72</c:v>
                </c:pt>
                <c:pt idx="12936">
                  <c:v>448.74</c:v>
                </c:pt>
                <c:pt idx="12937">
                  <c:v>448.76</c:v>
                </c:pt>
                <c:pt idx="12938">
                  <c:v>448.78</c:v>
                </c:pt>
                <c:pt idx="12939">
                  <c:v>448.8</c:v>
                </c:pt>
                <c:pt idx="12940">
                  <c:v>448.82</c:v>
                </c:pt>
                <c:pt idx="12941">
                  <c:v>448.84</c:v>
                </c:pt>
                <c:pt idx="12942">
                  <c:v>448.86</c:v>
                </c:pt>
                <c:pt idx="12943">
                  <c:v>448.88</c:v>
                </c:pt>
                <c:pt idx="12944">
                  <c:v>448.9</c:v>
                </c:pt>
                <c:pt idx="12945">
                  <c:v>448.92</c:v>
                </c:pt>
                <c:pt idx="12946">
                  <c:v>448.94</c:v>
                </c:pt>
                <c:pt idx="12947">
                  <c:v>448.96</c:v>
                </c:pt>
                <c:pt idx="12948">
                  <c:v>448.98</c:v>
                </c:pt>
                <c:pt idx="12949">
                  <c:v>449</c:v>
                </c:pt>
                <c:pt idx="12950">
                  <c:v>449.02</c:v>
                </c:pt>
                <c:pt idx="12951">
                  <c:v>449.04</c:v>
                </c:pt>
                <c:pt idx="12952">
                  <c:v>449.06</c:v>
                </c:pt>
                <c:pt idx="12953">
                  <c:v>449.08</c:v>
                </c:pt>
                <c:pt idx="12954">
                  <c:v>449.1</c:v>
                </c:pt>
                <c:pt idx="12955">
                  <c:v>449.12</c:v>
                </c:pt>
                <c:pt idx="12956">
                  <c:v>449.14</c:v>
                </c:pt>
                <c:pt idx="12957">
                  <c:v>449.16</c:v>
                </c:pt>
                <c:pt idx="12958">
                  <c:v>449.18</c:v>
                </c:pt>
                <c:pt idx="12959">
                  <c:v>449.2</c:v>
                </c:pt>
                <c:pt idx="12960">
                  <c:v>449.22</c:v>
                </c:pt>
                <c:pt idx="12961">
                  <c:v>449.24</c:v>
                </c:pt>
                <c:pt idx="12962">
                  <c:v>449.26</c:v>
                </c:pt>
                <c:pt idx="12963">
                  <c:v>449.28</c:v>
                </c:pt>
                <c:pt idx="12964">
                  <c:v>449.3</c:v>
                </c:pt>
                <c:pt idx="12965">
                  <c:v>449.32</c:v>
                </c:pt>
                <c:pt idx="12966">
                  <c:v>449.34</c:v>
                </c:pt>
                <c:pt idx="12967">
                  <c:v>449.36</c:v>
                </c:pt>
                <c:pt idx="12968">
                  <c:v>449.38</c:v>
                </c:pt>
                <c:pt idx="12969">
                  <c:v>449.4</c:v>
                </c:pt>
                <c:pt idx="12970">
                  <c:v>449.42</c:v>
                </c:pt>
                <c:pt idx="12971">
                  <c:v>449.44</c:v>
                </c:pt>
                <c:pt idx="12972">
                  <c:v>449.46</c:v>
                </c:pt>
                <c:pt idx="12973">
                  <c:v>449.48</c:v>
                </c:pt>
                <c:pt idx="12974">
                  <c:v>449.5</c:v>
                </c:pt>
                <c:pt idx="12975">
                  <c:v>449.52</c:v>
                </c:pt>
                <c:pt idx="12976">
                  <c:v>449.54</c:v>
                </c:pt>
                <c:pt idx="12977">
                  <c:v>449.56</c:v>
                </c:pt>
                <c:pt idx="12978">
                  <c:v>449.58</c:v>
                </c:pt>
                <c:pt idx="12979">
                  <c:v>449.6</c:v>
                </c:pt>
                <c:pt idx="12980">
                  <c:v>449.62</c:v>
                </c:pt>
                <c:pt idx="12981">
                  <c:v>449.64</c:v>
                </c:pt>
                <c:pt idx="12982">
                  <c:v>449.66</c:v>
                </c:pt>
                <c:pt idx="12983">
                  <c:v>449.68</c:v>
                </c:pt>
                <c:pt idx="12984">
                  <c:v>449.7</c:v>
                </c:pt>
                <c:pt idx="12985">
                  <c:v>449.72</c:v>
                </c:pt>
                <c:pt idx="12986">
                  <c:v>449.74</c:v>
                </c:pt>
                <c:pt idx="12987">
                  <c:v>449.76</c:v>
                </c:pt>
                <c:pt idx="12988">
                  <c:v>449.78</c:v>
                </c:pt>
                <c:pt idx="12989">
                  <c:v>449.8</c:v>
                </c:pt>
                <c:pt idx="12990">
                  <c:v>449.82</c:v>
                </c:pt>
                <c:pt idx="12991">
                  <c:v>449.84</c:v>
                </c:pt>
                <c:pt idx="12992">
                  <c:v>449.86</c:v>
                </c:pt>
                <c:pt idx="12993">
                  <c:v>449.88</c:v>
                </c:pt>
                <c:pt idx="12994">
                  <c:v>449.9</c:v>
                </c:pt>
                <c:pt idx="12995">
                  <c:v>449.92</c:v>
                </c:pt>
                <c:pt idx="12996">
                  <c:v>449.94</c:v>
                </c:pt>
                <c:pt idx="12997">
                  <c:v>449.96</c:v>
                </c:pt>
                <c:pt idx="12998">
                  <c:v>449.98</c:v>
                </c:pt>
                <c:pt idx="12999">
                  <c:v>450</c:v>
                </c:pt>
                <c:pt idx="13000">
                  <c:v>450.02</c:v>
                </c:pt>
                <c:pt idx="13001">
                  <c:v>450.04</c:v>
                </c:pt>
                <c:pt idx="13002">
                  <c:v>450.06</c:v>
                </c:pt>
                <c:pt idx="13003">
                  <c:v>450.08</c:v>
                </c:pt>
                <c:pt idx="13004">
                  <c:v>450.1</c:v>
                </c:pt>
                <c:pt idx="13005">
                  <c:v>450.12</c:v>
                </c:pt>
                <c:pt idx="13006">
                  <c:v>450.14</c:v>
                </c:pt>
                <c:pt idx="13007">
                  <c:v>450.16</c:v>
                </c:pt>
                <c:pt idx="13008">
                  <c:v>450.18</c:v>
                </c:pt>
                <c:pt idx="13009">
                  <c:v>450.2</c:v>
                </c:pt>
                <c:pt idx="13010">
                  <c:v>450.22</c:v>
                </c:pt>
                <c:pt idx="13011">
                  <c:v>450.24</c:v>
                </c:pt>
                <c:pt idx="13012">
                  <c:v>450.26</c:v>
                </c:pt>
                <c:pt idx="13013">
                  <c:v>450.28</c:v>
                </c:pt>
                <c:pt idx="13014">
                  <c:v>450.3</c:v>
                </c:pt>
                <c:pt idx="13015">
                  <c:v>450.32</c:v>
                </c:pt>
                <c:pt idx="13016">
                  <c:v>450.34</c:v>
                </c:pt>
                <c:pt idx="13017">
                  <c:v>450.36</c:v>
                </c:pt>
                <c:pt idx="13018">
                  <c:v>450.38</c:v>
                </c:pt>
                <c:pt idx="13019">
                  <c:v>450.4</c:v>
                </c:pt>
                <c:pt idx="13020">
                  <c:v>450.42</c:v>
                </c:pt>
                <c:pt idx="13021">
                  <c:v>450.44</c:v>
                </c:pt>
                <c:pt idx="13022">
                  <c:v>450.46</c:v>
                </c:pt>
                <c:pt idx="13023">
                  <c:v>450.48</c:v>
                </c:pt>
                <c:pt idx="13024">
                  <c:v>450.5</c:v>
                </c:pt>
                <c:pt idx="13025">
                  <c:v>450.52</c:v>
                </c:pt>
                <c:pt idx="13026">
                  <c:v>450.54</c:v>
                </c:pt>
                <c:pt idx="13027">
                  <c:v>450.56</c:v>
                </c:pt>
                <c:pt idx="13028">
                  <c:v>450.58</c:v>
                </c:pt>
                <c:pt idx="13029">
                  <c:v>450.6</c:v>
                </c:pt>
                <c:pt idx="13030">
                  <c:v>450.62</c:v>
                </c:pt>
                <c:pt idx="13031">
                  <c:v>450.64</c:v>
                </c:pt>
                <c:pt idx="13032">
                  <c:v>450.66</c:v>
                </c:pt>
                <c:pt idx="13033">
                  <c:v>450.68</c:v>
                </c:pt>
                <c:pt idx="13034">
                  <c:v>450.7</c:v>
                </c:pt>
                <c:pt idx="13035">
                  <c:v>450.72</c:v>
                </c:pt>
                <c:pt idx="13036">
                  <c:v>450.74</c:v>
                </c:pt>
                <c:pt idx="13037">
                  <c:v>450.76</c:v>
                </c:pt>
                <c:pt idx="13038">
                  <c:v>450.78</c:v>
                </c:pt>
                <c:pt idx="13039">
                  <c:v>450.8</c:v>
                </c:pt>
                <c:pt idx="13040">
                  <c:v>450.82</c:v>
                </c:pt>
                <c:pt idx="13041">
                  <c:v>450.84</c:v>
                </c:pt>
                <c:pt idx="13042">
                  <c:v>450.86</c:v>
                </c:pt>
                <c:pt idx="13043">
                  <c:v>450.88</c:v>
                </c:pt>
                <c:pt idx="13044">
                  <c:v>450.9</c:v>
                </c:pt>
                <c:pt idx="13045">
                  <c:v>450.92</c:v>
                </c:pt>
                <c:pt idx="13046">
                  <c:v>450.94</c:v>
                </c:pt>
                <c:pt idx="13047">
                  <c:v>450.96</c:v>
                </c:pt>
                <c:pt idx="13048">
                  <c:v>450.98</c:v>
                </c:pt>
                <c:pt idx="13049">
                  <c:v>451</c:v>
                </c:pt>
                <c:pt idx="13050">
                  <c:v>451.02</c:v>
                </c:pt>
                <c:pt idx="13051">
                  <c:v>451.04</c:v>
                </c:pt>
                <c:pt idx="13052">
                  <c:v>451.06</c:v>
                </c:pt>
                <c:pt idx="13053">
                  <c:v>451.08</c:v>
                </c:pt>
                <c:pt idx="13054">
                  <c:v>451.1</c:v>
                </c:pt>
                <c:pt idx="13055">
                  <c:v>451.12</c:v>
                </c:pt>
                <c:pt idx="13056">
                  <c:v>451.14</c:v>
                </c:pt>
                <c:pt idx="13057">
                  <c:v>451.16</c:v>
                </c:pt>
                <c:pt idx="13058">
                  <c:v>451.18</c:v>
                </c:pt>
                <c:pt idx="13059">
                  <c:v>451.2</c:v>
                </c:pt>
                <c:pt idx="13060">
                  <c:v>451.22</c:v>
                </c:pt>
                <c:pt idx="13061">
                  <c:v>451.24</c:v>
                </c:pt>
                <c:pt idx="13062">
                  <c:v>451.26</c:v>
                </c:pt>
                <c:pt idx="13063">
                  <c:v>451.28</c:v>
                </c:pt>
                <c:pt idx="13064">
                  <c:v>451.3</c:v>
                </c:pt>
                <c:pt idx="13065">
                  <c:v>451.32</c:v>
                </c:pt>
                <c:pt idx="13066">
                  <c:v>451.34</c:v>
                </c:pt>
                <c:pt idx="13067">
                  <c:v>451.36</c:v>
                </c:pt>
                <c:pt idx="13068">
                  <c:v>451.38</c:v>
                </c:pt>
                <c:pt idx="13069">
                  <c:v>451.4</c:v>
                </c:pt>
                <c:pt idx="13070">
                  <c:v>451.42</c:v>
                </c:pt>
                <c:pt idx="13071">
                  <c:v>451.44</c:v>
                </c:pt>
                <c:pt idx="13072">
                  <c:v>451.46</c:v>
                </c:pt>
                <c:pt idx="13073">
                  <c:v>451.48</c:v>
                </c:pt>
                <c:pt idx="13074">
                  <c:v>451.5</c:v>
                </c:pt>
                <c:pt idx="13075">
                  <c:v>451.52</c:v>
                </c:pt>
                <c:pt idx="13076">
                  <c:v>451.54</c:v>
                </c:pt>
                <c:pt idx="13077">
                  <c:v>451.56</c:v>
                </c:pt>
                <c:pt idx="13078">
                  <c:v>451.58</c:v>
                </c:pt>
                <c:pt idx="13079">
                  <c:v>451.6</c:v>
                </c:pt>
                <c:pt idx="13080">
                  <c:v>451.62</c:v>
                </c:pt>
                <c:pt idx="13081">
                  <c:v>451.64</c:v>
                </c:pt>
                <c:pt idx="13082">
                  <c:v>451.66</c:v>
                </c:pt>
                <c:pt idx="13083">
                  <c:v>451.68</c:v>
                </c:pt>
                <c:pt idx="13084">
                  <c:v>451.7</c:v>
                </c:pt>
                <c:pt idx="13085">
                  <c:v>451.72</c:v>
                </c:pt>
                <c:pt idx="13086">
                  <c:v>451.74</c:v>
                </c:pt>
                <c:pt idx="13087">
                  <c:v>451.76</c:v>
                </c:pt>
                <c:pt idx="13088">
                  <c:v>451.78</c:v>
                </c:pt>
                <c:pt idx="13089">
                  <c:v>451.8</c:v>
                </c:pt>
                <c:pt idx="13090">
                  <c:v>451.82</c:v>
                </c:pt>
                <c:pt idx="13091">
                  <c:v>451.84</c:v>
                </c:pt>
                <c:pt idx="13092">
                  <c:v>451.86</c:v>
                </c:pt>
                <c:pt idx="13093">
                  <c:v>451.88</c:v>
                </c:pt>
                <c:pt idx="13094">
                  <c:v>451.9</c:v>
                </c:pt>
                <c:pt idx="13095">
                  <c:v>451.92</c:v>
                </c:pt>
                <c:pt idx="13096">
                  <c:v>451.94</c:v>
                </c:pt>
                <c:pt idx="13097">
                  <c:v>451.96</c:v>
                </c:pt>
                <c:pt idx="13098">
                  <c:v>451.98</c:v>
                </c:pt>
                <c:pt idx="13099">
                  <c:v>452</c:v>
                </c:pt>
                <c:pt idx="13100">
                  <c:v>452.02</c:v>
                </c:pt>
                <c:pt idx="13101">
                  <c:v>452.04</c:v>
                </c:pt>
                <c:pt idx="13102">
                  <c:v>452.06</c:v>
                </c:pt>
                <c:pt idx="13103">
                  <c:v>452.08</c:v>
                </c:pt>
                <c:pt idx="13104">
                  <c:v>452.1</c:v>
                </c:pt>
                <c:pt idx="13105">
                  <c:v>452.12</c:v>
                </c:pt>
                <c:pt idx="13106">
                  <c:v>452.14</c:v>
                </c:pt>
                <c:pt idx="13107">
                  <c:v>452.16</c:v>
                </c:pt>
                <c:pt idx="13108">
                  <c:v>452.18</c:v>
                </c:pt>
                <c:pt idx="13109">
                  <c:v>452.2</c:v>
                </c:pt>
                <c:pt idx="13110">
                  <c:v>452.22</c:v>
                </c:pt>
                <c:pt idx="13111">
                  <c:v>452.24</c:v>
                </c:pt>
                <c:pt idx="13112">
                  <c:v>452.26</c:v>
                </c:pt>
                <c:pt idx="13113">
                  <c:v>452.28</c:v>
                </c:pt>
                <c:pt idx="13114">
                  <c:v>452.3</c:v>
                </c:pt>
                <c:pt idx="13115">
                  <c:v>452.32</c:v>
                </c:pt>
                <c:pt idx="13116">
                  <c:v>452.34</c:v>
                </c:pt>
                <c:pt idx="13117">
                  <c:v>452.36</c:v>
                </c:pt>
                <c:pt idx="13118">
                  <c:v>452.38</c:v>
                </c:pt>
                <c:pt idx="13119">
                  <c:v>452.4</c:v>
                </c:pt>
                <c:pt idx="13120">
                  <c:v>452.42</c:v>
                </c:pt>
                <c:pt idx="13121">
                  <c:v>452.44</c:v>
                </c:pt>
                <c:pt idx="13122">
                  <c:v>452.46</c:v>
                </c:pt>
                <c:pt idx="13123">
                  <c:v>452.48</c:v>
                </c:pt>
                <c:pt idx="13124">
                  <c:v>452.5</c:v>
                </c:pt>
                <c:pt idx="13125">
                  <c:v>452.52</c:v>
                </c:pt>
                <c:pt idx="13126">
                  <c:v>452.54</c:v>
                </c:pt>
                <c:pt idx="13127">
                  <c:v>452.56</c:v>
                </c:pt>
                <c:pt idx="13128">
                  <c:v>452.58</c:v>
                </c:pt>
                <c:pt idx="13129">
                  <c:v>452.6</c:v>
                </c:pt>
                <c:pt idx="13130">
                  <c:v>452.62</c:v>
                </c:pt>
                <c:pt idx="13131">
                  <c:v>452.64</c:v>
                </c:pt>
                <c:pt idx="13132">
                  <c:v>452.66</c:v>
                </c:pt>
                <c:pt idx="13133">
                  <c:v>452.68</c:v>
                </c:pt>
                <c:pt idx="13134">
                  <c:v>452.7</c:v>
                </c:pt>
                <c:pt idx="13135">
                  <c:v>452.72</c:v>
                </c:pt>
                <c:pt idx="13136">
                  <c:v>452.74</c:v>
                </c:pt>
                <c:pt idx="13137">
                  <c:v>452.76</c:v>
                </c:pt>
                <c:pt idx="13138">
                  <c:v>452.78</c:v>
                </c:pt>
                <c:pt idx="13139">
                  <c:v>452.8</c:v>
                </c:pt>
                <c:pt idx="13140">
                  <c:v>452.82</c:v>
                </c:pt>
                <c:pt idx="13141">
                  <c:v>452.84</c:v>
                </c:pt>
                <c:pt idx="13142">
                  <c:v>452.86</c:v>
                </c:pt>
                <c:pt idx="13143">
                  <c:v>452.88</c:v>
                </c:pt>
                <c:pt idx="13144">
                  <c:v>452.9</c:v>
                </c:pt>
                <c:pt idx="13145">
                  <c:v>452.92</c:v>
                </c:pt>
                <c:pt idx="13146">
                  <c:v>452.94</c:v>
                </c:pt>
                <c:pt idx="13147">
                  <c:v>452.96</c:v>
                </c:pt>
                <c:pt idx="13148">
                  <c:v>452.98</c:v>
                </c:pt>
                <c:pt idx="13149">
                  <c:v>453</c:v>
                </c:pt>
                <c:pt idx="13150">
                  <c:v>453.02</c:v>
                </c:pt>
                <c:pt idx="13151">
                  <c:v>453.04</c:v>
                </c:pt>
                <c:pt idx="13152">
                  <c:v>453.06</c:v>
                </c:pt>
                <c:pt idx="13153">
                  <c:v>453.08</c:v>
                </c:pt>
                <c:pt idx="13154">
                  <c:v>453.1</c:v>
                </c:pt>
                <c:pt idx="13155">
                  <c:v>453.12</c:v>
                </c:pt>
                <c:pt idx="13156">
                  <c:v>453.14</c:v>
                </c:pt>
                <c:pt idx="13157">
                  <c:v>453.16</c:v>
                </c:pt>
                <c:pt idx="13158">
                  <c:v>453.18</c:v>
                </c:pt>
                <c:pt idx="13159">
                  <c:v>453.2</c:v>
                </c:pt>
                <c:pt idx="13160">
                  <c:v>453.22</c:v>
                </c:pt>
                <c:pt idx="13161">
                  <c:v>453.24</c:v>
                </c:pt>
                <c:pt idx="13162">
                  <c:v>453.26</c:v>
                </c:pt>
                <c:pt idx="13163">
                  <c:v>453.28</c:v>
                </c:pt>
                <c:pt idx="13164">
                  <c:v>453.3</c:v>
                </c:pt>
                <c:pt idx="13165">
                  <c:v>453.32</c:v>
                </c:pt>
                <c:pt idx="13166">
                  <c:v>453.34</c:v>
                </c:pt>
                <c:pt idx="13167">
                  <c:v>453.36</c:v>
                </c:pt>
                <c:pt idx="13168">
                  <c:v>453.38</c:v>
                </c:pt>
                <c:pt idx="13169">
                  <c:v>453.4</c:v>
                </c:pt>
                <c:pt idx="13170">
                  <c:v>453.42</c:v>
                </c:pt>
                <c:pt idx="13171">
                  <c:v>453.44</c:v>
                </c:pt>
                <c:pt idx="13172">
                  <c:v>453.46</c:v>
                </c:pt>
                <c:pt idx="13173">
                  <c:v>453.48</c:v>
                </c:pt>
                <c:pt idx="13174">
                  <c:v>453.5</c:v>
                </c:pt>
                <c:pt idx="13175">
                  <c:v>453.52</c:v>
                </c:pt>
                <c:pt idx="13176">
                  <c:v>453.54</c:v>
                </c:pt>
                <c:pt idx="13177">
                  <c:v>453.56</c:v>
                </c:pt>
                <c:pt idx="13178">
                  <c:v>453.58</c:v>
                </c:pt>
                <c:pt idx="13179">
                  <c:v>453.6</c:v>
                </c:pt>
                <c:pt idx="13180">
                  <c:v>453.62</c:v>
                </c:pt>
                <c:pt idx="13181">
                  <c:v>453.64</c:v>
                </c:pt>
                <c:pt idx="13182">
                  <c:v>453.66</c:v>
                </c:pt>
                <c:pt idx="13183">
                  <c:v>453.68</c:v>
                </c:pt>
                <c:pt idx="13184">
                  <c:v>453.7</c:v>
                </c:pt>
                <c:pt idx="13185">
                  <c:v>453.72</c:v>
                </c:pt>
                <c:pt idx="13186">
                  <c:v>453.74</c:v>
                </c:pt>
                <c:pt idx="13187">
                  <c:v>453.76</c:v>
                </c:pt>
                <c:pt idx="13188">
                  <c:v>453.78</c:v>
                </c:pt>
                <c:pt idx="13189">
                  <c:v>453.8</c:v>
                </c:pt>
                <c:pt idx="13190">
                  <c:v>453.82</c:v>
                </c:pt>
                <c:pt idx="13191">
                  <c:v>453.84</c:v>
                </c:pt>
                <c:pt idx="13192">
                  <c:v>453.86</c:v>
                </c:pt>
                <c:pt idx="13193">
                  <c:v>453.88</c:v>
                </c:pt>
                <c:pt idx="13194">
                  <c:v>453.9</c:v>
                </c:pt>
                <c:pt idx="13195">
                  <c:v>453.92</c:v>
                </c:pt>
                <c:pt idx="13196">
                  <c:v>453.94</c:v>
                </c:pt>
                <c:pt idx="13197">
                  <c:v>453.96</c:v>
                </c:pt>
                <c:pt idx="13198">
                  <c:v>453.98</c:v>
                </c:pt>
                <c:pt idx="13199">
                  <c:v>454</c:v>
                </c:pt>
                <c:pt idx="13200">
                  <c:v>454.02</c:v>
                </c:pt>
                <c:pt idx="13201">
                  <c:v>454.04</c:v>
                </c:pt>
                <c:pt idx="13202">
                  <c:v>454.06</c:v>
                </c:pt>
                <c:pt idx="13203">
                  <c:v>454.08</c:v>
                </c:pt>
                <c:pt idx="13204">
                  <c:v>454.1</c:v>
                </c:pt>
                <c:pt idx="13205">
                  <c:v>454.12</c:v>
                </c:pt>
                <c:pt idx="13206">
                  <c:v>454.14</c:v>
                </c:pt>
                <c:pt idx="13207">
                  <c:v>454.16</c:v>
                </c:pt>
                <c:pt idx="13208">
                  <c:v>454.18</c:v>
                </c:pt>
                <c:pt idx="13209">
                  <c:v>454.2</c:v>
                </c:pt>
                <c:pt idx="13210">
                  <c:v>454.22</c:v>
                </c:pt>
                <c:pt idx="13211">
                  <c:v>454.24</c:v>
                </c:pt>
                <c:pt idx="13212">
                  <c:v>454.26</c:v>
                </c:pt>
                <c:pt idx="13213">
                  <c:v>454.28</c:v>
                </c:pt>
                <c:pt idx="13214">
                  <c:v>454.3</c:v>
                </c:pt>
                <c:pt idx="13215">
                  <c:v>454.32</c:v>
                </c:pt>
                <c:pt idx="13216">
                  <c:v>454.34</c:v>
                </c:pt>
                <c:pt idx="13217">
                  <c:v>454.36</c:v>
                </c:pt>
                <c:pt idx="13218">
                  <c:v>454.38</c:v>
                </c:pt>
                <c:pt idx="13219">
                  <c:v>454.4</c:v>
                </c:pt>
                <c:pt idx="13220">
                  <c:v>454.42</c:v>
                </c:pt>
                <c:pt idx="13221">
                  <c:v>454.44</c:v>
                </c:pt>
                <c:pt idx="13222">
                  <c:v>454.46</c:v>
                </c:pt>
                <c:pt idx="13223">
                  <c:v>454.48</c:v>
                </c:pt>
                <c:pt idx="13224">
                  <c:v>454.5</c:v>
                </c:pt>
                <c:pt idx="13225">
                  <c:v>454.52</c:v>
                </c:pt>
                <c:pt idx="13226">
                  <c:v>454.54</c:v>
                </c:pt>
                <c:pt idx="13227">
                  <c:v>454.56</c:v>
                </c:pt>
                <c:pt idx="13228">
                  <c:v>454.58</c:v>
                </c:pt>
                <c:pt idx="13229">
                  <c:v>454.6</c:v>
                </c:pt>
                <c:pt idx="13230">
                  <c:v>454.62</c:v>
                </c:pt>
                <c:pt idx="13231">
                  <c:v>454.64</c:v>
                </c:pt>
                <c:pt idx="13232">
                  <c:v>454.66</c:v>
                </c:pt>
                <c:pt idx="13233">
                  <c:v>454.68</c:v>
                </c:pt>
                <c:pt idx="13234">
                  <c:v>454.7</c:v>
                </c:pt>
                <c:pt idx="13235">
                  <c:v>454.72</c:v>
                </c:pt>
                <c:pt idx="13236">
                  <c:v>454.74</c:v>
                </c:pt>
                <c:pt idx="13237">
                  <c:v>454.76</c:v>
                </c:pt>
                <c:pt idx="13238">
                  <c:v>454.78</c:v>
                </c:pt>
                <c:pt idx="13239">
                  <c:v>454.8</c:v>
                </c:pt>
                <c:pt idx="13240">
                  <c:v>454.82</c:v>
                </c:pt>
                <c:pt idx="13241">
                  <c:v>454.84</c:v>
                </c:pt>
                <c:pt idx="13242">
                  <c:v>454.86</c:v>
                </c:pt>
                <c:pt idx="13243">
                  <c:v>454.88</c:v>
                </c:pt>
                <c:pt idx="13244">
                  <c:v>454.9</c:v>
                </c:pt>
                <c:pt idx="13245">
                  <c:v>454.92</c:v>
                </c:pt>
                <c:pt idx="13246">
                  <c:v>454.94</c:v>
                </c:pt>
                <c:pt idx="13247">
                  <c:v>454.96</c:v>
                </c:pt>
                <c:pt idx="13248">
                  <c:v>454.98</c:v>
                </c:pt>
                <c:pt idx="13249">
                  <c:v>455</c:v>
                </c:pt>
                <c:pt idx="13250">
                  <c:v>455.02</c:v>
                </c:pt>
                <c:pt idx="13251">
                  <c:v>455.04</c:v>
                </c:pt>
                <c:pt idx="13252">
                  <c:v>455.06</c:v>
                </c:pt>
                <c:pt idx="13253">
                  <c:v>455.08</c:v>
                </c:pt>
                <c:pt idx="13254">
                  <c:v>455.1</c:v>
                </c:pt>
                <c:pt idx="13255">
                  <c:v>455.12</c:v>
                </c:pt>
                <c:pt idx="13256">
                  <c:v>455.14</c:v>
                </c:pt>
                <c:pt idx="13257">
                  <c:v>455.16</c:v>
                </c:pt>
                <c:pt idx="13258">
                  <c:v>455.18</c:v>
                </c:pt>
                <c:pt idx="13259">
                  <c:v>455.2</c:v>
                </c:pt>
                <c:pt idx="13260">
                  <c:v>455.22</c:v>
                </c:pt>
                <c:pt idx="13261">
                  <c:v>455.24</c:v>
                </c:pt>
                <c:pt idx="13262">
                  <c:v>455.26</c:v>
                </c:pt>
                <c:pt idx="13263">
                  <c:v>455.28</c:v>
                </c:pt>
                <c:pt idx="13264">
                  <c:v>455.3</c:v>
                </c:pt>
                <c:pt idx="13265">
                  <c:v>455.32</c:v>
                </c:pt>
                <c:pt idx="13266">
                  <c:v>455.34</c:v>
                </c:pt>
                <c:pt idx="13267">
                  <c:v>455.36</c:v>
                </c:pt>
                <c:pt idx="13268">
                  <c:v>455.38</c:v>
                </c:pt>
                <c:pt idx="13269">
                  <c:v>455.4</c:v>
                </c:pt>
                <c:pt idx="13270">
                  <c:v>455.42</c:v>
                </c:pt>
                <c:pt idx="13271">
                  <c:v>455.44</c:v>
                </c:pt>
                <c:pt idx="13272">
                  <c:v>455.46</c:v>
                </c:pt>
                <c:pt idx="13273">
                  <c:v>455.48</c:v>
                </c:pt>
                <c:pt idx="13274">
                  <c:v>455.5</c:v>
                </c:pt>
                <c:pt idx="13275">
                  <c:v>455.52</c:v>
                </c:pt>
                <c:pt idx="13276">
                  <c:v>455.54</c:v>
                </c:pt>
                <c:pt idx="13277">
                  <c:v>455.56</c:v>
                </c:pt>
                <c:pt idx="13278">
                  <c:v>455.58</c:v>
                </c:pt>
                <c:pt idx="13279">
                  <c:v>455.6</c:v>
                </c:pt>
                <c:pt idx="13280">
                  <c:v>455.62</c:v>
                </c:pt>
                <c:pt idx="13281">
                  <c:v>455.64</c:v>
                </c:pt>
                <c:pt idx="13282">
                  <c:v>455.66</c:v>
                </c:pt>
                <c:pt idx="13283">
                  <c:v>455.68</c:v>
                </c:pt>
                <c:pt idx="13284">
                  <c:v>455.7</c:v>
                </c:pt>
                <c:pt idx="13285">
                  <c:v>455.72</c:v>
                </c:pt>
                <c:pt idx="13286">
                  <c:v>455.74</c:v>
                </c:pt>
                <c:pt idx="13287">
                  <c:v>455.76</c:v>
                </c:pt>
                <c:pt idx="13288">
                  <c:v>455.78</c:v>
                </c:pt>
                <c:pt idx="13289">
                  <c:v>455.8</c:v>
                </c:pt>
                <c:pt idx="13290">
                  <c:v>455.82</c:v>
                </c:pt>
                <c:pt idx="13291">
                  <c:v>455.84</c:v>
                </c:pt>
                <c:pt idx="13292">
                  <c:v>455.86</c:v>
                </c:pt>
                <c:pt idx="13293">
                  <c:v>455.88</c:v>
                </c:pt>
                <c:pt idx="13294">
                  <c:v>455.9</c:v>
                </c:pt>
                <c:pt idx="13295">
                  <c:v>455.92</c:v>
                </c:pt>
                <c:pt idx="13296">
                  <c:v>455.94</c:v>
                </c:pt>
                <c:pt idx="13297">
                  <c:v>455.96</c:v>
                </c:pt>
                <c:pt idx="13298">
                  <c:v>455.98</c:v>
                </c:pt>
                <c:pt idx="13299">
                  <c:v>456</c:v>
                </c:pt>
                <c:pt idx="13300">
                  <c:v>456.02</c:v>
                </c:pt>
                <c:pt idx="13301">
                  <c:v>456.04</c:v>
                </c:pt>
                <c:pt idx="13302">
                  <c:v>456.06</c:v>
                </c:pt>
                <c:pt idx="13303">
                  <c:v>456.08</c:v>
                </c:pt>
                <c:pt idx="13304">
                  <c:v>456.1</c:v>
                </c:pt>
                <c:pt idx="13305">
                  <c:v>456.12</c:v>
                </c:pt>
                <c:pt idx="13306">
                  <c:v>456.14</c:v>
                </c:pt>
                <c:pt idx="13307">
                  <c:v>456.16</c:v>
                </c:pt>
                <c:pt idx="13308">
                  <c:v>456.18</c:v>
                </c:pt>
                <c:pt idx="13309">
                  <c:v>456.2</c:v>
                </c:pt>
                <c:pt idx="13310">
                  <c:v>456.22</c:v>
                </c:pt>
                <c:pt idx="13311">
                  <c:v>456.24</c:v>
                </c:pt>
                <c:pt idx="13312">
                  <c:v>456.26</c:v>
                </c:pt>
                <c:pt idx="13313">
                  <c:v>456.28</c:v>
                </c:pt>
                <c:pt idx="13314">
                  <c:v>456.3</c:v>
                </c:pt>
                <c:pt idx="13315">
                  <c:v>456.32</c:v>
                </c:pt>
                <c:pt idx="13316">
                  <c:v>456.34</c:v>
                </c:pt>
                <c:pt idx="13317">
                  <c:v>456.36</c:v>
                </c:pt>
                <c:pt idx="13318">
                  <c:v>456.38</c:v>
                </c:pt>
                <c:pt idx="13319">
                  <c:v>456.4</c:v>
                </c:pt>
                <c:pt idx="13320">
                  <c:v>456.42</c:v>
                </c:pt>
                <c:pt idx="13321">
                  <c:v>456.44</c:v>
                </c:pt>
                <c:pt idx="13322">
                  <c:v>456.46</c:v>
                </c:pt>
                <c:pt idx="13323">
                  <c:v>456.48</c:v>
                </c:pt>
                <c:pt idx="13324">
                  <c:v>456.5</c:v>
                </c:pt>
                <c:pt idx="13325">
                  <c:v>456.52</c:v>
                </c:pt>
                <c:pt idx="13326">
                  <c:v>456.54</c:v>
                </c:pt>
                <c:pt idx="13327">
                  <c:v>456.56</c:v>
                </c:pt>
                <c:pt idx="13328">
                  <c:v>456.58</c:v>
                </c:pt>
                <c:pt idx="13329">
                  <c:v>456.6</c:v>
                </c:pt>
                <c:pt idx="13330">
                  <c:v>456.62</c:v>
                </c:pt>
                <c:pt idx="13331">
                  <c:v>456.64</c:v>
                </c:pt>
                <c:pt idx="13332">
                  <c:v>456.66</c:v>
                </c:pt>
                <c:pt idx="13333">
                  <c:v>456.68</c:v>
                </c:pt>
                <c:pt idx="13334">
                  <c:v>456.7</c:v>
                </c:pt>
                <c:pt idx="13335">
                  <c:v>456.72</c:v>
                </c:pt>
                <c:pt idx="13336">
                  <c:v>456.74</c:v>
                </c:pt>
                <c:pt idx="13337">
                  <c:v>456.76</c:v>
                </c:pt>
                <c:pt idx="13338">
                  <c:v>456.78</c:v>
                </c:pt>
                <c:pt idx="13339">
                  <c:v>456.8</c:v>
                </c:pt>
                <c:pt idx="13340">
                  <c:v>456.82</c:v>
                </c:pt>
                <c:pt idx="13341">
                  <c:v>456.84</c:v>
                </c:pt>
                <c:pt idx="13342">
                  <c:v>456.86</c:v>
                </c:pt>
                <c:pt idx="13343">
                  <c:v>456.88</c:v>
                </c:pt>
                <c:pt idx="13344">
                  <c:v>456.9</c:v>
                </c:pt>
                <c:pt idx="13345">
                  <c:v>456.92</c:v>
                </c:pt>
                <c:pt idx="13346">
                  <c:v>456.94</c:v>
                </c:pt>
                <c:pt idx="13347">
                  <c:v>456.96</c:v>
                </c:pt>
                <c:pt idx="13348">
                  <c:v>456.98</c:v>
                </c:pt>
                <c:pt idx="13349">
                  <c:v>457</c:v>
                </c:pt>
                <c:pt idx="13350">
                  <c:v>457.02</c:v>
                </c:pt>
                <c:pt idx="13351">
                  <c:v>457.04</c:v>
                </c:pt>
                <c:pt idx="13352">
                  <c:v>457.06</c:v>
                </c:pt>
                <c:pt idx="13353">
                  <c:v>457.08</c:v>
                </c:pt>
                <c:pt idx="13354">
                  <c:v>457.1</c:v>
                </c:pt>
                <c:pt idx="13355">
                  <c:v>457.12</c:v>
                </c:pt>
                <c:pt idx="13356">
                  <c:v>457.14</c:v>
                </c:pt>
                <c:pt idx="13357">
                  <c:v>457.16</c:v>
                </c:pt>
                <c:pt idx="13358">
                  <c:v>457.18</c:v>
                </c:pt>
                <c:pt idx="13359">
                  <c:v>457.2</c:v>
                </c:pt>
                <c:pt idx="13360">
                  <c:v>457.22</c:v>
                </c:pt>
                <c:pt idx="13361">
                  <c:v>457.24</c:v>
                </c:pt>
                <c:pt idx="13362">
                  <c:v>457.26</c:v>
                </c:pt>
                <c:pt idx="13363">
                  <c:v>457.28</c:v>
                </c:pt>
                <c:pt idx="13364">
                  <c:v>457.3</c:v>
                </c:pt>
                <c:pt idx="13365">
                  <c:v>457.32</c:v>
                </c:pt>
                <c:pt idx="13366">
                  <c:v>457.34</c:v>
                </c:pt>
                <c:pt idx="13367">
                  <c:v>457.36</c:v>
                </c:pt>
                <c:pt idx="13368">
                  <c:v>457.38</c:v>
                </c:pt>
                <c:pt idx="13369">
                  <c:v>457.4</c:v>
                </c:pt>
                <c:pt idx="13370">
                  <c:v>457.42</c:v>
                </c:pt>
                <c:pt idx="13371">
                  <c:v>457.44</c:v>
                </c:pt>
                <c:pt idx="13372">
                  <c:v>457.46</c:v>
                </c:pt>
                <c:pt idx="13373">
                  <c:v>457.48</c:v>
                </c:pt>
                <c:pt idx="13374">
                  <c:v>457.5</c:v>
                </c:pt>
                <c:pt idx="13375">
                  <c:v>457.52</c:v>
                </c:pt>
                <c:pt idx="13376">
                  <c:v>457.54</c:v>
                </c:pt>
                <c:pt idx="13377">
                  <c:v>457.56</c:v>
                </c:pt>
                <c:pt idx="13378">
                  <c:v>457.58</c:v>
                </c:pt>
                <c:pt idx="13379">
                  <c:v>457.6</c:v>
                </c:pt>
                <c:pt idx="13380">
                  <c:v>457.62</c:v>
                </c:pt>
                <c:pt idx="13381">
                  <c:v>457.64</c:v>
                </c:pt>
                <c:pt idx="13382">
                  <c:v>457.66</c:v>
                </c:pt>
                <c:pt idx="13383">
                  <c:v>457.68</c:v>
                </c:pt>
                <c:pt idx="13384">
                  <c:v>457.7</c:v>
                </c:pt>
                <c:pt idx="13385">
                  <c:v>457.72</c:v>
                </c:pt>
                <c:pt idx="13386">
                  <c:v>457.74</c:v>
                </c:pt>
                <c:pt idx="13387">
                  <c:v>457.76</c:v>
                </c:pt>
                <c:pt idx="13388">
                  <c:v>457.78</c:v>
                </c:pt>
                <c:pt idx="13389">
                  <c:v>457.8</c:v>
                </c:pt>
                <c:pt idx="13390">
                  <c:v>457.82</c:v>
                </c:pt>
                <c:pt idx="13391">
                  <c:v>457.84</c:v>
                </c:pt>
                <c:pt idx="13392">
                  <c:v>457.86</c:v>
                </c:pt>
                <c:pt idx="13393">
                  <c:v>457.88</c:v>
                </c:pt>
                <c:pt idx="13394">
                  <c:v>457.9</c:v>
                </c:pt>
                <c:pt idx="13395">
                  <c:v>457.92</c:v>
                </c:pt>
                <c:pt idx="13396">
                  <c:v>457.94</c:v>
                </c:pt>
                <c:pt idx="13397">
                  <c:v>457.96</c:v>
                </c:pt>
                <c:pt idx="13398">
                  <c:v>457.98</c:v>
                </c:pt>
                <c:pt idx="13399">
                  <c:v>458</c:v>
                </c:pt>
                <c:pt idx="13400">
                  <c:v>458.02</c:v>
                </c:pt>
                <c:pt idx="13401">
                  <c:v>458.04</c:v>
                </c:pt>
                <c:pt idx="13402">
                  <c:v>458.06</c:v>
                </c:pt>
                <c:pt idx="13403">
                  <c:v>458.08</c:v>
                </c:pt>
                <c:pt idx="13404">
                  <c:v>458.1</c:v>
                </c:pt>
                <c:pt idx="13405">
                  <c:v>458.12</c:v>
                </c:pt>
                <c:pt idx="13406">
                  <c:v>458.14</c:v>
                </c:pt>
                <c:pt idx="13407">
                  <c:v>458.16</c:v>
                </c:pt>
                <c:pt idx="13408">
                  <c:v>458.18</c:v>
                </c:pt>
                <c:pt idx="13409">
                  <c:v>458.2</c:v>
                </c:pt>
                <c:pt idx="13410">
                  <c:v>458.22</c:v>
                </c:pt>
                <c:pt idx="13411">
                  <c:v>458.24</c:v>
                </c:pt>
                <c:pt idx="13412">
                  <c:v>458.26</c:v>
                </c:pt>
                <c:pt idx="13413">
                  <c:v>458.28</c:v>
                </c:pt>
                <c:pt idx="13414">
                  <c:v>458.3</c:v>
                </c:pt>
                <c:pt idx="13415">
                  <c:v>458.32</c:v>
                </c:pt>
                <c:pt idx="13416">
                  <c:v>458.34</c:v>
                </c:pt>
                <c:pt idx="13417">
                  <c:v>458.36</c:v>
                </c:pt>
                <c:pt idx="13418">
                  <c:v>458.38</c:v>
                </c:pt>
                <c:pt idx="13419">
                  <c:v>458.4</c:v>
                </c:pt>
                <c:pt idx="13420">
                  <c:v>458.42</c:v>
                </c:pt>
                <c:pt idx="13421">
                  <c:v>458.44</c:v>
                </c:pt>
                <c:pt idx="13422">
                  <c:v>458.46</c:v>
                </c:pt>
                <c:pt idx="13423">
                  <c:v>458.48</c:v>
                </c:pt>
                <c:pt idx="13424">
                  <c:v>458.5</c:v>
                </c:pt>
                <c:pt idx="13425">
                  <c:v>458.52</c:v>
                </c:pt>
                <c:pt idx="13426">
                  <c:v>458.54</c:v>
                </c:pt>
                <c:pt idx="13427">
                  <c:v>458.56</c:v>
                </c:pt>
                <c:pt idx="13428">
                  <c:v>458.58</c:v>
                </c:pt>
                <c:pt idx="13429">
                  <c:v>458.6</c:v>
                </c:pt>
                <c:pt idx="13430">
                  <c:v>458.62</c:v>
                </c:pt>
                <c:pt idx="13431">
                  <c:v>458.64</c:v>
                </c:pt>
                <c:pt idx="13432">
                  <c:v>458.66</c:v>
                </c:pt>
                <c:pt idx="13433">
                  <c:v>458.68</c:v>
                </c:pt>
                <c:pt idx="13434">
                  <c:v>458.7</c:v>
                </c:pt>
                <c:pt idx="13435">
                  <c:v>458.72</c:v>
                </c:pt>
                <c:pt idx="13436">
                  <c:v>458.74</c:v>
                </c:pt>
                <c:pt idx="13437">
                  <c:v>458.76</c:v>
                </c:pt>
                <c:pt idx="13438">
                  <c:v>458.78</c:v>
                </c:pt>
                <c:pt idx="13439">
                  <c:v>458.8</c:v>
                </c:pt>
                <c:pt idx="13440">
                  <c:v>458.82</c:v>
                </c:pt>
                <c:pt idx="13441">
                  <c:v>458.84</c:v>
                </c:pt>
                <c:pt idx="13442">
                  <c:v>458.86</c:v>
                </c:pt>
                <c:pt idx="13443">
                  <c:v>458.88</c:v>
                </c:pt>
                <c:pt idx="13444">
                  <c:v>458.9</c:v>
                </c:pt>
                <c:pt idx="13445">
                  <c:v>458.92</c:v>
                </c:pt>
                <c:pt idx="13446">
                  <c:v>458.94</c:v>
                </c:pt>
                <c:pt idx="13447">
                  <c:v>458.96</c:v>
                </c:pt>
                <c:pt idx="13448">
                  <c:v>458.98</c:v>
                </c:pt>
                <c:pt idx="13449">
                  <c:v>459</c:v>
                </c:pt>
                <c:pt idx="13450">
                  <c:v>459.02</c:v>
                </c:pt>
                <c:pt idx="13451">
                  <c:v>459.04</c:v>
                </c:pt>
                <c:pt idx="13452">
                  <c:v>459.06</c:v>
                </c:pt>
                <c:pt idx="13453">
                  <c:v>459.08</c:v>
                </c:pt>
                <c:pt idx="13454">
                  <c:v>459.1</c:v>
                </c:pt>
                <c:pt idx="13455">
                  <c:v>459.12</c:v>
                </c:pt>
                <c:pt idx="13456">
                  <c:v>459.14</c:v>
                </c:pt>
                <c:pt idx="13457">
                  <c:v>459.16</c:v>
                </c:pt>
                <c:pt idx="13458">
                  <c:v>459.18</c:v>
                </c:pt>
                <c:pt idx="13459">
                  <c:v>459.2</c:v>
                </c:pt>
                <c:pt idx="13460">
                  <c:v>459.22</c:v>
                </c:pt>
                <c:pt idx="13461">
                  <c:v>459.24</c:v>
                </c:pt>
                <c:pt idx="13462">
                  <c:v>459.26</c:v>
                </c:pt>
                <c:pt idx="13463">
                  <c:v>459.28</c:v>
                </c:pt>
                <c:pt idx="13464">
                  <c:v>459.3</c:v>
                </c:pt>
                <c:pt idx="13465">
                  <c:v>459.32</c:v>
                </c:pt>
                <c:pt idx="13466">
                  <c:v>459.34</c:v>
                </c:pt>
                <c:pt idx="13467">
                  <c:v>459.36</c:v>
                </c:pt>
                <c:pt idx="13468">
                  <c:v>459.38</c:v>
                </c:pt>
                <c:pt idx="13469">
                  <c:v>459.4</c:v>
                </c:pt>
                <c:pt idx="13470">
                  <c:v>459.42</c:v>
                </c:pt>
                <c:pt idx="13471">
                  <c:v>459.44</c:v>
                </c:pt>
                <c:pt idx="13472">
                  <c:v>459.46</c:v>
                </c:pt>
                <c:pt idx="13473">
                  <c:v>459.48</c:v>
                </c:pt>
                <c:pt idx="13474">
                  <c:v>459.5</c:v>
                </c:pt>
                <c:pt idx="13475">
                  <c:v>459.52</c:v>
                </c:pt>
                <c:pt idx="13476">
                  <c:v>459.54</c:v>
                </c:pt>
                <c:pt idx="13477">
                  <c:v>459.56</c:v>
                </c:pt>
                <c:pt idx="13478">
                  <c:v>459.58</c:v>
                </c:pt>
                <c:pt idx="13479">
                  <c:v>459.6</c:v>
                </c:pt>
                <c:pt idx="13480">
                  <c:v>459.62</c:v>
                </c:pt>
                <c:pt idx="13481">
                  <c:v>459.64</c:v>
                </c:pt>
                <c:pt idx="13482">
                  <c:v>459.66</c:v>
                </c:pt>
                <c:pt idx="13483">
                  <c:v>459.68</c:v>
                </c:pt>
                <c:pt idx="13484">
                  <c:v>459.7</c:v>
                </c:pt>
                <c:pt idx="13485">
                  <c:v>459.72</c:v>
                </c:pt>
                <c:pt idx="13486">
                  <c:v>459.74</c:v>
                </c:pt>
                <c:pt idx="13487">
                  <c:v>459.76</c:v>
                </c:pt>
                <c:pt idx="13488">
                  <c:v>459.78</c:v>
                </c:pt>
                <c:pt idx="13489">
                  <c:v>459.8</c:v>
                </c:pt>
                <c:pt idx="13490">
                  <c:v>459.82</c:v>
                </c:pt>
                <c:pt idx="13491">
                  <c:v>459.84</c:v>
                </c:pt>
                <c:pt idx="13492">
                  <c:v>459.86</c:v>
                </c:pt>
                <c:pt idx="13493">
                  <c:v>459.88</c:v>
                </c:pt>
                <c:pt idx="13494">
                  <c:v>459.9</c:v>
                </c:pt>
                <c:pt idx="13495">
                  <c:v>459.92</c:v>
                </c:pt>
                <c:pt idx="13496">
                  <c:v>459.94</c:v>
                </c:pt>
                <c:pt idx="13497">
                  <c:v>459.96</c:v>
                </c:pt>
                <c:pt idx="13498">
                  <c:v>459.98</c:v>
                </c:pt>
                <c:pt idx="13499">
                  <c:v>460</c:v>
                </c:pt>
                <c:pt idx="13500">
                  <c:v>460.02</c:v>
                </c:pt>
                <c:pt idx="13501">
                  <c:v>460.04</c:v>
                </c:pt>
                <c:pt idx="13502">
                  <c:v>460.06</c:v>
                </c:pt>
                <c:pt idx="13503">
                  <c:v>460.08</c:v>
                </c:pt>
                <c:pt idx="13504">
                  <c:v>460.1</c:v>
                </c:pt>
                <c:pt idx="13505">
                  <c:v>460.12</c:v>
                </c:pt>
                <c:pt idx="13506">
                  <c:v>460.14</c:v>
                </c:pt>
                <c:pt idx="13507">
                  <c:v>460.16</c:v>
                </c:pt>
                <c:pt idx="13508">
                  <c:v>460.18</c:v>
                </c:pt>
                <c:pt idx="13509">
                  <c:v>460.2</c:v>
                </c:pt>
                <c:pt idx="13510">
                  <c:v>460.22</c:v>
                </c:pt>
                <c:pt idx="13511">
                  <c:v>460.24</c:v>
                </c:pt>
                <c:pt idx="13512">
                  <c:v>460.26</c:v>
                </c:pt>
                <c:pt idx="13513">
                  <c:v>460.28</c:v>
                </c:pt>
                <c:pt idx="13514">
                  <c:v>460.3</c:v>
                </c:pt>
                <c:pt idx="13515">
                  <c:v>460.32</c:v>
                </c:pt>
                <c:pt idx="13516">
                  <c:v>460.34</c:v>
                </c:pt>
                <c:pt idx="13517">
                  <c:v>460.36</c:v>
                </c:pt>
                <c:pt idx="13518">
                  <c:v>460.38</c:v>
                </c:pt>
                <c:pt idx="13519">
                  <c:v>460.4</c:v>
                </c:pt>
                <c:pt idx="13520">
                  <c:v>460.42</c:v>
                </c:pt>
                <c:pt idx="13521">
                  <c:v>460.44</c:v>
                </c:pt>
                <c:pt idx="13522">
                  <c:v>460.46</c:v>
                </c:pt>
                <c:pt idx="13523">
                  <c:v>460.48</c:v>
                </c:pt>
                <c:pt idx="13524">
                  <c:v>460.5</c:v>
                </c:pt>
                <c:pt idx="13525">
                  <c:v>460.52</c:v>
                </c:pt>
                <c:pt idx="13526">
                  <c:v>460.54</c:v>
                </c:pt>
                <c:pt idx="13527">
                  <c:v>460.56</c:v>
                </c:pt>
                <c:pt idx="13528">
                  <c:v>460.58</c:v>
                </c:pt>
                <c:pt idx="13529">
                  <c:v>460.6</c:v>
                </c:pt>
                <c:pt idx="13530">
                  <c:v>460.62</c:v>
                </c:pt>
                <c:pt idx="13531">
                  <c:v>460.64</c:v>
                </c:pt>
                <c:pt idx="13532">
                  <c:v>460.66</c:v>
                </c:pt>
                <c:pt idx="13533">
                  <c:v>460.68</c:v>
                </c:pt>
                <c:pt idx="13534">
                  <c:v>460.7</c:v>
                </c:pt>
                <c:pt idx="13535">
                  <c:v>460.72</c:v>
                </c:pt>
                <c:pt idx="13536">
                  <c:v>460.74</c:v>
                </c:pt>
                <c:pt idx="13537">
                  <c:v>460.76</c:v>
                </c:pt>
                <c:pt idx="13538">
                  <c:v>460.78</c:v>
                </c:pt>
                <c:pt idx="13539">
                  <c:v>460.8</c:v>
                </c:pt>
                <c:pt idx="13540">
                  <c:v>460.82</c:v>
                </c:pt>
                <c:pt idx="13541">
                  <c:v>460.84</c:v>
                </c:pt>
                <c:pt idx="13542">
                  <c:v>460.86</c:v>
                </c:pt>
                <c:pt idx="13543">
                  <c:v>460.88</c:v>
                </c:pt>
                <c:pt idx="13544">
                  <c:v>460.9</c:v>
                </c:pt>
                <c:pt idx="13545">
                  <c:v>460.92</c:v>
                </c:pt>
                <c:pt idx="13546">
                  <c:v>460.94</c:v>
                </c:pt>
                <c:pt idx="13547">
                  <c:v>460.96</c:v>
                </c:pt>
                <c:pt idx="13548">
                  <c:v>460.98</c:v>
                </c:pt>
                <c:pt idx="13549">
                  <c:v>461</c:v>
                </c:pt>
                <c:pt idx="13550">
                  <c:v>461.02</c:v>
                </c:pt>
                <c:pt idx="13551">
                  <c:v>461.04</c:v>
                </c:pt>
                <c:pt idx="13552">
                  <c:v>461.06</c:v>
                </c:pt>
                <c:pt idx="13553">
                  <c:v>461.08</c:v>
                </c:pt>
                <c:pt idx="13554">
                  <c:v>461.1</c:v>
                </c:pt>
                <c:pt idx="13555">
                  <c:v>461.12</c:v>
                </c:pt>
                <c:pt idx="13556">
                  <c:v>461.14</c:v>
                </c:pt>
                <c:pt idx="13557">
                  <c:v>461.16</c:v>
                </c:pt>
                <c:pt idx="13558">
                  <c:v>461.18</c:v>
                </c:pt>
                <c:pt idx="13559">
                  <c:v>461.2</c:v>
                </c:pt>
                <c:pt idx="13560">
                  <c:v>461.22</c:v>
                </c:pt>
                <c:pt idx="13561">
                  <c:v>461.24</c:v>
                </c:pt>
                <c:pt idx="13562">
                  <c:v>461.26</c:v>
                </c:pt>
                <c:pt idx="13563">
                  <c:v>461.28</c:v>
                </c:pt>
                <c:pt idx="13564">
                  <c:v>461.3</c:v>
                </c:pt>
                <c:pt idx="13565">
                  <c:v>461.32</c:v>
                </c:pt>
                <c:pt idx="13566">
                  <c:v>461.34</c:v>
                </c:pt>
                <c:pt idx="13567">
                  <c:v>461.36</c:v>
                </c:pt>
                <c:pt idx="13568">
                  <c:v>461.38</c:v>
                </c:pt>
                <c:pt idx="13569">
                  <c:v>461.4</c:v>
                </c:pt>
                <c:pt idx="13570">
                  <c:v>461.42</c:v>
                </c:pt>
                <c:pt idx="13571">
                  <c:v>461.44</c:v>
                </c:pt>
                <c:pt idx="13572">
                  <c:v>461.46</c:v>
                </c:pt>
                <c:pt idx="13573">
                  <c:v>461.48</c:v>
                </c:pt>
                <c:pt idx="13574">
                  <c:v>461.5</c:v>
                </c:pt>
                <c:pt idx="13575">
                  <c:v>461.52</c:v>
                </c:pt>
                <c:pt idx="13576">
                  <c:v>461.54</c:v>
                </c:pt>
                <c:pt idx="13577">
                  <c:v>461.56</c:v>
                </c:pt>
                <c:pt idx="13578">
                  <c:v>461.58</c:v>
                </c:pt>
                <c:pt idx="13579">
                  <c:v>461.6</c:v>
                </c:pt>
                <c:pt idx="13580">
                  <c:v>461.62</c:v>
                </c:pt>
                <c:pt idx="13581">
                  <c:v>461.64</c:v>
                </c:pt>
                <c:pt idx="13582">
                  <c:v>461.66</c:v>
                </c:pt>
                <c:pt idx="13583">
                  <c:v>461.68</c:v>
                </c:pt>
                <c:pt idx="13584">
                  <c:v>461.7</c:v>
                </c:pt>
                <c:pt idx="13585">
                  <c:v>461.72</c:v>
                </c:pt>
                <c:pt idx="13586">
                  <c:v>461.74</c:v>
                </c:pt>
                <c:pt idx="13587">
                  <c:v>461.76</c:v>
                </c:pt>
                <c:pt idx="13588">
                  <c:v>461.78</c:v>
                </c:pt>
                <c:pt idx="13589">
                  <c:v>461.8</c:v>
                </c:pt>
                <c:pt idx="13590">
                  <c:v>461.82</c:v>
                </c:pt>
                <c:pt idx="13591">
                  <c:v>461.84</c:v>
                </c:pt>
                <c:pt idx="13592">
                  <c:v>461.86</c:v>
                </c:pt>
                <c:pt idx="13593">
                  <c:v>461.88</c:v>
                </c:pt>
                <c:pt idx="13594">
                  <c:v>461.9</c:v>
                </c:pt>
                <c:pt idx="13595">
                  <c:v>461.92</c:v>
                </c:pt>
                <c:pt idx="13596">
                  <c:v>461.94</c:v>
                </c:pt>
                <c:pt idx="13597">
                  <c:v>461.96</c:v>
                </c:pt>
                <c:pt idx="13598">
                  <c:v>461.98</c:v>
                </c:pt>
                <c:pt idx="13599">
                  <c:v>462</c:v>
                </c:pt>
                <c:pt idx="13600">
                  <c:v>462.02</c:v>
                </c:pt>
                <c:pt idx="13601">
                  <c:v>462.04</c:v>
                </c:pt>
                <c:pt idx="13602">
                  <c:v>462.06</c:v>
                </c:pt>
                <c:pt idx="13603">
                  <c:v>462.08</c:v>
                </c:pt>
                <c:pt idx="13604">
                  <c:v>462.1</c:v>
                </c:pt>
                <c:pt idx="13605">
                  <c:v>462.12</c:v>
                </c:pt>
                <c:pt idx="13606">
                  <c:v>462.14</c:v>
                </c:pt>
                <c:pt idx="13607">
                  <c:v>462.16</c:v>
                </c:pt>
                <c:pt idx="13608">
                  <c:v>462.18</c:v>
                </c:pt>
                <c:pt idx="13609">
                  <c:v>462.2</c:v>
                </c:pt>
                <c:pt idx="13610">
                  <c:v>462.22</c:v>
                </c:pt>
                <c:pt idx="13611">
                  <c:v>462.24</c:v>
                </c:pt>
                <c:pt idx="13612">
                  <c:v>462.26</c:v>
                </c:pt>
                <c:pt idx="13613">
                  <c:v>462.28</c:v>
                </c:pt>
                <c:pt idx="13614">
                  <c:v>462.3</c:v>
                </c:pt>
                <c:pt idx="13615">
                  <c:v>462.32</c:v>
                </c:pt>
                <c:pt idx="13616">
                  <c:v>462.34</c:v>
                </c:pt>
                <c:pt idx="13617">
                  <c:v>462.36</c:v>
                </c:pt>
                <c:pt idx="13618">
                  <c:v>462.38</c:v>
                </c:pt>
                <c:pt idx="13619">
                  <c:v>462.4</c:v>
                </c:pt>
                <c:pt idx="13620">
                  <c:v>462.42</c:v>
                </c:pt>
                <c:pt idx="13621">
                  <c:v>462.44</c:v>
                </c:pt>
                <c:pt idx="13622">
                  <c:v>462.46</c:v>
                </c:pt>
                <c:pt idx="13623">
                  <c:v>462.48</c:v>
                </c:pt>
                <c:pt idx="13624">
                  <c:v>462.5</c:v>
                </c:pt>
                <c:pt idx="13625">
                  <c:v>462.52</c:v>
                </c:pt>
                <c:pt idx="13626">
                  <c:v>462.54</c:v>
                </c:pt>
                <c:pt idx="13627">
                  <c:v>462.56</c:v>
                </c:pt>
                <c:pt idx="13628">
                  <c:v>462.58</c:v>
                </c:pt>
                <c:pt idx="13629">
                  <c:v>462.6</c:v>
                </c:pt>
                <c:pt idx="13630">
                  <c:v>462.62</c:v>
                </c:pt>
                <c:pt idx="13631">
                  <c:v>462.64</c:v>
                </c:pt>
                <c:pt idx="13632">
                  <c:v>462.66</c:v>
                </c:pt>
                <c:pt idx="13633">
                  <c:v>462.68</c:v>
                </c:pt>
                <c:pt idx="13634">
                  <c:v>462.7</c:v>
                </c:pt>
                <c:pt idx="13635">
                  <c:v>462.72</c:v>
                </c:pt>
                <c:pt idx="13636">
                  <c:v>462.74</c:v>
                </c:pt>
                <c:pt idx="13637">
                  <c:v>462.76</c:v>
                </c:pt>
                <c:pt idx="13638">
                  <c:v>462.78</c:v>
                </c:pt>
                <c:pt idx="13639">
                  <c:v>462.8</c:v>
                </c:pt>
                <c:pt idx="13640">
                  <c:v>462.82</c:v>
                </c:pt>
                <c:pt idx="13641">
                  <c:v>462.84</c:v>
                </c:pt>
                <c:pt idx="13642">
                  <c:v>462.86</c:v>
                </c:pt>
                <c:pt idx="13643">
                  <c:v>462.88</c:v>
                </c:pt>
                <c:pt idx="13644">
                  <c:v>462.9</c:v>
                </c:pt>
                <c:pt idx="13645">
                  <c:v>462.92</c:v>
                </c:pt>
                <c:pt idx="13646">
                  <c:v>462.94</c:v>
                </c:pt>
                <c:pt idx="13647">
                  <c:v>462.96</c:v>
                </c:pt>
                <c:pt idx="13648">
                  <c:v>462.98</c:v>
                </c:pt>
                <c:pt idx="13649">
                  <c:v>463</c:v>
                </c:pt>
                <c:pt idx="13650">
                  <c:v>463.02</c:v>
                </c:pt>
                <c:pt idx="13651">
                  <c:v>463.04</c:v>
                </c:pt>
                <c:pt idx="13652">
                  <c:v>463.06</c:v>
                </c:pt>
                <c:pt idx="13653">
                  <c:v>463.08</c:v>
                </c:pt>
                <c:pt idx="13654">
                  <c:v>463.1</c:v>
                </c:pt>
                <c:pt idx="13655">
                  <c:v>463.12</c:v>
                </c:pt>
                <c:pt idx="13656">
                  <c:v>463.14</c:v>
                </c:pt>
                <c:pt idx="13657">
                  <c:v>463.16</c:v>
                </c:pt>
                <c:pt idx="13658">
                  <c:v>463.18</c:v>
                </c:pt>
                <c:pt idx="13659">
                  <c:v>463.2</c:v>
                </c:pt>
                <c:pt idx="13660">
                  <c:v>463.22</c:v>
                </c:pt>
                <c:pt idx="13661">
                  <c:v>463.24</c:v>
                </c:pt>
                <c:pt idx="13662">
                  <c:v>463.26</c:v>
                </c:pt>
                <c:pt idx="13663">
                  <c:v>463.28</c:v>
                </c:pt>
                <c:pt idx="13664">
                  <c:v>463.3</c:v>
                </c:pt>
                <c:pt idx="13665">
                  <c:v>463.32</c:v>
                </c:pt>
                <c:pt idx="13666">
                  <c:v>463.34</c:v>
                </c:pt>
                <c:pt idx="13667">
                  <c:v>463.36</c:v>
                </c:pt>
                <c:pt idx="13668">
                  <c:v>463.38</c:v>
                </c:pt>
                <c:pt idx="13669">
                  <c:v>463.4</c:v>
                </c:pt>
                <c:pt idx="13670">
                  <c:v>463.42</c:v>
                </c:pt>
                <c:pt idx="13671">
                  <c:v>463.44</c:v>
                </c:pt>
                <c:pt idx="13672">
                  <c:v>463.46</c:v>
                </c:pt>
                <c:pt idx="13673">
                  <c:v>463.48</c:v>
                </c:pt>
                <c:pt idx="13674">
                  <c:v>463.5</c:v>
                </c:pt>
                <c:pt idx="13675">
                  <c:v>463.52</c:v>
                </c:pt>
                <c:pt idx="13676">
                  <c:v>463.54</c:v>
                </c:pt>
                <c:pt idx="13677">
                  <c:v>463.56</c:v>
                </c:pt>
                <c:pt idx="13678">
                  <c:v>463.58</c:v>
                </c:pt>
                <c:pt idx="13679">
                  <c:v>463.6</c:v>
                </c:pt>
                <c:pt idx="13680">
                  <c:v>463.62</c:v>
                </c:pt>
                <c:pt idx="13681">
                  <c:v>463.64</c:v>
                </c:pt>
                <c:pt idx="13682">
                  <c:v>463.66</c:v>
                </c:pt>
                <c:pt idx="13683">
                  <c:v>463.68</c:v>
                </c:pt>
                <c:pt idx="13684">
                  <c:v>463.7</c:v>
                </c:pt>
                <c:pt idx="13685">
                  <c:v>463.72</c:v>
                </c:pt>
                <c:pt idx="13686">
                  <c:v>463.74</c:v>
                </c:pt>
                <c:pt idx="13687">
                  <c:v>463.76</c:v>
                </c:pt>
                <c:pt idx="13688">
                  <c:v>463.78</c:v>
                </c:pt>
                <c:pt idx="13689">
                  <c:v>463.8</c:v>
                </c:pt>
                <c:pt idx="13690">
                  <c:v>463.82</c:v>
                </c:pt>
                <c:pt idx="13691">
                  <c:v>463.84</c:v>
                </c:pt>
                <c:pt idx="13692">
                  <c:v>463.86</c:v>
                </c:pt>
                <c:pt idx="13693">
                  <c:v>463.88</c:v>
                </c:pt>
                <c:pt idx="13694">
                  <c:v>463.9</c:v>
                </c:pt>
                <c:pt idx="13695">
                  <c:v>463.92</c:v>
                </c:pt>
                <c:pt idx="13696">
                  <c:v>463.94</c:v>
                </c:pt>
                <c:pt idx="13697">
                  <c:v>463.96</c:v>
                </c:pt>
                <c:pt idx="13698">
                  <c:v>463.98</c:v>
                </c:pt>
                <c:pt idx="13699">
                  <c:v>464</c:v>
                </c:pt>
                <c:pt idx="13700">
                  <c:v>464.02</c:v>
                </c:pt>
                <c:pt idx="13701">
                  <c:v>464.04</c:v>
                </c:pt>
                <c:pt idx="13702">
                  <c:v>464.06</c:v>
                </c:pt>
                <c:pt idx="13703">
                  <c:v>464.08</c:v>
                </c:pt>
                <c:pt idx="13704">
                  <c:v>464.1</c:v>
                </c:pt>
                <c:pt idx="13705">
                  <c:v>464.12</c:v>
                </c:pt>
                <c:pt idx="13706">
                  <c:v>464.14</c:v>
                </c:pt>
                <c:pt idx="13707">
                  <c:v>464.16</c:v>
                </c:pt>
                <c:pt idx="13708">
                  <c:v>464.18</c:v>
                </c:pt>
                <c:pt idx="13709">
                  <c:v>464.2</c:v>
                </c:pt>
                <c:pt idx="13710">
                  <c:v>464.22</c:v>
                </c:pt>
                <c:pt idx="13711">
                  <c:v>464.24</c:v>
                </c:pt>
                <c:pt idx="13712">
                  <c:v>464.26</c:v>
                </c:pt>
                <c:pt idx="13713">
                  <c:v>464.28</c:v>
                </c:pt>
                <c:pt idx="13714">
                  <c:v>464.3</c:v>
                </c:pt>
                <c:pt idx="13715">
                  <c:v>464.32</c:v>
                </c:pt>
                <c:pt idx="13716">
                  <c:v>464.34</c:v>
                </c:pt>
                <c:pt idx="13717">
                  <c:v>464.36</c:v>
                </c:pt>
                <c:pt idx="13718">
                  <c:v>464.38</c:v>
                </c:pt>
                <c:pt idx="13719">
                  <c:v>464.4</c:v>
                </c:pt>
                <c:pt idx="13720">
                  <c:v>464.42</c:v>
                </c:pt>
                <c:pt idx="13721">
                  <c:v>464.44</c:v>
                </c:pt>
                <c:pt idx="13722">
                  <c:v>464.46</c:v>
                </c:pt>
                <c:pt idx="13723">
                  <c:v>464.48</c:v>
                </c:pt>
                <c:pt idx="13724">
                  <c:v>464.5</c:v>
                </c:pt>
                <c:pt idx="13725">
                  <c:v>464.52</c:v>
                </c:pt>
                <c:pt idx="13726">
                  <c:v>464.54</c:v>
                </c:pt>
                <c:pt idx="13727">
                  <c:v>464.56</c:v>
                </c:pt>
                <c:pt idx="13728">
                  <c:v>464.58</c:v>
                </c:pt>
                <c:pt idx="13729">
                  <c:v>464.6</c:v>
                </c:pt>
                <c:pt idx="13730">
                  <c:v>464.62</c:v>
                </c:pt>
                <c:pt idx="13731">
                  <c:v>464.64</c:v>
                </c:pt>
                <c:pt idx="13732">
                  <c:v>464.66</c:v>
                </c:pt>
                <c:pt idx="13733">
                  <c:v>464.68</c:v>
                </c:pt>
                <c:pt idx="13734">
                  <c:v>464.7</c:v>
                </c:pt>
                <c:pt idx="13735">
                  <c:v>464.72</c:v>
                </c:pt>
                <c:pt idx="13736">
                  <c:v>464.74</c:v>
                </c:pt>
                <c:pt idx="13737">
                  <c:v>464.76</c:v>
                </c:pt>
                <c:pt idx="13738">
                  <c:v>464.78</c:v>
                </c:pt>
                <c:pt idx="13739">
                  <c:v>464.8</c:v>
                </c:pt>
                <c:pt idx="13740">
                  <c:v>464.82</c:v>
                </c:pt>
                <c:pt idx="13741">
                  <c:v>464.84</c:v>
                </c:pt>
                <c:pt idx="13742">
                  <c:v>464.86</c:v>
                </c:pt>
                <c:pt idx="13743">
                  <c:v>464.88</c:v>
                </c:pt>
                <c:pt idx="13744">
                  <c:v>464.9</c:v>
                </c:pt>
                <c:pt idx="13745">
                  <c:v>464.92</c:v>
                </c:pt>
                <c:pt idx="13746">
                  <c:v>464.94</c:v>
                </c:pt>
                <c:pt idx="13747">
                  <c:v>464.96</c:v>
                </c:pt>
                <c:pt idx="13748">
                  <c:v>464.98</c:v>
                </c:pt>
                <c:pt idx="13749">
                  <c:v>465</c:v>
                </c:pt>
                <c:pt idx="13750">
                  <c:v>465.02</c:v>
                </c:pt>
                <c:pt idx="13751">
                  <c:v>465.04</c:v>
                </c:pt>
                <c:pt idx="13752">
                  <c:v>465.06</c:v>
                </c:pt>
                <c:pt idx="13753">
                  <c:v>465.08</c:v>
                </c:pt>
                <c:pt idx="13754">
                  <c:v>465.1</c:v>
                </c:pt>
                <c:pt idx="13755">
                  <c:v>465.12</c:v>
                </c:pt>
                <c:pt idx="13756">
                  <c:v>465.14</c:v>
                </c:pt>
                <c:pt idx="13757">
                  <c:v>465.16</c:v>
                </c:pt>
                <c:pt idx="13758">
                  <c:v>465.18</c:v>
                </c:pt>
                <c:pt idx="13759">
                  <c:v>465.2</c:v>
                </c:pt>
                <c:pt idx="13760">
                  <c:v>465.22</c:v>
                </c:pt>
                <c:pt idx="13761">
                  <c:v>465.24</c:v>
                </c:pt>
                <c:pt idx="13762">
                  <c:v>465.26</c:v>
                </c:pt>
                <c:pt idx="13763">
                  <c:v>465.28</c:v>
                </c:pt>
                <c:pt idx="13764">
                  <c:v>465.3</c:v>
                </c:pt>
                <c:pt idx="13765">
                  <c:v>465.32</c:v>
                </c:pt>
                <c:pt idx="13766">
                  <c:v>465.34</c:v>
                </c:pt>
                <c:pt idx="13767">
                  <c:v>465.36</c:v>
                </c:pt>
                <c:pt idx="13768">
                  <c:v>465.38</c:v>
                </c:pt>
                <c:pt idx="13769">
                  <c:v>465.4</c:v>
                </c:pt>
                <c:pt idx="13770">
                  <c:v>465.42</c:v>
                </c:pt>
                <c:pt idx="13771">
                  <c:v>465.44</c:v>
                </c:pt>
                <c:pt idx="13772">
                  <c:v>465.46</c:v>
                </c:pt>
                <c:pt idx="13773">
                  <c:v>465.48</c:v>
                </c:pt>
                <c:pt idx="13774">
                  <c:v>465.5</c:v>
                </c:pt>
                <c:pt idx="13775">
                  <c:v>465.52</c:v>
                </c:pt>
                <c:pt idx="13776">
                  <c:v>465.54</c:v>
                </c:pt>
                <c:pt idx="13777">
                  <c:v>465.56</c:v>
                </c:pt>
                <c:pt idx="13778">
                  <c:v>465.58</c:v>
                </c:pt>
                <c:pt idx="13779">
                  <c:v>465.6</c:v>
                </c:pt>
                <c:pt idx="13780">
                  <c:v>465.62</c:v>
                </c:pt>
                <c:pt idx="13781">
                  <c:v>465.64</c:v>
                </c:pt>
                <c:pt idx="13782">
                  <c:v>465.66</c:v>
                </c:pt>
                <c:pt idx="13783">
                  <c:v>465.68</c:v>
                </c:pt>
                <c:pt idx="13784">
                  <c:v>465.7</c:v>
                </c:pt>
                <c:pt idx="13785">
                  <c:v>465.72</c:v>
                </c:pt>
                <c:pt idx="13786">
                  <c:v>465.74</c:v>
                </c:pt>
                <c:pt idx="13787">
                  <c:v>465.76</c:v>
                </c:pt>
                <c:pt idx="13788">
                  <c:v>465.78</c:v>
                </c:pt>
                <c:pt idx="13789">
                  <c:v>465.8</c:v>
                </c:pt>
                <c:pt idx="13790">
                  <c:v>465.82</c:v>
                </c:pt>
                <c:pt idx="13791">
                  <c:v>465.84</c:v>
                </c:pt>
                <c:pt idx="13792">
                  <c:v>465.86</c:v>
                </c:pt>
                <c:pt idx="13793">
                  <c:v>465.88</c:v>
                </c:pt>
                <c:pt idx="13794">
                  <c:v>465.9</c:v>
                </c:pt>
                <c:pt idx="13795">
                  <c:v>465.92</c:v>
                </c:pt>
                <c:pt idx="13796">
                  <c:v>465.94</c:v>
                </c:pt>
                <c:pt idx="13797">
                  <c:v>465.96</c:v>
                </c:pt>
                <c:pt idx="13798">
                  <c:v>465.98</c:v>
                </c:pt>
                <c:pt idx="13799">
                  <c:v>466</c:v>
                </c:pt>
                <c:pt idx="13800">
                  <c:v>466.02</c:v>
                </c:pt>
                <c:pt idx="13801">
                  <c:v>466.04</c:v>
                </c:pt>
                <c:pt idx="13802">
                  <c:v>466.06</c:v>
                </c:pt>
                <c:pt idx="13803">
                  <c:v>466.08</c:v>
                </c:pt>
                <c:pt idx="13804">
                  <c:v>466.1</c:v>
                </c:pt>
                <c:pt idx="13805">
                  <c:v>466.12</c:v>
                </c:pt>
                <c:pt idx="13806">
                  <c:v>466.14</c:v>
                </c:pt>
                <c:pt idx="13807">
                  <c:v>466.16</c:v>
                </c:pt>
                <c:pt idx="13808">
                  <c:v>466.18</c:v>
                </c:pt>
                <c:pt idx="13809">
                  <c:v>466.2</c:v>
                </c:pt>
                <c:pt idx="13810">
                  <c:v>466.22</c:v>
                </c:pt>
                <c:pt idx="13811">
                  <c:v>466.24</c:v>
                </c:pt>
                <c:pt idx="13812">
                  <c:v>466.26</c:v>
                </c:pt>
                <c:pt idx="13813">
                  <c:v>466.28</c:v>
                </c:pt>
                <c:pt idx="13814">
                  <c:v>466.3</c:v>
                </c:pt>
                <c:pt idx="13815">
                  <c:v>466.32</c:v>
                </c:pt>
                <c:pt idx="13816">
                  <c:v>466.34</c:v>
                </c:pt>
                <c:pt idx="13817">
                  <c:v>466.36</c:v>
                </c:pt>
                <c:pt idx="13818">
                  <c:v>466.38</c:v>
                </c:pt>
                <c:pt idx="13819">
                  <c:v>466.4</c:v>
                </c:pt>
                <c:pt idx="13820">
                  <c:v>466.42</c:v>
                </c:pt>
                <c:pt idx="13821">
                  <c:v>466.44</c:v>
                </c:pt>
                <c:pt idx="13822">
                  <c:v>466.46</c:v>
                </c:pt>
                <c:pt idx="13823">
                  <c:v>466.48</c:v>
                </c:pt>
                <c:pt idx="13824">
                  <c:v>466.5</c:v>
                </c:pt>
                <c:pt idx="13825">
                  <c:v>466.52</c:v>
                </c:pt>
                <c:pt idx="13826">
                  <c:v>466.54</c:v>
                </c:pt>
                <c:pt idx="13827">
                  <c:v>466.56</c:v>
                </c:pt>
                <c:pt idx="13828">
                  <c:v>466.58</c:v>
                </c:pt>
                <c:pt idx="13829">
                  <c:v>466.6</c:v>
                </c:pt>
                <c:pt idx="13830">
                  <c:v>466.62</c:v>
                </c:pt>
                <c:pt idx="13831">
                  <c:v>466.64</c:v>
                </c:pt>
                <c:pt idx="13832">
                  <c:v>466.66</c:v>
                </c:pt>
                <c:pt idx="13833">
                  <c:v>466.68</c:v>
                </c:pt>
                <c:pt idx="13834">
                  <c:v>466.7</c:v>
                </c:pt>
                <c:pt idx="13835">
                  <c:v>466.72</c:v>
                </c:pt>
                <c:pt idx="13836">
                  <c:v>466.74</c:v>
                </c:pt>
                <c:pt idx="13837">
                  <c:v>466.76</c:v>
                </c:pt>
                <c:pt idx="13838">
                  <c:v>466.78</c:v>
                </c:pt>
                <c:pt idx="13839">
                  <c:v>466.8</c:v>
                </c:pt>
                <c:pt idx="13840">
                  <c:v>466.82</c:v>
                </c:pt>
                <c:pt idx="13841">
                  <c:v>466.84</c:v>
                </c:pt>
                <c:pt idx="13842">
                  <c:v>466.86</c:v>
                </c:pt>
                <c:pt idx="13843">
                  <c:v>466.88</c:v>
                </c:pt>
                <c:pt idx="13844">
                  <c:v>466.9</c:v>
                </c:pt>
                <c:pt idx="13845">
                  <c:v>466.92</c:v>
                </c:pt>
                <c:pt idx="13846">
                  <c:v>466.94</c:v>
                </c:pt>
                <c:pt idx="13847">
                  <c:v>466.96</c:v>
                </c:pt>
                <c:pt idx="13848">
                  <c:v>466.98</c:v>
                </c:pt>
                <c:pt idx="13849">
                  <c:v>467</c:v>
                </c:pt>
                <c:pt idx="13850">
                  <c:v>467.02</c:v>
                </c:pt>
                <c:pt idx="13851">
                  <c:v>467.04</c:v>
                </c:pt>
                <c:pt idx="13852">
                  <c:v>467.06</c:v>
                </c:pt>
                <c:pt idx="13853">
                  <c:v>467.08</c:v>
                </c:pt>
                <c:pt idx="13854">
                  <c:v>467.1</c:v>
                </c:pt>
                <c:pt idx="13855">
                  <c:v>467.12</c:v>
                </c:pt>
                <c:pt idx="13856">
                  <c:v>467.14</c:v>
                </c:pt>
                <c:pt idx="13857">
                  <c:v>467.16</c:v>
                </c:pt>
                <c:pt idx="13858">
                  <c:v>467.18</c:v>
                </c:pt>
                <c:pt idx="13859">
                  <c:v>467.2</c:v>
                </c:pt>
                <c:pt idx="13860">
                  <c:v>467.22</c:v>
                </c:pt>
                <c:pt idx="13861">
                  <c:v>467.24</c:v>
                </c:pt>
                <c:pt idx="13862">
                  <c:v>467.26</c:v>
                </c:pt>
                <c:pt idx="13863">
                  <c:v>467.28</c:v>
                </c:pt>
                <c:pt idx="13864">
                  <c:v>467.3</c:v>
                </c:pt>
                <c:pt idx="13865">
                  <c:v>467.32</c:v>
                </c:pt>
                <c:pt idx="13866">
                  <c:v>467.34</c:v>
                </c:pt>
                <c:pt idx="13867">
                  <c:v>467.36</c:v>
                </c:pt>
                <c:pt idx="13868">
                  <c:v>467.38</c:v>
                </c:pt>
                <c:pt idx="13869">
                  <c:v>467.4</c:v>
                </c:pt>
                <c:pt idx="13870">
                  <c:v>467.42</c:v>
                </c:pt>
                <c:pt idx="13871">
                  <c:v>467.44</c:v>
                </c:pt>
                <c:pt idx="13872">
                  <c:v>467.46</c:v>
                </c:pt>
                <c:pt idx="13873">
                  <c:v>467.48</c:v>
                </c:pt>
                <c:pt idx="13874">
                  <c:v>467.5</c:v>
                </c:pt>
                <c:pt idx="13875">
                  <c:v>467.52</c:v>
                </c:pt>
                <c:pt idx="13876">
                  <c:v>467.54</c:v>
                </c:pt>
                <c:pt idx="13877">
                  <c:v>467.56</c:v>
                </c:pt>
                <c:pt idx="13878">
                  <c:v>467.58</c:v>
                </c:pt>
                <c:pt idx="13879">
                  <c:v>467.6</c:v>
                </c:pt>
                <c:pt idx="13880">
                  <c:v>467.62</c:v>
                </c:pt>
                <c:pt idx="13881">
                  <c:v>467.64</c:v>
                </c:pt>
                <c:pt idx="13882">
                  <c:v>467.66</c:v>
                </c:pt>
                <c:pt idx="13883">
                  <c:v>467.68</c:v>
                </c:pt>
                <c:pt idx="13884">
                  <c:v>467.7</c:v>
                </c:pt>
                <c:pt idx="13885">
                  <c:v>467.72</c:v>
                </c:pt>
                <c:pt idx="13886">
                  <c:v>467.74</c:v>
                </c:pt>
                <c:pt idx="13887">
                  <c:v>467.76</c:v>
                </c:pt>
                <c:pt idx="13888">
                  <c:v>467.78</c:v>
                </c:pt>
                <c:pt idx="13889">
                  <c:v>467.8</c:v>
                </c:pt>
                <c:pt idx="13890">
                  <c:v>467.82</c:v>
                </c:pt>
                <c:pt idx="13891">
                  <c:v>467.84</c:v>
                </c:pt>
                <c:pt idx="13892">
                  <c:v>467.86</c:v>
                </c:pt>
                <c:pt idx="13893">
                  <c:v>467.88</c:v>
                </c:pt>
                <c:pt idx="13894">
                  <c:v>467.9</c:v>
                </c:pt>
                <c:pt idx="13895">
                  <c:v>467.92</c:v>
                </c:pt>
                <c:pt idx="13896">
                  <c:v>467.94</c:v>
                </c:pt>
                <c:pt idx="13897">
                  <c:v>467.96</c:v>
                </c:pt>
                <c:pt idx="13898">
                  <c:v>467.98</c:v>
                </c:pt>
                <c:pt idx="13899">
                  <c:v>468</c:v>
                </c:pt>
                <c:pt idx="13900">
                  <c:v>468.02</c:v>
                </c:pt>
                <c:pt idx="13901">
                  <c:v>468.04</c:v>
                </c:pt>
                <c:pt idx="13902">
                  <c:v>468.06</c:v>
                </c:pt>
                <c:pt idx="13903">
                  <c:v>468.08</c:v>
                </c:pt>
                <c:pt idx="13904">
                  <c:v>468.1</c:v>
                </c:pt>
                <c:pt idx="13905">
                  <c:v>468.12</c:v>
                </c:pt>
                <c:pt idx="13906">
                  <c:v>468.14</c:v>
                </c:pt>
                <c:pt idx="13907">
                  <c:v>468.16</c:v>
                </c:pt>
                <c:pt idx="13908">
                  <c:v>468.18</c:v>
                </c:pt>
                <c:pt idx="13909">
                  <c:v>468.2</c:v>
                </c:pt>
                <c:pt idx="13910">
                  <c:v>468.22</c:v>
                </c:pt>
                <c:pt idx="13911">
                  <c:v>468.24</c:v>
                </c:pt>
                <c:pt idx="13912">
                  <c:v>468.26</c:v>
                </c:pt>
                <c:pt idx="13913">
                  <c:v>468.28</c:v>
                </c:pt>
                <c:pt idx="13914">
                  <c:v>468.3</c:v>
                </c:pt>
                <c:pt idx="13915">
                  <c:v>468.32</c:v>
                </c:pt>
                <c:pt idx="13916">
                  <c:v>468.34</c:v>
                </c:pt>
                <c:pt idx="13917">
                  <c:v>468.36</c:v>
                </c:pt>
                <c:pt idx="13918">
                  <c:v>468.38</c:v>
                </c:pt>
                <c:pt idx="13919">
                  <c:v>468.4</c:v>
                </c:pt>
                <c:pt idx="13920">
                  <c:v>468.42</c:v>
                </c:pt>
                <c:pt idx="13921">
                  <c:v>468.44</c:v>
                </c:pt>
                <c:pt idx="13922">
                  <c:v>468.46</c:v>
                </c:pt>
                <c:pt idx="13923">
                  <c:v>468.48</c:v>
                </c:pt>
                <c:pt idx="13924">
                  <c:v>468.5</c:v>
                </c:pt>
                <c:pt idx="13925">
                  <c:v>468.52</c:v>
                </c:pt>
                <c:pt idx="13926">
                  <c:v>468.54</c:v>
                </c:pt>
                <c:pt idx="13927">
                  <c:v>468.56</c:v>
                </c:pt>
                <c:pt idx="13928">
                  <c:v>468.58</c:v>
                </c:pt>
                <c:pt idx="13929">
                  <c:v>468.6</c:v>
                </c:pt>
                <c:pt idx="13930">
                  <c:v>468.62</c:v>
                </c:pt>
                <c:pt idx="13931">
                  <c:v>468.64</c:v>
                </c:pt>
                <c:pt idx="13932">
                  <c:v>468.66</c:v>
                </c:pt>
                <c:pt idx="13933">
                  <c:v>468.68</c:v>
                </c:pt>
                <c:pt idx="13934">
                  <c:v>468.7</c:v>
                </c:pt>
                <c:pt idx="13935">
                  <c:v>468.72</c:v>
                </c:pt>
                <c:pt idx="13936">
                  <c:v>468.74</c:v>
                </c:pt>
                <c:pt idx="13937">
                  <c:v>468.76</c:v>
                </c:pt>
                <c:pt idx="13938">
                  <c:v>468.78</c:v>
                </c:pt>
                <c:pt idx="13939">
                  <c:v>468.8</c:v>
                </c:pt>
                <c:pt idx="13940">
                  <c:v>468.82</c:v>
                </c:pt>
                <c:pt idx="13941">
                  <c:v>468.84</c:v>
                </c:pt>
                <c:pt idx="13942">
                  <c:v>468.86</c:v>
                </c:pt>
                <c:pt idx="13943">
                  <c:v>468.88</c:v>
                </c:pt>
                <c:pt idx="13944">
                  <c:v>468.9</c:v>
                </c:pt>
                <c:pt idx="13945">
                  <c:v>468.92</c:v>
                </c:pt>
                <c:pt idx="13946">
                  <c:v>468.94</c:v>
                </c:pt>
                <c:pt idx="13947">
                  <c:v>468.96</c:v>
                </c:pt>
                <c:pt idx="13948">
                  <c:v>468.98</c:v>
                </c:pt>
                <c:pt idx="13949">
                  <c:v>469</c:v>
                </c:pt>
                <c:pt idx="13950">
                  <c:v>469.02</c:v>
                </c:pt>
                <c:pt idx="13951">
                  <c:v>469.04</c:v>
                </c:pt>
                <c:pt idx="13952">
                  <c:v>469.06</c:v>
                </c:pt>
                <c:pt idx="13953">
                  <c:v>469.08</c:v>
                </c:pt>
                <c:pt idx="13954">
                  <c:v>469.1</c:v>
                </c:pt>
                <c:pt idx="13955">
                  <c:v>469.12</c:v>
                </c:pt>
                <c:pt idx="13956">
                  <c:v>469.14</c:v>
                </c:pt>
                <c:pt idx="13957">
                  <c:v>469.16</c:v>
                </c:pt>
                <c:pt idx="13958">
                  <c:v>469.18</c:v>
                </c:pt>
                <c:pt idx="13959">
                  <c:v>469.2</c:v>
                </c:pt>
                <c:pt idx="13960">
                  <c:v>469.22</c:v>
                </c:pt>
                <c:pt idx="13961">
                  <c:v>469.24</c:v>
                </c:pt>
                <c:pt idx="13962">
                  <c:v>469.26</c:v>
                </c:pt>
                <c:pt idx="13963">
                  <c:v>469.28</c:v>
                </c:pt>
                <c:pt idx="13964">
                  <c:v>469.3</c:v>
                </c:pt>
                <c:pt idx="13965">
                  <c:v>469.32</c:v>
                </c:pt>
                <c:pt idx="13966">
                  <c:v>469.34</c:v>
                </c:pt>
                <c:pt idx="13967">
                  <c:v>469.36</c:v>
                </c:pt>
                <c:pt idx="13968">
                  <c:v>469.38</c:v>
                </c:pt>
                <c:pt idx="13969">
                  <c:v>469.4</c:v>
                </c:pt>
                <c:pt idx="13970">
                  <c:v>469.42</c:v>
                </c:pt>
                <c:pt idx="13971">
                  <c:v>469.44</c:v>
                </c:pt>
                <c:pt idx="13972">
                  <c:v>469.46</c:v>
                </c:pt>
                <c:pt idx="13973">
                  <c:v>469.48</c:v>
                </c:pt>
                <c:pt idx="13974">
                  <c:v>469.5</c:v>
                </c:pt>
                <c:pt idx="13975">
                  <c:v>469.52</c:v>
                </c:pt>
                <c:pt idx="13976">
                  <c:v>469.54</c:v>
                </c:pt>
                <c:pt idx="13977">
                  <c:v>469.56</c:v>
                </c:pt>
                <c:pt idx="13978">
                  <c:v>469.58</c:v>
                </c:pt>
                <c:pt idx="13979">
                  <c:v>469.6</c:v>
                </c:pt>
                <c:pt idx="13980">
                  <c:v>469.62</c:v>
                </c:pt>
                <c:pt idx="13981">
                  <c:v>469.64</c:v>
                </c:pt>
                <c:pt idx="13982">
                  <c:v>469.66</c:v>
                </c:pt>
                <c:pt idx="13983">
                  <c:v>469.68</c:v>
                </c:pt>
                <c:pt idx="13984">
                  <c:v>469.7</c:v>
                </c:pt>
                <c:pt idx="13985">
                  <c:v>469.72</c:v>
                </c:pt>
                <c:pt idx="13986">
                  <c:v>469.74</c:v>
                </c:pt>
                <c:pt idx="13987">
                  <c:v>469.76</c:v>
                </c:pt>
                <c:pt idx="13988">
                  <c:v>469.78</c:v>
                </c:pt>
                <c:pt idx="13989">
                  <c:v>469.8</c:v>
                </c:pt>
                <c:pt idx="13990">
                  <c:v>469.82</c:v>
                </c:pt>
                <c:pt idx="13991">
                  <c:v>469.84</c:v>
                </c:pt>
                <c:pt idx="13992">
                  <c:v>469.86</c:v>
                </c:pt>
                <c:pt idx="13993">
                  <c:v>469.88</c:v>
                </c:pt>
                <c:pt idx="13994">
                  <c:v>469.9</c:v>
                </c:pt>
                <c:pt idx="13995">
                  <c:v>469.92</c:v>
                </c:pt>
                <c:pt idx="13996">
                  <c:v>469.94</c:v>
                </c:pt>
                <c:pt idx="13997">
                  <c:v>469.96</c:v>
                </c:pt>
                <c:pt idx="13998">
                  <c:v>469.98</c:v>
                </c:pt>
                <c:pt idx="13999">
                  <c:v>470</c:v>
                </c:pt>
                <c:pt idx="14000">
                  <c:v>470.02</c:v>
                </c:pt>
                <c:pt idx="14001">
                  <c:v>470.04</c:v>
                </c:pt>
                <c:pt idx="14002">
                  <c:v>470.06</c:v>
                </c:pt>
                <c:pt idx="14003">
                  <c:v>470.08</c:v>
                </c:pt>
                <c:pt idx="14004">
                  <c:v>470.1</c:v>
                </c:pt>
                <c:pt idx="14005">
                  <c:v>470.12</c:v>
                </c:pt>
                <c:pt idx="14006">
                  <c:v>470.14</c:v>
                </c:pt>
                <c:pt idx="14007">
                  <c:v>470.16</c:v>
                </c:pt>
                <c:pt idx="14008">
                  <c:v>470.18</c:v>
                </c:pt>
                <c:pt idx="14009">
                  <c:v>470.2</c:v>
                </c:pt>
                <c:pt idx="14010">
                  <c:v>470.22</c:v>
                </c:pt>
                <c:pt idx="14011">
                  <c:v>470.24</c:v>
                </c:pt>
                <c:pt idx="14012">
                  <c:v>470.26</c:v>
                </c:pt>
                <c:pt idx="14013">
                  <c:v>470.28</c:v>
                </c:pt>
                <c:pt idx="14014">
                  <c:v>470.3</c:v>
                </c:pt>
                <c:pt idx="14015">
                  <c:v>470.32</c:v>
                </c:pt>
                <c:pt idx="14016">
                  <c:v>470.34</c:v>
                </c:pt>
                <c:pt idx="14017">
                  <c:v>470.36</c:v>
                </c:pt>
                <c:pt idx="14018">
                  <c:v>470.38</c:v>
                </c:pt>
                <c:pt idx="14019">
                  <c:v>470.4</c:v>
                </c:pt>
                <c:pt idx="14020">
                  <c:v>470.42</c:v>
                </c:pt>
                <c:pt idx="14021">
                  <c:v>470.44</c:v>
                </c:pt>
                <c:pt idx="14022">
                  <c:v>470.46</c:v>
                </c:pt>
                <c:pt idx="14023">
                  <c:v>470.48</c:v>
                </c:pt>
                <c:pt idx="14024">
                  <c:v>470.5</c:v>
                </c:pt>
                <c:pt idx="14025">
                  <c:v>470.52</c:v>
                </c:pt>
                <c:pt idx="14026">
                  <c:v>470.54</c:v>
                </c:pt>
                <c:pt idx="14027">
                  <c:v>470.56</c:v>
                </c:pt>
                <c:pt idx="14028">
                  <c:v>470.58</c:v>
                </c:pt>
                <c:pt idx="14029">
                  <c:v>470.6</c:v>
                </c:pt>
                <c:pt idx="14030">
                  <c:v>470.62</c:v>
                </c:pt>
                <c:pt idx="14031">
                  <c:v>470.64</c:v>
                </c:pt>
                <c:pt idx="14032">
                  <c:v>470.66</c:v>
                </c:pt>
                <c:pt idx="14033">
                  <c:v>470.68</c:v>
                </c:pt>
                <c:pt idx="14034">
                  <c:v>470.7</c:v>
                </c:pt>
                <c:pt idx="14035">
                  <c:v>470.72</c:v>
                </c:pt>
                <c:pt idx="14036">
                  <c:v>470.74</c:v>
                </c:pt>
                <c:pt idx="14037">
                  <c:v>470.76</c:v>
                </c:pt>
                <c:pt idx="14038">
                  <c:v>470.78</c:v>
                </c:pt>
                <c:pt idx="14039">
                  <c:v>470.8</c:v>
                </c:pt>
                <c:pt idx="14040">
                  <c:v>470.82</c:v>
                </c:pt>
                <c:pt idx="14041">
                  <c:v>470.84</c:v>
                </c:pt>
                <c:pt idx="14042">
                  <c:v>470.86</c:v>
                </c:pt>
                <c:pt idx="14043">
                  <c:v>470.88</c:v>
                </c:pt>
                <c:pt idx="14044">
                  <c:v>470.9</c:v>
                </c:pt>
                <c:pt idx="14045">
                  <c:v>470.92</c:v>
                </c:pt>
                <c:pt idx="14046">
                  <c:v>470.94</c:v>
                </c:pt>
                <c:pt idx="14047">
                  <c:v>470.96</c:v>
                </c:pt>
                <c:pt idx="14048">
                  <c:v>470.98</c:v>
                </c:pt>
                <c:pt idx="14049">
                  <c:v>471</c:v>
                </c:pt>
                <c:pt idx="14050">
                  <c:v>471.02</c:v>
                </c:pt>
                <c:pt idx="14051">
                  <c:v>471.04</c:v>
                </c:pt>
                <c:pt idx="14052">
                  <c:v>471.06</c:v>
                </c:pt>
                <c:pt idx="14053">
                  <c:v>471.08</c:v>
                </c:pt>
                <c:pt idx="14054">
                  <c:v>471.1</c:v>
                </c:pt>
                <c:pt idx="14055">
                  <c:v>471.12</c:v>
                </c:pt>
                <c:pt idx="14056">
                  <c:v>471.14</c:v>
                </c:pt>
                <c:pt idx="14057">
                  <c:v>471.16</c:v>
                </c:pt>
                <c:pt idx="14058">
                  <c:v>471.18</c:v>
                </c:pt>
                <c:pt idx="14059">
                  <c:v>471.2</c:v>
                </c:pt>
                <c:pt idx="14060">
                  <c:v>471.22</c:v>
                </c:pt>
                <c:pt idx="14061">
                  <c:v>471.24</c:v>
                </c:pt>
                <c:pt idx="14062">
                  <c:v>471.26</c:v>
                </c:pt>
                <c:pt idx="14063">
                  <c:v>471.28</c:v>
                </c:pt>
                <c:pt idx="14064">
                  <c:v>471.3</c:v>
                </c:pt>
                <c:pt idx="14065">
                  <c:v>471.32</c:v>
                </c:pt>
                <c:pt idx="14066">
                  <c:v>471.34</c:v>
                </c:pt>
                <c:pt idx="14067">
                  <c:v>471.36</c:v>
                </c:pt>
                <c:pt idx="14068">
                  <c:v>471.38</c:v>
                </c:pt>
                <c:pt idx="14069">
                  <c:v>471.4</c:v>
                </c:pt>
                <c:pt idx="14070">
                  <c:v>471.42</c:v>
                </c:pt>
                <c:pt idx="14071">
                  <c:v>471.44</c:v>
                </c:pt>
                <c:pt idx="14072">
                  <c:v>471.46</c:v>
                </c:pt>
                <c:pt idx="14073">
                  <c:v>471.48</c:v>
                </c:pt>
                <c:pt idx="14074">
                  <c:v>471.5</c:v>
                </c:pt>
                <c:pt idx="14075">
                  <c:v>471.52</c:v>
                </c:pt>
                <c:pt idx="14076">
                  <c:v>471.54</c:v>
                </c:pt>
                <c:pt idx="14077">
                  <c:v>471.56</c:v>
                </c:pt>
                <c:pt idx="14078">
                  <c:v>471.58</c:v>
                </c:pt>
                <c:pt idx="14079">
                  <c:v>471.6</c:v>
                </c:pt>
                <c:pt idx="14080">
                  <c:v>471.62</c:v>
                </c:pt>
                <c:pt idx="14081">
                  <c:v>471.64</c:v>
                </c:pt>
                <c:pt idx="14082">
                  <c:v>471.66</c:v>
                </c:pt>
                <c:pt idx="14083">
                  <c:v>471.68</c:v>
                </c:pt>
                <c:pt idx="14084">
                  <c:v>471.7</c:v>
                </c:pt>
                <c:pt idx="14085">
                  <c:v>471.72</c:v>
                </c:pt>
                <c:pt idx="14086">
                  <c:v>471.74</c:v>
                </c:pt>
                <c:pt idx="14087">
                  <c:v>471.76</c:v>
                </c:pt>
                <c:pt idx="14088">
                  <c:v>471.78</c:v>
                </c:pt>
                <c:pt idx="14089">
                  <c:v>471.8</c:v>
                </c:pt>
                <c:pt idx="14090">
                  <c:v>471.82</c:v>
                </c:pt>
                <c:pt idx="14091">
                  <c:v>471.84</c:v>
                </c:pt>
                <c:pt idx="14092">
                  <c:v>471.86</c:v>
                </c:pt>
                <c:pt idx="14093">
                  <c:v>471.88</c:v>
                </c:pt>
                <c:pt idx="14094">
                  <c:v>471.9</c:v>
                </c:pt>
                <c:pt idx="14095">
                  <c:v>471.92</c:v>
                </c:pt>
                <c:pt idx="14096">
                  <c:v>471.94</c:v>
                </c:pt>
                <c:pt idx="14097">
                  <c:v>471.96</c:v>
                </c:pt>
                <c:pt idx="14098">
                  <c:v>471.98</c:v>
                </c:pt>
                <c:pt idx="14099">
                  <c:v>472</c:v>
                </c:pt>
                <c:pt idx="14100">
                  <c:v>472.02</c:v>
                </c:pt>
                <c:pt idx="14101">
                  <c:v>472.04</c:v>
                </c:pt>
                <c:pt idx="14102">
                  <c:v>472.06</c:v>
                </c:pt>
                <c:pt idx="14103">
                  <c:v>472.08</c:v>
                </c:pt>
                <c:pt idx="14104">
                  <c:v>472.1</c:v>
                </c:pt>
                <c:pt idx="14105">
                  <c:v>472.12</c:v>
                </c:pt>
                <c:pt idx="14106">
                  <c:v>472.14</c:v>
                </c:pt>
                <c:pt idx="14107">
                  <c:v>472.16</c:v>
                </c:pt>
                <c:pt idx="14108">
                  <c:v>472.18</c:v>
                </c:pt>
                <c:pt idx="14109">
                  <c:v>472.2</c:v>
                </c:pt>
                <c:pt idx="14110">
                  <c:v>472.22</c:v>
                </c:pt>
                <c:pt idx="14111">
                  <c:v>472.24</c:v>
                </c:pt>
                <c:pt idx="14112">
                  <c:v>472.26</c:v>
                </c:pt>
                <c:pt idx="14113">
                  <c:v>472.28</c:v>
                </c:pt>
                <c:pt idx="14114">
                  <c:v>472.3</c:v>
                </c:pt>
                <c:pt idx="14115">
                  <c:v>472.32</c:v>
                </c:pt>
                <c:pt idx="14116">
                  <c:v>472.34</c:v>
                </c:pt>
                <c:pt idx="14117">
                  <c:v>472.36</c:v>
                </c:pt>
                <c:pt idx="14118">
                  <c:v>472.38</c:v>
                </c:pt>
                <c:pt idx="14119">
                  <c:v>472.4</c:v>
                </c:pt>
                <c:pt idx="14120">
                  <c:v>472.42</c:v>
                </c:pt>
                <c:pt idx="14121">
                  <c:v>472.44</c:v>
                </c:pt>
                <c:pt idx="14122">
                  <c:v>472.46</c:v>
                </c:pt>
                <c:pt idx="14123">
                  <c:v>472.48</c:v>
                </c:pt>
                <c:pt idx="14124">
                  <c:v>472.5</c:v>
                </c:pt>
                <c:pt idx="14125">
                  <c:v>472.52</c:v>
                </c:pt>
                <c:pt idx="14126">
                  <c:v>472.54</c:v>
                </c:pt>
                <c:pt idx="14127">
                  <c:v>472.56</c:v>
                </c:pt>
                <c:pt idx="14128">
                  <c:v>472.58</c:v>
                </c:pt>
                <c:pt idx="14129">
                  <c:v>472.6</c:v>
                </c:pt>
                <c:pt idx="14130">
                  <c:v>472.62</c:v>
                </c:pt>
                <c:pt idx="14131">
                  <c:v>472.64</c:v>
                </c:pt>
                <c:pt idx="14132">
                  <c:v>472.66</c:v>
                </c:pt>
                <c:pt idx="14133">
                  <c:v>472.68</c:v>
                </c:pt>
                <c:pt idx="14134">
                  <c:v>472.7</c:v>
                </c:pt>
                <c:pt idx="14135">
                  <c:v>472.72</c:v>
                </c:pt>
                <c:pt idx="14136">
                  <c:v>472.74</c:v>
                </c:pt>
                <c:pt idx="14137">
                  <c:v>472.76</c:v>
                </c:pt>
                <c:pt idx="14138">
                  <c:v>472.78</c:v>
                </c:pt>
                <c:pt idx="14139">
                  <c:v>472.8</c:v>
                </c:pt>
                <c:pt idx="14140">
                  <c:v>472.82</c:v>
                </c:pt>
                <c:pt idx="14141">
                  <c:v>472.84</c:v>
                </c:pt>
                <c:pt idx="14142">
                  <c:v>472.86</c:v>
                </c:pt>
                <c:pt idx="14143">
                  <c:v>472.88</c:v>
                </c:pt>
                <c:pt idx="14144">
                  <c:v>472.9</c:v>
                </c:pt>
                <c:pt idx="14145">
                  <c:v>472.92</c:v>
                </c:pt>
                <c:pt idx="14146">
                  <c:v>472.94</c:v>
                </c:pt>
                <c:pt idx="14147">
                  <c:v>472.96</c:v>
                </c:pt>
                <c:pt idx="14148">
                  <c:v>472.98</c:v>
                </c:pt>
                <c:pt idx="14149">
                  <c:v>473</c:v>
                </c:pt>
                <c:pt idx="14150">
                  <c:v>473.02</c:v>
                </c:pt>
                <c:pt idx="14151">
                  <c:v>473.04</c:v>
                </c:pt>
                <c:pt idx="14152">
                  <c:v>473.06</c:v>
                </c:pt>
                <c:pt idx="14153">
                  <c:v>473.08</c:v>
                </c:pt>
                <c:pt idx="14154">
                  <c:v>473.1</c:v>
                </c:pt>
                <c:pt idx="14155">
                  <c:v>473.12</c:v>
                </c:pt>
                <c:pt idx="14156">
                  <c:v>473.14</c:v>
                </c:pt>
                <c:pt idx="14157">
                  <c:v>473.16</c:v>
                </c:pt>
                <c:pt idx="14158">
                  <c:v>473.18</c:v>
                </c:pt>
                <c:pt idx="14159">
                  <c:v>473.2</c:v>
                </c:pt>
                <c:pt idx="14160">
                  <c:v>473.22</c:v>
                </c:pt>
                <c:pt idx="14161">
                  <c:v>473.24</c:v>
                </c:pt>
                <c:pt idx="14162">
                  <c:v>473.26</c:v>
                </c:pt>
                <c:pt idx="14163">
                  <c:v>473.28</c:v>
                </c:pt>
                <c:pt idx="14164">
                  <c:v>473.3</c:v>
                </c:pt>
                <c:pt idx="14165">
                  <c:v>473.32</c:v>
                </c:pt>
                <c:pt idx="14166">
                  <c:v>473.34</c:v>
                </c:pt>
                <c:pt idx="14167">
                  <c:v>473.36</c:v>
                </c:pt>
                <c:pt idx="14168">
                  <c:v>473.38</c:v>
                </c:pt>
                <c:pt idx="14169">
                  <c:v>473.4</c:v>
                </c:pt>
                <c:pt idx="14170">
                  <c:v>473.42</c:v>
                </c:pt>
                <c:pt idx="14171">
                  <c:v>473.44</c:v>
                </c:pt>
                <c:pt idx="14172">
                  <c:v>473.46</c:v>
                </c:pt>
                <c:pt idx="14173">
                  <c:v>473.48</c:v>
                </c:pt>
                <c:pt idx="14174">
                  <c:v>473.5</c:v>
                </c:pt>
                <c:pt idx="14175">
                  <c:v>473.52</c:v>
                </c:pt>
                <c:pt idx="14176">
                  <c:v>473.54</c:v>
                </c:pt>
                <c:pt idx="14177">
                  <c:v>473.56</c:v>
                </c:pt>
                <c:pt idx="14178">
                  <c:v>473.58</c:v>
                </c:pt>
                <c:pt idx="14179">
                  <c:v>473.6</c:v>
                </c:pt>
                <c:pt idx="14180">
                  <c:v>473.62</c:v>
                </c:pt>
                <c:pt idx="14181">
                  <c:v>473.64</c:v>
                </c:pt>
                <c:pt idx="14182">
                  <c:v>473.66</c:v>
                </c:pt>
                <c:pt idx="14183">
                  <c:v>473.68</c:v>
                </c:pt>
                <c:pt idx="14184">
                  <c:v>473.7</c:v>
                </c:pt>
                <c:pt idx="14185">
                  <c:v>473.72</c:v>
                </c:pt>
                <c:pt idx="14186">
                  <c:v>473.74</c:v>
                </c:pt>
                <c:pt idx="14187">
                  <c:v>473.76</c:v>
                </c:pt>
                <c:pt idx="14188">
                  <c:v>473.78</c:v>
                </c:pt>
                <c:pt idx="14189">
                  <c:v>473.8</c:v>
                </c:pt>
                <c:pt idx="14190">
                  <c:v>473.82</c:v>
                </c:pt>
                <c:pt idx="14191">
                  <c:v>473.84</c:v>
                </c:pt>
                <c:pt idx="14192">
                  <c:v>473.86</c:v>
                </c:pt>
                <c:pt idx="14193">
                  <c:v>473.88</c:v>
                </c:pt>
                <c:pt idx="14194">
                  <c:v>473.9</c:v>
                </c:pt>
                <c:pt idx="14195">
                  <c:v>473.92</c:v>
                </c:pt>
                <c:pt idx="14196">
                  <c:v>473.94</c:v>
                </c:pt>
                <c:pt idx="14197">
                  <c:v>473.96</c:v>
                </c:pt>
                <c:pt idx="14198">
                  <c:v>473.98</c:v>
                </c:pt>
                <c:pt idx="14199">
                  <c:v>474</c:v>
                </c:pt>
                <c:pt idx="14200">
                  <c:v>474.02</c:v>
                </c:pt>
                <c:pt idx="14201">
                  <c:v>474.04</c:v>
                </c:pt>
                <c:pt idx="14202">
                  <c:v>474.06</c:v>
                </c:pt>
                <c:pt idx="14203">
                  <c:v>474.08</c:v>
                </c:pt>
                <c:pt idx="14204">
                  <c:v>474.1</c:v>
                </c:pt>
                <c:pt idx="14205">
                  <c:v>474.12</c:v>
                </c:pt>
                <c:pt idx="14206">
                  <c:v>474.14</c:v>
                </c:pt>
                <c:pt idx="14207">
                  <c:v>474.16</c:v>
                </c:pt>
                <c:pt idx="14208">
                  <c:v>474.18</c:v>
                </c:pt>
                <c:pt idx="14209">
                  <c:v>474.2</c:v>
                </c:pt>
                <c:pt idx="14210">
                  <c:v>474.22</c:v>
                </c:pt>
                <c:pt idx="14211">
                  <c:v>474.24</c:v>
                </c:pt>
                <c:pt idx="14212">
                  <c:v>474.26</c:v>
                </c:pt>
                <c:pt idx="14213">
                  <c:v>474.28</c:v>
                </c:pt>
                <c:pt idx="14214">
                  <c:v>474.3</c:v>
                </c:pt>
                <c:pt idx="14215">
                  <c:v>474.32</c:v>
                </c:pt>
                <c:pt idx="14216">
                  <c:v>474.34</c:v>
                </c:pt>
                <c:pt idx="14217">
                  <c:v>474.36</c:v>
                </c:pt>
                <c:pt idx="14218">
                  <c:v>474.38</c:v>
                </c:pt>
                <c:pt idx="14219">
                  <c:v>474.4</c:v>
                </c:pt>
                <c:pt idx="14220">
                  <c:v>474.42</c:v>
                </c:pt>
                <c:pt idx="14221">
                  <c:v>474.44</c:v>
                </c:pt>
                <c:pt idx="14222">
                  <c:v>474.46</c:v>
                </c:pt>
                <c:pt idx="14223">
                  <c:v>474.48</c:v>
                </c:pt>
                <c:pt idx="14224">
                  <c:v>474.5</c:v>
                </c:pt>
                <c:pt idx="14225">
                  <c:v>474.52</c:v>
                </c:pt>
                <c:pt idx="14226">
                  <c:v>474.54</c:v>
                </c:pt>
                <c:pt idx="14227">
                  <c:v>474.56</c:v>
                </c:pt>
                <c:pt idx="14228">
                  <c:v>474.58</c:v>
                </c:pt>
                <c:pt idx="14229">
                  <c:v>474.6</c:v>
                </c:pt>
                <c:pt idx="14230">
                  <c:v>474.62</c:v>
                </c:pt>
                <c:pt idx="14231">
                  <c:v>474.64</c:v>
                </c:pt>
                <c:pt idx="14232">
                  <c:v>474.66</c:v>
                </c:pt>
                <c:pt idx="14233">
                  <c:v>474.68</c:v>
                </c:pt>
                <c:pt idx="14234">
                  <c:v>474.7</c:v>
                </c:pt>
                <c:pt idx="14235">
                  <c:v>474.72</c:v>
                </c:pt>
                <c:pt idx="14236">
                  <c:v>474.74</c:v>
                </c:pt>
                <c:pt idx="14237">
                  <c:v>474.76</c:v>
                </c:pt>
                <c:pt idx="14238">
                  <c:v>474.78</c:v>
                </c:pt>
                <c:pt idx="14239">
                  <c:v>474.8</c:v>
                </c:pt>
                <c:pt idx="14240">
                  <c:v>474.82</c:v>
                </c:pt>
                <c:pt idx="14241">
                  <c:v>474.84</c:v>
                </c:pt>
                <c:pt idx="14242">
                  <c:v>474.86</c:v>
                </c:pt>
                <c:pt idx="14243">
                  <c:v>474.88</c:v>
                </c:pt>
                <c:pt idx="14244">
                  <c:v>474.9</c:v>
                </c:pt>
                <c:pt idx="14245">
                  <c:v>474.92</c:v>
                </c:pt>
                <c:pt idx="14246">
                  <c:v>474.94</c:v>
                </c:pt>
                <c:pt idx="14247">
                  <c:v>474.96</c:v>
                </c:pt>
                <c:pt idx="14248">
                  <c:v>474.98</c:v>
                </c:pt>
                <c:pt idx="14249">
                  <c:v>475</c:v>
                </c:pt>
                <c:pt idx="14250">
                  <c:v>475.02</c:v>
                </c:pt>
                <c:pt idx="14251">
                  <c:v>475.04</c:v>
                </c:pt>
                <c:pt idx="14252">
                  <c:v>475.06</c:v>
                </c:pt>
                <c:pt idx="14253">
                  <c:v>475.08</c:v>
                </c:pt>
                <c:pt idx="14254">
                  <c:v>475.1</c:v>
                </c:pt>
                <c:pt idx="14255">
                  <c:v>475.12</c:v>
                </c:pt>
                <c:pt idx="14256">
                  <c:v>475.14</c:v>
                </c:pt>
                <c:pt idx="14257">
                  <c:v>475.16</c:v>
                </c:pt>
                <c:pt idx="14258">
                  <c:v>475.18</c:v>
                </c:pt>
                <c:pt idx="14259">
                  <c:v>475.2</c:v>
                </c:pt>
                <c:pt idx="14260">
                  <c:v>475.22</c:v>
                </c:pt>
                <c:pt idx="14261">
                  <c:v>475.24</c:v>
                </c:pt>
                <c:pt idx="14262">
                  <c:v>475.26</c:v>
                </c:pt>
                <c:pt idx="14263">
                  <c:v>475.28</c:v>
                </c:pt>
                <c:pt idx="14264">
                  <c:v>475.3</c:v>
                </c:pt>
                <c:pt idx="14265">
                  <c:v>475.32</c:v>
                </c:pt>
                <c:pt idx="14266">
                  <c:v>475.34</c:v>
                </c:pt>
                <c:pt idx="14267">
                  <c:v>475.36</c:v>
                </c:pt>
                <c:pt idx="14268">
                  <c:v>475.38</c:v>
                </c:pt>
                <c:pt idx="14269">
                  <c:v>475.4</c:v>
                </c:pt>
                <c:pt idx="14270">
                  <c:v>475.42</c:v>
                </c:pt>
                <c:pt idx="14271">
                  <c:v>475.44</c:v>
                </c:pt>
                <c:pt idx="14272">
                  <c:v>475.46</c:v>
                </c:pt>
                <c:pt idx="14273">
                  <c:v>475.48</c:v>
                </c:pt>
                <c:pt idx="14274">
                  <c:v>475.5</c:v>
                </c:pt>
                <c:pt idx="14275">
                  <c:v>475.52</c:v>
                </c:pt>
                <c:pt idx="14276">
                  <c:v>475.54</c:v>
                </c:pt>
                <c:pt idx="14277">
                  <c:v>475.56</c:v>
                </c:pt>
                <c:pt idx="14278">
                  <c:v>475.58</c:v>
                </c:pt>
                <c:pt idx="14279">
                  <c:v>475.6</c:v>
                </c:pt>
                <c:pt idx="14280">
                  <c:v>475.62</c:v>
                </c:pt>
                <c:pt idx="14281">
                  <c:v>475.64</c:v>
                </c:pt>
                <c:pt idx="14282">
                  <c:v>475.66</c:v>
                </c:pt>
                <c:pt idx="14283">
                  <c:v>475.68</c:v>
                </c:pt>
                <c:pt idx="14284">
                  <c:v>475.7</c:v>
                </c:pt>
                <c:pt idx="14285">
                  <c:v>475.72</c:v>
                </c:pt>
                <c:pt idx="14286">
                  <c:v>475.74</c:v>
                </c:pt>
                <c:pt idx="14287">
                  <c:v>475.76</c:v>
                </c:pt>
                <c:pt idx="14288">
                  <c:v>475.78</c:v>
                </c:pt>
                <c:pt idx="14289">
                  <c:v>475.8</c:v>
                </c:pt>
                <c:pt idx="14290">
                  <c:v>475.82</c:v>
                </c:pt>
                <c:pt idx="14291">
                  <c:v>475.84</c:v>
                </c:pt>
                <c:pt idx="14292">
                  <c:v>475.86</c:v>
                </c:pt>
                <c:pt idx="14293">
                  <c:v>475.88</c:v>
                </c:pt>
                <c:pt idx="14294">
                  <c:v>475.9</c:v>
                </c:pt>
                <c:pt idx="14295">
                  <c:v>475.92</c:v>
                </c:pt>
                <c:pt idx="14296">
                  <c:v>475.94</c:v>
                </c:pt>
                <c:pt idx="14297">
                  <c:v>475.96</c:v>
                </c:pt>
                <c:pt idx="14298">
                  <c:v>475.98</c:v>
                </c:pt>
                <c:pt idx="14299">
                  <c:v>476</c:v>
                </c:pt>
                <c:pt idx="14300">
                  <c:v>476.02</c:v>
                </c:pt>
                <c:pt idx="14301">
                  <c:v>476.04</c:v>
                </c:pt>
                <c:pt idx="14302">
                  <c:v>476.06</c:v>
                </c:pt>
                <c:pt idx="14303">
                  <c:v>476.08</c:v>
                </c:pt>
                <c:pt idx="14304">
                  <c:v>476.1</c:v>
                </c:pt>
                <c:pt idx="14305">
                  <c:v>476.12</c:v>
                </c:pt>
                <c:pt idx="14306">
                  <c:v>476.14</c:v>
                </c:pt>
                <c:pt idx="14307">
                  <c:v>476.16</c:v>
                </c:pt>
                <c:pt idx="14308">
                  <c:v>476.18</c:v>
                </c:pt>
                <c:pt idx="14309">
                  <c:v>476.2</c:v>
                </c:pt>
                <c:pt idx="14310">
                  <c:v>476.22</c:v>
                </c:pt>
                <c:pt idx="14311">
                  <c:v>476.24</c:v>
                </c:pt>
                <c:pt idx="14312">
                  <c:v>476.26</c:v>
                </c:pt>
                <c:pt idx="14313">
                  <c:v>476.28</c:v>
                </c:pt>
                <c:pt idx="14314">
                  <c:v>476.3</c:v>
                </c:pt>
                <c:pt idx="14315">
                  <c:v>476.32</c:v>
                </c:pt>
                <c:pt idx="14316">
                  <c:v>476.34</c:v>
                </c:pt>
                <c:pt idx="14317">
                  <c:v>476.36</c:v>
                </c:pt>
                <c:pt idx="14318">
                  <c:v>476.38</c:v>
                </c:pt>
                <c:pt idx="14319">
                  <c:v>476.4</c:v>
                </c:pt>
                <c:pt idx="14320">
                  <c:v>476.42</c:v>
                </c:pt>
                <c:pt idx="14321">
                  <c:v>476.44</c:v>
                </c:pt>
                <c:pt idx="14322">
                  <c:v>476.46</c:v>
                </c:pt>
                <c:pt idx="14323">
                  <c:v>476.48</c:v>
                </c:pt>
                <c:pt idx="14324">
                  <c:v>476.5</c:v>
                </c:pt>
                <c:pt idx="14325">
                  <c:v>476.52</c:v>
                </c:pt>
                <c:pt idx="14326">
                  <c:v>476.54</c:v>
                </c:pt>
                <c:pt idx="14327">
                  <c:v>476.56</c:v>
                </c:pt>
                <c:pt idx="14328">
                  <c:v>476.58</c:v>
                </c:pt>
                <c:pt idx="14329">
                  <c:v>476.6</c:v>
                </c:pt>
                <c:pt idx="14330">
                  <c:v>476.62</c:v>
                </c:pt>
                <c:pt idx="14331">
                  <c:v>476.64</c:v>
                </c:pt>
                <c:pt idx="14332">
                  <c:v>476.66</c:v>
                </c:pt>
                <c:pt idx="14333">
                  <c:v>476.68</c:v>
                </c:pt>
                <c:pt idx="14334">
                  <c:v>476.7</c:v>
                </c:pt>
                <c:pt idx="14335">
                  <c:v>476.72</c:v>
                </c:pt>
                <c:pt idx="14336">
                  <c:v>476.74</c:v>
                </c:pt>
                <c:pt idx="14337">
                  <c:v>476.76</c:v>
                </c:pt>
                <c:pt idx="14338">
                  <c:v>476.78</c:v>
                </c:pt>
                <c:pt idx="14339">
                  <c:v>476.8</c:v>
                </c:pt>
                <c:pt idx="14340">
                  <c:v>476.82</c:v>
                </c:pt>
                <c:pt idx="14341">
                  <c:v>476.84</c:v>
                </c:pt>
                <c:pt idx="14342">
                  <c:v>476.86</c:v>
                </c:pt>
                <c:pt idx="14343">
                  <c:v>476.88</c:v>
                </c:pt>
                <c:pt idx="14344">
                  <c:v>476.9</c:v>
                </c:pt>
                <c:pt idx="14345">
                  <c:v>476.92</c:v>
                </c:pt>
                <c:pt idx="14346">
                  <c:v>476.94</c:v>
                </c:pt>
                <c:pt idx="14347">
                  <c:v>476.96</c:v>
                </c:pt>
                <c:pt idx="14348">
                  <c:v>476.98</c:v>
                </c:pt>
                <c:pt idx="14349">
                  <c:v>477</c:v>
                </c:pt>
                <c:pt idx="14350">
                  <c:v>477.02</c:v>
                </c:pt>
                <c:pt idx="14351">
                  <c:v>477.04</c:v>
                </c:pt>
                <c:pt idx="14352">
                  <c:v>477.06</c:v>
                </c:pt>
                <c:pt idx="14353">
                  <c:v>477.08</c:v>
                </c:pt>
                <c:pt idx="14354">
                  <c:v>477.1</c:v>
                </c:pt>
                <c:pt idx="14355">
                  <c:v>477.12</c:v>
                </c:pt>
                <c:pt idx="14356">
                  <c:v>477.14</c:v>
                </c:pt>
                <c:pt idx="14357">
                  <c:v>477.16</c:v>
                </c:pt>
                <c:pt idx="14358">
                  <c:v>477.18</c:v>
                </c:pt>
                <c:pt idx="14359">
                  <c:v>477.2</c:v>
                </c:pt>
                <c:pt idx="14360">
                  <c:v>477.22</c:v>
                </c:pt>
                <c:pt idx="14361">
                  <c:v>477.24</c:v>
                </c:pt>
                <c:pt idx="14362">
                  <c:v>477.26</c:v>
                </c:pt>
                <c:pt idx="14363">
                  <c:v>477.28</c:v>
                </c:pt>
                <c:pt idx="14364">
                  <c:v>477.3</c:v>
                </c:pt>
                <c:pt idx="14365">
                  <c:v>477.32</c:v>
                </c:pt>
                <c:pt idx="14366">
                  <c:v>477.34</c:v>
                </c:pt>
                <c:pt idx="14367">
                  <c:v>477.36</c:v>
                </c:pt>
                <c:pt idx="14368">
                  <c:v>477.38</c:v>
                </c:pt>
                <c:pt idx="14369">
                  <c:v>477.4</c:v>
                </c:pt>
                <c:pt idx="14370">
                  <c:v>477.42</c:v>
                </c:pt>
                <c:pt idx="14371">
                  <c:v>477.44</c:v>
                </c:pt>
                <c:pt idx="14372">
                  <c:v>477.46</c:v>
                </c:pt>
                <c:pt idx="14373">
                  <c:v>477.48</c:v>
                </c:pt>
                <c:pt idx="14374">
                  <c:v>477.5</c:v>
                </c:pt>
                <c:pt idx="14375">
                  <c:v>477.52</c:v>
                </c:pt>
                <c:pt idx="14376">
                  <c:v>477.54</c:v>
                </c:pt>
                <c:pt idx="14377">
                  <c:v>477.56</c:v>
                </c:pt>
                <c:pt idx="14378">
                  <c:v>477.58</c:v>
                </c:pt>
                <c:pt idx="14379">
                  <c:v>477.6</c:v>
                </c:pt>
                <c:pt idx="14380">
                  <c:v>477.62</c:v>
                </c:pt>
                <c:pt idx="14381">
                  <c:v>477.64</c:v>
                </c:pt>
                <c:pt idx="14382">
                  <c:v>477.66</c:v>
                </c:pt>
                <c:pt idx="14383">
                  <c:v>477.68</c:v>
                </c:pt>
                <c:pt idx="14384">
                  <c:v>477.7</c:v>
                </c:pt>
                <c:pt idx="14385">
                  <c:v>477.72</c:v>
                </c:pt>
                <c:pt idx="14386">
                  <c:v>477.74</c:v>
                </c:pt>
                <c:pt idx="14387">
                  <c:v>477.76</c:v>
                </c:pt>
                <c:pt idx="14388">
                  <c:v>477.78</c:v>
                </c:pt>
                <c:pt idx="14389">
                  <c:v>477.8</c:v>
                </c:pt>
                <c:pt idx="14390">
                  <c:v>477.82</c:v>
                </c:pt>
                <c:pt idx="14391">
                  <c:v>477.84</c:v>
                </c:pt>
                <c:pt idx="14392">
                  <c:v>477.86</c:v>
                </c:pt>
                <c:pt idx="14393">
                  <c:v>477.88</c:v>
                </c:pt>
                <c:pt idx="14394">
                  <c:v>477.9</c:v>
                </c:pt>
                <c:pt idx="14395">
                  <c:v>477.92</c:v>
                </c:pt>
                <c:pt idx="14396">
                  <c:v>477.94</c:v>
                </c:pt>
                <c:pt idx="14397">
                  <c:v>477.96</c:v>
                </c:pt>
                <c:pt idx="14398">
                  <c:v>477.98</c:v>
                </c:pt>
                <c:pt idx="14399">
                  <c:v>478</c:v>
                </c:pt>
                <c:pt idx="14400">
                  <c:v>478.02</c:v>
                </c:pt>
                <c:pt idx="14401">
                  <c:v>478.04</c:v>
                </c:pt>
                <c:pt idx="14402">
                  <c:v>478.06</c:v>
                </c:pt>
                <c:pt idx="14403">
                  <c:v>478.08</c:v>
                </c:pt>
                <c:pt idx="14404">
                  <c:v>478.1</c:v>
                </c:pt>
                <c:pt idx="14405">
                  <c:v>478.12</c:v>
                </c:pt>
                <c:pt idx="14406">
                  <c:v>478.14</c:v>
                </c:pt>
                <c:pt idx="14407">
                  <c:v>478.16</c:v>
                </c:pt>
                <c:pt idx="14408">
                  <c:v>478.18</c:v>
                </c:pt>
                <c:pt idx="14409">
                  <c:v>478.2</c:v>
                </c:pt>
                <c:pt idx="14410">
                  <c:v>478.22</c:v>
                </c:pt>
                <c:pt idx="14411">
                  <c:v>478.24</c:v>
                </c:pt>
                <c:pt idx="14412">
                  <c:v>478.26</c:v>
                </c:pt>
                <c:pt idx="14413">
                  <c:v>478.28</c:v>
                </c:pt>
                <c:pt idx="14414">
                  <c:v>478.3</c:v>
                </c:pt>
                <c:pt idx="14415">
                  <c:v>478.32</c:v>
                </c:pt>
                <c:pt idx="14416">
                  <c:v>478.34</c:v>
                </c:pt>
                <c:pt idx="14417">
                  <c:v>478.36</c:v>
                </c:pt>
                <c:pt idx="14418">
                  <c:v>478.38</c:v>
                </c:pt>
                <c:pt idx="14419">
                  <c:v>478.4</c:v>
                </c:pt>
                <c:pt idx="14420">
                  <c:v>478.42</c:v>
                </c:pt>
                <c:pt idx="14421">
                  <c:v>478.44</c:v>
                </c:pt>
                <c:pt idx="14422">
                  <c:v>478.46</c:v>
                </c:pt>
                <c:pt idx="14423">
                  <c:v>478.48</c:v>
                </c:pt>
                <c:pt idx="14424">
                  <c:v>478.5</c:v>
                </c:pt>
                <c:pt idx="14425">
                  <c:v>478.52</c:v>
                </c:pt>
                <c:pt idx="14426">
                  <c:v>478.54</c:v>
                </c:pt>
                <c:pt idx="14427">
                  <c:v>478.56</c:v>
                </c:pt>
                <c:pt idx="14428">
                  <c:v>478.58</c:v>
                </c:pt>
                <c:pt idx="14429">
                  <c:v>478.6</c:v>
                </c:pt>
                <c:pt idx="14430">
                  <c:v>478.62</c:v>
                </c:pt>
                <c:pt idx="14431">
                  <c:v>478.64</c:v>
                </c:pt>
                <c:pt idx="14432">
                  <c:v>478.66</c:v>
                </c:pt>
                <c:pt idx="14433">
                  <c:v>478.68</c:v>
                </c:pt>
                <c:pt idx="14434">
                  <c:v>478.7</c:v>
                </c:pt>
                <c:pt idx="14435">
                  <c:v>478.72</c:v>
                </c:pt>
                <c:pt idx="14436">
                  <c:v>478.74</c:v>
                </c:pt>
                <c:pt idx="14437">
                  <c:v>478.76</c:v>
                </c:pt>
                <c:pt idx="14438">
                  <c:v>478.78</c:v>
                </c:pt>
                <c:pt idx="14439">
                  <c:v>478.8</c:v>
                </c:pt>
                <c:pt idx="14440">
                  <c:v>478.82</c:v>
                </c:pt>
                <c:pt idx="14441">
                  <c:v>478.84</c:v>
                </c:pt>
                <c:pt idx="14442">
                  <c:v>478.86</c:v>
                </c:pt>
                <c:pt idx="14443">
                  <c:v>478.88</c:v>
                </c:pt>
                <c:pt idx="14444">
                  <c:v>478.9</c:v>
                </c:pt>
                <c:pt idx="14445">
                  <c:v>478.92</c:v>
                </c:pt>
                <c:pt idx="14446">
                  <c:v>478.94</c:v>
                </c:pt>
                <c:pt idx="14447">
                  <c:v>478.96</c:v>
                </c:pt>
                <c:pt idx="14448">
                  <c:v>478.98</c:v>
                </c:pt>
                <c:pt idx="14449">
                  <c:v>479</c:v>
                </c:pt>
                <c:pt idx="14450">
                  <c:v>479.02</c:v>
                </c:pt>
                <c:pt idx="14451">
                  <c:v>479.04</c:v>
                </c:pt>
                <c:pt idx="14452">
                  <c:v>479.06</c:v>
                </c:pt>
                <c:pt idx="14453">
                  <c:v>479.08</c:v>
                </c:pt>
                <c:pt idx="14454">
                  <c:v>479.1</c:v>
                </c:pt>
                <c:pt idx="14455">
                  <c:v>479.12</c:v>
                </c:pt>
                <c:pt idx="14456">
                  <c:v>479.14</c:v>
                </c:pt>
                <c:pt idx="14457">
                  <c:v>479.16</c:v>
                </c:pt>
                <c:pt idx="14458">
                  <c:v>479.18</c:v>
                </c:pt>
                <c:pt idx="14459">
                  <c:v>479.2</c:v>
                </c:pt>
                <c:pt idx="14460">
                  <c:v>479.22</c:v>
                </c:pt>
                <c:pt idx="14461">
                  <c:v>479.24</c:v>
                </c:pt>
                <c:pt idx="14462">
                  <c:v>479.26</c:v>
                </c:pt>
                <c:pt idx="14463">
                  <c:v>479.28</c:v>
                </c:pt>
                <c:pt idx="14464">
                  <c:v>479.3</c:v>
                </c:pt>
                <c:pt idx="14465">
                  <c:v>479.32</c:v>
                </c:pt>
                <c:pt idx="14466">
                  <c:v>479.34</c:v>
                </c:pt>
                <c:pt idx="14467">
                  <c:v>479.36</c:v>
                </c:pt>
                <c:pt idx="14468">
                  <c:v>479.38</c:v>
                </c:pt>
                <c:pt idx="14469">
                  <c:v>479.4</c:v>
                </c:pt>
                <c:pt idx="14470">
                  <c:v>479.42</c:v>
                </c:pt>
                <c:pt idx="14471">
                  <c:v>479.44</c:v>
                </c:pt>
                <c:pt idx="14472">
                  <c:v>479.46</c:v>
                </c:pt>
                <c:pt idx="14473">
                  <c:v>479.48</c:v>
                </c:pt>
                <c:pt idx="14474">
                  <c:v>479.5</c:v>
                </c:pt>
                <c:pt idx="14475">
                  <c:v>479.52</c:v>
                </c:pt>
                <c:pt idx="14476">
                  <c:v>479.54</c:v>
                </c:pt>
                <c:pt idx="14477">
                  <c:v>479.56</c:v>
                </c:pt>
                <c:pt idx="14478">
                  <c:v>479.58</c:v>
                </c:pt>
                <c:pt idx="14479">
                  <c:v>479.6</c:v>
                </c:pt>
                <c:pt idx="14480">
                  <c:v>479.62</c:v>
                </c:pt>
                <c:pt idx="14481">
                  <c:v>479.64</c:v>
                </c:pt>
                <c:pt idx="14482">
                  <c:v>479.66</c:v>
                </c:pt>
                <c:pt idx="14483">
                  <c:v>479.68</c:v>
                </c:pt>
                <c:pt idx="14484">
                  <c:v>479.7</c:v>
                </c:pt>
                <c:pt idx="14485">
                  <c:v>479.72</c:v>
                </c:pt>
                <c:pt idx="14486">
                  <c:v>479.74</c:v>
                </c:pt>
                <c:pt idx="14487">
                  <c:v>479.76</c:v>
                </c:pt>
                <c:pt idx="14488">
                  <c:v>479.78</c:v>
                </c:pt>
                <c:pt idx="14489">
                  <c:v>479.8</c:v>
                </c:pt>
                <c:pt idx="14490">
                  <c:v>479.82</c:v>
                </c:pt>
                <c:pt idx="14491">
                  <c:v>479.84</c:v>
                </c:pt>
                <c:pt idx="14492">
                  <c:v>479.86</c:v>
                </c:pt>
                <c:pt idx="14493">
                  <c:v>479.88</c:v>
                </c:pt>
                <c:pt idx="14494">
                  <c:v>479.9</c:v>
                </c:pt>
                <c:pt idx="14495">
                  <c:v>479.92</c:v>
                </c:pt>
                <c:pt idx="14496">
                  <c:v>479.94</c:v>
                </c:pt>
                <c:pt idx="14497">
                  <c:v>479.96</c:v>
                </c:pt>
                <c:pt idx="14498">
                  <c:v>479.98</c:v>
                </c:pt>
                <c:pt idx="14499">
                  <c:v>480</c:v>
                </c:pt>
                <c:pt idx="14500">
                  <c:v>480.02</c:v>
                </c:pt>
                <c:pt idx="14501">
                  <c:v>480.04</c:v>
                </c:pt>
                <c:pt idx="14502">
                  <c:v>480.06</c:v>
                </c:pt>
                <c:pt idx="14503">
                  <c:v>480.08</c:v>
                </c:pt>
                <c:pt idx="14504">
                  <c:v>480.1</c:v>
                </c:pt>
                <c:pt idx="14505">
                  <c:v>480.12</c:v>
                </c:pt>
                <c:pt idx="14506">
                  <c:v>480.14</c:v>
                </c:pt>
                <c:pt idx="14507">
                  <c:v>480.16</c:v>
                </c:pt>
                <c:pt idx="14508">
                  <c:v>480.18</c:v>
                </c:pt>
                <c:pt idx="14509">
                  <c:v>480.2</c:v>
                </c:pt>
                <c:pt idx="14510">
                  <c:v>480.22</c:v>
                </c:pt>
                <c:pt idx="14511">
                  <c:v>480.24</c:v>
                </c:pt>
                <c:pt idx="14512">
                  <c:v>480.26</c:v>
                </c:pt>
                <c:pt idx="14513">
                  <c:v>480.28</c:v>
                </c:pt>
                <c:pt idx="14514">
                  <c:v>480.3</c:v>
                </c:pt>
                <c:pt idx="14515">
                  <c:v>480.32</c:v>
                </c:pt>
                <c:pt idx="14516">
                  <c:v>480.34</c:v>
                </c:pt>
                <c:pt idx="14517">
                  <c:v>480.36</c:v>
                </c:pt>
                <c:pt idx="14518">
                  <c:v>480.38</c:v>
                </c:pt>
                <c:pt idx="14519">
                  <c:v>480.4</c:v>
                </c:pt>
                <c:pt idx="14520">
                  <c:v>480.42</c:v>
                </c:pt>
                <c:pt idx="14521">
                  <c:v>480.44</c:v>
                </c:pt>
                <c:pt idx="14522">
                  <c:v>480.46</c:v>
                </c:pt>
                <c:pt idx="14523">
                  <c:v>480.48</c:v>
                </c:pt>
                <c:pt idx="14524">
                  <c:v>480.5</c:v>
                </c:pt>
                <c:pt idx="14525">
                  <c:v>480.52</c:v>
                </c:pt>
                <c:pt idx="14526">
                  <c:v>480.54</c:v>
                </c:pt>
                <c:pt idx="14527">
                  <c:v>480.56</c:v>
                </c:pt>
                <c:pt idx="14528">
                  <c:v>480.58</c:v>
                </c:pt>
                <c:pt idx="14529">
                  <c:v>480.6</c:v>
                </c:pt>
                <c:pt idx="14530">
                  <c:v>480.62</c:v>
                </c:pt>
                <c:pt idx="14531">
                  <c:v>480.64</c:v>
                </c:pt>
                <c:pt idx="14532">
                  <c:v>480.66</c:v>
                </c:pt>
                <c:pt idx="14533">
                  <c:v>480.68</c:v>
                </c:pt>
                <c:pt idx="14534">
                  <c:v>480.7</c:v>
                </c:pt>
                <c:pt idx="14535">
                  <c:v>480.72</c:v>
                </c:pt>
                <c:pt idx="14536">
                  <c:v>480.74</c:v>
                </c:pt>
                <c:pt idx="14537">
                  <c:v>480.76</c:v>
                </c:pt>
                <c:pt idx="14538">
                  <c:v>480.78</c:v>
                </c:pt>
                <c:pt idx="14539">
                  <c:v>480.8</c:v>
                </c:pt>
                <c:pt idx="14540">
                  <c:v>480.82</c:v>
                </c:pt>
                <c:pt idx="14541">
                  <c:v>480.84</c:v>
                </c:pt>
                <c:pt idx="14542">
                  <c:v>480.86</c:v>
                </c:pt>
                <c:pt idx="14543">
                  <c:v>480.88</c:v>
                </c:pt>
                <c:pt idx="14544">
                  <c:v>480.9</c:v>
                </c:pt>
                <c:pt idx="14545">
                  <c:v>480.92</c:v>
                </c:pt>
                <c:pt idx="14546">
                  <c:v>480.94</c:v>
                </c:pt>
                <c:pt idx="14547">
                  <c:v>480.96</c:v>
                </c:pt>
                <c:pt idx="14548">
                  <c:v>480.98</c:v>
                </c:pt>
                <c:pt idx="14549">
                  <c:v>481</c:v>
                </c:pt>
                <c:pt idx="14550">
                  <c:v>481.02</c:v>
                </c:pt>
                <c:pt idx="14551">
                  <c:v>481.04</c:v>
                </c:pt>
                <c:pt idx="14552">
                  <c:v>481.06</c:v>
                </c:pt>
                <c:pt idx="14553">
                  <c:v>481.08</c:v>
                </c:pt>
                <c:pt idx="14554">
                  <c:v>481.1</c:v>
                </c:pt>
                <c:pt idx="14555">
                  <c:v>481.12</c:v>
                </c:pt>
                <c:pt idx="14556">
                  <c:v>481.14</c:v>
                </c:pt>
                <c:pt idx="14557">
                  <c:v>481.16</c:v>
                </c:pt>
                <c:pt idx="14558">
                  <c:v>481.18</c:v>
                </c:pt>
                <c:pt idx="14559">
                  <c:v>481.2</c:v>
                </c:pt>
                <c:pt idx="14560">
                  <c:v>481.22</c:v>
                </c:pt>
                <c:pt idx="14561">
                  <c:v>481.24</c:v>
                </c:pt>
                <c:pt idx="14562">
                  <c:v>481.26</c:v>
                </c:pt>
                <c:pt idx="14563">
                  <c:v>481.28</c:v>
                </c:pt>
                <c:pt idx="14564">
                  <c:v>481.3</c:v>
                </c:pt>
                <c:pt idx="14565">
                  <c:v>481.32</c:v>
                </c:pt>
                <c:pt idx="14566">
                  <c:v>481.34</c:v>
                </c:pt>
                <c:pt idx="14567">
                  <c:v>481.36</c:v>
                </c:pt>
                <c:pt idx="14568">
                  <c:v>481.38</c:v>
                </c:pt>
                <c:pt idx="14569">
                  <c:v>481.4</c:v>
                </c:pt>
                <c:pt idx="14570">
                  <c:v>481.42</c:v>
                </c:pt>
                <c:pt idx="14571">
                  <c:v>481.44</c:v>
                </c:pt>
                <c:pt idx="14572">
                  <c:v>481.46</c:v>
                </c:pt>
                <c:pt idx="14573">
                  <c:v>481.48</c:v>
                </c:pt>
                <c:pt idx="14574">
                  <c:v>481.5</c:v>
                </c:pt>
                <c:pt idx="14575">
                  <c:v>481.52</c:v>
                </c:pt>
                <c:pt idx="14576">
                  <c:v>481.54</c:v>
                </c:pt>
                <c:pt idx="14577">
                  <c:v>481.56</c:v>
                </c:pt>
                <c:pt idx="14578">
                  <c:v>481.58</c:v>
                </c:pt>
                <c:pt idx="14579">
                  <c:v>481.6</c:v>
                </c:pt>
                <c:pt idx="14580">
                  <c:v>481.62</c:v>
                </c:pt>
                <c:pt idx="14581">
                  <c:v>481.64</c:v>
                </c:pt>
                <c:pt idx="14582">
                  <c:v>481.66</c:v>
                </c:pt>
                <c:pt idx="14583">
                  <c:v>481.68</c:v>
                </c:pt>
                <c:pt idx="14584">
                  <c:v>481.7</c:v>
                </c:pt>
                <c:pt idx="14585">
                  <c:v>481.72</c:v>
                </c:pt>
                <c:pt idx="14586">
                  <c:v>481.74</c:v>
                </c:pt>
                <c:pt idx="14587">
                  <c:v>481.76</c:v>
                </c:pt>
                <c:pt idx="14588">
                  <c:v>481.78</c:v>
                </c:pt>
                <c:pt idx="14589">
                  <c:v>481.8</c:v>
                </c:pt>
                <c:pt idx="14590">
                  <c:v>481.82</c:v>
                </c:pt>
                <c:pt idx="14591">
                  <c:v>481.84</c:v>
                </c:pt>
                <c:pt idx="14592">
                  <c:v>481.86</c:v>
                </c:pt>
                <c:pt idx="14593">
                  <c:v>481.88</c:v>
                </c:pt>
                <c:pt idx="14594">
                  <c:v>481.9</c:v>
                </c:pt>
                <c:pt idx="14595">
                  <c:v>481.92</c:v>
                </c:pt>
                <c:pt idx="14596">
                  <c:v>481.94</c:v>
                </c:pt>
                <c:pt idx="14597">
                  <c:v>481.96</c:v>
                </c:pt>
                <c:pt idx="14598">
                  <c:v>481.98</c:v>
                </c:pt>
                <c:pt idx="14599">
                  <c:v>482</c:v>
                </c:pt>
                <c:pt idx="14600">
                  <c:v>482.02</c:v>
                </c:pt>
                <c:pt idx="14601">
                  <c:v>482.04</c:v>
                </c:pt>
                <c:pt idx="14602">
                  <c:v>482.06</c:v>
                </c:pt>
                <c:pt idx="14603">
                  <c:v>482.08</c:v>
                </c:pt>
                <c:pt idx="14604">
                  <c:v>482.1</c:v>
                </c:pt>
                <c:pt idx="14605">
                  <c:v>482.12</c:v>
                </c:pt>
                <c:pt idx="14606">
                  <c:v>482.14</c:v>
                </c:pt>
                <c:pt idx="14607">
                  <c:v>482.16</c:v>
                </c:pt>
                <c:pt idx="14608">
                  <c:v>482.18</c:v>
                </c:pt>
                <c:pt idx="14609">
                  <c:v>482.2</c:v>
                </c:pt>
                <c:pt idx="14610">
                  <c:v>482.22</c:v>
                </c:pt>
                <c:pt idx="14611">
                  <c:v>482.24</c:v>
                </c:pt>
                <c:pt idx="14612">
                  <c:v>482.26</c:v>
                </c:pt>
                <c:pt idx="14613">
                  <c:v>482.28</c:v>
                </c:pt>
                <c:pt idx="14614">
                  <c:v>482.3</c:v>
                </c:pt>
                <c:pt idx="14615">
                  <c:v>482.32</c:v>
                </c:pt>
                <c:pt idx="14616">
                  <c:v>482.34</c:v>
                </c:pt>
                <c:pt idx="14617">
                  <c:v>482.36</c:v>
                </c:pt>
                <c:pt idx="14618">
                  <c:v>482.38</c:v>
                </c:pt>
                <c:pt idx="14619">
                  <c:v>482.4</c:v>
                </c:pt>
                <c:pt idx="14620">
                  <c:v>482.42</c:v>
                </c:pt>
                <c:pt idx="14621">
                  <c:v>482.44</c:v>
                </c:pt>
                <c:pt idx="14622">
                  <c:v>482.46</c:v>
                </c:pt>
                <c:pt idx="14623">
                  <c:v>482.48</c:v>
                </c:pt>
                <c:pt idx="14624">
                  <c:v>482.5</c:v>
                </c:pt>
                <c:pt idx="14625">
                  <c:v>482.52</c:v>
                </c:pt>
                <c:pt idx="14626">
                  <c:v>482.54</c:v>
                </c:pt>
                <c:pt idx="14627">
                  <c:v>482.56</c:v>
                </c:pt>
                <c:pt idx="14628">
                  <c:v>482.58</c:v>
                </c:pt>
                <c:pt idx="14629">
                  <c:v>482.6</c:v>
                </c:pt>
                <c:pt idx="14630">
                  <c:v>482.62</c:v>
                </c:pt>
                <c:pt idx="14631">
                  <c:v>482.64</c:v>
                </c:pt>
                <c:pt idx="14632">
                  <c:v>482.66</c:v>
                </c:pt>
                <c:pt idx="14633">
                  <c:v>482.68</c:v>
                </c:pt>
                <c:pt idx="14634">
                  <c:v>482.7</c:v>
                </c:pt>
                <c:pt idx="14635">
                  <c:v>482.72</c:v>
                </c:pt>
                <c:pt idx="14636">
                  <c:v>482.74</c:v>
                </c:pt>
                <c:pt idx="14637">
                  <c:v>482.76</c:v>
                </c:pt>
                <c:pt idx="14638">
                  <c:v>482.78</c:v>
                </c:pt>
                <c:pt idx="14639">
                  <c:v>482.8</c:v>
                </c:pt>
                <c:pt idx="14640">
                  <c:v>482.82</c:v>
                </c:pt>
                <c:pt idx="14641">
                  <c:v>482.84</c:v>
                </c:pt>
                <c:pt idx="14642">
                  <c:v>482.86</c:v>
                </c:pt>
                <c:pt idx="14643">
                  <c:v>482.88</c:v>
                </c:pt>
                <c:pt idx="14644">
                  <c:v>482.9</c:v>
                </c:pt>
                <c:pt idx="14645">
                  <c:v>482.92</c:v>
                </c:pt>
                <c:pt idx="14646">
                  <c:v>482.94</c:v>
                </c:pt>
                <c:pt idx="14647">
                  <c:v>482.96</c:v>
                </c:pt>
                <c:pt idx="14648">
                  <c:v>482.98</c:v>
                </c:pt>
                <c:pt idx="14649">
                  <c:v>483</c:v>
                </c:pt>
                <c:pt idx="14650">
                  <c:v>483.02</c:v>
                </c:pt>
                <c:pt idx="14651">
                  <c:v>483.04</c:v>
                </c:pt>
                <c:pt idx="14652">
                  <c:v>483.06</c:v>
                </c:pt>
                <c:pt idx="14653">
                  <c:v>483.08</c:v>
                </c:pt>
                <c:pt idx="14654">
                  <c:v>483.1</c:v>
                </c:pt>
                <c:pt idx="14655">
                  <c:v>483.12</c:v>
                </c:pt>
                <c:pt idx="14656">
                  <c:v>483.14</c:v>
                </c:pt>
                <c:pt idx="14657">
                  <c:v>483.16</c:v>
                </c:pt>
                <c:pt idx="14658">
                  <c:v>483.18</c:v>
                </c:pt>
                <c:pt idx="14659">
                  <c:v>483.2</c:v>
                </c:pt>
                <c:pt idx="14660">
                  <c:v>483.22</c:v>
                </c:pt>
                <c:pt idx="14661">
                  <c:v>483.24</c:v>
                </c:pt>
                <c:pt idx="14662">
                  <c:v>483.26</c:v>
                </c:pt>
                <c:pt idx="14663">
                  <c:v>483.28</c:v>
                </c:pt>
                <c:pt idx="14664">
                  <c:v>483.3</c:v>
                </c:pt>
                <c:pt idx="14665">
                  <c:v>483.32</c:v>
                </c:pt>
                <c:pt idx="14666">
                  <c:v>483.34</c:v>
                </c:pt>
                <c:pt idx="14667">
                  <c:v>483.36</c:v>
                </c:pt>
                <c:pt idx="14668">
                  <c:v>483.38</c:v>
                </c:pt>
                <c:pt idx="14669">
                  <c:v>483.4</c:v>
                </c:pt>
                <c:pt idx="14670">
                  <c:v>483.42</c:v>
                </c:pt>
                <c:pt idx="14671">
                  <c:v>483.44</c:v>
                </c:pt>
                <c:pt idx="14672">
                  <c:v>483.46</c:v>
                </c:pt>
                <c:pt idx="14673">
                  <c:v>483.48</c:v>
                </c:pt>
                <c:pt idx="14674">
                  <c:v>483.5</c:v>
                </c:pt>
                <c:pt idx="14675">
                  <c:v>483.52</c:v>
                </c:pt>
                <c:pt idx="14676">
                  <c:v>483.54</c:v>
                </c:pt>
                <c:pt idx="14677">
                  <c:v>483.56</c:v>
                </c:pt>
                <c:pt idx="14678">
                  <c:v>483.58</c:v>
                </c:pt>
                <c:pt idx="14679">
                  <c:v>483.6</c:v>
                </c:pt>
                <c:pt idx="14680">
                  <c:v>483.62</c:v>
                </c:pt>
                <c:pt idx="14681">
                  <c:v>483.64</c:v>
                </c:pt>
                <c:pt idx="14682">
                  <c:v>483.66</c:v>
                </c:pt>
                <c:pt idx="14683">
                  <c:v>483.68</c:v>
                </c:pt>
                <c:pt idx="14684">
                  <c:v>483.7</c:v>
                </c:pt>
                <c:pt idx="14685">
                  <c:v>483.72</c:v>
                </c:pt>
                <c:pt idx="14686">
                  <c:v>483.74</c:v>
                </c:pt>
                <c:pt idx="14687">
                  <c:v>483.76</c:v>
                </c:pt>
                <c:pt idx="14688">
                  <c:v>483.78</c:v>
                </c:pt>
                <c:pt idx="14689">
                  <c:v>483.8</c:v>
                </c:pt>
                <c:pt idx="14690">
                  <c:v>483.82</c:v>
                </c:pt>
                <c:pt idx="14691">
                  <c:v>483.84</c:v>
                </c:pt>
                <c:pt idx="14692">
                  <c:v>483.86</c:v>
                </c:pt>
                <c:pt idx="14693">
                  <c:v>483.88</c:v>
                </c:pt>
                <c:pt idx="14694">
                  <c:v>483.9</c:v>
                </c:pt>
                <c:pt idx="14695">
                  <c:v>483.92</c:v>
                </c:pt>
                <c:pt idx="14696">
                  <c:v>483.94</c:v>
                </c:pt>
                <c:pt idx="14697">
                  <c:v>483.96</c:v>
                </c:pt>
                <c:pt idx="14698">
                  <c:v>483.98</c:v>
                </c:pt>
                <c:pt idx="14699">
                  <c:v>484</c:v>
                </c:pt>
                <c:pt idx="14700">
                  <c:v>484.02</c:v>
                </c:pt>
                <c:pt idx="14701">
                  <c:v>484.04</c:v>
                </c:pt>
                <c:pt idx="14702">
                  <c:v>484.06</c:v>
                </c:pt>
                <c:pt idx="14703">
                  <c:v>484.08</c:v>
                </c:pt>
                <c:pt idx="14704">
                  <c:v>484.1</c:v>
                </c:pt>
                <c:pt idx="14705">
                  <c:v>484.12</c:v>
                </c:pt>
                <c:pt idx="14706">
                  <c:v>484.14</c:v>
                </c:pt>
                <c:pt idx="14707">
                  <c:v>484.16</c:v>
                </c:pt>
                <c:pt idx="14708">
                  <c:v>484.18</c:v>
                </c:pt>
                <c:pt idx="14709">
                  <c:v>484.2</c:v>
                </c:pt>
                <c:pt idx="14710">
                  <c:v>484.22</c:v>
                </c:pt>
                <c:pt idx="14711">
                  <c:v>484.24</c:v>
                </c:pt>
                <c:pt idx="14712">
                  <c:v>484.26</c:v>
                </c:pt>
                <c:pt idx="14713">
                  <c:v>484.28</c:v>
                </c:pt>
                <c:pt idx="14714">
                  <c:v>484.3</c:v>
                </c:pt>
                <c:pt idx="14715">
                  <c:v>484.32</c:v>
                </c:pt>
                <c:pt idx="14716">
                  <c:v>484.34</c:v>
                </c:pt>
                <c:pt idx="14717">
                  <c:v>484.36</c:v>
                </c:pt>
                <c:pt idx="14718">
                  <c:v>484.38</c:v>
                </c:pt>
                <c:pt idx="14719">
                  <c:v>484.4</c:v>
                </c:pt>
                <c:pt idx="14720">
                  <c:v>484.42</c:v>
                </c:pt>
                <c:pt idx="14721">
                  <c:v>484.44</c:v>
                </c:pt>
                <c:pt idx="14722">
                  <c:v>484.46</c:v>
                </c:pt>
                <c:pt idx="14723">
                  <c:v>484.48</c:v>
                </c:pt>
                <c:pt idx="14724">
                  <c:v>484.5</c:v>
                </c:pt>
                <c:pt idx="14725">
                  <c:v>484.52</c:v>
                </c:pt>
                <c:pt idx="14726">
                  <c:v>484.54</c:v>
                </c:pt>
                <c:pt idx="14727">
                  <c:v>484.56</c:v>
                </c:pt>
                <c:pt idx="14728">
                  <c:v>484.58</c:v>
                </c:pt>
                <c:pt idx="14729">
                  <c:v>484.6</c:v>
                </c:pt>
                <c:pt idx="14730">
                  <c:v>484.62</c:v>
                </c:pt>
                <c:pt idx="14731">
                  <c:v>484.64</c:v>
                </c:pt>
                <c:pt idx="14732">
                  <c:v>484.66</c:v>
                </c:pt>
                <c:pt idx="14733">
                  <c:v>484.68</c:v>
                </c:pt>
                <c:pt idx="14734">
                  <c:v>484.7</c:v>
                </c:pt>
                <c:pt idx="14735">
                  <c:v>484.72</c:v>
                </c:pt>
                <c:pt idx="14736">
                  <c:v>484.74</c:v>
                </c:pt>
                <c:pt idx="14737">
                  <c:v>484.76</c:v>
                </c:pt>
                <c:pt idx="14738">
                  <c:v>484.78</c:v>
                </c:pt>
                <c:pt idx="14739">
                  <c:v>484.8</c:v>
                </c:pt>
                <c:pt idx="14740">
                  <c:v>484.82</c:v>
                </c:pt>
                <c:pt idx="14741">
                  <c:v>484.84</c:v>
                </c:pt>
                <c:pt idx="14742">
                  <c:v>484.86</c:v>
                </c:pt>
                <c:pt idx="14743">
                  <c:v>484.88</c:v>
                </c:pt>
                <c:pt idx="14744">
                  <c:v>484.9</c:v>
                </c:pt>
                <c:pt idx="14745">
                  <c:v>484.92</c:v>
                </c:pt>
                <c:pt idx="14746">
                  <c:v>484.94</c:v>
                </c:pt>
                <c:pt idx="14747">
                  <c:v>484.96</c:v>
                </c:pt>
                <c:pt idx="14748">
                  <c:v>484.98</c:v>
                </c:pt>
                <c:pt idx="14749">
                  <c:v>485</c:v>
                </c:pt>
                <c:pt idx="14750">
                  <c:v>485.02</c:v>
                </c:pt>
                <c:pt idx="14751">
                  <c:v>485.04</c:v>
                </c:pt>
                <c:pt idx="14752">
                  <c:v>485.06</c:v>
                </c:pt>
                <c:pt idx="14753">
                  <c:v>485.08</c:v>
                </c:pt>
                <c:pt idx="14754">
                  <c:v>485.1</c:v>
                </c:pt>
                <c:pt idx="14755">
                  <c:v>485.12</c:v>
                </c:pt>
                <c:pt idx="14756">
                  <c:v>485.14</c:v>
                </c:pt>
                <c:pt idx="14757">
                  <c:v>485.16</c:v>
                </c:pt>
                <c:pt idx="14758">
                  <c:v>485.18</c:v>
                </c:pt>
                <c:pt idx="14759">
                  <c:v>485.2</c:v>
                </c:pt>
                <c:pt idx="14760">
                  <c:v>485.22</c:v>
                </c:pt>
                <c:pt idx="14761">
                  <c:v>485.24</c:v>
                </c:pt>
                <c:pt idx="14762">
                  <c:v>485.26</c:v>
                </c:pt>
                <c:pt idx="14763">
                  <c:v>485.28</c:v>
                </c:pt>
                <c:pt idx="14764">
                  <c:v>485.3</c:v>
                </c:pt>
                <c:pt idx="14765">
                  <c:v>485.32</c:v>
                </c:pt>
                <c:pt idx="14766">
                  <c:v>485.34</c:v>
                </c:pt>
                <c:pt idx="14767">
                  <c:v>485.36</c:v>
                </c:pt>
                <c:pt idx="14768">
                  <c:v>485.38</c:v>
                </c:pt>
                <c:pt idx="14769">
                  <c:v>485.4</c:v>
                </c:pt>
                <c:pt idx="14770">
                  <c:v>485.42</c:v>
                </c:pt>
                <c:pt idx="14771">
                  <c:v>485.44</c:v>
                </c:pt>
                <c:pt idx="14772">
                  <c:v>485.46</c:v>
                </c:pt>
                <c:pt idx="14773">
                  <c:v>485.48</c:v>
                </c:pt>
                <c:pt idx="14774">
                  <c:v>485.5</c:v>
                </c:pt>
                <c:pt idx="14775">
                  <c:v>485.52</c:v>
                </c:pt>
                <c:pt idx="14776">
                  <c:v>485.54</c:v>
                </c:pt>
                <c:pt idx="14777">
                  <c:v>485.56</c:v>
                </c:pt>
                <c:pt idx="14778">
                  <c:v>485.58</c:v>
                </c:pt>
                <c:pt idx="14779">
                  <c:v>485.6</c:v>
                </c:pt>
                <c:pt idx="14780">
                  <c:v>485.62</c:v>
                </c:pt>
                <c:pt idx="14781">
                  <c:v>485.64</c:v>
                </c:pt>
                <c:pt idx="14782">
                  <c:v>485.66</c:v>
                </c:pt>
                <c:pt idx="14783">
                  <c:v>485.68</c:v>
                </c:pt>
                <c:pt idx="14784">
                  <c:v>485.7</c:v>
                </c:pt>
                <c:pt idx="14785">
                  <c:v>485.72</c:v>
                </c:pt>
                <c:pt idx="14786">
                  <c:v>485.74</c:v>
                </c:pt>
                <c:pt idx="14787">
                  <c:v>485.76</c:v>
                </c:pt>
                <c:pt idx="14788">
                  <c:v>485.78</c:v>
                </c:pt>
                <c:pt idx="14789">
                  <c:v>485.8</c:v>
                </c:pt>
                <c:pt idx="14790">
                  <c:v>485.82</c:v>
                </c:pt>
                <c:pt idx="14791">
                  <c:v>485.84</c:v>
                </c:pt>
                <c:pt idx="14792">
                  <c:v>485.86</c:v>
                </c:pt>
                <c:pt idx="14793">
                  <c:v>485.88</c:v>
                </c:pt>
                <c:pt idx="14794">
                  <c:v>485.9</c:v>
                </c:pt>
                <c:pt idx="14795">
                  <c:v>485.92</c:v>
                </c:pt>
                <c:pt idx="14796">
                  <c:v>485.94</c:v>
                </c:pt>
                <c:pt idx="14797">
                  <c:v>485.96</c:v>
                </c:pt>
                <c:pt idx="14798">
                  <c:v>485.98</c:v>
                </c:pt>
                <c:pt idx="14799">
                  <c:v>486</c:v>
                </c:pt>
                <c:pt idx="14800">
                  <c:v>486.02</c:v>
                </c:pt>
                <c:pt idx="14801">
                  <c:v>486.04</c:v>
                </c:pt>
                <c:pt idx="14802">
                  <c:v>486.06</c:v>
                </c:pt>
                <c:pt idx="14803">
                  <c:v>486.08</c:v>
                </c:pt>
                <c:pt idx="14804">
                  <c:v>486.1</c:v>
                </c:pt>
                <c:pt idx="14805">
                  <c:v>486.12</c:v>
                </c:pt>
                <c:pt idx="14806">
                  <c:v>486.14</c:v>
                </c:pt>
                <c:pt idx="14807">
                  <c:v>486.16</c:v>
                </c:pt>
                <c:pt idx="14808">
                  <c:v>486.18</c:v>
                </c:pt>
                <c:pt idx="14809">
                  <c:v>486.2</c:v>
                </c:pt>
                <c:pt idx="14810">
                  <c:v>486.22</c:v>
                </c:pt>
                <c:pt idx="14811">
                  <c:v>486.24</c:v>
                </c:pt>
                <c:pt idx="14812">
                  <c:v>486.26</c:v>
                </c:pt>
                <c:pt idx="14813">
                  <c:v>486.28</c:v>
                </c:pt>
                <c:pt idx="14814">
                  <c:v>486.3</c:v>
                </c:pt>
                <c:pt idx="14815">
                  <c:v>486.32</c:v>
                </c:pt>
                <c:pt idx="14816">
                  <c:v>486.34</c:v>
                </c:pt>
                <c:pt idx="14817">
                  <c:v>486.36</c:v>
                </c:pt>
                <c:pt idx="14818">
                  <c:v>486.38</c:v>
                </c:pt>
                <c:pt idx="14819">
                  <c:v>486.4</c:v>
                </c:pt>
                <c:pt idx="14820">
                  <c:v>486.42</c:v>
                </c:pt>
                <c:pt idx="14821">
                  <c:v>486.44</c:v>
                </c:pt>
                <c:pt idx="14822">
                  <c:v>486.46</c:v>
                </c:pt>
                <c:pt idx="14823">
                  <c:v>486.48</c:v>
                </c:pt>
                <c:pt idx="14824">
                  <c:v>486.5</c:v>
                </c:pt>
                <c:pt idx="14825">
                  <c:v>486.52</c:v>
                </c:pt>
                <c:pt idx="14826">
                  <c:v>486.54</c:v>
                </c:pt>
                <c:pt idx="14827">
                  <c:v>486.56</c:v>
                </c:pt>
                <c:pt idx="14828">
                  <c:v>486.58</c:v>
                </c:pt>
                <c:pt idx="14829">
                  <c:v>486.6</c:v>
                </c:pt>
                <c:pt idx="14830">
                  <c:v>486.62</c:v>
                </c:pt>
                <c:pt idx="14831">
                  <c:v>486.64</c:v>
                </c:pt>
                <c:pt idx="14832">
                  <c:v>486.66</c:v>
                </c:pt>
                <c:pt idx="14833">
                  <c:v>486.68</c:v>
                </c:pt>
                <c:pt idx="14834">
                  <c:v>486.7</c:v>
                </c:pt>
                <c:pt idx="14835">
                  <c:v>486.72</c:v>
                </c:pt>
                <c:pt idx="14836">
                  <c:v>486.74</c:v>
                </c:pt>
                <c:pt idx="14837">
                  <c:v>486.76</c:v>
                </c:pt>
                <c:pt idx="14838">
                  <c:v>486.78</c:v>
                </c:pt>
                <c:pt idx="14839">
                  <c:v>486.8</c:v>
                </c:pt>
                <c:pt idx="14840">
                  <c:v>486.82</c:v>
                </c:pt>
                <c:pt idx="14841">
                  <c:v>486.84</c:v>
                </c:pt>
                <c:pt idx="14842">
                  <c:v>486.86</c:v>
                </c:pt>
                <c:pt idx="14843">
                  <c:v>486.88</c:v>
                </c:pt>
                <c:pt idx="14844">
                  <c:v>486.9</c:v>
                </c:pt>
                <c:pt idx="14845">
                  <c:v>486.92</c:v>
                </c:pt>
                <c:pt idx="14846">
                  <c:v>486.94</c:v>
                </c:pt>
                <c:pt idx="14847">
                  <c:v>486.96</c:v>
                </c:pt>
                <c:pt idx="14848">
                  <c:v>486.98</c:v>
                </c:pt>
                <c:pt idx="14849">
                  <c:v>487</c:v>
                </c:pt>
                <c:pt idx="14850">
                  <c:v>487.02</c:v>
                </c:pt>
                <c:pt idx="14851">
                  <c:v>487.04</c:v>
                </c:pt>
                <c:pt idx="14852">
                  <c:v>487.06</c:v>
                </c:pt>
                <c:pt idx="14853">
                  <c:v>487.08</c:v>
                </c:pt>
                <c:pt idx="14854">
                  <c:v>487.1</c:v>
                </c:pt>
                <c:pt idx="14855">
                  <c:v>487.12</c:v>
                </c:pt>
                <c:pt idx="14856">
                  <c:v>487.14</c:v>
                </c:pt>
                <c:pt idx="14857">
                  <c:v>487.16</c:v>
                </c:pt>
                <c:pt idx="14858">
                  <c:v>487.18</c:v>
                </c:pt>
                <c:pt idx="14859">
                  <c:v>487.2</c:v>
                </c:pt>
                <c:pt idx="14860">
                  <c:v>487.22</c:v>
                </c:pt>
                <c:pt idx="14861">
                  <c:v>487.24</c:v>
                </c:pt>
                <c:pt idx="14862">
                  <c:v>487.26</c:v>
                </c:pt>
                <c:pt idx="14863">
                  <c:v>487.28</c:v>
                </c:pt>
                <c:pt idx="14864">
                  <c:v>487.3</c:v>
                </c:pt>
                <c:pt idx="14865">
                  <c:v>487.32</c:v>
                </c:pt>
                <c:pt idx="14866">
                  <c:v>487.34</c:v>
                </c:pt>
                <c:pt idx="14867">
                  <c:v>487.36</c:v>
                </c:pt>
                <c:pt idx="14868">
                  <c:v>487.38</c:v>
                </c:pt>
                <c:pt idx="14869">
                  <c:v>487.4</c:v>
                </c:pt>
                <c:pt idx="14870">
                  <c:v>487.42</c:v>
                </c:pt>
                <c:pt idx="14871">
                  <c:v>487.44</c:v>
                </c:pt>
                <c:pt idx="14872">
                  <c:v>487.46</c:v>
                </c:pt>
                <c:pt idx="14873">
                  <c:v>487.48</c:v>
                </c:pt>
                <c:pt idx="14874">
                  <c:v>487.5</c:v>
                </c:pt>
                <c:pt idx="14875">
                  <c:v>487.52</c:v>
                </c:pt>
                <c:pt idx="14876">
                  <c:v>487.54</c:v>
                </c:pt>
                <c:pt idx="14877">
                  <c:v>487.56</c:v>
                </c:pt>
                <c:pt idx="14878">
                  <c:v>487.58</c:v>
                </c:pt>
                <c:pt idx="14879">
                  <c:v>487.6</c:v>
                </c:pt>
                <c:pt idx="14880">
                  <c:v>487.62</c:v>
                </c:pt>
                <c:pt idx="14881">
                  <c:v>487.64</c:v>
                </c:pt>
                <c:pt idx="14882">
                  <c:v>487.66</c:v>
                </c:pt>
                <c:pt idx="14883">
                  <c:v>487.68</c:v>
                </c:pt>
                <c:pt idx="14884">
                  <c:v>487.7</c:v>
                </c:pt>
                <c:pt idx="14885">
                  <c:v>487.72</c:v>
                </c:pt>
                <c:pt idx="14886">
                  <c:v>487.74</c:v>
                </c:pt>
                <c:pt idx="14887">
                  <c:v>487.76</c:v>
                </c:pt>
                <c:pt idx="14888">
                  <c:v>487.78</c:v>
                </c:pt>
                <c:pt idx="14889">
                  <c:v>487.8</c:v>
                </c:pt>
                <c:pt idx="14890">
                  <c:v>487.82</c:v>
                </c:pt>
                <c:pt idx="14891">
                  <c:v>487.84</c:v>
                </c:pt>
                <c:pt idx="14892">
                  <c:v>487.86</c:v>
                </c:pt>
                <c:pt idx="14893">
                  <c:v>487.88</c:v>
                </c:pt>
                <c:pt idx="14894">
                  <c:v>487.9</c:v>
                </c:pt>
                <c:pt idx="14895">
                  <c:v>487.92</c:v>
                </c:pt>
                <c:pt idx="14896">
                  <c:v>487.94</c:v>
                </c:pt>
                <c:pt idx="14897">
                  <c:v>487.96</c:v>
                </c:pt>
                <c:pt idx="14898">
                  <c:v>487.98</c:v>
                </c:pt>
                <c:pt idx="14899">
                  <c:v>488</c:v>
                </c:pt>
                <c:pt idx="14900">
                  <c:v>488.02</c:v>
                </c:pt>
                <c:pt idx="14901">
                  <c:v>488.04</c:v>
                </c:pt>
                <c:pt idx="14902">
                  <c:v>488.06</c:v>
                </c:pt>
                <c:pt idx="14903">
                  <c:v>488.08</c:v>
                </c:pt>
                <c:pt idx="14904">
                  <c:v>488.1</c:v>
                </c:pt>
                <c:pt idx="14905">
                  <c:v>488.12</c:v>
                </c:pt>
                <c:pt idx="14906">
                  <c:v>488.14</c:v>
                </c:pt>
                <c:pt idx="14907">
                  <c:v>488.16</c:v>
                </c:pt>
                <c:pt idx="14908">
                  <c:v>488.18</c:v>
                </c:pt>
                <c:pt idx="14909">
                  <c:v>488.2</c:v>
                </c:pt>
                <c:pt idx="14910">
                  <c:v>488.22</c:v>
                </c:pt>
                <c:pt idx="14911">
                  <c:v>488.24</c:v>
                </c:pt>
                <c:pt idx="14912">
                  <c:v>488.26</c:v>
                </c:pt>
                <c:pt idx="14913">
                  <c:v>488.28</c:v>
                </c:pt>
                <c:pt idx="14914">
                  <c:v>488.3</c:v>
                </c:pt>
                <c:pt idx="14915">
                  <c:v>488.32</c:v>
                </c:pt>
                <c:pt idx="14916">
                  <c:v>488.34</c:v>
                </c:pt>
                <c:pt idx="14917">
                  <c:v>488.36</c:v>
                </c:pt>
                <c:pt idx="14918">
                  <c:v>488.38</c:v>
                </c:pt>
                <c:pt idx="14919">
                  <c:v>488.4</c:v>
                </c:pt>
                <c:pt idx="14920">
                  <c:v>488.42</c:v>
                </c:pt>
                <c:pt idx="14921">
                  <c:v>488.44</c:v>
                </c:pt>
                <c:pt idx="14922">
                  <c:v>488.46</c:v>
                </c:pt>
                <c:pt idx="14923">
                  <c:v>488.48</c:v>
                </c:pt>
                <c:pt idx="14924">
                  <c:v>488.5</c:v>
                </c:pt>
                <c:pt idx="14925">
                  <c:v>488.52</c:v>
                </c:pt>
                <c:pt idx="14926">
                  <c:v>488.54</c:v>
                </c:pt>
                <c:pt idx="14927">
                  <c:v>488.56</c:v>
                </c:pt>
                <c:pt idx="14928">
                  <c:v>488.58</c:v>
                </c:pt>
                <c:pt idx="14929">
                  <c:v>488.6</c:v>
                </c:pt>
                <c:pt idx="14930">
                  <c:v>488.62</c:v>
                </c:pt>
                <c:pt idx="14931">
                  <c:v>488.64</c:v>
                </c:pt>
                <c:pt idx="14932">
                  <c:v>488.66</c:v>
                </c:pt>
                <c:pt idx="14933">
                  <c:v>488.68</c:v>
                </c:pt>
                <c:pt idx="14934">
                  <c:v>488.7</c:v>
                </c:pt>
                <c:pt idx="14935">
                  <c:v>488.72</c:v>
                </c:pt>
                <c:pt idx="14936">
                  <c:v>488.74</c:v>
                </c:pt>
                <c:pt idx="14937">
                  <c:v>488.76</c:v>
                </c:pt>
                <c:pt idx="14938">
                  <c:v>488.78</c:v>
                </c:pt>
                <c:pt idx="14939">
                  <c:v>488.8</c:v>
                </c:pt>
                <c:pt idx="14940">
                  <c:v>488.82</c:v>
                </c:pt>
                <c:pt idx="14941">
                  <c:v>488.84</c:v>
                </c:pt>
                <c:pt idx="14942">
                  <c:v>488.86</c:v>
                </c:pt>
                <c:pt idx="14943">
                  <c:v>488.88</c:v>
                </c:pt>
                <c:pt idx="14944">
                  <c:v>488.9</c:v>
                </c:pt>
                <c:pt idx="14945">
                  <c:v>488.92</c:v>
                </c:pt>
                <c:pt idx="14946">
                  <c:v>488.94</c:v>
                </c:pt>
                <c:pt idx="14947">
                  <c:v>488.96</c:v>
                </c:pt>
                <c:pt idx="14948">
                  <c:v>488.98</c:v>
                </c:pt>
                <c:pt idx="14949">
                  <c:v>489</c:v>
                </c:pt>
                <c:pt idx="14950">
                  <c:v>489.02</c:v>
                </c:pt>
                <c:pt idx="14951">
                  <c:v>489.04</c:v>
                </c:pt>
                <c:pt idx="14952">
                  <c:v>489.06</c:v>
                </c:pt>
                <c:pt idx="14953">
                  <c:v>489.08</c:v>
                </c:pt>
                <c:pt idx="14954">
                  <c:v>489.1</c:v>
                </c:pt>
                <c:pt idx="14955">
                  <c:v>489.12</c:v>
                </c:pt>
                <c:pt idx="14956">
                  <c:v>489.14</c:v>
                </c:pt>
                <c:pt idx="14957">
                  <c:v>489.16</c:v>
                </c:pt>
                <c:pt idx="14958">
                  <c:v>489.18</c:v>
                </c:pt>
                <c:pt idx="14959">
                  <c:v>489.2</c:v>
                </c:pt>
                <c:pt idx="14960">
                  <c:v>489.22</c:v>
                </c:pt>
                <c:pt idx="14961">
                  <c:v>489.24</c:v>
                </c:pt>
                <c:pt idx="14962">
                  <c:v>489.26</c:v>
                </c:pt>
                <c:pt idx="14963">
                  <c:v>489.28</c:v>
                </c:pt>
                <c:pt idx="14964">
                  <c:v>489.3</c:v>
                </c:pt>
                <c:pt idx="14965">
                  <c:v>489.32</c:v>
                </c:pt>
                <c:pt idx="14966">
                  <c:v>489.34</c:v>
                </c:pt>
                <c:pt idx="14967">
                  <c:v>489.36</c:v>
                </c:pt>
                <c:pt idx="14968">
                  <c:v>489.38</c:v>
                </c:pt>
                <c:pt idx="14969">
                  <c:v>489.4</c:v>
                </c:pt>
                <c:pt idx="14970">
                  <c:v>489.42</c:v>
                </c:pt>
                <c:pt idx="14971">
                  <c:v>489.44</c:v>
                </c:pt>
                <c:pt idx="14972">
                  <c:v>489.46</c:v>
                </c:pt>
                <c:pt idx="14973">
                  <c:v>489.48</c:v>
                </c:pt>
                <c:pt idx="14974">
                  <c:v>489.5</c:v>
                </c:pt>
                <c:pt idx="14975">
                  <c:v>489.52</c:v>
                </c:pt>
                <c:pt idx="14976">
                  <c:v>489.54</c:v>
                </c:pt>
                <c:pt idx="14977">
                  <c:v>489.56</c:v>
                </c:pt>
                <c:pt idx="14978">
                  <c:v>489.58</c:v>
                </c:pt>
                <c:pt idx="14979">
                  <c:v>489.6</c:v>
                </c:pt>
                <c:pt idx="14980">
                  <c:v>489.62</c:v>
                </c:pt>
                <c:pt idx="14981">
                  <c:v>489.64</c:v>
                </c:pt>
                <c:pt idx="14982">
                  <c:v>489.66</c:v>
                </c:pt>
                <c:pt idx="14983">
                  <c:v>489.68</c:v>
                </c:pt>
                <c:pt idx="14984">
                  <c:v>489.7</c:v>
                </c:pt>
                <c:pt idx="14985">
                  <c:v>489.72</c:v>
                </c:pt>
                <c:pt idx="14986">
                  <c:v>489.74</c:v>
                </c:pt>
                <c:pt idx="14987">
                  <c:v>489.76</c:v>
                </c:pt>
                <c:pt idx="14988">
                  <c:v>489.78</c:v>
                </c:pt>
                <c:pt idx="14989">
                  <c:v>489.8</c:v>
                </c:pt>
                <c:pt idx="14990">
                  <c:v>489.82</c:v>
                </c:pt>
                <c:pt idx="14991">
                  <c:v>489.84</c:v>
                </c:pt>
                <c:pt idx="14992">
                  <c:v>489.86</c:v>
                </c:pt>
                <c:pt idx="14993">
                  <c:v>489.88</c:v>
                </c:pt>
                <c:pt idx="14994">
                  <c:v>489.9</c:v>
                </c:pt>
                <c:pt idx="14995">
                  <c:v>489.92</c:v>
                </c:pt>
                <c:pt idx="14996">
                  <c:v>489.94</c:v>
                </c:pt>
                <c:pt idx="14997">
                  <c:v>489.96</c:v>
                </c:pt>
                <c:pt idx="14998">
                  <c:v>489.98</c:v>
                </c:pt>
                <c:pt idx="14999">
                  <c:v>490</c:v>
                </c:pt>
                <c:pt idx="15000">
                  <c:v>490.02</c:v>
                </c:pt>
                <c:pt idx="15001">
                  <c:v>490.04</c:v>
                </c:pt>
                <c:pt idx="15002">
                  <c:v>490.06</c:v>
                </c:pt>
                <c:pt idx="15003">
                  <c:v>490.08</c:v>
                </c:pt>
                <c:pt idx="15004">
                  <c:v>490.1</c:v>
                </c:pt>
                <c:pt idx="15005">
                  <c:v>490.12</c:v>
                </c:pt>
                <c:pt idx="15006">
                  <c:v>490.14</c:v>
                </c:pt>
                <c:pt idx="15007">
                  <c:v>490.16</c:v>
                </c:pt>
                <c:pt idx="15008">
                  <c:v>490.18</c:v>
                </c:pt>
                <c:pt idx="15009">
                  <c:v>490.2</c:v>
                </c:pt>
                <c:pt idx="15010">
                  <c:v>490.22</c:v>
                </c:pt>
                <c:pt idx="15011">
                  <c:v>490.24</c:v>
                </c:pt>
                <c:pt idx="15012">
                  <c:v>490.26</c:v>
                </c:pt>
                <c:pt idx="15013">
                  <c:v>490.28</c:v>
                </c:pt>
                <c:pt idx="15014">
                  <c:v>490.3</c:v>
                </c:pt>
                <c:pt idx="15015">
                  <c:v>490.32</c:v>
                </c:pt>
                <c:pt idx="15016">
                  <c:v>490.34</c:v>
                </c:pt>
                <c:pt idx="15017">
                  <c:v>490.36</c:v>
                </c:pt>
                <c:pt idx="15018">
                  <c:v>490.38</c:v>
                </c:pt>
                <c:pt idx="15019">
                  <c:v>490.4</c:v>
                </c:pt>
                <c:pt idx="15020">
                  <c:v>490.42</c:v>
                </c:pt>
                <c:pt idx="15021">
                  <c:v>490.44</c:v>
                </c:pt>
                <c:pt idx="15022">
                  <c:v>490.46</c:v>
                </c:pt>
                <c:pt idx="15023">
                  <c:v>490.48</c:v>
                </c:pt>
                <c:pt idx="15024">
                  <c:v>490.5</c:v>
                </c:pt>
                <c:pt idx="15025">
                  <c:v>490.52</c:v>
                </c:pt>
                <c:pt idx="15026">
                  <c:v>490.54</c:v>
                </c:pt>
                <c:pt idx="15027">
                  <c:v>490.56</c:v>
                </c:pt>
                <c:pt idx="15028">
                  <c:v>490.58</c:v>
                </c:pt>
                <c:pt idx="15029">
                  <c:v>490.6</c:v>
                </c:pt>
                <c:pt idx="15030">
                  <c:v>490.62</c:v>
                </c:pt>
                <c:pt idx="15031">
                  <c:v>490.64</c:v>
                </c:pt>
                <c:pt idx="15032">
                  <c:v>490.66</c:v>
                </c:pt>
                <c:pt idx="15033">
                  <c:v>490.68</c:v>
                </c:pt>
                <c:pt idx="15034">
                  <c:v>490.7</c:v>
                </c:pt>
                <c:pt idx="15035">
                  <c:v>490.72</c:v>
                </c:pt>
                <c:pt idx="15036">
                  <c:v>490.74</c:v>
                </c:pt>
                <c:pt idx="15037">
                  <c:v>490.76</c:v>
                </c:pt>
                <c:pt idx="15038">
                  <c:v>490.78</c:v>
                </c:pt>
                <c:pt idx="15039">
                  <c:v>490.8</c:v>
                </c:pt>
                <c:pt idx="15040">
                  <c:v>490.82</c:v>
                </c:pt>
                <c:pt idx="15041">
                  <c:v>490.84</c:v>
                </c:pt>
                <c:pt idx="15042">
                  <c:v>490.86</c:v>
                </c:pt>
                <c:pt idx="15043">
                  <c:v>490.88</c:v>
                </c:pt>
                <c:pt idx="15044">
                  <c:v>490.9</c:v>
                </c:pt>
                <c:pt idx="15045">
                  <c:v>490.92</c:v>
                </c:pt>
                <c:pt idx="15046">
                  <c:v>490.94</c:v>
                </c:pt>
                <c:pt idx="15047">
                  <c:v>490.96</c:v>
                </c:pt>
                <c:pt idx="15048">
                  <c:v>490.98</c:v>
                </c:pt>
                <c:pt idx="15049">
                  <c:v>491</c:v>
                </c:pt>
                <c:pt idx="15050">
                  <c:v>491.02</c:v>
                </c:pt>
                <c:pt idx="15051">
                  <c:v>491.04</c:v>
                </c:pt>
                <c:pt idx="15052">
                  <c:v>491.06</c:v>
                </c:pt>
                <c:pt idx="15053">
                  <c:v>491.08</c:v>
                </c:pt>
                <c:pt idx="15054">
                  <c:v>491.1</c:v>
                </c:pt>
                <c:pt idx="15055">
                  <c:v>491.12</c:v>
                </c:pt>
                <c:pt idx="15056">
                  <c:v>491.14</c:v>
                </c:pt>
                <c:pt idx="15057">
                  <c:v>491.16</c:v>
                </c:pt>
                <c:pt idx="15058">
                  <c:v>491.18</c:v>
                </c:pt>
                <c:pt idx="15059">
                  <c:v>491.2</c:v>
                </c:pt>
                <c:pt idx="15060">
                  <c:v>491.22</c:v>
                </c:pt>
                <c:pt idx="15061">
                  <c:v>491.24</c:v>
                </c:pt>
                <c:pt idx="15062">
                  <c:v>491.26</c:v>
                </c:pt>
                <c:pt idx="15063">
                  <c:v>491.28</c:v>
                </c:pt>
                <c:pt idx="15064">
                  <c:v>491.3</c:v>
                </c:pt>
                <c:pt idx="15065">
                  <c:v>491.32</c:v>
                </c:pt>
                <c:pt idx="15066">
                  <c:v>491.34</c:v>
                </c:pt>
                <c:pt idx="15067">
                  <c:v>491.36</c:v>
                </c:pt>
                <c:pt idx="15068">
                  <c:v>491.38</c:v>
                </c:pt>
                <c:pt idx="15069">
                  <c:v>491.4</c:v>
                </c:pt>
                <c:pt idx="15070">
                  <c:v>491.42</c:v>
                </c:pt>
                <c:pt idx="15071">
                  <c:v>491.44</c:v>
                </c:pt>
                <c:pt idx="15072">
                  <c:v>491.46</c:v>
                </c:pt>
                <c:pt idx="15073">
                  <c:v>491.48</c:v>
                </c:pt>
                <c:pt idx="15074">
                  <c:v>491.5</c:v>
                </c:pt>
                <c:pt idx="15075">
                  <c:v>491.52</c:v>
                </c:pt>
                <c:pt idx="15076">
                  <c:v>491.54</c:v>
                </c:pt>
                <c:pt idx="15077">
                  <c:v>491.56</c:v>
                </c:pt>
                <c:pt idx="15078">
                  <c:v>491.58</c:v>
                </c:pt>
                <c:pt idx="15079">
                  <c:v>491.6</c:v>
                </c:pt>
                <c:pt idx="15080">
                  <c:v>491.62</c:v>
                </c:pt>
                <c:pt idx="15081">
                  <c:v>491.64</c:v>
                </c:pt>
                <c:pt idx="15082">
                  <c:v>491.66</c:v>
                </c:pt>
                <c:pt idx="15083">
                  <c:v>491.68</c:v>
                </c:pt>
                <c:pt idx="15084">
                  <c:v>491.7</c:v>
                </c:pt>
                <c:pt idx="15085">
                  <c:v>491.72</c:v>
                </c:pt>
                <c:pt idx="15086">
                  <c:v>491.74</c:v>
                </c:pt>
                <c:pt idx="15087">
                  <c:v>491.76</c:v>
                </c:pt>
                <c:pt idx="15088">
                  <c:v>491.78</c:v>
                </c:pt>
                <c:pt idx="15089">
                  <c:v>491.8</c:v>
                </c:pt>
                <c:pt idx="15090">
                  <c:v>491.82</c:v>
                </c:pt>
                <c:pt idx="15091">
                  <c:v>491.84</c:v>
                </c:pt>
                <c:pt idx="15092">
                  <c:v>491.86</c:v>
                </c:pt>
                <c:pt idx="15093">
                  <c:v>491.88</c:v>
                </c:pt>
                <c:pt idx="15094">
                  <c:v>491.9</c:v>
                </c:pt>
                <c:pt idx="15095">
                  <c:v>491.92</c:v>
                </c:pt>
                <c:pt idx="15096">
                  <c:v>491.94</c:v>
                </c:pt>
                <c:pt idx="15097">
                  <c:v>491.96</c:v>
                </c:pt>
                <c:pt idx="15098">
                  <c:v>491.98</c:v>
                </c:pt>
                <c:pt idx="15099">
                  <c:v>492</c:v>
                </c:pt>
                <c:pt idx="15100">
                  <c:v>492.02</c:v>
                </c:pt>
                <c:pt idx="15101">
                  <c:v>492.04</c:v>
                </c:pt>
                <c:pt idx="15102">
                  <c:v>492.06</c:v>
                </c:pt>
                <c:pt idx="15103">
                  <c:v>492.08</c:v>
                </c:pt>
                <c:pt idx="15104">
                  <c:v>492.1</c:v>
                </c:pt>
                <c:pt idx="15105">
                  <c:v>492.12</c:v>
                </c:pt>
                <c:pt idx="15106">
                  <c:v>492.14</c:v>
                </c:pt>
                <c:pt idx="15107">
                  <c:v>492.16</c:v>
                </c:pt>
                <c:pt idx="15108">
                  <c:v>492.18</c:v>
                </c:pt>
                <c:pt idx="15109">
                  <c:v>492.2</c:v>
                </c:pt>
                <c:pt idx="15110">
                  <c:v>492.22</c:v>
                </c:pt>
                <c:pt idx="15111">
                  <c:v>492.24</c:v>
                </c:pt>
                <c:pt idx="15112">
                  <c:v>492.26</c:v>
                </c:pt>
                <c:pt idx="15113">
                  <c:v>492.28</c:v>
                </c:pt>
                <c:pt idx="15114">
                  <c:v>492.3</c:v>
                </c:pt>
                <c:pt idx="15115">
                  <c:v>492.32</c:v>
                </c:pt>
                <c:pt idx="15116">
                  <c:v>492.34</c:v>
                </c:pt>
                <c:pt idx="15117">
                  <c:v>492.36</c:v>
                </c:pt>
                <c:pt idx="15118">
                  <c:v>492.38</c:v>
                </c:pt>
                <c:pt idx="15119">
                  <c:v>492.4</c:v>
                </c:pt>
                <c:pt idx="15120">
                  <c:v>492.42</c:v>
                </c:pt>
                <c:pt idx="15121">
                  <c:v>492.44</c:v>
                </c:pt>
                <c:pt idx="15122">
                  <c:v>492.46</c:v>
                </c:pt>
                <c:pt idx="15123">
                  <c:v>492.48</c:v>
                </c:pt>
                <c:pt idx="15124">
                  <c:v>492.5</c:v>
                </c:pt>
                <c:pt idx="15125">
                  <c:v>492.52</c:v>
                </c:pt>
                <c:pt idx="15126">
                  <c:v>492.54</c:v>
                </c:pt>
                <c:pt idx="15127">
                  <c:v>492.56</c:v>
                </c:pt>
                <c:pt idx="15128">
                  <c:v>492.58</c:v>
                </c:pt>
                <c:pt idx="15129">
                  <c:v>492.6</c:v>
                </c:pt>
                <c:pt idx="15130">
                  <c:v>492.62</c:v>
                </c:pt>
                <c:pt idx="15131">
                  <c:v>492.64</c:v>
                </c:pt>
                <c:pt idx="15132">
                  <c:v>492.66</c:v>
                </c:pt>
                <c:pt idx="15133">
                  <c:v>492.68</c:v>
                </c:pt>
                <c:pt idx="15134">
                  <c:v>492.7</c:v>
                </c:pt>
                <c:pt idx="15135">
                  <c:v>492.72</c:v>
                </c:pt>
                <c:pt idx="15136">
                  <c:v>492.74</c:v>
                </c:pt>
                <c:pt idx="15137">
                  <c:v>492.76</c:v>
                </c:pt>
                <c:pt idx="15138">
                  <c:v>492.78</c:v>
                </c:pt>
                <c:pt idx="15139">
                  <c:v>492.8</c:v>
                </c:pt>
                <c:pt idx="15140">
                  <c:v>492.82</c:v>
                </c:pt>
                <c:pt idx="15141">
                  <c:v>492.84</c:v>
                </c:pt>
                <c:pt idx="15142">
                  <c:v>492.86</c:v>
                </c:pt>
                <c:pt idx="15143">
                  <c:v>492.88</c:v>
                </c:pt>
                <c:pt idx="15144">
                  <c:v>492.9</c:v>
                </c:pt>
                <c:pt idx="15145">
                  <c:v>492.92</c:v>
                </c:pt>
                <c:pt idx="15146">
                  <c:v>492.94</c:v>
                </c:pt>
                <c:pt idx="15147">
                  <c:v>492.96</c:v>
                </c:pt>
                <c:pt idx="15148">
                  <c:v>492.98</c:v>
                </c:pt>
                <c:pt idx="15149">
                  <c:v>493</c:v>
                </c:pt>
                <c:pt idx="15150">
                  <c:v>493.02</c:v>
                </c:pt>
                <c:pt idx="15151">
                  <c:v>493.04</c:v>
                </c:pt>
                <c:pt idx="15152">
                  <c:v>493.06</c:v>
                </c:pt>
                <c:pt idx="15153">
                  <c:v>493.08</c:v>
                </c:pt>
                <c:pt idx="15154">
                  <c:v>493.1</c:v>
                </c:pt>
                <c:pt idx="15155">
                  <c:v>493.12</c:v>
                </c:pt>
                <c:pt idx="15156">
                  <c:v>493.14</c:v>
                </c:pt>
                <c:pt idx="15157">
                  <c:v>493.16</c:v>
                </c:pt>
                <c:pt idx="15158">
                  <c:v>493.18</c:v>
                </c:pt>
                <c:pt idx="15159">
                  <c:v>493.2</c:v>
                </c:pt>
                <c:pt idx="15160">
                  <c:v>493.22</c:v>
                </c:pt>
                <c:pt idx="15161">
                  <c:v>493.24</c:v>
                </c:pt>
                <c:pt idx="15162">
                  <c:v>493.26</c:v>
                </c:pt>
                <c:pt idx="15163">
                  <c:v>493.28</c:v>
                </c:pt>
                <c:pt idx="15164">
                  <c:v>493.3</c:v>
                </c:pt>
                <c:pt idx="15165">
                  <c:v>493.32</c:v>
                </c:pt>
                <c:pt idx="15166">
                  <c:v>493.34</c:v>
                </c:pt>
                <c:pt idx="15167">
                  <c:v>493.36</c:v>
                </c:pt>
                <c:pt idx="15168">
                  <c:v>493.38</c:v>
                </c:pt>
                <c:pt idx="15169">
                  <c:v>493.4</c:v>
                </c:pt>
                <c:pt idx="15170">
                  <c:v>493.42</c:v>
                </c:pt>
                <c:pt idx="15171">
                  <c:v>493.44</c:v>
                </c:pt>
                <c:pt idx="15172">
                  <c:v>493.46</c:v>
                </c:pt>
                <c:pt idx="15173">
                  <c:v>493.48</c:v>
                </c:pt>
                <c:pt idx="15174">
                  <c:v>493.5</c:v>
                </c:pt>
                <c:pt idx="15175">
                  <c:v>493.52</c:v>
                </c:pt>
                <c:pt idx="15176">
                  <c:v>493.54</c:v>
                </c:pt>
                <c:pt idx="15177">
                  <c:v>493.56</c:v>
                </c:pt>
                <c:pt idx="15178">
                  <c:v>493.58</c:v>
                </c:pt>
                <c:pt idx="15179">
                  <c:v>493.6</c:v>
                </c:pt>
                <c:pt idx="15180">
                  <c:v>493.62</c:v>
                </c:pt>
                <c:pt idx="15181">
                  <c:v>493.64</c:v>
                </c:pt>
                <c:pt idx="15182">
                  <c:v>493.66</c:v>
                </c:pt>
                <c:pt idx="15183">
                  <c:v>493.68</c:v>
                </c:pt>
                <c:pt idx="15184">
                  <c:v>493.7</c:v>
                </c:pt>
                <c:pt idx="15185">
                  <c:v>493.72</c:v>
                </c:pt>
                <c:pt idx="15186">
                  <c:v>493.74</c:v>
                </c:pt>
                <c:pt idx="15187">
                  <c:v>493.76</c:v>
                </c:pt>
                <c:pt idx="15188">
                  <c:v>493.78</c:v>
                </c:pt>
                <c:pt idx="15189">
                  <c:v>493.8</c:v>
                </c:pt>
                <c:pt idx="15190">
                  <c:v>493.82</c:v>
                </c:pt>
                <c:pt idx="15191">
                  <c:v>493.84</c:v>
                </c:pt>
                <c:pt idx="15192">
                  <c:v>493.86</c:v>
                </c:pt>
                <c:pt idx="15193">
                  <c:v>493.88</c:v>
                </c:pt>
                <c:pt idx="15194">
                  <c:v>493.9</c:v>
                </c:pt>
                <c:pt idx="15195">
                  <c:v>493.92</c:v>
                </c:pt>
                <c:pt idx="15196">
                  <c:v>493.94</c:v>
                </c:pt>
                <c:pt idx="15197">
                  <c:v>493.96</c:v>
                </c:pt>
                <c:pt idx="15198">
                  <c:v>493.98</c:v>
                </c:pt>
                <c:pt idx="15199">
                  <c:v>494</c:v>
                </c:pt>
                <c:pt idx="15200">
                  <c:v>494.02</c:v>
                </c:pt>
                <c:pt idx="15201">
                  <c:v>494.04</c:v>
                </c:pt>
                <c:pt idx="15202">
                  <c:v>494.06</c:v>
                </c:pt>
                <c:pt idx="15203">
                  <c:v>494.08</c:v>
                </c:pt>
                <c:pt idx="15204">
                  <c:v>494.1</c:v>
                </c:pt>
                <c:pt idx="15205">
                  <c:v>494.12</c:v>
                </c:pt>
                <c:pt idx="15206">
                  <c:v>494.14</c:v>
                </c:pt>
                <c:pt idx="15207">
                  <c:v>494.16</c:v>
                </c:pt>
                <c:pt idx="15208">
                  <c:v>494.18</c:v>
                </c:pt>
                <c:pt idx="15209">
                  <c:v>494.2</c:v>
                </c:pt>
                <c:pt idx="15210">
                  <c:v>494.22</c:v>
                </c:pt>
                <c:pt idx="15211">
                  <c:v>494.24</c:v>
                </c:pt>
                <c:pt idx="15212">
                  <c:v>494.26</c:v>
                </c:pt>
                <c:pt idx="15213">
                  <c:v>494.28</c:v>
                </c:pt>
                <c:pt idx="15214">
                  <c:v>494.3</c:v>
                </c:pt>
                <c:pt idx="15215">
                  <c:v>494.32</c:v>
                </c:pt>
                <c:pt idx="15216">
                  <c:v>494.34</c:v>
                </c:pt>
                <c:pt idx="15217">
                  <c:v>494.36</c:v>
                </c:pt>
                <c:pt idx="15218">
                  <c:v>494.38</c:v>
                </c:pt>
                <c:pt idx="15219">
                  <c:v>494.4</c:v>
                </c:pt>
                <c:pt idx="15220">
                  <c:v>494.42</c:v>
                </c:pt>
                <c:pt idx="15221">
                  <c:v>494.44</c:v>
                </c:pt>
                <c:pt idx="15222">
                  <c:v>494.46</c:v>
                </c:pt>
                <c:pt idx="15223">
                  <c:v>494.48</c:v>
                </c:pt>
                <c:pt idx="15224">
                  <c:v>494.5</c:v>
                </c:pt>
                <c:pt idx="15225">
                  <c:v>494.52</c:v>
                </c:pt>
                <c:pt idx="15226">
                  <c:v>494.54</c:v>
                </c:pt>
                <c:pt idx="15227">
                  <c:v>494.56</c:v>
                </c:pt>
                <c:pt idx="15228">
                  <c:v>494.58</c:v>
                </c:pt>
                <c:pt idx="15229">
                  <c:v>494.6</c:v>
                </c:pt>
                <c:pt idx="15230">
                  <c:v>494.62</c:v>
                </c:pt>
                <c:pt idx="15231">
                  <c:v>494.64</c:v>
                </c:pt>
                <c:pt idx="15232">
                  <c:v>494.66</c:v>
                </c:pt>
                <c:pt idx="15233">
                  <c:v>494.68</c:v>
                </c:pt>
                <c:pt idx="15234">
                  <c:v>494.7</c:v>
                </c:pt>
                <c:pt idx="15235">
                  <c:v>494.72</c:v>
                </c:pt>
                <c:pt idx="15236">
                  <c:v>494.74</c:v>
                </c:pt>
                <c:pt idx="15237">
                  <c:v>494.76</c:v>
                </c:pt>
                <c:pt idx="15238">
                  <c:v>494.78</c:v>
                </c:pt>
                <c:pt idx="15239">
                  <c:v>494.8</c:v>
                </c:pt>
                <c:pt idx="15240">
                  <c:v>494.82</c:v>
                </c:pt>
                <c:pt idx="15241">
                  <c:v>494.84</c:v>
                </c:pt>
                <c:pt idx="15242">
                  <c:v>494.86</c:v>
                </c:pt>
                <c:pt idx="15243">
                  <c:v>494.88</c:v>
                </c:pt>
                <c:pt idx="15244">
                  <c:v>494.9</c:v>
                </c:pt>
                <c:pt idx="15245">
                  <c:v>494.92</c:v>
                </c:pt>
                <c:pt idx="15246">
                  <c:v>494.94</c:v>
                </c:pt>
                <c:pt idx="15247">
                  <c:v>494.96</c:v>
                </c:pt>
                <c:pt idx="15248">
                  <c:v>494.98</c:v>
                </c:pt>
                <c:pt idx="15249">
                  <c:v>495</c:v>
                </c:pt>
                <c:pt idx="15250">
                  <c:v>495.02</c:v>
                </c:pt>
                <c:pt idx="15251">
                  <c:v>495.04</c:v>
                </c:pt>
                <c:pt idx="15252">
                  <c:v>495.06</c:v>
                </c:pt>
                <c:pt idx="15253">
                  <c:v>495.08</c:v>
                </c:pt>
                <c:pt idx="15254">
                  <c:v>495.1</c:v>
                </c:pt>
                <c:pt idx="15255">
                  <c:v>495.12</c:v>
                </c:pt>
                <c:pt idx="15256">
                  <c:v>495.14</c:v>
                </c:pt>
                <c:pt idx="15257">
                  <c:v>495.16</c:v>
                </c:pt>
                <c:pt idx="15258">
                  <c:v>495.18</c:v>
                </c:pt>
                <c:pt idx="15259">
                  <c:v>495.2</c:v>
                </c:pt>
                <c:pt idx="15260">
                  <c:v>495.22</c:v>
                </c:pt>
                <c:pt idx="15261">
                  <c:v>495.24</c:v>
                </c:pt>
                <c:pt idx="15262">
                  <c:v>495.26</c:v>
                </c:pt>
                <c:pt idx="15263">
                  <c:v>495.28</c:v>
                </c:pt>
                <c:pt idx="15264">
                  <c:v>495.3</c:v>
                </c:pt>
                <c:pt idx="15265">
                  <c:v>495.32</c:v>
                </c:pt>
                <c:pt idx="15266">
                  <c:v>495.34</c:v>
                </c:pt>
                <c:pt idx="15267">
                  <c:v>495.36</c:v>
                </c:pt>
                <c:pt idx="15268">
                  <c:v>495.38</c:v>
                </c:pt>
                <c:pt idx="15269">
                  <c:v>495.4</c:v>
                </c:pt>
                <c:pt idx="15270">
                  <c:v>495.42</c:v>
                </c:pt>
                <c:pt idx="15271">
                  <c:v>495.44</c:v>
                </c:pt>
                <c:pt idx="15272">
                  <c:v>495.46</c:v>
                </c:pt>
                <c:pt idx="15273">
                  <c:v>495.48</c:v>
                </c:pt>
                <c:pt idx="15274">
                  <c:v>495.5</c:v>
                </c:pt>
                <c:pt idx="15275">
                  <c:v>495.52</c:v>
                </c:pt>
                <c:pt idx="15276">
                  <c:v>495.54</c:v>
                </c:pt>
                <c:pt idx="15277">
                  <c:v>495.56</c:v>
                </c:pt>
                <c:pt idx="15278">
                  <c:v>495.58</c:v>
                </c:pt>
                <c:pt idx="15279">
                  <c:v>495.6</c:v>
                </c:pt>
                <c:pt idx="15280">
                  <c:v>495.62</c:v>
                </c:pt>
                <c:pt idx="15281">
                  <c:v>495.64</c:v>
                </c:pt>
                <c:pt idx="15282">
                  <c:v>495.66</c:v>
                </c:pt>
                <c:pt idx="15283">
                  <c:v>495.68</c:v>
                </c:pt>
                <c:pt idx="15284">
                  <c:v>495.7</c:v>
                </c:pt>
                <c:pt idx="15285">
                  <c:v>495.72</c:v>
                </c:pt>
                <c:pt idx="15286">
                  <c:v>495.74</c:v>
                </c:pt>
                <c:pt idx="15287">
                  <c:v>495.76</c:v>
                </c:pt>
                <c:pt idx="15288">
                  <c:v>495.78</c:v>
                </c:pt>
                <c:pt idx="15289">
                  <c:v>495.8</c:v>
                </c:pt>
                <c:pt idx="15290">
                  <c:v>495.82</c:v>
                </c:pt>
                <c:pt idx="15291">
                  <c:v>495.84</c:v>
                </c:pt>
                <c:pt idx="15292">
                  <c:v>495.86</c:v>
                </c:pt>
                <c:pt idx="15293">
                  <c:v>495.88</c:v>
                </c:pt>
                <c:pt idx="15294">
                  <c:v>495.9</c:v>
                </c:pt>
                <c:pt idx="15295">
                  <c:v>495.92</c:v>
                </c:pt>
                <c:pt idx="15296">
                  <c:v>495.94</c:v>
                </c:pt>
                <c:pt idx="15297">
                  <c:v>495.96</c:v>
                </c:pt>
                <c:pt idx="15298">
                  <c:v>495.98</c:v>
                </c:pt>
                <c:pt idx="15299">
                  <c:v>496</c:v>
                </c:pt>
                <c:pt idx="15300">
                  <c:v>496.02</c:v>
                </c:pt>
                <c:pt idx="15301">
                  <c:v>496.04</c:v>
                </c:pt>
                <c:pt idx="15302">
                  <c:v>496.06</c:v>
                </c:pt>
                <c:pt idx="15303">
                  <c:v>496.08</c:v>
                </c:pt>
                <c:pt idx="15304">
                  <c:v>496.1</c:v>
                </c:pt>
                <c:pt idx="15305">
                  <c:v>496.12</c:v>
                </c:pt>
                <c:pt idx="15306">
                  <c:v>496.14</c:v>
                </c:pt>
                <c:pt idx="15307">
                  <c:v>496.16</c:v>
                </c:pt>
                <c:pt idx="15308">
                  <c:v>496.18</c:v>
                </c:pt>
                <c:pt idx="15309">
                  <c:v>496.2</c:v>
                </c:pt>
                <c:pt idx="15310">
                  <c:v>496.22</c:v>
                </c:pt>
                <c:pt idx="15311">
                  <c:v>496.24</c:v>
                </c:pt>
                <c:pt idx="15312">
                  <c:v>496.26</c:v>
                </c:pt>
                <c:pt idx="15313">
                  <c:v>496.28</c:v>
                </c:pt>
                <c:pt idx="15314">
                  <c:v>496.3</c:v>
                </c:pt>
                <c:pt idx="15315">
                  <c:v>496.32</c:v>
                </c:pt>
                <c:pt idx="15316">
                  <c:v>496.34</c:v>
                </c:pt>
                <c:pt idx="15317">
                  <c:v>496.36</c:v>
                </c:pt>
                <c:pt idx="15318">
                  <c:v>496.38</c:v>
                </c:pt>
                <c:pt idx="15319">
                  <c:v>496.4</c:v>
                </c:pt>
                <c:pt idx="15320">
                  <c:v>496.42</c:v>
                </c:pt>
                <c:pt idx="15321">
                  <c:v>496.44</c:v>
                </c:pt>
                <c:pt idx="15322">
                  <c:v>496.46</c:v>
                </c:pt>
                <c:pt idx="15323">
                  <c:v>496.48</c:v>
                </c:pt>
                <c:pt idx="15324">
                  <c:v>496.5</c:v>
                </c:pt>
                <c:pt idx="15325">
                  <c:v>496.52</c:v>
                </c:pt>
                <c:pt idx="15326">
                  <c:v>496.54</c:v>
                </c:pt>
                <c:pt idx="15327">
                  <c:v>496.56</c:v>
                </c:pt>
                <c:pt idx="15328">
                  <c:v>496.58</c:v>
                </c:pt>
                <c:pt idx="15329">
                  <c:v>496.6</c:v>
                </c:pt>
                <c:pt idx="15330">
                  <c:v>496.62</c:v>
                </c:pt>
                <c:pt idx="15331">
                  <c:v>496.64</c:v>
                </c:pt>
                <c:pt idx="15332">
                  <c:v>496.66</c:v>
                </c:pt>
                <c:pt idx="15333">
                  <c:v>496.68</c:v>
                </c:pt>
                <c:pt idx="15334">
                  <c:v>496.7</c:v>
                </c:pt>
                <c:pt idx="15335">
                  <c:v>496.72</c:v>
                </c:pt>
                <c:pt idx="15336">
                  <c:v>496.74</c:v>
                </c:pt>
                <c:pt idx="15337">
                  <c:v>496.76</c:v>
                </c:pt>
                <c:pt idx="15338">
                  <c:v>496.78</c:v>
                </c:pt>
                <c:pt idx="15339">
                  <c:v>496.8</c:v>
                </c:pt>
                <c:pt idx="15340">
                  <c:v>496.82</c:v>
                </c:pt>
                <c:pt idx="15341">
                  <c:v>496.84</c:v>
                </c:pt>
                <c:pt idx="15342">
                  <c:v>496.86</c:v>
                </c:pt>
                <c:pt idx="15343">
                  <c:v>496.88</c:v>
                </c:pt>
                <c:pt idx="15344">
                  <c:v>496.9</c:v>
                </c:pt>
                <c:pt idx="15345">
                  <c:v>496.92</c:v>
                </c:pt>
                <c:pt idx="15346">
                  <c:v>496.94</c:v>
                </c:pt>
                <c:pt idx="15347">
                  <c:v>496.96</c:v>
                </c:pt>
                <c:pt idx="15348">
                  <c:v>496.98</c:v>
                </c:pt>
                <c:pt idx="15349">
                  <c:v>497</c:v>
                </c:pt>
                <c:pt idx="15350">
                  <c:v>497.02</c:v>
                </c:pt>
                <c:pt idx="15351">
                  <c:v>497.04</c:v>
                </c:pt>
                <c:pt idx="15352">
                  <c:v>497.06</c:v>
                </c:pt>
                <c:pt idx="15353">
                  <c:v>497.08</c:v>
                </c:pt>
                <c:pt idx="15354">
                  <c:v>497.1</c:v>
                </c:pt>
                <c:pt idx="15355">
                  <c:v>497.12</c:v>
                </c:pt>
                <c:pt idx="15356">
                  <c:v>497.14</c:v>
                </c:pt>
                <c:pt idx="15357">
                  <c:v>497.16</c:v>
                </c:pt>
                <c:pt idx="15358">
                  <c:v>497.18</c:v>
                </c:pt>
                <c:pt idx="15359">
                  <c:v>497.2</c:v>
                </c:pt>
                <c:pt idx="15360">
                  <c:v>497.22</c:v>
                </c:pt>
                <c:pt idx="15361">
                  <c:v>497.24</c:v>
                </c:pt>
                <c:pt idx="15362">
                  <c:v>497.26</c:v>
                </c:pt>
                <c:pt idx="15363">
                  <c:v>497.28</c:v>
                </c:pt>
                <c:pt idx="15364">
                  <c:v>497.3</c:v>
                </c:pt>
                <c:pt idx="15365">
                  <c:v>497.32</c:v>
                </c:pt>
                <c:pt idx="15366">
                  <c:v>497.34</c:v>
                </c:pt>
                <c:pt idx="15367">
                  <c:v>497.36</c:v>
                </c:pt>
                <c:pt idx="15368">
                  <c:v>497.38</c:v>
                </c:pt>
                <c:pt idx="15369">
                  <c:v>497.4</c:v>
                </c:pt>
                <c:pt idx="15370">
                  <c:v>497.42</c:v>
                </c:pt>
                <c:pt idx="15371">
                  <c:v>497.44</c:v>
                </c:pt>
                <c:pt idx="15372">
                  <c:v>497.46</c:v>
                </c:pt>
                <c:pt idx="15373">
                  <c:v>497.48</c:v>
                </c:pt>
                <c:pt idx="15374">
                  <c:v>497.5</c:v>
                </c:pt>
                <c:pt idx="15375">
                  <c:v>497.52</c:v>
                </c:pt>
                <c:pt idx="15376">
                  <c:v>497.54</c:v>
                </c:pt>
                <c:pt idx="15377">
                  <c:v>497.56</c:v>
                </c:pt>
                <c:pt idx="15378">
                  <c:v>497.58</c:v>
                </c:pt>
                <c:pt idx="15379">
                  <c:v>497.6</c:v>
                </c:pt>
                <c:pt idx="15380">
                  <c:v>497.62</c:v>
                </c:pt>
                <c:pt idx="15381">
                  <c:v>497.64</c:v>
                </c:pt>
                <c:pt idx="15382">
                  <c:v>497.66</c:v>
                </c:pt>
                <c:pt idx="15383">
                  <c:v>497.68</c:v>
                </c:pt>
                <c:pt idx="15384">
                  <c:v>497.7</c:v>
                </c:pt>
                <c:pt idx="15385">
                  <c:v>497.72</c:v>
                </c:pt>
                <c:pt idx="15386">
                  <c:v>497.74</c:v>
                </c:pt>
                <c:pt idx="15387">
                  <c:v>497.76</c:v>
                </c:pt>
                <c:pt idx="15388">
                  <c:v>497.78</c:v>
                </c:pt>
                <c:pt idx="15389">
                  <c:v>497.8</c:v>
                </c:pt>
                <c:pt idx="15390">
                  <c:v>497.82</c:v>
                </c:pt>
                <c:pt idx="15391">
                  <c:v>497.84</c:v>
                </c:pt>
                <c:pt idx="15392">
                  <c:v>497.86</c:v>
                </c:pt>
                <c:pt idx="15393">
                  <c:v>497.88</c:v>
                </c:pt>
                <c:pt idx="15394">
                  <c:v>497.9</c:v>
                </c:pt>
                <c:pt idx="15395">
                  <c:v>497.92</c:v>
                </c:pt>
                <c:pt idx="15396">
                  <c:v>497.94</c:v>
                </c:pt>
                <c:pt idx="15397">
                  <c:v>497.96</c:v>
                </c:pt>
                <c:pt idx="15398">
                  <c:v>497.98</c:v>
                </c:pt>
                <c:pt idx="15399">
                  <c:v>498</c:v>
                </c:pt>
                <c:pt idx="15400">
                  <c:v>498.02</c:v>
                </c:pt>
                <c:pt idx="15401">
                  <c:v>498.04</c:v>
                </c:pt>
                <c:pt idx="15402">
                  <c:v>498.06</c:v>
                </c:pt>
                <c:pt idx="15403">
                  <c:v>498.08</c:v>
                </c:pt>
                <c:pt idx="15404">
                  <c:v>498.1</c:v>
                </c:pt>
                <c:pt idx="15405">
                  <c:v>498.12</c:v>
                </c:pt>
                <c:pt idx="15406">
                  <c:v>498.14</c:v>
                </c:pt>
                <c:pt idx="15407">
                  <c:v>498.16</c:v>
                </c:pt>
                <c:pt idx="15408">
                  <c:v>498.18</c:v>
                </c:pt>
                <c:pt idx="15409">
                  <c:v>498.2</c:v>
                </c:pt>
                <c:pt idx="15410">
                  <c:v>498.22</c:v>
                </c:pt>
                <c:pt idx="15411">
                  <c:v>498.24</c:v>
                </c:pt>
                <c:pt idx="15412">
                  <c:v>498.26</c:v>
                </c:pt>
                <c:pt idx="15413">
                  <c:v>498.28</c:v>
                </c:pt>
                <c:pt idx="15414">
                  <c:v>498.3</c:v>
                </c:pt>
                <c:pt idx="15415">
                  <c:v>498.32</c:v>
                </c:pt>
                <c:pt idx="15416">
                  <c:v>498.34</c:v>
                </c:pt>
                <c:pt idx="15417">
                  <c:v>498.36</c:v>
                </c:pt>
                <c:pt idx="15418">
                  <c:v>498.38</c:v>
                </c:pt>
                <c:pt idx="15419">
                  <c:v>498.4</c:v>
                </c:pt>
                <c:pt idx="15420">
                  <c:v>498.42</c:v>
                </c:pt>
                <c:pt idx="15421">
                  <c:v>498.44</c:v>
                </c:pt>
                <c:pt idx="15422">
                  <c:v>498.46</c:v>
                </c:pt>
                <c:pt idx="15423">
                  <c:v>498.48</c:v>
                </c:pt>
                <c:pt idx="15424">
                  <c:v>498.5</c:v>
                </c:pt>
                <c:pt idx="15425">
                  <c:v>498.52</c:v>
                </c:pt>
                <c:pt idx="15426">
                  <c:v>498.54</c:v>
                </c:pt>
                <c:pt idx="15427">
                  <c:v>498.56</c:v>
                </c:pt>
                <c:pt idx="15428">
                  <c:v>498.58</c:v>
                </c:pt>
                <c:pt idx="15429">
                  <c:v>498.6</c:v>
                </c:pt>
                <c:pt idx="15430">
                  <c:v>498.62</c:v>
                </c:pt>
                <c:pt idx="15431">
                  <c:v>498.64</c:v>
                </c:pt>
                <c:pt idx="15432">
                  <c:v>498.66</c:v>
                </c:pt>
                <c:pt idx="15433">
                  <c:v>498.68</c:v>
                </c:pt>
                <c:pt idx="15434">
                  <c:v>498.7</c:v>
                </c:pt>
                <c:pt idx="15435">
                  <c:v>498.72</c:v>
                </c:pt>
                <c:pt idx="15436">
                  <c:v>498.74</c:v>
                </c:pt>
                <c:pt idx="15437">
                  <c:v>498.76</c:v>
                </c:pt>
                <c:pt idx="15438">
                  <c:v>498.78</c:v>
                </c:pt>
                <c:pt idx="15439">
                  <c:v>498.8</c:v>
                </c:pt>
                <c:pt idx="15440">
                  <c:v>498.82</c:v>
                </c:pt>
                <c:pt idx="15441">
                  <c:v>498.84</c:v>
                </c:pt>
                <c:pt idx="15442">
                  <c:v>498.86</c:v>
                </c:pt>
                <c:pt idx="15443">
                  <c:v>498.88</c:v>
                </c:pt>
                <c:pt idx="15444">
                  <c:v>498.9</c:v>
                </c:pt>
                <c:pt idx="15445">
                  <c:v>498.92</c:v>
                </c:pt>
                <c:pt idx="15446">
                  <c:v>498.94</c:v>
                </c:pt>
                <c:pt idx="15447">
                  <c:v>498.96</c:v>
                </c:pt>
                <c:pt idx="15448">
                  <c:v>498.98</c:v>
                </c:pt>
                <c:pt idx="15449">
                  <c:v>499</c:v>
                </c:pt>
                <c:pt idx="15450">
                  <c:v>499.02</c:v>
                </c:pt>
                <c:pt idx="15451">
                  <c:v>499.04</c:v>
                </c:pt>
                <c:pt idx="15452">
                  <c:v>499.06</c:v>
                </c:pt>
                <c:pt idx="15453">
                  <c:v>499.08</c:v>
                </c:pt>
                <c:pt idx="15454">
                  <c:v>499.1</c:v>
                </c:pt>
                <c:pt idx="15455">
                  <c:v>499.12</c:v>
                </c:pt>
                <c:pt idx="15456">
                  <c:v>499.14</c:v>
                </c:pt>
                <c:pt idx="15457">
                  <c:v>499.16</c:v>
                </c:pt>
                <c:pt idx="15458">
                  <c:v>499.18</c:v>
                </c:pt>
                <c:pt idx="15459">
                  <c:v>499.2</c:v>
                </c:pt>
                <c:pt idx="15460">
                  <c:v>499.22</c:v>
                </c:pt>
                <c:pt idx="15461">
                  <c:v>499.24</c:v>
                </c:pt>
                <c:pt idx="15462">
                  <c:v>499.26</c:v>
                </c:pt>
                <c:pt idx="15463">
                  <c:v>499.28</c:v>
                </c:pt>
                <c:pt idx="15464">
                  <c:v>499.3</c:v>
                </c:pt>
                <c:pt idx="15465">
                  <c:v>499.32</c:v>
                </c:pt>
                <c:pt idx="15466">
                  <c:v>499.34</c:v>
                </c:pt>
                <c:pt idx="15467">
                  <c:v>499.36</c:v>
                </c:pt>
                <c:pt idx="15468">
                  <c:v>499.38</c:v>
                </c:pt>
                <c:pt idx="15469">
                  <c:v>499.4</c:v>
                </c:pt>
                <c:pt idx="15470">
                  <c:v>499.42</c:v>
                </c:pt>
                <c:pt idx="15471">
                  <c:v>499.44</c:v>
                </c:pt>
                <c:pt idx="15472">
                  <c:v>499.46</c:v>
                </c:pt>
                <c:pt idx="15473">
                  <c:v>499.48</c:v>
                </c:pt>
                <c:pt idx="15474">
                  <c:v>499.5</c:v>
                </c:pt>
                <c:pt idx="15475">
                  <c:v>499.52</c:v>
                </c:pt>
                <c:pt idx="15476">
                  <c:v>499.54</c:v>
                </c:pt>
                <c:pt idx="15477">
                  <c:v>499.56</c:v>
                </c:pt>
                <c:pt idx="15478">
                  <c:v>499.58</c:v>
                </c:pt>
                <c:pt idx="15479">
                  <c:v>499.6</c:v>
                </c:pt>
                <c:pt idx="15480">
                  <c:v>499.62</c:v>
                </c:pt>
                <c:pt idx="15481">
                  <c:v>499.64</c:v>
                </c:pt>
                <c:pt idx="15482">
                  <c:v>499.66</c:v>
                </c:pt>
                <c:pt idx="15483">
                  <c:v>499.68</c:v>
                </c:pt>
                <c:pt idx="15484">
                  <c:v>499.7</c:v>
                </c:pt>
                <c:pt idx="15485">
                  <c:v>499.72</c:v>
                </c:pt>
                <c:pt idx="15486">
                  <c:v>499.74</c:v>
                </c:pt>
                <c:pt idx="15487">
                  <c:v>499.76</c:v>
                </c:pt>
                <c:pt idx="15488">
                  <c:v>499.78</c:v>
                </c:pt>
                <c:pt idx="15489">
                  <c:v>499.8</c:v>
                </c:pt>
                <c:pt idx="15490">
                  <c:v>499.82</c:v>
                </c:pt>
                <c:pt idx="15491">
                  <c:v>499.84</c:v>
                </c:pt>
                <c:pt idx="15492">
                  <c:v>499.86</c:v>
                </c:pt>
                <c:pt idx="15493">
                  <c:v>499.88</c:v>
                </c:pt>
                <c:pt idx="15494">
                  <c:v>499.9</c:v>
                </c:pt>
                <c:pt idx="15495">
                  <c:v>499.92</c:v>
                </c:pt>
                <c:pt idx="15496">
                  <c:v>499.94</c:v>
                </c:pt>
                <c:pt idx="15497">
                  <c:v>499.96</c:v>
                </c:pt>
                <c:pt idx="15498">
                  <c:v>499.98</c:v>
                </c:pt>
                <c:pt idx="15499">
                  <c:v>500</c:v>
                </c:pt>
                <c:pt idx="15500">
                  <c:v>500.02</c:v>
                </c:pt>
                <c:pt idx="15501">
                  <c:v>500.04</c:v>
                </c:pt>
                <c:pt idx="15502">
                  <c:v>500.06</c:v>
                </c:pt>
                <c:pt idx="15503">
                  <c:v>500.08</c:v>
                </c:pt>
                <c:pt idx="15504">
                  <c:v>500.1</c:v>
                </c:pt>
                <c:pt idx="15505">
                  <c:v>500.12</c:v>
                </c:pt>
                <c:pt idx="15506">
                  <c:v>500.14</c:v>
                </c:pt>
                <c:pt idx="15507">
                  <c:v>500.16</c:v>
                </c:pt>
                <c:pt idx="15508">
                  <c:v>500.18</c:v>
                </c:pt>
                <c:pt idx="15509">
                  <c:v>500.2</c:v>
                </c:pt>
                <c:pt idx="15510">
                  <c:v>500.22</c:v>
                </c:pt>
                <c:pt idx="15511">
                  <c:v>500.24</c:v>
                </c:pt>
                <c:pt idx="15512">
                  <c:v>500.26</c:v>
                </c:pt>
                <c:pt idx="15513">
                  <c:v>500.28</c:v>
                </c:pt>
                <c:pt idx="15514">
                  <c:v>500.3</c:v>
                </c:pt>
                <c:pt idx="15515">
                  <c:v>500.32</c:v>
                </c:pt>
                <c:pt idx="15516">
                  <c:v>500.34</c:v>
                </c:pt>
                <c:pt idx="15517">
                  <c:v>500.36</c:v>
                </c:pt>
                <c:pt idx="15518">
                  <c:v>500.38</c:v>
                </c:pt>
                <c:pt idx="15519">
                  <c:v>500.4</c:v>
                </c:pt>
                <c:pt idx="15520">
                  <c:v>500.42</c:v>
                </c:pt>
                <c:pt idx="15521">
                  <c:v>500.44</c:v>
                </c:pt>
                <c:pt idx="15522">
                  <c:v>500.46</c:v>
                </c:pt>
                <c:pt idx="15523">
                  <c:v>500.48</c:v>
                </c:pt>
                <c:pt idx="15524">
                  <c:v>500.5</c:v>
                </c:pt>
                <c:pt idx="15525">
                  <c:v>500.52</c:v>
                </c:pt>
                <c:pt idx="15526">
                  <c:v>500.54</c:v>
                </c:pt>
                <c:pt idx="15527">
                  <c:v>500.56</c:v>
                </c:pt>
                <c:pt idx="15528">
                  <c:v>500.58</c:v>
                </c:pt>
                <c:pt idx="15529">
                  <c:v>500.6</c:v>
                </c:pt>
                <c:pt idx="15530">
                  <c:v>500.62</c:v>
                </c:pt>
                <c:pt idx="15531">
                  <c:v>500.64</c:v>
                </c:pt>
                <c:pt idx="15532">
                  <c:v>500.66</c:v>
                </c:pt>
                <c:pt idx="15533">
                  <c:v>500.68</c:v>
                </c:pt>
                <c:pt idx="15534">
                  <c:v>500.7</c:v>
                </c:pt>
                <c:pt idx="15535">
                  <c:v>500.72</c:v>
                </c:pt>
                <c:pt idx="15536">
                  <c:v>500.74</c:v>
                </c:pt>
                <c:pt idx="15537">
                  <c:v>500.76</c:v>
                </c:pt>
                <c:pt idx="15538">
                  <c:v>500.78</c:v>
                </c:pt>
                <c:pt idx="15539">
                  <c:v>500.8</c:v>
                </c:pt>
                <c:pt idx="15540">
                  <c:v>500.82</c:v>
                </c:pt>
                <c:pt idx="15541">
                  <c:v>500.84</c:v>
                </c:pt>
                <c:pt idx="15542">
                  <c:v>500.86</c:v>
                </c:pt>
                <c:pt idx="15543">
                  <c:v>500.88</c:v>
                </c:pt>
                <c:pt idx="15544">
                  <c:v>500.9</c:v>
                </c:pt>
                <c:pt idx="15545">
                  <c:v>500.92</c:v>
                </c:pt>
                <c:pt idx="15546">
                  <c:v>500.94</c:v>
                </c:pt>
                <c:pt idx="15547">
                  <c:v>500.96</c:v>
                </c:pt>
                <c:pt idx="15548">
                  <c:v>500.98</c:v>
                </c:pt>
                <c:pt idx="15549">
                  <c:v>501</c:v>
                </c:pt>
                <c:pt idx="15550">
                  <c:v>501.02</c:v>
                </c:pt>
                <c:pt idx="15551">
                  <c:v>501.04</c:v>
                </c:pt>
                <c:pt idx="15552">
                  <c:v>501.06</c:v>
                </c:pt>
                <c:pt idx="15553">
                  <c:v>501.08</c:v>
                </c:pt>
                <c:pt idx="15554">
                  <c:v>501.1</c:v>
                </c:pt>
                <c:pt idx="15555">
                  <c:v>501.12</c:v>
                </c:pt>
                <c:pt idx="15556">
                  <c:v>501.14</c:v>
                </c:pt>
                <c:pt idx="15557">
                  <c:v>501.16</c:v>
                </c:pt>
                <c:pt idx="15558">
                  <c:v>501.18</c:v>
                </c:pt>
                <c:pt idx="15559">
                  <c:v>501.2</c:v>
                </c:pt>
                <c:pt idx="15560">
                  <c:v>501.22</c:v>
                </c:pt>
                <c:pt idx="15561">
                  <c:v>501.24</c:v>
                </c:pt>
                <c:pt idx="15562">
                  <c:v>501.26</c:v>
                </c:pt>
                <c:pt idx="15563">
                  <c:v>501.28</c:v>
                </c:pt>
                <c:pt idx="15564">
                  <c:v>501.3</c:v>
                </c:pt>
                <c:pt idx="15565">
                  <c:v>501.32</c:v>
                </c:pt>
                <c:pt idx="15566">
                  <c:v>501.34</c:v>
                </c:pt>
                <c:pt idx="15567">
                  <c:v>501.36</c:v>
                </c:pt>
                <c:pt idx="15568">
                  <c:v>501.38</c:v>
                </c:pt>
                <c:pt idx="15569">
                  <c:v>501.4</c:v>
                </c:pt>
                <c:pt idx="15570">
                  <c:v>501.42</c:v>
                </c:pt>
                <c:pt idx="15571">
                  <c:v>501.44</c:v>
                </c:pt>
                <c:pt idx="15572">
                  <c:v>501.46</c:v>
                </c:pt>
                <c:pt idx="15573">
                  <c:v>501.48</c:v>
                </c:pt>
                <c:pt idx="15574">
                  <c:v>501.5</c:v>
                </c:pt>
                <c:pt idx="15575">
                  <c:v>501.52</c:v>
                </c:pt>
                <c:pt idx="15576">
                  <c:v>501.54</c:v>
                </c:pt>
                <c:pt idx="15577">
                  <c:v>501.56</c:v>
                </c:pt>
                <c:pt idx="15578">
                  <c:v>501.58</c:v>
                </c:pt>
                <c:pt idx="15579">
                  <c:v>501.6</c:v>
                </c:pt>
                <c:pt idx="15580">
                  <c:v>501.62</c:v>
                </c:pt>
                <c:pt idx="15581">
                  <c:v>501.64</c:v>
                </c:pt>
                <c:pt idx="15582">
                  <c:v>501.66</c:v>
                </c:pt>
                <c:pt idx="15583">
                  <c:v>501.68</c:v>
                </c:pt>
                <c:pt idx="15584">
                  <c:v>501.7</c:v>
                </c:pt>
                <c:pt idx="15585">
                  <c:v>501.72</c:v>
                </c:pt>
                <c:pt idx="15586">
                  <c:v>501.74</c:v>
                </c:pt>
                <c:pt idx="15587">
                  <c:v>501.76</c:v>
                </c:pt>
                <c:pt idx="15588">
                  <c:v>501.78</c:v>
                </c:pt>
                <c:pt idx="15589">
                  <c:v>501.8</c:v>
                </c:pt>
                <c:pt idx="15590">
                  <c:v>501.82</c:v>
                </c:pt>
                <c:pt idx="15591">
                  <c:v>501.84</c:v>
                </c:pt>
                <c:pt idx="15592">
                  <c:v>501.86</c:v>
                </c:pt>
                <c:pt idx="15593">
                  <c:v>501.88</c:v>
                </c:pt>
                <c:pt idx="15594">
                  <c:v>501.9</c:v>
                </c:pt>
                <c:pt idx="15595">
                  <c:v>501.92</c:v>
                </c:pt>
                <c:pt idx="15596">
                  <c:v>501.94</c:v>
                </c:pt>
                <c:pt idx="15597">
                  <c:v>501.96</c:v>
                </c:pt>
                <c:pt idx="15598">
                  <c:v>501.98</c:v>
                </c:pt>
                <c:pt idx="15599">
                  <c:v>502</c:v>
                </c:pt>
                <c:pt idx="15600">
                  <c:v>502.02</c:v>
                </c:pt>
                <c:pt idx="15601">
                  <c:v>502.04</c:v>
                </c:pt>
                <c:pt idx="15602">
                  <c:v>502.06</c:v>
                </c:pt>
                <c:pt idx="15603">
                  <c:v>502.08</c:v>
                </c:pt>
                <c:pt idx="15604">
                  <c:v>502.1</c:v>
                </c:pt>
                <c:pt idx="15605">
                  <c:v>502.12</c:v>
                </c:pt>
                <c:pt idx="15606">
                  <c:v>502.14</c:v>
                </c:pt>
                <c:pt idx="15607">
                  <c:v>502.16</c:v>
                </c:pt>
                <c:pt idx="15608">
                  <c:v>502.18</c:v>
                </c:pt>
                <c:pt idx="15609">
                  <c:v>502.2</c:v>
                </c:pt>
                <c:pt idx="15610">
                  <c:v>502.22</c:v>
                </c:pt>
                <c:pt idx="15611">
                  <c:v>502.24</c:v>
                </c:pt>
                <c:pt idx="15612">
                  <c:v>502.26</c:v>
                </c:pt>
                <c:pt idx="15613">
                  <c:v>502.28</c:v>
                </c:pt>
                <c:pt idx="15614">
                  <c:v>502.3</c:v>
                </c:pt>
                <c:pt idx="15615">
                  <c:v>502.32</c:v>
                </c:pt>
                <c:pt idx="15616">
                  <c:v>502.34</c:v>
                </c:pt>
                <c:pt idx="15617">
                  <c:v>502.36</c:v>
                </c:pt>
                <c:pt idx="15618">
                  <c:v>502.38</c:v>
                </c:pt>
                <c:pt idx="15619">
                  <c:v>502.4</c:v>
                </c:pt>
                <c:pt idx="15620">
                  <c:v>502.42</c:v>
                </c:pt>
                <c:pt idx="15621">
                  <c:v>502.44</c:v>
                </c:pt>
                <c:pt idx="15622">
                  <c:v>502.46</c:v>
                </c:pt>
                <c:pt idx="15623">
                  <c:v>502.48</c:v>
                </c:pt>
                <c:pt idx="15624">
                  <c:v>502.5</c:v>
                </c:pt>
                <c:pt idx="15625">
                  <c:v>502.52</c:v>
                </c:pt>
                <c:pt idx="15626">
                  <c:v>502.54</c:v>
                </c:pt>
                <c:pt idx="15627">
                  <c:v>502.56</c:v>
                </c:pt>
                <c:pt idx="15628">
                  <c:v>502.58</c:v>
                </c:pt>
                <c:pt idx="15629">
                  <c:v>502.6</c:v>
                </c:pt>
                <c:pt idx="15630">
                  <c:v>502.62</c:v>
                </c:pt>
                <c:pt idx="15631">
                  <c:v>502.64</c:v>
                </c:pt>
                <c:pt idx="15632">
                  <c:v>502.66</c:v>
                </c:pt>
                <c:pt idx="15633">
                  <c:v>502.68</c:v>
                </c:pt>
                <c:pt idx="15634">
                  <c:v>502.7</c:v>
                </c:pt>
                <c:pt idx="15635">
                  <c:v>502.72</c:v>
                </c:pt>
                <c:pt idx="15636">
                  <c:v>502.74</c:v>
                </c:pt>
                <c:pt idx="15637">
                  <c:v>502.76</c:v>
                </c:pt>
                <c:pt idx="15638">
                  <c:v>502.78</c:v>
                </c:pt>
                <c:pt idx="15639">
                  <c:v>502.8</c:v>
                </c:pt>
                <c:pt idx="15640">
                  <c:v>502.82</c:v>
                </c:pt>
                <c:pt idx="15641">
                  <c:v>502.84</c:v>
                </c:pt>
                <c:pt idx="15642">
                  <c:v>502.86</c:v>
                </c:pt>
                <c:pt idx="15643">
                  <c:v>502.88</c:v>
                </c:pt>
                <c:pt idx="15644">
                  <c:v>502.9</c:v>
                </c:pt>
                <c:pt idx="15645">
                  <c:v>502.92</c:v>
                </c:pt>
                <c:pt idx="15646">
                  <c:v>502.94</c:v>
                </c:pt>
                <c:pt idx="15647">
                  <c:v>502.96</c:v>
                </c:pt>
                <c:pt idx="15648">
                  <c:v>502.98</c:v>
                </c:pt>
                <c:pt idx="15649">
                  <c:v>503</c:v>
                </c:pt>
                <c:pt idx="15650">
                  <c:v>503.02</c:v>
                </c:pt>
                <c:pt idx="15651">
                  <c:v>503.04</c:v>
                </c:pt>
                <c:pt idx="15652">
                  <c:v>503.06</c:v>
                </c:pt>
                <c:pt idx="15653">
                  <c:v>503.08</c:v>
                </c:pt>
                <c:pt idx="15654">
                  <c:v>503.1</c:v>
                </c:pt>
                <c:pt idx="15655">
                  <c:v>503.12</c:v>
                </c:pt>
                <c:pt idx="15656">
                  <c:v>503.14</c:v>
                </c:pt>
                <c:pt idx="15657">
                  <c:v>503.16</c:v>
                </c:pt>
                <c:pt idx="15658">
                  <c:v>503.18</c:v>
                </c:pt>
                <c:pt idx="15659">
                  <c:v>503.2</c:v>
                </c:pt>
                <c:pt idx="15660">
                  <c:v>503.22</c:v>
                </c:pt>
                <c:pt idx="15661">
                  <c:v>503.24</c:v>
                </c:pt>
                <c:pt idx="15662">
                  <c:v>503.26</c:v>
                </c:pt>
                <c:pt idx="15663">
                  <c:v>503.28</c:v>
                </c:pt>
                <c:pt idx="15664">
                  <c:v>503.3</c:v>
                </c:pt>
                <c:pt idx="15665">
                  <c:v>503.32</c:v>
                </c:pt>
                <c:pt idx="15666">
                  <c:v>503.34</c:v>
                </c:pt>
                <c:pt idx="15667">
                  <c:v>503.36</c:v>
                </c:pt>
                <c:pt idx="15668">
                  <c:v>503.38</c:v>
                </c:pt>
                <c:pt idx="15669">
                  <c:v>503.4</c:v>
                </c:pt>
                <c:pt idx="15670">
                  <c:v>503.42</c:v>
                </c:pt>
                <c:pt idx="15671">
                  <c:v>503.44</c:v>
                </c:pt>
                <c:pt idx="15672">
                  <c:v>503.46</c:v>
                </c:pt>
                <c:pt idx="15673">
                  <c:v>503.48</c:v>
                </c:pt>
                <c:pt idx="15674">
                  <c:v>503.5</c:v>
                </c:pt>
                <c:pt idx="15675">
                  <c:v>503.52</c:v>
                </c:pt>
                <c:pt idx="15676">
                  <c:v>503.54</c:v>
                </c:pt>
                <c:pt idx="15677">
                  <c:v>503.56</c:v>
                </c:pt>
                <c:pt idx="15678">
                  <c:v>503.58</c:v>
                </c:pt>
                <c:pt idx="15679">
                  <c:v>503.6</c:v>
                </c:pt>
                <c:pt idx="15680">
                  <c:v>503.62</c:v>
                </c:pt>
                <c:pt idx="15681">
                  <c:v>503.64</c:v>
                </c:pt>
                <c:pt idx="15682">
                  <c:v>503.66</c:v>
                </c:pt>
                <c:pt idx="15683">
                  <c:v>503.68</c:v>
                </c:pt>
                <c:pt idx="15684">
                  <c:v>503.7</c:v>
                </c:pt>
                <c:pt idx="15685">
                  <c:v>503.72</c:v>
                </c:pt>
                <c:pt idx="15686">
                  <c:v>503.74</c:v>
                </c:pt>
                <c:pt idx="15687">
                  <c:v>503.76</c:v>
                </c:pt>
                <c:pt idx="15688">
                  <c:v>503.78</c:v>
                </c:pt>
                <c:pt idx="15689">
                  <c:v>503.8</c:v>
                </c:pt>
                <c:pt idx="15690">
                  <c:v>503.82</c:v>
                </c:pt>
                <c:pt idx="15691">
                  <c:v>503.84</c:v>
                </c:pt>
                <c:pt idx="15692">
                  <c:v>503.86</c:v>
                </c:pt>
                <c:pt idx="15693">
                  <c:v>503.88</c:v>
                </c:pt>
                <c:pt idx="15694">
                  <c:v>503.9</c:v>
                </c:pt>
                <c:pt idx="15695">
                  <c:v>503.92</c:v>
                </c:pt>
                <c:pt idx="15696">
                  <c:v>503.94</c:v>
                </c:pt>
                <c:pt idx="15697">
                  <c:v>503.96</c:v>
                </c:pt>
                <c:pt idx="15698">
                  <c:v>503.98</c:v>
                </c:pt>
                <c:pt idx="15699">
                  <c:v>504</c:v>
                </c:pt>
                <c:pt idx="15700">
                  <c:v>504.02</c:v>
                </c:pt>
                <c:pt idx="15701">
                  <c:v>504.04</c:v>
                </c:pt>
                <c:pt idx="15702">
                  <c:v>504.06</c:v>
                </c:pt>
                <c:pt idx="15703">
                  <c:v>504.08</c:v>
                </c:pt>
                <c:pt idx="15704">
                  <c:v>504.1</c:v>
                </c:pt>
                <c:pt idx="15705">
                  <c:v>504.12</c:v>
                </c:pt>
                <c:pt idx="15706">
                  <c:v>504.14</c:v>
                </c:pt>
                <c:pt idx="15707">
                  <c:v>504.16</c:v>
                </c:pt>
                <c:pt idx="15708">
                  <c:v>504.18</c:v>
                </c:pt>
                <c:pt idx="15709">
                  <c:v>504.2</c:v>
                </c:pt>
                <c:pt idx="15710">
                  <c:v>504.22</c:v>
                </c:pt>
                <c:pt idx="15711">
                  <c:v>504.24</c:v>
                </c:pt>
                <c:pt idx="15712">
                  <c:v>504.26</c:v>
                </c:pt>
                <c:pt idx="15713">
                  <c:v>504.28</c:v>
                </c:pt>
                <c:pt idx="15714">
                  <c:v>504.3</c:v>
                </c:pt>
                <c:pt idx="15715">
                  <c:v>504.32</c:v>
                </c:pt>
                <c:pt idx="15716">
                  <c:v>504.34</c:v>
                </c:pt>
                <c:pt idx="15717">
                  <c:v>504.36</c:v>
                </c:pt>
                <c:pt idx="15718">
                  <c:v>504.38</c:v>
                </c:pt>
                <c:pt idx="15719">
                  <c:v>504.4</c:v>
                </c:pt>
                <c:pt idx="15720">
                  <c:v>504.42</c:v>
                </c:pt>
                <c:pt idx="15721">
                  <c:v>504.44</c:v>
                </c:pt>
                <c:pt idx="15722">
                  <c:v>504.46</c:v>
                </c:pt>
                <c:pt idx="15723">
                  <c:v>504.48</c:v>
                </c:pt>
                <c:pt idx="15724">
                  <c:v>504.5</c:v>
                </c:pt>
                <c:pt idx="15725">
                  <c:v>504.52</c:v>
                </c:pt>
                <c:pt idx="15726">
                  <c:v>504.54</c:v>
                </c:pt>
                <c:pt idx="15727">
                  <c:v>504.56</c:v>
                </c:pt>
                <c:pt idx="15728">
                  <c:v>504.58</c:v>
                </c:pt>
                <c:pt idx="15729">
                  <c:v>504.6</c:v>
                </c:pt>
                <c:pt idx="15730">
                  <c:v>504.62</c:v>
                </c:pt>
                <c:pt idx="15731">
                  <c:v>504.64</c:v>
                </c:pt>
                <c:pt idx="15732">
                  <c:v>504.66</c:v>
                </c:pt>
                <c:pt idx="15733">
                  <c:v>504.68</c:v>
                </c:pt>
                <c:pt idx="15734">
                  <c:v>504.7</c:v>
                </c:pt>
                <c:pt idx="15735">
                  <c:v>504.72</c:v>
                </c:pt>
                <c:pt idx="15736">
                  <c:v>504.74</c:v>
                </c:pt>
                <c:pt idx="15737">
                  <c:v>504.76</c:v>
                </c:pt>
                <c:pt idx="15738">
                  <c:v>504.78</c:v>
                </c:pt>
                <c:pt idx="15739">
                  <c:v>504.8</c:v>
                </c:pt>
                <c:pt idx="15740">
                  <c:v>504.82</c:v>
                </c:pt>
                <c:pt idx="15741">
                  <c:v>504.84</c:v>
                </c:pt>
                <c:pt idx="15742">
                  <c:v>504.86</c:v>
                </c:pt>
                <c:pt idx="15743">
                  <c:v>504.88</c:v>
                </c:pt>
                <c:pt idx="15744">
                  <c:v>504.9</c:v>
                </c:pt>
                <c:pt idx="15745">
                  <c:v>504.92</c:v>
                </c:pt>
                <c:pt idx="15746">
                  <c:v>504.94</c:v>
                </c:pt>
                <c:pt idx="15747">
                  <c:v>504.96</c:v>
                </c:pt>
                <c:pt idx="15748">
                  <c:v>504.98</c:v>
                </c:pt>
                <c:pt idx="15749">
                  <c:v>505</c:v>
                </c:pt>
                <c:pt idx="15750">
                  <c:v>505.02</c:v>
                </c:pt>
                <c:pt idx="15751">
                  <c:v>505.04</c:v>
                </c:pt>
                <c:pt idx="15752">
                  <c:v>505.06</c:v>
                </c:pt>
                <c:pt idx="15753">
                  <c:v>505.08</c:v>
                </c:pt>
                <c:pt idx="15754">
                  <c:v>505.1</c:v>
                </c:pt>
                <c:pt idx="15755">
                  <c:v>505.12</c:v>
                </c:pt>
                <c:pt idx="15756">
                  <c:v>505.14</c:v>
                </c:pt>
                <c:pt idx="15757">
                  <c:v>505.16</c:v>
                </c:pt>
                <c:pt idx="15758">
                  <c:v>505.18</c:v>
                </c:pt>
                <c:pt idx="15759">
                  <c:v>505.2</c:v>
                </c:pt>
                <c:pt idx="15760">
                  <c:v>505.22</c:v>
                </c:pt>
                <c:pt idx="15761">
                  <c:v>505.24</c:v>
                </c:pt>
                <c:pt idx="15762">
                  <c:v>505.26</c:v>
                </c:pt>
                <c:pt idx="15763">
                  <c:v>505.28</c:v>
                </c:pt>
                <c:pt idx="15764">
                  <c:v>505.3</c:v>
                </c:pt>
                <c:pt idx="15765">
                  <c:v>505.32</c:v>
                </c:pt>
                <c:pt idx="15766">
                  <c:v>505.34</c:v>
                </c:pt>
                <c:pt idx="15767">
                  <c:v>505.36</c:v>
                </c:pt>
                <c:pt idx="15768">
                  <c:v>505.38</c:v>
                </c:pt>
                <c:pt idx="15769">
                  <c:v>505.4</c:v>
                </c:pt>
                <c:pt idx="15770">
                  <c:v>505.42</c:v>
                </c:pt>
                <c:pt idx="15771">
                  <c:v>505.44</c:v>
                </c:pt>
                <c:pt idx="15772">
                  <c:v>505.46</c:v>
                </c:pt>
                <c:pt idx="15773">
                  <c:v>505.48</c:v>
                </c:pt>
                <c:pt idx="15774">
                  <c:v>505.5</c:v>
                </c:pt>
                <c:pt idx="15775">
                  <c:v>505.52</c:v>
                </c:pt>
                <c:pt idx="15776">
                  <c:v>505.54</c:v>
                </c:pt>
                <c:pt idx="15777">
                  <c:v>505.56</c:v>
                </c:pt>
                <c:pt idx="15778">
                  <c:v>505.58</c:v>
                </c:pt>
                <c:pt idx="15779">
                  <c:v>505.6</c:v>
                </c:pt>
                <c:pt idx="15780">
                  <c:v>505.62</c:v>
                </c:pt>
                <c:pt idx="15781">
                  <c:v>505.64</c:v>
                </c:pt>
                <c:pt idx="15782">
                  <c:v>505.66</c:v>
                </c:pt>
                <c:pt idx="15783">
                  <c:v>505.68</c:v>
                </c:pt>
                <c:pt idx="15784">
                  <c:v>505.7</c:v>
                </c:pt>
                <c:pt idx="15785">
                  <c:v>505.72</c:v>
                </c:pt>
                <c:pt idx="15786">
                  <c:v>505.74</c:v>
                </c:pt>
                <c:pt idx="15787">
                  <c:v>505.76</c:v>
                </c:pt>
                <c:pt idx="15788">
                  <c:v>505.78</c:v>
                </c:pt>
                <c:pt idx="15789">
                  <c:v>505.8</c:v>
                </c:pt>
                <c:pt idx="15790">
                  <c:v>505.82</c:v>
                </c:pt>
                <c:pt idx="15791">
                  <c:v>505.84</c:v>
                </c:pt>
                <c:pt idx="15792">
                  <c:v>505.86</c:v>
                </c:pt>
                <c:pt idx="15793">
                  <c:v>505.88</c:v>
                </c:pt>
                <c:pt idx="15794">
                  <c:v>505.9</c:v>
                </c:pt>
                <c:pt idx="15795">
                  <c:v>505.92</c:v>
                </c:pt>
                <c:pt idx="15796">
                  <c:v>505.94</c:v>
                </c:pt>
                <c:pt idx="15797">
                  <c:v>505.96</c:v>
                </c:pt>
                <c:pt idx="15798">
                  <c:v>505.98</c:v>
                </c:pt>
                <c:pt idx="15799">
                  <c:v>506</c:v>
                </c:pt>
                <c:pt idx="15800">
                  <c:v>506.02</c:v>
                </c:pt>
                <c:pt idx="15801">
                  <c:v>506.04</c:v>
                </c:pt>
                <c:pt idx="15802">
                  <c:v>506.06</c:v>
                </c:pt>
                <c:pt idx="15803">
                  <c:v>506.08</c:v>
                </c:pt>
                <c:pt idx="15804">
                  <c:v>506.1</c:v>
                </c:pt>
                <c:pt idx="15805">
                  <c:v>506.12</c:v>
                </c:pt>
                <c:pt idx="15806">
                  <c:v>506.14</c:v>
                </c:pt>
                <c:pt idx="15807">
                  <c:v>506.16</c:v>
                </c:pt>
                <c:pt idx="15808">
                  <c:v>506.18</c:v>
                </c:pt>
                <c:pt idx="15809">
                  <c:v>506.2</c:v>
                </c:pt>
                <c:pt idx="15810">
                  <c:v>506.22</c:v>
                </c:pt>
                <c:pt idx="15811">
                  <c:v>506.24</c:v>
                </c:pt>
                <c:pt idx="15812">
                  <c:v>506.26</c:v>
                </c:pt>
                <c:pt idx="15813">
                  <c:v>506.28</c:v>
                </c:pt>
                <c:pt idx="15814">
                  <c:v>506.3</c:v>
                </c:pt>
                <c:pt idx="15815">
                  <c:v>506.32</c:v>
                </c:pt>
                <c:pt idx="15816">
                  <c:v>506.34</c:v>
                </c:pt>
                <c:pt idx="15817">
                  <c:v>506.36</c:v>
                </c:pt>
                <c:pt idx="15818">
                  <c:v>506.38</c:v>
                </c:pt>
                <c:pt idx="15819">
                  <c:v>506.4</c:v>
                </c:pt>
                <c:pt idx="15820">
                  <c:v>506.42</c:v>
                </c:pt>
                <c:pt idx="15821">
                  <c:v>506.44</c:v>
                </c:pt>
                <c:pt idx="15822">
                  <c:v>506.46</c:v>
                </c:pt>
                <c:pt idx="15823">
                  <c:v>506.48</c:v>
                </c:pt>
                <c:pt idx="15824">
                  <c:v>506.5</c:v>
                </c:pt>
                <c:pt idx="15825">
                  <c:v>506.52</c:v>
                </c:pt>
                <c:pt idx="15826">
                  <c:v>506.54</c:v>
                </c:pt>
                <c:pt idx="15827">
                  <c:v>506.56</c:v>
                </c:pt>
                <c:pt idx="15828">
                  <c:v>506.58</c:v>
                </c:pt>
                <c:pt idx="15829">
                  <c:v>506.6</c:v>
                </c:pt>
                <c:pt idx="15830">
                  <c:v>506.62</c:v>
                </c:pt>
                <c:pt idx="15831">
                  <c:v>506.64</c:v>
                </c:pt>
                <c:pt idx="15832">
                  <c:v>506.66</c:v>
                </c:pt>
                <c:pt idx="15833">
                  <c:v>506.68</c:v>
                </c:pt>
                <c:pt idx="15834">
                  <c:v>506.7</c:v>
                </c:pt>
                <c:pt idx="15835">
                  <c:v>506.72</c:v>
                </c:pt>
                <c:pt idx="15836">
                  <c:v>506.74</c:v>
                </c:pt>
                <c:pt idx="15837">
                  <c:v>506.76</c:v>
                </c:pt>
                <c:pt idx="15838">
                  <c:v>506.78</c:v>
                </c:pt>
                <c:pt idx="15839">
                  <c:v>506.8</c:v>
                </c:pt>
                <c:pt idx="15840">
                  <c:v>506.82</c:v>
                </c:pt>
                <c:pt idx="15841">
                  <c:v>506.84</c:v>
                </c:pt>
                <c:pt idx="15842">
                  <c:v>506.86</c:v>
                </c:pt>
                <c:pt idx="15843">
                  <c:v>506.88</c:v>
                </c:pt>
                <c:pt idx="15844">
                  <c:v>506.9</c:v>
                </c:pt>
                <c:pt idx="15845">
                  <c:v>506.92</c:v>
                </c:pt>
                <c:pt idx="15846">
                  <c:v>506.94</c:v>
                </c:pt>
                <c:pt idx="15847">
                  <c:v>506.96</c:v>
                </c:pt>
                <c:pt idx="15848">
                  <c:v>506.98</c:v>
                </c:pt>
                <c:pt idx="15849">
                  <c:v>507</c:v>
                </c:pt>
                <c:pt idx="15850">
                  <c:v>507.02</c:v>
                </c:pt>
                <c:pt idx="15851">
                  <c:v>507.04</c:v>
                </c:pt>
                <c:pt idx="15852">
                  <c:v>507.06</c:v>
                </c:pt>
                <c:pt idx="15853">
                  <c:v>507.08</c:v>
                </c:pt>
                <c:pt idx="15854">
                  <c:v>507.1</c:v>
                </c:pt>
                <c:pt idx="15855">
                  <c:v>507.12</c:v>
                </c:pt>
                <c:pt idx="15856">
                  <c:v>507.14</c:v>
                </c:pt>
                <c:pt idx="15857">
                  <c:v>507.16</c:v>
                </c:pt>
                <c:pt idx="15858">
                  <c:v>507.18</c:v>
                </c:pt>
                <c:pt idx="15859">
                  <c:v>507.2</c:v>
                </c:pt>
                <c:pt idx="15860">
                  <c:v>507.22</c:v>
                </c:pt>
                <c:pt idx="15861">
                  <c:v>507.24</c:v>
                </c:pt>
                <c:pt idx="15862">
                  <c:v>507.26</c:v>
                </c:pt>
                <c:pt idx="15863">
                  <c:v>507.28</c:v>
                </c:pt>
                <c:pt idx="15864">
                  <c:v>507.3</c:v>
                </c:pt>
                <c:pt idx="15865">
                  <c:v>507.32</c:v>
                </c:pt>
                <c:pt idx="15866">
                  <c:v>507.34</c:v>
                </c:pt>
                <c:pt idx="15867">
                  <c:v>507.36</c:v>
                </c:pt>
                <c:pt idx="15868">
                  <c:v>507.38</c:v>
                </c:pt>
                <c:pt idx="15869">
                  <c:v>507.4</c:v>
                </c:pt>
                <c:pt idx="15870">
                  <c:v>507.42</c:v>
                </c:pt>
                <c:pt idx="15871">
                  <c:v>507.44</c:v>
                </c:pt>
                <c:pt idx="15872">
                  <c:v>507.46</c:v>
                </c:pt>
                <c:pt idx="15873">
                  <c:v>507.48</c:v>
                </c:pt>
                <c:pt idx="15874">
                  <c:v>507.5</c:v>
                </c:pt>
                <c:pt idx="15875">
                  <c:v>507.52</c:v>
                </c:pt>
                <c:pt idx="15876">
                  <c:v>507.54</c:v>
                </c:pt>
                <c:pt idx="15877">
                  <c:v>507.56</c:v>
                </c:pt>
                <c:pt idx="15878">
                  <c:v>507.58</c:v>
                </c:pt>
                <c:pt idx="15879">
                  <c:v>507.6</c:v>
                </c:pt>
                <c:pt idx="15880">
                  <c:v>507.62</c:v>
                </c:pt>
                <c:pt idx="15881">
                  <c:v>507.64</c:v>
                </c:pt>
                <c:pt idx="15882">
                  <c:v>507.66</c:v>
                </c:pt>
                <c:pt idx="15883">
                  <c:v>507.68</c:v>
                </c:pt>
                <c:pt idx="15884">
                  <c:v>507.7</c:v>
                </c:pt>
                <c:pt idx="15885">
                  <c:v>507.72</c:v>
                </c:pt>
                <c:pt idx="15886">
                  <c:v>507.74</c:v>
                </c:pt>
                <c:pt idx="15887">
                  <c:v>507.76</c:v>
                </c:pt>
                <c:pt idx="15888">
                  <c:v>507.78</c:v>
                </c:pt>
                <c:pt idx="15889">
                  <c:v>507.8</c:v>
                </c:pt>
                <c:pt idx="15890">
                  <c:v>507.82</c:v>
                </c:pt>
                <c:pt idx="15891">
                  <c:v>507.84</c:v>
                </c:pt>
                <c:pt idx="15892">
                  <c:v>507.86</c:v>
                </c:pt>
                <c:pt idx="15893">
                  <c:v>507.88</c:v>
                </c:pt>
                <c:pt idx="15894">
                  <c:v>507.9</c:v>
                </c:pt>
                <c:pt idx="15895">
                  <c:v>507.92</c:v>
                </c:pt>
                <c:pt idx="15896">
                  <c:v>507.94</c:v>
                </c:pt>
                <c:pt idx="15897">
                  <c:v>507.96</c:v>
                </c:pt>
                <c:pt idx="15898">
                  <c:v>507.98</c:v>
                </c:pt>
                <c:pt idx="15899">
                  <c:v>508</c:v>
                </c:pt>
                <c:pt idx="15900">
                  <c:v>508.02</c:v>
                </c:pt>
                <c:pt idx="15901">
                  <c:v>508.04</c:v>
                </c:pt>
                <c:pt idx="15902">
                  <c:v>508.06</c:v>
                </c:pt>
                <c:pt idx="15903">
                  <c:v>508.08</c:v>
                </c:pt>
                <c:pt idx="15904">
                  <c:v>508.1</c:v>
                </c:pt>
                <c:pt idx="15905">
                  <c:v>508.12</c:v>
                </c:pt>
                <c:pt idx="15906">
                  <c:v>508.14</c:v>
                </c:pt>
                <c:pt idx="15907">
                  <c:v>508.16</c:v>
                </c:pt>
                <c:pt idx="15908">
                  <c:v>508.18</c:v>
                </c:pt>
                <c:pt idx="15909">
                  <c:v>508.2</c:v>
                </c:pt>
                <c:pt idx="15910">
                  <c:v>508.22</c:v>
                </c:pt>
                <c:pt idx="15911">
                  <c:v>508.24</c:v>
                </c:pt>
                <c:pt idx="15912">
                  <c:v>508.26</c:v>
                </c:pt>
                <c:pt idx="15913">
                  <c:v>508.28</c:v>
                </c:pt>
                <c:pt idx="15914">
                  <c:v>508.3</c:v>
                </c:pt>
                <c:pt idx="15915">
                  <c:v>508.32</c:v>
                </c:pt>
                <c:pt idx="15916">
                  <c:v>508.34</c:v>
                </c:pt>
                <c:pt idx="15917">
                  <c:v>508.36</c:v>
                </c:pt>
                <c:pt idx="15918">
                  <c:v>508.38</c:v>
                </c:pt>
                <c:pt idx="15919">
                  <c:v>508.4</c:v>
                </c:pt>
                <c:pt idx="15920">
                  <c:v>508.42</c:v>
                </c:pt>
                <c:pt idx="15921">
                  <c:v>508.44</c:v>
                </c:pt>
                <c:pt idx="15922">
                  <c:v>508.46</c:v>
                </c:pt>
                <c:pt idx="15923">
                  <c:v>508.48</c:v>
                </c:pt>
                <c:pt idx="15924">
                  <c:v>508.5</c:v>
                </c:pt>
                <c:pt idx="15925">
                  <c:v>508.52</c:v>
                </c:pt>
                <c:pt idx="15926">
                  <c:v>508.54</c:v>
                </c:pt>
                <c:pt idx="15927">
                  <c:v>508.56</c:v>
                </c:pt>
                <c:pt idx="15928">
                  <c:v>508.58</c:v>
                </c:pt>
                <c:pt idx="15929">
                  <c:v>508.6</c:v>
                </c:pt>
                <c:pt idx="15930">
                  <c:v>508.62</c:v>
                </c:pt>
                <c:pt idx="15931">
                  <c:v>508.64</c:v>
                </c:pt>
                <c:pt idx="15932">
                  <c:v>508.66</c:v>
                </c:pt>
                <c:pt idx="15933">
                  <c:v>508.68</c:v>
                </c:pt>
                <c:pt idx="15934">
                  <c:v>508.7</c:v>
                </c:pt>
                <c:pt idx="15935">
                  <c:v>508.72</c:v>
                </c:pt>
                <c:pt idx="15936">
                  <c:v>508.74</c:v>
                </c:pt>
                <c:pt idx="15937">
                  <c:v>508.76</c:v>
                </c:pt>
                <c:pt idx="15938">
                  <c:v>508.78</c:v>
                </c:pt>
                <c:pt idx="15939">
                  <c:v>508.8</c:v>
                </c:pt>
                <c:pt idx="15940">
                  <c:v>508.82</c:v>
                </c:pt>
                <c:pt idx="15941">
                  <c:v>508.84</c:v>
                </c:pt>
                <c:pt idx="15942">
                  <c:v>508.86</c:v>
                </c:pt>
                <c:pt idx="15943">
                  <c:v>508.88</c:v>
                </c:pt>
                <c:pt idx="15944">
                  <c:v>508.9</c:v>
                </c:pt>
                <c:pt idx="15945">
                  <c:v>508.92</c:v>
                </c:pt>
                <c:pt idx="15946">
                  <c:v>508.94</c:v>
                </c:pt>
                <c:pt idx="15947">
                  <c:v>508.96</c:v>
                </c:pt>
                <c:pt idx="15948">
                  <c:v>508.98</c:v>
                </c:pt>
                <c:pt idx="15949">
                  <c:v>509</c:v>
                </c:pt>
                <c:pt idx="15950">
                  <c:v>509.02</c:v>
                </c:pt>
                <c:pt idx="15951">
                  <c:v>509.04</c:v>
                </c:pt>
                <c:pt idx="15952">
                  <c:v>509.06</c:v>
                </c:pt>
                <c:pt idx="15953">
                  <c:v>509.08</c:v>
                </c:pt>
                <c:pt idx="15954">
                  <c:v>509.1</c:v>
                </c:pt>
                <c:pt idx="15955">
                  <c:v>509.12</c:v>
                </c:pt>
                <c:pt idx="15956">
                  <c:v>509.14</c:v>
                </c:pt>
                <c:pt idx="15957">
                  <c:v>509.16</c:v>
                </c:pt>
                <c:pt idx="15958">
                  <c:v>509.18</c:v>
                </c:pt>
                <c:pt idx="15959">
                  <c:v>509.2</c:v>
                </c:pt>
                <c:pt idx="15960">
                  <c:v>509.22</c:v>
                </c:pt>
                <c:pt idx="15961">
                  <c:v>509.24</c:v>
                </c:pt>
                <c:pt idx="15962">
                  <c:v>509.26</c:v>
                </c:pt>
                <c:pt idx="15963">
                  <c:v>509.28</c:v>
                </c:pt>
                <c:pt idx="15964">
                  <c:v>509.3</c:v>
                </c:pt>
                <c:pt idx="15965">
                  <c:v>509.32</c:v>
                </c:pt>
                <c:pt idx="15966">
                  <c:v>509.34</c:v>
                </c:pt>
                <c:pt idx="15967">
                  <c:v>509.36</c:v>
                </c:pt>
                <c:pt idx="15968">
                  <c:v>509.38</c:v>
                </c:pt>
                <c:pt idx="15969">
                  <c:v>509.4</c:v>
                </c:pt>
                <c:pt idx="15970">
                  <c:v>509.42</c:v>
                </c:pt>
                <c:pt idx="15971">
                  <c:v>509.44</c:v>
                </c:pt>
                <c:pt idx="15972">
                  <c:v>509.46</c:v>
                </c:pt>
                <c:pt idx="15973">
                  <c:v>509.48</c:v>
                </c:pt>
                <c:pt idx="15974">
                  <c:v>509.5</c:v>
                </c:pt>
                <c:pt idx="15975">
                  <c:v>509.52</c:v>
                </c:pt>
                <c:pt idx="15976">
                  <c:v>509.54</c:v>
                </c:pt>
                <c:pt idx="15977">
                  <c:v>509.56</c:v>
                </c:pt>
                <c:pt idx="15978">
                  <c:v>509.58</c:v>
                </c:pt>
                <c:pt idx="15979">
                  <c:v>509.6</c:v>
                </c:pt>
                <c:pt idx="15980">
                  <c:v>509.62</c:v>
                </c:pt>
                <c:pt idx="15981">
                  <c:v>509.64</c:v>
                </c:pt>
                <c:pt idx="15982">
                  <c:v>509.66</c:v>
                </c:pt>
                <c:pt idx="15983">
                  <c:v>509.68</c:v>
                </c:pt>
                <c:pt idx="15984">
                  <c:v>509.7</c:v>
                </c:pt>
                <c:pt idx="15985">
                  <c:v>509.72</c:v>
                </c:pt>
                <c:pt idx="15986">
                  <c:v>509.74</c:v>
                </c:pt>
                <c:pt idx="15987">
                  <c:v>509.76</c:v>
                </c:pt>
                <c:pt idx="15988">
                  <c:v>509.78</c:v>
                </c:pt>
                <c:pt idx="15989">
                  <c:v>509.8</c:v>
                </c:pt>
                <c:pt idx="15990">
                  <c:v>509.82</c:v>
                </c:pt>
                <c:pt idx="15991">
                  <c:v>509.84</c:v>
                </c:pt>
                <c:pt idx="15992">
                  <c:v>509.86</c:v>
                </c:pt>
                <c:pt idx="15993">
                  <c:v>509.88</c:v>
                </c:pt>
                <c:pt idx="15994">
                  <c:v>509.9</c:v>
                </c:pt>
                <c:pt idx="15995">
                  <c:v>509.92</c:v>
                </c:pt>
                <c:pt idx="15996">
                  <c:v>509.94</c:v>
                </c:pt>
                <c:pt idx="15997">
                  <c:v>509.96</c:v>
                </c:pt>
                <c:pt idx="15998">
                  <c:v>509.98</c:v>
                </c:pt>
                <c:pt idx="15999">
                  <c:v>510</c:v>
                </c:pt>
                <c:pt idx="16000">
                  <c:v>510.02</c:v>
                </c:pt>
                <c:pt idx="16001">
                  <c:v>510.04</c:v>
                </c:pt>
                <c:pt idx="16002">
                  <c:v>510.06</c:v>
                </c:pt>
                <c:pt idx="16003">
                  <c:v>510.08</c:v>
                </c:pt>
                <c:pt idx="16004">
                  <c:v>510.1</c:v>
                </c:pt>
                <c:pt idx="16005">
                  <c:v>510.12</c:v>
                </c:pt>
                <c:pt idx="16006">
                  <c:v>510.14</c:v>
                </c:pt>
                <c:pt idx="16007">
                  <c:v>510.16</c:v>
                </c:pt>
                <c:pt idx="16008">
                  <c:v>510.18</c:v>
                </c:pt>
                <c:pt idx="16009">
                  <c:v>510.2</c:v>
                </c:pt>
                <c:pt idx="16010">
                  <c:v>510.22</c:v>
                </c:pt>
                <c:pt idx="16011">
                  <c:v>510.24</c:v>
                </c:pt>
                <c:pt idx="16012">
                  <c:v>510.26</c:v>
                </c:pt>
                <c:pt idx="16013">
                  <c:v>510.28</c:v>
                </c:pt>
                <c:pt idx="16014">
                  <c:v>510.3</c:v>
                </c:pt>
                <c:pt idx="16015">
                  <c:v>510.32</c:v>
                </c:pt>
                <c:pt idx="16016">
                  <c:v>510.34</c:v>
                </c:pt>
                <c:pt idx="16017">
                  <c:v>510.36</c:v>
                </c:pt>
                <c:pt idx="16018">
                  <c:v>510.38</c:v>
                </c:pt>
                <c:pt idx="16019">
                  <c:v>510.4</c:v>
                </c:pt>
                <c:pt idx="16020">
                  <c:v>510.42</c:v>
                </c:pt>
                <c:pt idx="16021">
                  <c:v>510.44</c:v>
                </c:pt>
                <c:pt idx="16022">
                  <c:v>510.46</c:v>
                </c:pt>
                <c:pt idx="16023">
                  <c:v>510.48</c:v>
                </c:pt>
                <c:pt idx="16024">
                  <c:v>510.5</c:v>
                </c:pt>
                <c:pt idx="16025">
                  <c:v>510.52</c:v>
                </c:pt>
                <c:pt idx="16026">
                  <c:v>510.54</c:v>
                </c:pt>
                <c:pt idx="16027">
                  <c:v>510.56</c:v>
                </c:pt>
                <c:pt idx="16028">
                  <c:v>510.58</c:v>
                </c:pt>
                <c:pt idx="16029">
                  <c:v>510.6</c:v>
                </c:pt>
                <c:pt idx="16030">
                  <c:v>510.62</c:v>
                </c:pt>
                <c:pt idx="16031">
                  <c:v>510.64</c:v>
                </c:pt>
                <c:pt idx="16032">
                  <c:v>510.66</c:v>
                </c:pt>
                <c:pt idx="16033">
                  <c:v>510.68</c:v>
                </c:pt>
                <c:pt idx="16034">
                  <c:v>510.7</c:v>
                </c:pt>
                <c:pt idx="16035">
                  <c:v>510.72</c:v>
                </c:pt>
                <c:pt idx="16036">
                  <c:v>510.74</c:v>
                </c:pt>
                <c:pt idx="16037">
                  <c:v>510.76</c:v>
                </c:pt>
                <c:pt idx="16038">
                  <c:v>510.78</c:v>
                </c:pt>
                <c:pt idx="16039">
                  <c:v>510.8</c:v>
                </c:pt>
                <c:pt idx="16040">
                  <c:v>510.82</c:v>
                </c:pt>
                <c:pt idx="16041">
                  <c:v>510.84</c:v>
                </c:pt>
                <c:pt idx="16042">
                  <c:v>510.86</c:v>
                </c:pt>
                <c:pt idx="16043">
                  <c:v>510.88</c:v>
                </c:pt>
                <c:pt idx="16044">
                  <c:v>510.9</c:v>
                </c:pt>
                <c:pt idx="16045">
                  <c:v>510.92</c:v>
                </c:pt>
                <c:pt idx="16046">
                  <c:v>510.94</c:v>
                </c:pt>
                <c:pt idx="16047">
                  <c:v>510.96</c:v>
                </c:pt>
                <c:pt idx="16048">
                  <c:v>510.98</c:v>
                </c:pt>
                <c:pt idx="16049">
                  <c:v>511</c:v>
                </c:pt>
                <c:pt idx="16050">
                  <c:v>511.02</c:v>
                </c:pt>
                <c:pt idx="16051">
                  <c:v>511.04</c:v>
                </c:pt>
                <c:pt idx="16052">
                  <c:v>511.06</c:v>
                </c:pt>
                <c:pt idx="16053">
                  <c:v>511.08</c:v>
                </c:pt>
                <c:pt idx="16054">
                  <c:v>511.1</c:v>
                </c:pt>
                <c:pt idx="16055">
                  <c:v>511.12</c:v>
                </c:pt>
                <c:pt idx="16056">
                  <c:v>511.14</c:v>
                </c:pt>
                <c:pt idx="16057">
                  <c:v>511.16</c:v>
                </c:pt>
                <c:pt idx="16058">
                  <c:v>511.18</c:v>
                </c:pt>
                <c:pt idx="16059">
                  <c:v>511.2</c:v>
                </c:pt>
                <c:pt idx="16060">
                  <c:v>511.22</c:v>
                </c:pt>
                <c:pt idx="16061">
                  <c:v>511.24</c:v>
                </c:pt>
                <c:pt idx="16062">
                  <c:v>511.26</c:v>
                </c:pt>
                <c:pt idx="16063">
                  <c:v>511.28</c:v>
                </c:pt>
                <c:pt idx="16064">
                  <c:v>511.3</c:v>
                </c:pt>
                <c:pt idx="16065">
                  <c:v>511.32</c:v>
                </c:pt>
                <c:pt idx="16066">
                  <c:v>511.34</c:v>
                </c:pt>
                <c:pt idx="16067">
                  <c:v>511.36</c:v>
                </c:pt>
                <c:pt idx="16068">
                  <c:v>511.38</c:v>
                </c:pt>
                <c:pt idx="16069">
                  <c:v>511.4</c:v>
                </c:pt>
                <c:pt idx="16070">
                  <c:v>511.42</c:v>
                </c:pt>
                <c:pt idx="16071">
                  <c:v>511.44</c:v>
                </c:pt>
                <c:pt idx="16072">
                  <c:v>511.46</c:v>
                </c:pt>
                <c:pt idx="16073">
                  <c:v>511.48</c:v>
                </c:pt>
                <c:pt idx="16074">
                  <c:v>511.5</c:v>
                </c:pt>
                <c:pt idx="16075">
                  <c:v>511.52</c:v>
                </c:pt>
                <c:pt idx="16076">
                  <c:v>511.54</c:v>
                </c:pt>
                <c:pt idx="16077">
                  <c:v>511.56</c:v>
                </c:pt>
                <c:pt idx="16078">
                  <c:v>511.58</c:v>
                </c:pt>
                <c:pt idx="16079">
                  <c:v>511.6</c:v>
                </c:pt>
                <c:pt idx="16080">
                  <c:v>511.62</c:v>
                </c:pt>
                <c:pt idx="16081">
                  <c:v>511.64</c:v>
                </c:pt>
                <c:pt idx="16082">
                  <c:v>511.66</c:v>
                </c:pt>
                <c:pt idx="16083">
                  <c:v>511.68</c:v>
                </c:pt>
                <c:pt idx="16084">
                  <c:v>511.7</c:v>
                </c:pt>
                <c:pt idx="16085">
                  <c:v>511.72</c:v>
                </c:pt>
                <c:pt idx="16086">
                  <c:v>511.74</c:v>
                </c:pt>
                <c:pt idx="16087">
                  <c:v>511.76</c:v>
                </c:pt>
                <c:pt idx="16088">
                  <c:v>511.78</c:v>
                </c:pt>
                <c:pt idx="16089">
                  <c:v>511.8</c:v>
                </c:pt>
                <c:pt idx="16090">
                  <c:v>511.82</c:v>
                </c:pt>
                <c:pt idx="16091">
                  <c:v>511.84</c:v>
                </c:pt>
                <c:pt idx="16092">
                  <c:v>511.86</c:v>
                </c:pt>
                <c:pt idx="16093">
                  <c:v>511.88</c:v>
                </c:pt>
                <c:pt idx="16094">
                  <c:v>511.9</c:v>
                </c:pt>
                <c:pt idx="16095">
                  <c:v>511.92</c:v>
                </c:pt>
                <c:pt idx="16096">
                  <c:v>511.94</c:v>
                </c:pt>
                <c:pt idx="16097">
                  <c:v>511.96</c:v>
                </c:pt>
                <c:pt idx="16098">
                  <c:v>511.98</c:v>
                </c:pt>
                <c:pt idx="16099">
                  <c:v>512</c:v>
                </c:pt>
                <c:pt idx="16100">
                  <c:v>512.02</c:v>
                </c:pt>
                <c:pt idx="16101">
                  <c:v>512.04</c:v>
                </c:pt>
                <c:pt idx="16102">
                  <c:v>512.05999999999995</c:v>
                </c:pt>
                <c:pt idx="16103">
                  <c:v>512.08000000000004</c:v>
                </c:pt>
                <c:pt idx="16104">
                  <c:v>512.1</c:v>
                </c:pt>
                <c:pt idx="16105">
                  <c:v>512.12</c:v>
                </c:pt>
                <c:pt idx="16106">
                  <c:v>512.14</c:v>
                </c:pt>
                <c:pt idx="16107">
                  <c:v>512.16</c:v>
                </c:pt>
                <c:pt idx="16108">
                  <c:v>512.17999999999995</c:v>
                </c:pt>
                <c:pt idx="16109">
                  <c:v>512.20000000000005</c:v>
                </c:pt>
                <c:pt idx="16110">
                  <c:v>512.22</c:v>
                </c:pt>
                <c:pt idx="16111">
                  <c:v>512.24</c:v>
                </c:pt>
                <c:pt idx="16112">
                  <c:v>512.26</c:v>
                </c:pt>
                <c:pt idx="16113">
                  <c:v>512.28</c:v>
                </c:pt>
                <c:pt idx="16114">
                  <c:v>512.29999999999995</c:v>
                </c:pt>
                <c:pt idx="16115">
                  <c:v>512.32000000000005</c:v>
                </c:pt>
                <c:pt idx="16116">
                  <c:v>512.34</c:v>
                </c:pt>
                <c:pt idx="16117">
                  <c:v>512.36</c:v>
                </c:pt>
                <c:pt idx="16118">
                  <c:v>512.38</c:v>
                </c:pt>
                <c:pt idx="16119">
                  <c:v>512.4</c:v>
                </c:pt>
                <c:pt idx="16120">
                  <c:v>512.41999999999996</c:v>
                </c:pt>
                <c:pt idx="16121">
                  <c:v>512.44000000000005</c:v>
                </c:pt>
                <c:pt idx="16122">
                  <c:v>512.46</c:v>
                </c:pt>
                <c:pt idx="16123">
                  <c:v>512.48</c:v>
                </c:pt>
                <c:pt idx="16124">
                  <c:v>512.5</c:v>
                </c:pt>
                <c:pt idx="16125">
                  <c:v>512.52</c:v>
                </c:pt>
                <c:pt idx="16126">
                  <c:v>512.54</c:v>
                </c:pt>
                <c:pt idx="16127">
                  <c:v>512.55999999999995</c:v>
                </c:pt>
                <c:pt idx="16128">
                  <c:v>512.58000000000004</c:v>
                </c:pt>
                <c:pt idx="16129">
                  <c:v>512.6</c:v>
                </c:pt>
                <c:pt idx="16130">
                  <c:v>512.62</c:v>
                </c:pt>
                <c:pt idx="16131">
                  <c:v>512.64</c:v>
                </c:pt>
                <c:pt idx="16132">
                  <c:v>512.66</c:v>
                </c:pt>
                <c:pt idx="16133">
                  <c:v>512.67999999999995</c:v>
                </c:pt>
                <c:pt idx="16134">
                  <c:v>512.70000000000005</c:v>
                </c:pt>
                <c:pt idx="16135">
                  <c:v>512.72</c:v>
                </c:pt>
                <c:pt idx="16136">
                  <c:v>512.74</c:v>
                </c:pt>
                <c:pt idx="16137">
                  <c:v>512.76</c:v>
                </c:pt>
                <c:pt idx="16138">
                  <c:v>512.78</c:v>
                </c:pt>
                <c:pt idx="16139">
                  <c:v>512.79999999999995</c:v>
                </c:pt>
                <c:pt idx="16140">
                  <c:v>512.82000000000005</c:v>
                </c:pt>
                <c:pt idx="16141">
                  <c:v>512.84</c:v>
                </c:pt>
                <c:pt idx="16142">
                  <c:v>512.86</c:v>
                </c:pt>
                <c:pt idx="16143">
                  <c:v>512.88</c:v>
                </c:pt>
                <c:pt idx="16144">
                  <c:v>512.9</c:v>
                </c:pt>
                <c:pt idx="16145">
                  <c:v>512.91999999999996</c:v>
                </c:pt>
                <c:pt idx="16146">
                  <c:v>512.94000000000005</c:v>
                </c:pt>
                <c:pt idx="16147">
                  <c:v>512.96</c:v>
                </c:pt>
                <c:pt idx="16148">
                  <c:v>512.98</c:v>
                </c:pt>
                <c:pt idx="16149">
                  <c:v>513</c:v>
                </c:pt>
                <c:pt idx="16150">
                  <c:v>513.02</c:v>
                </c:pt>
                <c:pt idx="16151">
                  <c:v>513.04</c:v>
                </c:pt>
                <c:pt idx="16152">
                  <c:v>513.05999999999995</c:v>
                </c:pt>
                <c:pt idx="16153">
                  <c:v>513.08000000000004</c:v>
                </c:pt>
                <c:pt idx="16154">
                  <c:v>513.1</c:v>
                </c:pt>
                <c:pt idx="16155">
                  <c:v>513.12</c:v>
                </c:pt>
                <c:pt idx="16156">
                  <c:v>513.14</c:v>
                </c:pt>
                <c:pt idx="16157">
                  <c:v>513.16</c:v>
                </c:pt>
                <c:pt idx="16158">
                  <c:v>513.17999999999995</c:v>
                </c:pt>
                <c:pt idx="16159">
                  <c:v>513.20000000000005</c:v>
                </c:pt>
                <c:pt idx="16160">
                  <c:v>513.22</c:v>
                </c:pt>
                <c:pt idx="16161">
                  <c:v>513.24</c:v>
                </c:pt>
                <c:pt idx="16162">
                  <c:v>513.26</c:v>
                </c:pt>
                <c:pt idx="16163">
                  <c:v>513.28</c:v>
                </c:pt>
                <c:pt idx="16164">
                  <c:v>513.29999999999995</c:v>
                </c:pt>
                <c:pt idx="16165">
                  <c:v>513.32000000000005</c:v>
                </c:pt>
                <c:pt idx="16166">
                  <c:v>513.34</c:v>
                </c:pt>
                <c:pt idx="16167">
                  <c:v>513.36</c:v>
                </c:pt>
                <c:pt idx="16168">
                  <c:v>513.38</c:v>
                </c:pt>
                <c:pt idx="16169">
                  <c:v>513.4</c:v>
                </c:pt>
                <c:pt idx="16170">
                  <c:v>513.41999999999996</c:v>
                </c:pt>
                <c:pt idx="16171">
                  <c:v>513.44000000000005</c:v>
                </c:pt>
                <c:pt idx="16172">
                  <c:v>513.46</c:v>
                </c:pt>
                <c:pt idx="16173">
                  <c:v>513.48</c:v>
                </c:pt>
                <c:pt idx="16174">
                  <c:v>513.5</c:v>
                </c:pt>
                <c:pt idx="16175">
                  <c:v>513.52</c:v>
                </c:pt>
                <c:pt idx="16176">
                  <c:v>513.54</c:v>
                </c:pt>
                <c:pt idx="16177">
                  <c:v>513.55999999999995</c:v>
                </c:pt>
                <c:pt idx="16178">
                  <c:v>513.58000000000004</c:v>
                </c:pt>
                <c:pt idx="16179">
                  <c:v>513.6</c:v>
                </c:pt>
                <c:pt idx="16180">
                  <c:v>513.62</c:v>
                </c:pt>
                <c:pt idx="16181">
                  <c:v>513.64</c:v>
                </c:pt>
                <c:pt idx="16182">
                  <c:v>513.66</c:v>
                </c:pt>
                <c:pt idx="16183">
                  <c:v>513.67999999999995</c:v>
                </c:pt>
                <c:pt idx="16184">
                  <c:v>513.70000000000005</c:v>
                </c:pt>
                <c:pt idx="16185">
                  <c:v>513.72</c:v>
                </c:pt>
                <c:pt idx="16186">
                  <c:v>513.74</c:v>
                </c:pt>
                <c:pt idx="16187">
                  <c:v>513.76</c:v>
                </c:pt>
                <c:pt idx="16188">
                  <c:v>513.78</c:v>
                </c:pt>
                <c:pt idx="16189">
                  <c:v>513.79999999999995</c:v>
                </c:pt>
                <c:pt idx="16190">
                  <c:v>513.82000000000005</c:v>
                </c:pt>
                <c:pt idx="16191">
                  <c:v>513.84</c:v>
                </c:pt>
                <c:pt idx="16192">
                  <c:v>513.86</c:v>
                </c:pt>
                <c:pt idx="16193">
                  <c:v>513.88</c:v>
                </c:pt>
                <c:pt idx="16194">
                  <c:v>513.9</c:v>
                </c:pt>
                <c:pt idx="16195">
                  <c:v>513.91999999999996</c:v>
                </c:pt>
                <c:pt idx="16196">
                  <c:v>513.94000000000005</c:v>
                </c:pt>
                <c:pt idx="16197">
                  <c:v>513.96</c:v>
                </c:pt>
                <c:pt idx="16198">
                  <c:v>513.98</c:v>
                </c:pt>
                <c:pt idx="16199">
                  <c:v>514</c:v>
                </c:pt>
                <c:pt idx="16200">
                  <c:v>514.02</c:v>
                </c:pt>
                <c:pt idx="16201">
                  <c:v>514.04</c:v>
                </c:pt>
                <c:pt idx="16202">
                  <c:v>514.05999999999995</c:v>
                </c:pt>
                <c:pt idx="16203">
                  <c:v>514.08000000000004</c:v>
                </c:pt>
                <c:pt idx="16204">
                  <c:v>514.1</c:v>
                </c:pt>
                <c:pt idx="16205">
                  <c:v>514.12</c:v>
                </c:pt>
                <c:pt idx="16206">
                  <c:v>514.14</c:v>
                </c:pt>
                <c:pt idx="16207">
                  <c:v>514.16</c:v>
                </c:pt>
                <c:pt idx="16208">
                  <c:v>514.17999999999995</c:v>
                </c:pt>
                <c:pt idx="16209">
                  <c:v>514.20000000000005</c:v>
                </c:pt>
                <c:pt idx="16210">
                  <c:v>514.22</c:v>
                </c:pt>
                <c:pt idx="16211">
                  <c:v>514.24</c:v>
                </c:pt>
                <c:pt idx="16212">
                  <c:v>514.26</c:v>
                </c:pt>
                <c:pt idx="16213">
                  <c:v>514.28</c:v>
                </c:pt>
                <c:pt idx="16214">
                  <c:v>514.29999999999995</c:v>
                </c:pt>
                <c:pt idx="16215">
                  <c:v>514.32000000000005</c:v>
                </c:pt>
                <c:pt idx="16216">
                  <c:v>514.34</c:v>
                </c:pt>
                <c:pt idx="16217">
                  <c:v>514.36</c:v>
                </c:pt>
                <c:pt idx="16218">
                  <c:v>514.38</c:v>
                </c:pt>
                <c:pt idx="16219">
                  <c:v>514.4</c:v>
                </c:pt>
                <c:pt idx="16220">
                  <c:v>514.41999999999996</c:v>
                </c:pt>
                <c:pt idx="16221">
                  <c:v>514.44000000000005</c:v>
                </c:pt>
                <c:pt idx="16222">
                  <c:v>514.46</c:v>
                </c:pt>
                <c:pt idx="16223">
                  <c:v>514.48</c:v>
                </c:pt>
                <c:pt idx="16224">
                  <c:v>514.5</c:v>
                </c:pt>
                <c:pt idx="16225">
                  <c:v>514.52</c:v>
                </c:pt>
                <c:pt idx="16226">
                  <c:v>514.54</c:v>
                </c:pt>
                <c:pt idx="16227">
                  <c:v>514.55999999999995</c:v>
                </c:pt>
                <c:pt idx="16228">
                  <c:v>514.58000000000004</c:v>
                </c:pt>
                <c:pt idx="16229">
                  <c:v>514.6</c:v>
                </c:pt>
                <c:pt idx="16230">
                  <c:v>514.62</c:v>
                </c:pt>
                <c:pt idx="16231">
                  <c:v>514.64</c:v>
                </c:pt>
                <c:pt idx="16232">
                  <c:v>514.66</c:v>
                </c:pt>
                <c:pt idx="16233">
                  <c:v>514.67999999999995</c:v>
                </c:pt>
                <c:pt idx="16234">
                  <c:v>514.70000000000005</c:v>
                </c:pt>
                <c:pt idx="16235">
                  <c:v>514.72</c:v>
                </c:pt>
                <c:pt idx="16236">
                  <c:v>514.74</c:v>
                </c:pt>
                <c:pt idx="16237">
                  <c:v>514.76</c:v>
                </c:pt>
                <c:pt idx="16238">
                  <c:v>514.78</c:v>
                </c:pt>
                <c:pt idx="16239">
                  <c:v>514.79999999999995</c:v>
                </c:pt>
                <c:pt idx="16240">
                  <c:v>514.82000000000005</c:v>
                </c:pt>
                <c:pt idx="16241">
                  <c:v>514.84</c:v>
                </c:pt>
                <c:pt idx="16242">
                  <c:v>514.86</c:v>
                </c:pt>
                <c:pt idx="16243">
                  <c:v>514.88</c:v>
                </c:pt>
                <c:pt idx="16244">
                  <c:v>514.9</c:v>
                </c:pt>
                <c:pt idx="16245">
                  <c:v>514.91999999999996</c:v>
                </c:pt>
                <c:pt idx="16246">
                  <c:v>514.94000000000005</c:v>
                </c:pt>
                <c:pt idx="16247">
                  <c:v>514.96</c:v>
                </c:pt>
                <c:pt idx="16248">
                  <c:v>514.98</c:v>
                </c:pt>
                <c:pt idx="16249">
                  <c:v>515</c:v>
                </c:pt>
                <c:pt idx="16250">
                  <c:v>515.02</c:v>
                </c:pt>
                <c:pt idx="16251">
                  <c:v>515.04</c:v>
                </c:pt>
                <c:pt idx="16252">
                  <c:v>515.05999999999995</c:v>
                </c:pt>
                <c:pt idx="16253">
                  <c:v>515.08000000000004</c:v>
                </c:pt>
                <c:pt idx="16254">
                  <c:v>515.1</c:v>
                </c:pt>
                <c:pt idx="16255">
                  <c:v>515.12</c:v>
                </c:pt>
                <c:pt idx="16256">
                  <c:v>515.14</c:v>
                </c:pt>
                <c:pt idx="16257">
                  <c:v>515.16</c:v>
                </c:pt>
                <c:pt idx="16258">
                  <c:v>515.17999999999995</c:v>
                </c:pt>
                <c:pt idx="16259">
                  <c:v>515.20000000000005</c:v>
                </c:pt>
                <c:pt idx="16260">
                  <c:v>515.22</c:v>
                </c:pt>
                <c:pt idx="16261">
                  <c:v>515.24</c:v>
                </c:pt>
                <c:pt idx="16262">
                  <c:v>515.26</c:v>
                </c:pt>
                <c:pt idx="16263">
                  <c:v>515.28</c:v>
                </c:pt>
                <c:pt idx="16264">
                  <c:v>515.29999999999995</c:v>
                </c:pt>
                <c:pt idx="16265">
                  <c:v>515.32000000000005</c:v>
                </c:pt>
                <c:pt idx="16266">
                  <c:v>515.34</c:v>
                </c:pt>
                <c:pt idx="16267">
                  <c:v>515.36</c:v>
                </c:pt>
                <c:pt idx="16268">
                  <c:v>515.38</c:v>
                </c:pt>
                <c:pt idx="16269">
                  <c:v>515.4</c:v>
                </c:pt>
                <c:pt idx="16270">
                  <c:v>515.41999999999996</c:v>
                </c:pt>
                <c:pt idx="16271">
                  <c:v>515.44000000000005</c:v>
                </c:pt>
                <c:pt idx="16272">
                  <c:v>515.46</c:v>
                </c:pt>
                <c:pt idx="16273">
                  <c:v>515.48</c:v>
                </c:pt>
                <c:pt idx="16274">
                  <c:v>515.5</c:v>
                </c:pt>
                <c:pt idx="16275">
                  <c:v>515.52</c:v>
                </c:pt>
                <c:pt idx="16276">
                  <c:v>515.54</c:v>
                </c:pt>
                <c:pt idx="16277">
                  <c:v>515.55999999999995</c:v>
                </c:pt>
                <c:pt idx="16278">
                  <c:v>515.58000000000004</c:v>
                </c:pt>
                <c:pt idx="16279">
                  <c:v>515.6</c:v>
                </c:pt>
                <c:pt idx="16280">
                  <c:v>515.62</c:v>
                </c:pt>
                <c:pt idx="16281">
                  <c:v>515.64</c:v>
                </c:pt>
                <c:pt idx="16282">
                  <c:v>515.66</c:v>
                </c:pt>
                <c:pt idx="16283">
                  <c:v>515.67999999999995</c:v>
                </c:pt>
                <c:pt idx="16284">
                  <c:v>515.70000000000005</c:v>
                </c:pt>
                <c:pt idx="16285">
                  <c:v>515.72</c:v>
                </c:pt>
                <c:pt idx="16286">
                  <c:v>515.74</c:v>
                </c:pt>
                <c:pt idx="16287">
                  <c:v>515.76</c:v>
                </c:pt>
                <c:pt idx="16288">
                  <c:v>515.78</c:v>
                </c:pt>
                <c:pt idx="16289">
                  <c:v>515.79999999999995</c:v>
                </c:pt>
                <c:pt idx="16290">
                  <c:v>515.82000000000005</c:v>
                </c:pt>
                <c:pt idx="16291">
                  <c:v>515.84</c:v>
                </c:pt>
                <c:pt idx="16292">
                  <c:v>515.86</c:v>
                </c:pt>
                <c:pt idx="16293">
                  <c:v>515.88</c:v>
                </c:pt>
                <c:pt idx="16294">
                  <c:v>515.9</c:v>
                </c:pt>
                <c:pt idx="16295">
                  <c:v>515.91999999999996</c:v>
                </c:pt>
                <c:pt idx="16296">
                  <c:v>515.94000000000005</c:v>
                </c:pt>
                <c:pt idx="16297">
                  <c:v>515.96</c:v>
                </c:pt>
                <c:pt idx="16298">
                  <c:v>515.98</c:v>
                </c:pt>
                <c:pt idx="16299">
                  <c:v>516</c:v>
                </c:pt>
                <c:pt idx="16300">
                  <c:v>516.02</c:v>
                </c:pt>
                <c:pt idx="16301">
                  <c:v>516.04</c:v>
                </c:pt>
                <c:pt idx="16302">
                  <c:v>516.05999999999995</c:v>
                </c:pt>
                <c:pt idx="16303">
                  <c:v>516.08000000000004</c:v>
                </c:pt>
                <c:pt idx="16304">
                  <c:v>516.1</c:v>
                </c:pt>
                <c:pt idx="16305">
                  <c:v>516.12</c:v>
                </c:pt>
                <c:pt idx="16306">
                  <c:v>516.14</c:v>
                </c:pt>
                <c:pt idx="16307">
                  <c:v>516.16</c:v>
                </c:pt>
                <c:pt idx="16308">
                  <c:v>516.17999999999995</c:v>
                </c:pt>
                <c:pt idx="16309">
                  <c:v>516.20000000000005</c:v>
                </c:pt>
                <c:pt idx="16310">
                  <c:v>516.22</c:v>
                </c:pt>
                <c:pt idx="16311">
                  <c:v>516.24</c:v>
                </c:pt>
                <c:pt idx="16312">
                  <c:v>516.26</c:v>
                </c:pt>
                <c:pt idx="16313">
                  <c:v>516.28</c:v>
                </c:pt>
                <c:pt idx="16314">
                  <c:v>516.29999999999995</c:v>
                </c:pt>
                <c:pt idx="16315">
                  <c:v>516.32000000000005</c:v>
                </c:pt>
                <c:pt idx="16316">
                  <c:v>516.34</c:v>
                </c:pt>
                <c:pt idx="16317">
                  <c:v>516.36</c:v>
                </c:pt>
                <c:pt idx="16318">
                  <c:v>516.38</c:v>
                </c:pt>
                <c:pt idx="16319">
                  <c:v>516.4</c:v>
                </c:pt>
                <c:pt idx="16320">
                  <c:v>516.41999999999996</c:v>
                </c:pt>
                <c:pt idx="16321">
                  <c:v>516.44000000000005</c:v>
                </c:pt>
                <c:pt idx="16322">
                  <c:v>516.46</c:v>
                </c:pt>
                <c:pt idx="16323">
                  <c:v>516.48</c:v>
                </c:pt>
                <c:pt idx="16324">
                  <c:v>516.5</c:v>
                </c:pt>
                <c:pt idx="16325">
                  <c:v>516.52</c:v>
                </c:pt>
                <c:pt idx="16326">
                  <c:v>516.54</c:v>
                </c:pt>
                <c:pt idx="16327">
                  <c:v>516.55999999999995</c:v>
                </c:pt>
                <c:pt idx="16328">
                  <c:v>516.58000000000004</c:v>
                </c:pt>
                <c:pt idx="16329">
                  <c:v>516.6</c:v>
                </c:pt>
                <c:pt idx="16330">
                  <c:v>516.62</c:v>
                </c:pt>
                <c:pt idx="16331">
                  <c:v>516.64</c:v>
                </c:pt>
                <c:pt idx="16332">
                  <c:v>516.66</c:v>
                </c:pt>
                <c:pt idx="16333">
                  <c:v>516.67999999999995</c:v>
                </c:pt>
                <c:pt idx="16334">
                  <c:v>516.70000000000005</c:v>
                </c:pt>
                <c:pt idx="16335">
                  <c:v>516.72</c:v>
                </c:pt>
                <c:pt idx="16336">
                  <c:v>516.74</c:v>
                </c:pt>
                <c:pt idx="16337">
                  <c:v>516.76</c:v>
                </c:pt>
                <c:pt idx="16338">
                  <c:v>516.78</c:v>
                </c:pt>
                <c:pt idx="16339">
                  <c:v>516.79999999999995</c:v>
                </c:pt>
                <c:pt idx="16340">
                  <c:v>516.82000000000005</c:v>
                </c:pt>
                <c:pt idx="16341">
                  <c:v>516.84</c:v>
                </c:pt>
                <c:pt idx="16342">
                  <c:v>516.86</c:v>
                </c:pt>
                <c:pt idx="16343">
                  <c:v>516.88</c:v>
                </c:pt>
                <c:pt idx="16344">
                  <c:v>516.9</c:v>
                </c:pt>
                <c:pt idx="16345">
                  <c:v>516.91999999999996</c:v>
                </c:pt>
                <c:pt idx="16346">
                  <c:v>516.94000000000005</c:v>
                </c:pt>
                <c:pt idx="16347">
                  <c:v>516.96</c:v>
                </c:pt>
                <c:pt idx="16348">
                  <c:v>516.98</c:v>
                </c:pt>
                <c:pt idx="16349">
                  <c:v>517</c:v>
                </c:pt>
                <c:pt idx="16350">
                  <c:v>517.02</c:v>
                </c:pt>
                <c:pt idx="16351">
                  <c:v>517.04</c:v>
                </c:pt>
                <c:pt idx="16352">
                  <c:v>517.05999999999995</c:v>
                </c:pt>
                <c:pt idx="16353">
                  <c:v>517.08000000000004</c:v>
                </c:pt>
                <c:pt idx="16354">
                  <c:v>517.1</c:v>
                </c:pt>
                <c:pt idx="16355">
                  <c:v>517.12</c:v>
                </c:pt>
                <c:pt idx="16356">
                  <c:v>517.14</c:v>
                </c:pt>
                <c:pt idx="16357">
                  <c:v>517.16</c:v>
                </c:pt>
                <c:pt idx="16358">
                  <c:v>517.17999999999995</c:v>
                </c:pt>
                <c:pt idx="16359">
                  <c:v>517.20000000000005</c:v>
                </c:pt>
                <c:pt idx="16360">
                  <c:v>517.22</c:v>
                </c:pt>
                <c:pt idx="16361">
                  <c:v>517.24</c:v>
                </c:pt>
                <c:pt idx="16362">
                  <c:v>517.26</c:v>
                </c:pt>
                <c:pt idx="16363">
                  <c:v>517.28</c:v>
                </c:pt>
                <c:pt idx="16364">
                  <c:v>517.29999999999995</c:v>
                </c:pt>
                <c:pt idx="16365">
                  <c:v>517.32000000000005</c:v>
                </c:pt>
                <c:pt idx="16366">
                  <c:v>517.34</c:v>
                </c:pt>
                <c:pt idx="16367">
                  <c:v>517.36</c:v>
                </c:pt>
                <c:pt idx="16368">
                  <c:v>517.38</c:v>
                </c:pt>
                <c:pt idx="16369">
                  <c:v>517.4</c:v>
                </c:pt>
                <c:pt idx="16370">
                  <c:v>517.41999999999996</c:v>
                </c:pt>
                <c:pt idx="16371">
                  <c:v>517.44000000000005</c:v>
                </c:pt>
                <c:pt idx="16372">
                  <c:v>517.46</c:v>
                </c:pt>
                <c:pt idx="16373">
                  <c:v>517.48</c:v>
                </c:pt>
                <c:pt idx="16374">
                  <c:v>517.5</c:v>
                </c:pt>
                <c:pt idx="16375">
                  <c:v>517.52</c:v>
                </c:pt>
                <c:pt idx="16376">
                  <c:v>517.54</c:v>
                </c:pt>
                <c:pt idx="16377">
                  <c:v>517.55999999999995</c:v>
                </c:pt>
                <c:pt idx="16378">
                  <c:v>517.58000000000004</c:v>
                </c:pt>
                <c:pt idx="16379">
                  <c:v>517.6</c:v>
                </c:pt>
                <c:pt idx="16380">
                  <c:v>517.62</c:v>
                </c:pt>
                <c:pt idx="16381">
                  <c:v>517.64</c:v>
                </c:pt>
                <c:pt idx="16382">
                  <c:v>517.66</c:v>
                </c:pt>
                <c:pt idx="16383">
                  <c:v>517.67999999999995</c:v>
                </c:pt>
                <c:pt idx="16384">
                  <c:v>517.70000000000005</c:v>
                </c:pt>
                <c:pt idx="16385">
                  <c:v>517.72</c:v>
                </c:pt>
                <c:pt idx="16386">
                  <c:v>517.74</c:v>
                </c:pt>
                <c:pt idx="16387">
                  <c:v>517.76</c:v>
                </c:pt>
                <c:pt idx="16388">
                  <c:v>517.78</c:v>
                </c:pt>
                <c:pt idx="16389">
                  <c:v>517.79999999999995</c:v>
                </c:pt>
                <c:pt idx="16390">
                  <c:v>517.82000000000005</c:v>
                </c:pt>
                <c:pt idx="16391">
                  <c:v>517.84</c:v>
                </c:pt>
                <c:pt idx="16392">
                  <c:v>517.86</c:v>
                </c:pt>
                <c:pt idx="16393">
                  <c:v>517.88</c:v>
                </c:pt>
                <c:pt idx="16394">
                  <c:v>517.9</c:v>
                </c:pt>
                <c:pt idx="16395">
                  <c:v>517.91999999999996</c:v>
                </c:pt>
                <c:pt idx="16396">
                  <c:v>517.94000000000005</c:v>
                </c:pt>
                <c:pt idx="16397">
                  <c:v>517.96</c:v>
                </c:pt>
                <c:pt idx="16398">
                  <c:v>517.98</c:v>
                </c:pt>
                <c:pt idx="16399">
                  <c:v>518</c:v>
                </c:pt>
                <c:pt idx="16400">
                  <c:v>518.02</c:v>
                </c:pt>
                <c:pt idx="16401">
                  <c:v>518.04</c:v>
                </c:pt>
                <c:pt idx="16402">
                  <c:v>518.05999999999995</c:v>
                </c:pt>
                <c:pt idx="16403">
                  <c:v>518.08000000000004</c:v>
                </c:pt>
                <c:pt idx="16404">
                  <c:v>518.1</c:v>
                </c:pt>
                <c:pt idx="16405">
                  <c:v>518.12</c:v>
                </c:pt>
                <c:pt idx="16406">
                  <c:v>518.14</c:v>
                </c:pt>
                <c:pt idx="16407">
                  <c:v>518.16</c:v>
                </c:pt>
                <c:pt idx="16408">
                  <c:v>518.17999999999995</c:v>
                </c:pt>
                <c:pt idx="16409">
                  <c:v>518.20000000000005</c:v>
                </c:pt>
                <c:pt idx="16410">
                  <c:v>518.22</c:v>
                </c:pt>
                <c:pt idx="16411">
                  <c:v>518.24</c:v>
                </c:pt>
                <c:pt idx="16412">
                  <c:v>518.26</c:v>
                </c:pt>
                <c:pt idx="16413">
                  <c:v>518.28</c:v>
                </c:pt>
                <c:pt idx="16414">
                  <c:v>518.29999999999995</c:v>
                </c:pt>
                <c:pt idx="16415">
                  <c:v>518.32000000000005</c:v>
                </c:pt>
                <c:pt idx="16416">
                  <c:v>518.34</c:v>
                </c:pt>
                <c:pt idx="16417">
                  <c:v>518.36</c:v>
                </c:pt>
                <c:pt idx="16418">
                  <c:v>518.38</c:v>
                </c:pt>
                <c:pt idx="16419">
                  <c:v>518.4</c:v>
                </c:pt>
                <c:pt idx="16420">
                  <c:v>518.41999999999996</c:v>
                </c:pt>
                <c:pt idx="16421">
                  <c:v>518.44000000000005</c:v>
                </c:pt>
                <c:pt idx="16422">
                  <c:v>518.46</c:v>
                </c:pt>
                <c:pt idx="16423">
                  <c:v>518.48</c:v>
                </c:pt>
                <c:pt idx="16424">
                  <c:v>518.5</c:v>
                </c:pt>
                <c:pt idx="16425">
                  <c:v>518.52</c:v>
                </c:pt>
                <c:pt idx="16426">
                  <c:v>518.54</c:v>
                </c:pt>
                <c:pt idx="16427">
                  <c:v>518.55999999999995</c:v>
                </c:pt>
                <c:pt idx="16428">
                  <c:v>518.58000000000004</c:v>
                </c:pt>
                <c:pt idx="16429">
                  <c:v>518.6</c:v>
                </c:pt>
                <c:pt idx="16430">
                  <c:v>518.62</c:v>
                </c:pt>
                <c:pt idx="16431">
                  <c:v>518.64</c:v>
                </c:pt>
                <c:pt idx="16432">
                  <c:v>518.66</c:v>
                </c:pt>
                <c:pt idx="16433">
                  <c:v>518.67999999999995</c:v>
                </c:pt>
                <c:pt idx="16434">
                  <c:v>518.70000000000005</c:v>
                </c:pt>
                <c:pt idx="16435">
                  <c:v>518.72</c:v>
                </c:pt>
                <c:pt idx="16436">
                  <c:v>518.74</c:v>
                </c:pt>
                <c:pt idx="16437">
                  <c:v>518.76</c:v>
                </c:pt>
                <c:pt idx="16438">
                  <c:v>518.78</c:v>
                </c:pt>
                <c:pt idx="16439">
                  <c:v>518.79999999999995</c:v>
                </c:pt>
                <c:pt idx="16440">
                  <c:v>518.82000000000005</c:v>
                </c:pt>
                <c:pt idx="16441">
                  <c:v>518.84</c:v>
                </c:pt>
                <c:pt idx="16442">
                  <c:v>518.86</c:v>
                </c:pt>
                <c:pt idx="16443">
                  <c:v>518.88</c:v>
                </c:pt>
                <c:pt idx="16444">
                  <c:v>518.9</c:v>
                </c:pt>
                <c:pt idx="16445">
                  <c:v>518.91999999999996</c:v>
                </c:pt>
                <c:pt idx="16446">
                  <c:v>518.94000000000005</c:v>
                </c:pt>
                <c:pt idx="16447">
                  <c:v>518.96</c:v>
                </c:pt>
                <c:pt idx="16448">
                  <c:v>518.98</c:v>
                </c:pt>
                <c:pt idx="16449">
                  <c:v>519</c:v>
                </c:pt>
                <c:pt idx="16450">
                  <c:v>519.02</c:v>
                </c:pt>
                <c:pt idx="16451">
                  <c:v>519.04</c:v>
                </c:pt>
                <c:pt idx="16452">
                  <c:v>519.05999999999995</c:v>
                </c:pt>
                <c:pt idx="16453">
                  <c:v>519.08000000000004</c:v>
                </c:pt>
                <c:pt idx="16454">
                  <c:v>519.1</c:v>
                </c:pt>
                <c:pt idx="16455">
                  <c:v>519.12</c:v>
                </c:pt>
                <c:pt idx="16456">
                  <c:v>519.14</c:v>
                </c:pt>
                <c:pt idx="16457">
                  <c:v>519.16</c:v>
                </c:pt>
                <c:pt idx="16458">
                  <c:v>519.17999999999995</c:v>
                </c:pt>
                <c:pt idx="16459">
                  <c:v>519.20000000000005</c:v>
                </c:pt>
                <c:pt idx="16460">
                  <c:v>519.22</c:v>
                </c:pt>
                <c:pt idx="16461">
                  <c:v>519.24</c:v>
                </c:pt>
                <c:pt idx="16462">
                  <c:v>519.26</c:v>
                </c:pt>
                <c:pt idx="16463">
                  <c:v>519.28</c:v>
                </c:pt>
                <c:pt idx="16464">
                  <c:v>519.29999999999995</c:v>
                </c:pt>
                <c:pt idx="16465">
                  <c:v>519.32000000000005</c:v>
                </c:pt>
                <c:pt idx="16466">
                  <c:v>519.34</c:v>
                </c:pt>
                <c:pt idx="16467">
                  <c:v>519.36</c:v>
                </c:pt>
                <c:pt idx="16468">
                  <c:v>519.38</c:v>
                </c:pt>
                <c:pt idx="16469">
                  <c:v>519.4</c:v>
                </c:pt>
                <c:pt idx="16470">
                  <c:v>519.41999999999996</c:v>
                </c:pt>
                <c:pt idx="16471">
                  <c:v>519.44000000000005</c:v>
                </c:pt>
                <c:pt idx="16472">
                  <c:v>519.46</c:v>
                </c:pt>
                <c:pt idx="16473">
                  <c:v>519.48</c:v>
                </c:pt>
                <c:pt idx="16474">
                  <c:v>519.5</c:v>
                </c:pt>
                <c:pt idx="16475">
                  <c:v>519.52</c:v>
                </c:pt>
                <c:pt idx="16476">
                  <c:v>519.54</c:v>
                </c:pt>
                <c:pt idx="16477">
                  <c:v>519.55999999999995</c:v>
                </c:pt>
                <c:pt idx="16478">
                  <c:v>519.58000000000004</c:v>
                </c:pt>
                <c:pt idx="16479">
                  <c:v>519.6</c:v>
                </c:pt>
                <c:pt idx="16480">
                  <c:v>519.62</c:v>
                </c:pt>
                <c:pt idx="16481">
                  <c:v>519.64</c:v>
                </c:pt>
                <c:pt idx="16482">
                  <c:v>519.66</c:v>
                </c:pt>
                <c:pt idx="16483">
                  <c:v>519.67999999999995</c:v>
                </c:pt>
                <c:pt idx="16484">
                  <c:v>519.70000000000005</c:v>
                </c:pt>
                <c:pt idx="16485">
                  <c:v>519.72</c:v>
                </c:pt>
                <c:pt idx="16486">
                  <c:v>519.74</c:v>
                </c:pt>
                <c:pt idx="16487">
                  <c:v>519.76</c:v>
                </c:pt>
                <c:pt idx="16488">
                  <c:v>519.78</c:v>
                </c:pt>
                <c:pt idx="16489">
                  <c:v>519.79999999999995</c:v>
                </c:pt>
                <c:pt idx="16490">
                  <c:v>519.82000000000005</c:v>
                </c:pt>
                <c:pt idx="16491">
                  <c:v>519.84</c:v>
                </c:pt>
                <c:pt idx="16492">
                  <c:v>519.86</c:v>
                </c:pt>
                <c:pt idx="16493">
                  <c:v>519.88</c:v>
                </c:pt>
                <c:pt idx="16494">
                  <c:v>519.9</c:v>
                </c:pt>
                <c:pt idx="16495">
                  <c:v>519.91999999999996</c:v>
                </c:pt>
                <c:pt idx="16496">
                  <c:v>519.94000000000005</c:v>
                </c:pt>
                <c:pt idx="16497">
                  <c:v>519.96</c:v>
                </c:pt>
                <c:pt idx="16498">
                  <c:v>519.98</c:v>
                </c:pt>
                <c:pt idx="16499">
                  <c:v>520</c:v>
                </c:pt>
                <c:pt idx="16500">
                  <c:v>520.02</c:v>
                </c:pt>
                <c:pt idx="16501">
                  <c:v>520.04</c:v>
                </c:pt>
                <c:pt idx="16502">
                  <c:v>520.05999999999995</c:v>
                </c:pt>
                <c:pt idx="16503">
                  <c:v>520.08000000000004</c:v>
                </c:pt>
                <c:pt idx="16504">
                  <c:v>520.1</c:v>
                </c:pt>
                <c:pt idx="16505">
                  <c:v>520.12</c:v>
                </c:pt>
                <c:pt idx="16506">
                  <c:v>520.14</c:v>
                </c:pt>
                <c:pt idx="16507">
                  <c:v>520.16</c:v>
                </c:pt>
                <c:pt idx="16508">
                  <c:v>520.17999999999995</c:v>
                </c:pt>
                <c:pt idx="16509">
                  <c:v>520.20000000000005</c:v>
                </c:pt>
                <c:pt idx="16510">
                  <c:v>520.22</c:v>
                </c:pt>
                <c:pt idx="16511">
                  <c:v>520.24</c:v>
                </c:pt>
                <c:pt idx="16512">
                  <c:v>520.26</c:v>
                </c:pt>
                <c:pt idx="16513">
                  <c:v>520.28</c:v>
                </c:pt>
                <c:pt idx="16514">
                  <c:v>520.29999999999995</c:v>
                </c:pt>
                <c:pt idx="16515">
                  <c:v>520.32000000000005</c:v>
                </c:pt>
                <c:pt idx="16516">
                  <c:v>520.34</c:v>
                </c:pt>
                <c:pt idx="16517">
                  <c:v>520.36</c:v>
                </c:pt>
                <c:pt idx="16518">
                  <c:v>520.38</c:v>
                </c:pt>
                <c:pt idx="16519">
                  <c:v>520.4</c:v>
                </c:pt>
                <c:pt idx="16520">
                  <c:v>520.41999999999996</c:v>
                </c:pt>
                <c:pt idx="16521">
                  <c:v>520.44000000000005</c:v>
                </c:pt>
                <c:pt idx="16522">
                  <c:v>520.46</c:v>
                </c:pt>
                <c:pt idx="16523">
                  <c:v>520.48</c:v>
                </c:pt>
                <c:pt idx="16524">
                  <c:v>520.5</c:v>
                </c:pt>
                <c:pt idx="16525">
                  <c:v>520.52</c:v>
                </c:pt>
                <c:pt idx="16526">
                  <c:v>520.54</c:v>
                </c:pt>
                <c:pt idx="16527">
                  <c:v>520.55999999999995</c:v>
                </c:pt>
                <c:pt idx="16528">
                  <c:v>520.58000000000004</c:v>
                </c:pt>
                <c:pt idx="16529">
                  <c:v>520.6</c:v>
                </c:pt>
                <c:pt idx="16530">
                  <c:v>520.62</c:v>
                </c:pt>
                <c:pt idx="16531">
                  <c:v>520.64</c:v>
                </c:pt>
                <c:pt idx="16532">
                  <c:v>520.66</c:v>
                </c:pt>
                <c:pt idx="16533">
                  <c:v>520.67999999999995</c:v>
                </c:pt>
                <c:pt idx="16534">
                  <c:v>520.70000000000005</c:v>
                </c:pt>
                <c:pt idx="16535">
                  <c:v>520.72</c:v>
                </c:pt>
                <c:pt idx="16536">
                  <c:v>520.74</c:v>
                </c:pt>
                <c:pt idx="16537">
                  <c:v>520.76</c:v>
                </c:pt>
                <c:pt idx="16538">
                  <c:v>520.78</c:v>
                </c:pt>
                <c:pt idx="16539">
                  <c:v>520.79999999999995</c:v>
                </c:pt>
                <c:pt idx="16540">
                  <c:v>520.82000000000005</c:v>
                </c:pt>
                <c:pt idx="16541">
                  <c:v>520.84</c:v>
                </c:pt>
                <c:pt idx="16542">
                  <c:v>520.86</c:v>
                </c:pt>
                <c:pt idx="16543">
                  <c:v>520.88</c:v>
                </c:pt>
                <c:pt idx="16544">
                  <c:v>520.9</c:v>
                </c:pt>
                <c:pt idx="16545">
                  <c:v>520.91999999999996</c:v>
                </c:pt>
                <c:pt idx="16546">
                  <c:v>520.94000000000005</c:v>
                </c:pt>
                <c:pt idx="16547">
                  <c:v>520.96</c:v>
                </c:pt>
                <c:pt idx="16548">
                  <c:v>520.98</c:v>
                </c:pt>
                <c:pt idx="16549">
                  <c:v>521</c:v>
                </c:pt>
                <c:pt idx="16550">
                  <c:v>521.02</c:v>
                </c:pt>
                <c:pt idx="16551">
                  <c:v>521.04</c:v>
                </c:pt>
                <c:pt idx="16552">
                  <c:v>521.05999999999995</c:v>
                </c:pt>
                <c:pt idx="16553">
                  <c:v>521.08000000000004</c:v>
                </c:pt>
                <c:pt idx="16554">
                  <c:v>521.1</c:v>
                </c:pt>
                <c:pt idx="16555">
                  <c:v>521.12</c:v>
                </c:pt>
                <c:pt idx="16556">
                  <c:v>521.14</c:v>
                </c:pt>
                <c:pt idx="16557">
                  <c:v>521.16</c:v>
                </c:pt>
                <c:pt idx="16558">
                  <c:v>521.17999999999995</c:v>
                </c:pt>
                <c:pt idx="16559">
                  <c:v>521.20000000000005</c:v>
                </c:pt>
                <c:pt idx="16560">
                  <c:v>521.22</c:v>
                </c:pt>
                <c:pt idx="16561">
                  <c:v>521.24</c:v>
                </c:pt>
                <c:pt idx="16562">
                  <c:v>521.26</c:v>
                </c:pt>
                <c:pt idx="16563">
                  <c:v>521.28</c:v>
                </c:pt>
                <c:pt idx="16564">
                  <c:v>521.29999999999995</c:v>
                </c:pt>
                <c:pt idx="16565">
                  <c:v>521.32000000000005</c:v>
                </c:pt>
                <c:pt idx="16566">
                  <c:v>521.34</c:v>
                </c:pt>
                <c:pt idx="16567">
                  <c:v>521.36</c:v>
                </c:pt>
                <c:pt idx="16568">
                  <c:v>521.38</c:v>
                </c:pt>
                <c:pt idx="16569">
                  <c:v>521.4</c:v>
                </c:pt>
                <c:pt idx="16570">
                  <c:v>521.41999999999996</c:v>
                </c:pt>
                <c:pt idx="16571">
                  <c:v>521.44000000000005</c:v>
                </c:pt>
                <c:pt idx="16572">
                  <c:v>521.46</c:v>
                </c:pt>
                <c:pt idx="16573">
                  <c:v>521.48</c:v>
                </c:pt>
                <c:pt idx="16574">
                  <c:v>521.5</c:v>
                </c:pt>
                <c:pt idx="16575">
                  <c:v>521.52</c:v>
                </c:pt>
                <c:pt idx="16576">
                  <c:v>521.54</c:v>
                </c:pt>
                <c:pt idx="16577">
                  <c:v>521.55999999999995</c:v>
                </c:pt>
                <c:pt idx="16578">
                  <c:v>521.58000000000004</c:v>
                </c:pt>
                <c:pt idx="16579">
                  <c:v>521.6</c:v>
                </c:pt>
                <c:pt idx="16580">
                  <c:v>521.62</c:v>
                </c:pt>
                <c:pt idx="16581">
                  <c:v>521.64</c:v>
                </c:pt>
                <c:pt idx="16582">
                  <c:v>521.66</c:v>
                </c:pt>
                <c:pt idx="16583">
                  <c:v>521.67999999999995</c:v>
                </c:pt>
                <c:pt idx="16584">
                  <c:v>521.70000000000005</c:v>
                </c:pt>
                <c:pt idx="16585">
                  <c:v>521.72</c:v>
                </c:pt>
                <c:pt idx="16586">
                  <c:v>521.74</c:v>
                </c:pt>
                <c:pt idx="16587">
                  <c:v>521.76</c:v>
                </c:pt>
                <c:pt idx="16588">
                  <c:v>521.78</c:v>
                </c:pt>
                <c:pt idx="16589">
                  <c:v>521.79999999999995</c:v>
                </c:pt>
                <c:pt idx="16590">
                  <c:v>521.82000000000005</c:v>
                </c:pt>
                <c:pt idx="16591">
                  <c:v>521.84</c:v>
                </c:pt>
                <c:pt idx="16592">
                  <c:v>521.86</c:v>
                </c:pt>
                <c:pt idx="16593">
                  <c:v>521.88</c:v>
                </c:pt>
                <c:pt idx="16594">
                  <c:v>521.9</c:v>
                </c:pt>
                <c:pt idx="16595">
                  <c:v>521.91999999999996</c:v>
                </c:pt>
                <c:pt idx="16596">
                  <c:v>521.94000000000005</c:v>
                </c:pt>
                <c:pt idx="16597">
                  <c:v>521.96</c:v>
                </c:pt>
                <c:pt idx="16598">
                  <c:v>521.98</c:v>
                </c:pt>
                <c:pt idx="16599">
                  <c:v>522</c:v>
                </c:pt>
                <c:pt idx="16600">
                  <c:v>522.02</c:v>
                </c:pt>
                <c:pt idx="16601">
                  <c:v>522.04</c:v>
                </c:pt>
                <c:pt idx="16602">
                  <c:v>522.05999999999995</c:v>
                </c:pt>
                <c:pt idx="16603">
                  <c:v>522.08000000000004</c:v>
                </c:pt>
                <c:pt idx="16604">
                  <c:v>522.1</c:v>
                </c:pt>
                <c:pt idx="16605">
                  <c:v>522.12</c:v>
                </c:pt>
                <c:pt idx="16606">
                  <c:v>522.14</c:v>
                </c:pt>
                <c:pt idx="16607">
                  <c:v>522.16</c:v>
                </c:pt>
                <c:pt idx="16608">
                  <c:v>522.17999999999995</c:v>
                </c:pt>
                <c:pt idx="16609">
                  <c:v>522.20000000000005</c:v>
                </c:pt>
                <c:pt idx="16610">
                  <c:v>522.22</c:v>
                </c:pt>
                <c:pt idx="16611">
                  <c:v>522.24</c:v>
                </c:pt>
                <c:pt idx="16612">
                  <c:v>522.26</c:v>
                </c:pt>
                <c:pt idx="16613">
                  <c:v>522.28</c:v>
                </c:pt>
                <c:pt idx="16614">
                  <c:v>522.29999999999995</c:v>
                </c:pt>
                <c:pt idx="16615">
                  <c:v>522.32000000000005</c:v>
                </c:pt>
                <c:pt idx="16616">
                  <c:v>522.34</c:v>
                </c:pt>
                <c:pt idx="16617">
                  <c:v>522.36</c:v>
                </c:pt>
                <c:pt idx="16618">
                  <c:v>522.38</c:v>
                </c:pt>
                <c:pt idx="16619">
                  <c:v>522.4</c:v>
                </c:pt>
                <c:pt idx="16620">
                  <c:v>522.41999999999996</c:v>
                </c:pt>
                <c:pt idx="16621">
                  <c:v>522.44000000000005</c:v>
                </c:pt>
                <c:pt idx="16622">
                  <c:v>522.46</c:v>
                </c:pt>
                <c:pt idx="16623">
                  <c:v>522.48</c:v>
                </c:pt>
                <c:pt idx="16624">
                  <c:v>522.5</c:v>
                </c:pt>
                <c:pt idx="16625">
                  <c:v>522.52</c:v>
                </c:pt>
                <c:pt idx="16626">
                  <c:v>522.54</c:v>
                </c:pt>
                <c:pt idx="16627">
                  <c:v>522.55999999999995</c:v>
                </c:pt>
                <c:pt idx="16628">
                  <c:v>522.58000000000004</c:v>
                </c:pt>
                <c:pt idx="16629">
                  <c:v>522.6</c:v>
                </c:pt>
                <c:pt idx="16630">
                  <c:v>522.62</c:v>
                </c:pt>
                <c:pt idx="16631">
                  <c:v>522.64</c:v>
                </c:pt>
                <c:pt idx="16632">
                  <c:v>522.66</c:v>
                </c:pt>
                <c:pt idx="16633">
                  <c:v>522.67999999999995</c:v>
                </c:pt>
                <c:pt idx="16634">
                  <c:v>522.70000000000005</c:v>
                </c:pt>
                <c:pt idx="16635">
                  <c:v>522.72</c:v>
                </c:pt>
                <c:pt idx="16636">
                  <c:v>522.74</c:v>
                </c:pt>
                <c:pt idx="16637">
                  <c:v>522.76</c:v>
                </c:pt>
                <c:pt idx="16638">
                  <c:v>522.78</c:v>
                </c:pt>
                <c:pt idx="16639">
                  <c:v>522.79999999999995</c:v>
                </c:pt>
                <c:pt idx="16640">
                  <c:v>522.82000000000005</c:v>
                </c:pt>
                <c:pt idx="16641">
                  <c:v>522.84</c:v>
                </c:pt>
                <c:pt idx="16642">
                  <c:v>522.86</c:v>
                </c:pt>
                <c:pt idx="16643">
                  <c:v>522.88</c:v>
                </c:pt>
                <c:pt idx="16644">
                  <c:v>522.9</c:v>
                </c:pt>
                <c:pt idx="16645">
                  <c:v>522.91999999999996</c:v>
                </c:pt>
                <c:pt idx="16646">
                  <c:v>522.94000000000005</c:v>
                </c:pt>
                <c:pt idx="16647">
                  <c:v>522.96</c:v>
                </c:pt>
                <c:pt idx="16648">
                  <c:v>522.98</c:v>
                </c:pt>
                <c:pt idx="16649">
                  <c:v>523</c:v>
                </c:pt>
                <c:pt idx="16650">
                  <c:v>523.02</c:v>
                </c:pt>
                <c:pt idx="16651">
                  <c:v>523.04</c:v>
                </c:pt>
                <c:pt idx="16652">
                  <c:v>523.05999999999995</c:v>
                </c:pt>
                <c:pt idx="16653">
                  <c:v>523.08000000000004</c:v>
                </c:pt>
                <c:pt idx="16654">
                  <c:v>523.1</c:v>
                </c:pt>
                <c:pt idx="16655">
                  <c:v>523.12</c:v>
                </c:pt>
                <c:pt idx="16656">
                  <c:v>523.14</c:v>
                </c:pt>
                <c:pt idx="16657">
                  <c:v>523.16</c:v>
                </c:pt>
                <c:pt idx="16658">
                  <c:v>523.17999999999995</c:v>
                </c:pt>
                <c:pt idx="16659">
                  <c:v>523.20000000000005</c:v>
                </c:pt>
                <c:pt idx="16660">
                  <c:v>523.22</c:v>
                </c:pt>
                <c:pt idx="16661">
                  <c:v>523.24</c:v>
                </c:pt>
                <c:pt idx="16662">
                  <c:v>523.26</c:v>
                </c:pt>
                <c:pt idx="16663">
                  <c:v>523.28</c:v>
                </c:pt>
                <c:pt idx="16664">
                  <c:v>523.29999999999995</c:v>
                </c:pt>
                <c:pt idx="16665">
                  <c:v>523.32000000000005</c:v>
                </c:pt>
                <c:pt idx="16666">
                  <c:v>523.34</c:v>
                </c:pt>
                <c:pt idx="16667">
                  <c:v>523.36</c:v>
                </c:pt>
                <c:pt idx="16668">
                  <c:v>523.38</c:v>
                </c:pt>
                <c:pt idx="16669">
                  <c:v>523.4</c:v>
                </c:pt>
                <c:pt idx="16670">
                  <c:v>523.41999999999996</c:v>
                </c:pt>
                <c:pt idx="16671">
                  <c:v>523.44000000000005</c:v>
                </c:pt>
                <c:pt idx="16672">
                  <c:v>523.46</c:v>
                </c:pt>
                <c:pt idx="16673">
                  <c:v>523.48</c:v>
                </c:pt>
                <c:pt idx="16674">
                  <c:v>523.5</c:v>
                </c:pt>
                <c:pt idx="16675">
                  <c:v>523.52</c:v>
                </c:pt>
                <c:pt idx="16676">
                  <c:v>523.54</c:v>
                </c:pt>
                <c:pt idx="16677">
                  <c:v>523.55999999999995</c:v>
                </c:pt>
                <c:pt idx="16678">
                  <c:v>523.58000000000004</c:v>
                </c:pt>
                <c:pt idx="16679">
                  <c:v>523.6</c:v>
                </c:pt>
                <c:pt idx="16680">
                  <c:v>523.62</c:v>
                </c:pt>
                <c:pt idx="16681">
                  <c:v>523.64</c:v>
                </c:pt>
                <c:pt idx="16682">
                  <c:v>523.66</c:v>
                </c:pt>
                <c:pt idx="16683">
                  <c:v>523.67999999999995</c:v>
                </c:pt>
                <c:pt idx="16684">
                  <c:v>523.70000000000005</c:v>
                </c:pt>
                <c:pt idx="16685">
                  <c:v>523.72</c:v>
                </c:pt>
                <c:pt idx="16686">
                  <c:v>523.74</c:v>
                </c:pt>
                <c:pt idx="16687">
                  <c:v>523.76</c:v>
                </c:pt>
                <c:pt idx="16688">
                  <c:v>523.78</c:v>
                </c:pt>
                <c:pt idx="16689">
                  <c:v>523.79999999999995</c:v>
                </c:pt>
                <c:pt idx="16690">
                  <c:v>523.82000000000005</c:v>
                </c:pt>
                <c:pt idx="16691">
                  <c:v>523.84</c:v>
                </c:pt>
                <c:pt idx="16692">
                  <c:v>523.86</c:v>
                </c:pt>
                <c:pt idx="16693">
                  <c:v>523.88</c:v>
                </c:pt>
                <c:pt idx="16694">
                  <c:v>523.9</c:v>
                </c:pt>
                <c:pt idx="16695">
                  <c:v>523.91999999999996</c:v>
                </c:pt>
                <c:pt idx="16696">
                  <c:v>523.94000000000005</c:v>
                </c:pt>
                <c:pt idx="16697">
                  <c:v>523.96</c:v>
                </c:pt>
                <c:pt idx="16698">
                  <c:v>523.98</c:v>
                </c:pt>
                <c:pt idx="16699">
                  <c:v>524</c:v>
                </c:pt>
                <c:pt idx="16700">
                  <c:v>524.02</c:v>
                </c:pt>
                <c:pt idx="16701">
                  <c:v>524.04</c:v>
                </c:pt>
                <c:pt idx="16702">
                  <c:v>524.05999999999995</c:v>
                </c:pt>
                <c:pt idx="16703">
                  <c:v>524.08000000000004</c:v>
                </c:pt>
                <c:pt idx="16704">
                  <c:v>524.1</c:v>
                </c:pt>
                <c:pt idx="16705">
                  <c:v>524.12</c:v>
                </c:pt>
                <c:pt idx="16706">
                  <c:v>524.14</c:v>
                </c:pt>
                <c:pt idx="16707">
                  <c:v>524.16</c:v>
                </c:pt>
                <c:pt idx="16708">
                  <c:v>524.17999999999995</c:v>
                </c:pt>
                <c:pt idx="16709">
                  <c:v>524.20000000000005</c:v>
                </c:pt>
                <c:pt idx="16710">
                  <c:v>524.22</c:v>
                </c:pt>
                <c:pt idx="16711">
                  <c:v>524.24</c:v>
                </c:pt>
                <c:pt idx="16712">
                  <c:v>524.26</c:v>
                </c:pt>
                <c:pt idx="16713">
                  <c:v>524.28</c:v>
                </c:pt>
                <c:pt idx="16714">
                  <c:v>524.29999999999995</c:v>
                </c:pt>
                <c:pt idx="16715">
                  <c:v>524.32000000000005</c:v>
                </c:pt>
                <c:pt idx="16716">
                  <c:v>524.34</c:v>
                </c:pt>
                <c:pt idx="16717">
                  <c:v>524.36</c:v>
                </c:pt>
                <c:pt idx="16718">
                  <c:v>524.38</c:v>
                </c:pt>
                <c:pt idx="16719">
                  <c:v>524.4</c:v>
                </c:pt>
                <c:pt idx="16720">
                  <c:v>524.41999999999996</c:v>
                </c:pt>
                <c:pt idx="16721">
                  <c:v>524.44000000000005</c:v>
                </c:pt>
                <c:pt idx="16722">
                  <c:v>524.46</c:v>
                </c:pt>
                <c:pt idx="16723">
                  <c:v>524.48</c:v>
                </c:pt>
                <c:pt idx="16724">
                  <c:v>524.5</c:v>
                </c:pt>
                <c:pt idx="16725">
                  <c:v>524.52</c:v>
                </c:pt>
                <c:pt idx="16726">
                  <c:v>524.54</c:v>
                </c:pt>
                <c:pt idx="16727">
                  <c:v>524.55999999999995</c:v>
                </c:pt>
                <c:pt idx="16728">
                  <c:v>524.58000000000004</c:v>
                </c:pt>
                <c:pt idx="16729">
                  <c:v>524.6</c:v>
                </c:pt>
                <c:pt idx="16730">
                  <c:v>524.62</c:v>
                </c:pt>
                <c:pt idx="16731">
                  <c:v>524.64</c:v>
                </c:pt>
                <c:pt idx="16732">
                  <c:v>524.66</c:v>
                </c:pt>
                <c:pt idx="16733">
                  <c:v>524.67999999999995</c:v>
                </c:pt>
                <c:pt idx="16734">
                  <c:v>524.70000000000005</c:v>
                </c:pt>
                <c:pt idx="16735">
                  <c:v>524.72</c:v>
                </c:pt>
                <c:pt idx="16736">
                  <c:v>524.74</c:v>
                </c:pt>
                <c:pt idx="16737">
                  <c:v>524.76</c:v>
                </c:pt>
                <c:pt idx="16738">
                  <c:v>524.78</c:v>
                </c:pt>
                <c:pt idx="16739">
                  <c:v>524.79999999999995</c:v>
                </c:pt>
                <c:pt idx="16740">
                  <c:v>524.82000000000005</c:v>
                </c:pt>
                <c:pt idx="16741">
                  <c:v>524.84</c:v>
                </c:pt>
                <c:pt idx="16742">
                  <c:v>524.86</c:v>
                </c:pt>
                <c:pt idx="16743">
                  <c:v>524.88</c:v>
                </c:pt>
                <c:pt idx="16744">
                  <c:v>524.9</c:v>
                </c:pt>
                <c:pt idx="16745">
                  <c:v>524.91999999999996</c:v>
                </c:pt>
                <c:pt idx="16746">
                  <c:v>524.94000000000005</c:v>
                </c:pt>
                <c:pt idx="16747">
                  <c:v>524.96</c:v>
                </c:pt>
                <c:pt idx="16748">
                  <c:v>524.98</c:v>
                </c:pt>
                <c:pt idx="16749">
                  <c:v>525</c:v>
                </c:pt>
                <c:pt idx="16750">
                  <c:v>525.02</c:v>
                </c:pt>
                <c:pt idx="16751">
                  <c:v>525.04</c:v>
                </c:pt>
                <c:pt idx="16752">
                  <c:v>525.05999999999995</c:v>
                </c:pt>
                <c:pt idx="16753">
                  <c:v>525.08000000000004</c:v>
                </c:pt>
                <c:pt idx="16754">
                  <c:v>525.1</c:v>
                </c:pt>
                <c:pt idx="16755">
                  <c:v>525.12</c:v>
                </c:pt>
                <c:pt idx="16756">
                  <c:v>525.14</c:v>
                </c:pt>
                <c:pt idx="16757">
                  <c:v>525.16</c:v>
                </c:pt>
                <c:pt idx="16758">
                  <c:v>525.17999999999995</c:v>
                </c:pt>
                <c:pt idx="16759">
                  <c:v>525.20000000000005</c:v>
                </c:pt>
                <c:pt idx="16760">
                  <c:v>525.22</c:v>
                </c:pt>
                <c:pt idx="16761">
                  <c:v>525.24</c:v>
                </c:pt>
                <c:pt idx="16762">
                  <c:v>525.26</c:v>
                </c:pt>
                <c:pt idx="16763">
                  <c:v>525.28</c:v>
                </c:pt>
                <c:pt idx="16764">
                  <c:v>525.29999999999995</c:v>
                </c:pt>
                <c:pt idx="16765">
                  <c:v>525.32000000000005</c:v>
                </c:pt>
                <c:pt idx="16766">
                  <c:v>525.34</c:v>
                </c:pt>
                <c:pt idx="16767">
                  <c:v>525.36</c:v>
                </c:pt>
                <c:pt idx="16768">
                  <c:v>525.38</c:v>
                </c:pt>
                <c:pt idx="16769">
                  <c:v>525.4</c:v>
                </c:pt>
                <c:pt idx="16770">
                  <c:v>525.41999999999996</c:v>
                </c:pt>
                <c:pt idx="16771">
                  <c:v>525.44000000000005</c:v>
                </c:pt>
                <c:pt idx="16772">
                  <c:v>525.46</c:v>
                </c:pt>
                <c:pt idx="16773">
                  <c:v>525.48</c:v>
                </c:pt>
                <c:pt idx="16774">
                  <c:v>525.5</c:v>
                </c:pt>
                <c:pt idx="16775">
                  <c:v>525.52</c:v>
                </c:pt>
                <c:pt idx="16776">
                  <c:v>525.54</c:v>
                </c:pt>
                <c:pt idx="16777">
                  <c:v>525.55999999999995</c:v>
                </c:pt>
                <c:pt idx="16778">
                  <c:v>525.58000000000004</c:v>
                </c:pt>
                <c:pt idx="16779">
                  <c:v>525.6</c:v>
                </c:pt>
                <c:pt idx="16780">
                  <c:v>525.62</c:v>
                </c:pt>
                <c:pt idx="16781">
                  <c:v>525.64</c:v>
                </c:pt>
                <c:pt idx="16782">
                  <c:v>525.66</c:v>
                </c:pt>
                <c:pt idx="16783">
                  <c:v>525.67999999999995</c:v>
                </c:pt>
                <c:pt idx="16784">
                  <c:v>525.70000000000005</c:v>
                </c:pt>
                <c:pt idx="16785">
                  <c:v>525.72</c:v>
                </c:pt>
                <c:pt idx="16786">
                  <c:v>525.74</c:v>
                </c:pt>
                <c:pt idx="16787">
                  <c:v>525.76</c:v>
                </c:pt>
                <c:pt idx="16788">
                  <c:v>525.78</c:v>
                </c:pt>
                <c:pt idx="16789">
                  <c:v>525.79999999999995</c:v>
                </c:pt>
                <c:pt idx="16790">
                  <c:v>525.82000000000005</c:v>
                </c:pt>
                <c:pt idx="16791">
                  <c:v>525.84</c:v>
                </c:pt>
                <c:pt idx="16792">
                  <c:v>525.86</c:v>
                </c:pt>
                <c:pt idx="16793">
                  <c:v>525.88</c:v>
                </c:pt>
                <c:pt idx="16794">
                  <c:v>525.9</c:v>
                </c:pt>
                <c:pt idx="16795">
                  <c:v>525.91999999999996</c:v>
                </c:pt>
                <c:pt idx="16796">
                  <c:v>525.94000000000005</c:v>
                </c:pt>
                <c:pt idx="16797">
                  <c:v>525.96</c:v>
                </c:pt>
                <c:pt idx="16798">
                  <c:v>525.98</c:v>
                </c:pt>
                <c:pt idx="16799">
                  <c:v>526</c:v>
                </c:pt>
                <c:pt idx="16800">
                  <c:v>526.02</c:v>
                </c:pt>
                <c:pt idx="16801">
                  <c:v>526.04</c:v>
                </c:pt>
                <c:pt idx="16802">
                  <c:v>526.05999999999995</c:v>
                </c:pt>
                <c:pt idx="16803">
                  <c:v>526.08000000000004</c:v>
                </c:pt>
                <c:pt idx="16804">
                  <c:v>526.1</c:v>
                </c:pt>
                <c:pt idx="16805">
                  <c:v>526.12</c:v>
                </c:pt>
                <c:pt idx="16806">
                  <c:v>526.14</c:v>
                </c:pt>
                <c:pt idx="16807">
                  <c:v>526.16</c:v>
                </c:pt>
                <c:pt idx="16808">
                  <c:v>526.17999999999995</c:v>
                </c:pt>
                <c:pt idx="16809">
                  <c:v>526.20000000000005</c:v>
                </c:pt>
                <c:pt idx="16810">
                  <c:v>526.22</c:v>
                </c:pt>
                <c:pt idx="16811">
                  <c:v>526.24</c:v>
                </c:pt>
                <c:pt idx="16812">
                  <c:v>526.26</c:v>
                </c:pt>
                <c:pt idx="16813">
                  <c:v>526.28</c:v>
                </c:pt>
                <c:pt idx="16814">
                  <c:v>526.29999999999995</c:v>
                </c:pt>
                <c:pt idx="16815">
                  <c:v>526.32000000000005</c:v>
                </c:pt>
                <c:pt idx="16816">
                  <c:v>526.34</c:v>
                </c:pt>
                <c:pt idx="16817">
                  <c:v>526.36</c:v>
                </c:pt>
                <c:pt idx="16818">
                  <c:v>526.38</c:v>
                </c:pt>
                <c:pt idx="16819">
                  <c:v>526.4</c:v>
                </c:pt>
                <c:pt idx="16820">
                  <c:v>526.41999999999996</c:v>
                </c:pt>
                <c:pt idx="16821">
                  <c:v>526.44000000000005</c:v>
                </c:pt>
                <c:pt idx="16822">
                  <c:v>526.46</c:v>
                </c:pt>
                <c:pt idx="16823">
                  <c:v>526.48</c:v>
                </c:pt>
                <c:pt idx="16824">
                  <c:v>526.5</c:v>
                </c:pt>
                <c:pt idx="16825">
                  <c:v>526.52</c:v>
                </c:pt>
                <c:pt idx="16826">
                  <c:v>526.54</c:v>
                </c:pt>
                <c:pt idx="16827">
                  <c:v>526.55999999999995</c:v>
                </c:pt>
                <c:pt idx="16828">
                  <c:v>526.58000000000004</c:v>
                </c:pt>
                <c:pt idx="16829">
                  <c:v>526.6</c:v>
                </c:pt>
                <c:pt idx="16830">
                  <c:v>526.62</c:v>
                </c:pt>
                <c:pt idx="16831">
                  <c:v>526.64</c:v>
                </c:pt>
                <c:pt idx="16832">
                  <c:v>526.66</c:v>
                </c:pt>
                <c:pt idx="16833">
                  <c:v>526.67999999999995</c:v>
                </c:pt>
                <c:pt idx="16834">
                  <c:v>526.70000000000005</c:v>
                </c:pt>
                <c:pt idx="16835">
                  <c:v>526.72</c:v>
                </c:pt>
                <c:pt idx="16836">
                  <c:v>526.74</c:v>
                </c:pt>
                <c:pt idx="16837">
                  <c:v>526.76</c:v>
                </c:pt>
                <c:pt idx="16838">
                  <c:v>526.78</c:v>
                </c:pt>
                <c:pt idx="16839">
                  <c:v>526.79999999999995</c:v>
                </c:pt>
                <c:pt idx="16840">
                  <c:v>526.82000000000005</c:v>
                </c:pt>
                <c:pt idx="16841">
                  <c:v>526.84</c:v>
                </c:pt>
                <c:pt idx="16842">
                  <c:v>526.86</c:v>
                </c:pt>
                <c:pt idx="16843">
                  <c:v>526.88</c:v>
                </c:pt>
                <c:pt idx="16844">
                  <c:v>526.9</c:v>
                </c:pt>
                <c:pt idx="16845">
                  <c:v>526.91999999999996</c:v>
                </c:pt>
                <c:pt idx="16846">
                  <c:v>526.94000000000005</c:v>
                </c:pt>
                <c:pt idx="16847">
                  <c:v>526.96</c:v>
                </c:pt>
                <c:pt idx="16848">
                  <c:v>526.98</c:v>
                </c:pt>
                <c:pt idx="16849">
                  <c:v>527</c:v>
                </c:pt>
                <c:pt idx="16850">
                  <c:v>527.02</c:v>
                </c:pt>
                <c:pt idx="16851">
                  <c:v>527.04</c:v>
                </c:pt>
                <c:pt idx="16852">
                  <c:v>527.05999999999995</c:v>
                </c:pt>
                <c:pt idx="16853">
                  <c:v>527.08000000000004</c:v>
                </c:pt>
                <c:pt idx="16854">
                  <c:v>527.1</c:v>
                </c:pt>
                <c:pt idx="16855">
                  <c:v>527.12</c:v>
                </c:pt>
                <c:pt idx="16856">
                  <c:v>527.14</c:v>
                </c:pt>
                <c:pt idx="16857">
                  <c:v>527.16</c:v>
                </c:pt>
                <c:pt idx="16858">
                  <c:v>527.17999999999995</c:v>
                </c:pt>
                <c:pt idx="16859">
                  <c:v>527.20000000000005</c:v>
                </c:pt>
                <c:pt idx="16860">
                  <c:v>527.22</c:v>
                </c:pt>
                <c:pt idx="16861">
                  <c:v>527.24</c:v>
                </c:pt>
                <c:pt idx="16862">
                  <c:v>527.26</c:v>
                </c:pt>
                <c:pt idx="16863">
                  <c:v>527.28</c:v>
                </c:pt>
                <c:pt idx="16864">
                  <c:v>527.29999999999995</c:v>
                </c:pt>
                <c:pt idx="16865">
                  <c:v>527.32000000000005</c:v>
                </c:pt>
                <c:pt idx="16866">
                  <c:v>527.34</c:v>
                </c:pt>
                <c:pt idx="16867">
                  <c:v>527.36</c:v>
                </c:pt>
                <c:pt idx="16868">
                  <c:v>527.38</c:v>
                </c:pt>
                <c:pt idx="16869">
                  <c:v>527.4</c:v>
                </c:pt>
                <c:pt idx="16870">
                  <c:v>527.41999999999996</c:v>
                </c:pt>
                <c:pt idx="16871">
                  <c:v>527.44000000000005</c:v>
                </c:pt>
                <c:pt idx="16872">
                  <c:v>527.46</c:v>
                </c:pt>
                <c:pt idx="16873">
                  <c:v>527.48</c:v>
                </c:pt>
                <c:pt idx="16874">
                  <c:v>527.5</c:v>
                </c:pt>
                <c:pt idx="16875">
                  <c:v>527.52</c:v>
                </c:pt>
                <c:pt idx="16876">
                  <c:v>527.54</c:v>
                </c:pt>
                <c:pt idx="16877">
                  <c:v>527.55999999999995</c:v>
                </c:pt>
                <c:pt idx="16878">
                  <c:v>527.58000000000004</c:v>
                </c:pt>
                <c:pt idx="16879">
                  <c:v>527.6</c:v>
                </c:pt>
                <c:pt idx="16880">
                  <c:v>527.62</c:v>
                </c:pt>
                <c:pt idx="16881">
                  <c:v>527.64</c:v>
                </c:pt>
                <c:pt idx="16882">
                  <c:v>527.66</c:v>
                </c:pt>
                <c:pt idx="16883">
                  <c:v>527.67999999999995</c:v>
                </c:pt>
                <c:pt idx="16884">
                  <c:v>527.70000000000005</c:v>
                </c:pt>
                <c:pt idx="16885">
                  <c:v>527.72</c:v>
                </c:pt>
                <c:pt idx="16886">
                  <c:v>527.74</c:v>
                </c:pt>
                <c:pt idx="16887">
                  <c:v>527.76</c:v>
                </c:pt>
                <c:pt idx="16888">
                  <c:v>527.78</c:v>
                </c:pt>
                <c:pt idx="16889">
                  <c:v>527.79999999999995</c:v>
                </c:pt>
                <c:pt idx="16890">
                  <c:v>527.82000000000005</c:v>
                </c:pt>
                <c:pt idx="16891">
                  <c:v>527.84</c:v>
                </c:pt>
                <c:pt idx="16892">
                  <c:v>527.86</c:v>
                </c:pt>
                <c:pt idx="16893">
                  <c:v>527.88</c:v>
                </c:pt>
                <c:pt idx="16894">
                  <c:v>527.9</c:v>
                </c:pt>
                <c:pt idx="16895">
                  <c:v>527.91999999999996</c:v>
                </c:pt>
                <c:pt idx="16896">
                  <c:v>527.94000000000005</c:v>
                </c:pt>
                <c:pt idx="16897">
                  <c:v>527.96</c:v>
                </c:pt>
                <c:pt idx="16898">
                  <c:v>527.98</c:v>
                </c:pt>
                <c:pt idx="16899">
                  <c:v>528</c:v>
                </c:pt>
                <c:pt idx="16900">
                  <c:v>528.02</c:v>
                </c:pt>
                <c:pt idx="16901">
                  <c:v>528.04</c:v>
                </c:pt>
                <c:pt idx="16902">
                  <c:v>528.05999999999995</c:v>
                </c:pt>
                <c:pt idx="16903">
                  <c:v>528.08000000000004</c:v>
                </c:pt>
                <c:pt idx="16904">
                  <c:v>528.1</c:v>
                </c:pt>
                <c:pt idx="16905">
                  <c:v>528.12</c:v>
                </c:pt>
                <c:pt idx="16906">
                  <c:v>528.14</c:v>
                </c:pt>
                <c:pt idx="16907">
                  <c:v>528.16</c:v>
                </c:pt>
                <c:pt idx="16908">
                  <c:v>528.17999999999995</c:v>
                </c:pt>
                <c:pt idx="16909">
                  <c:v>528.20000000000005</c:v>
                </c:pt>
                <c:pt idx="16910">
                  <c:v>528.22</c:v>
                </c:pt>
                <c:pt idx="16911">
                  <c:v>528.24</c:v>
                </c:pt>
                <c:pt idx="16912">
                  <c:v>528.26</c:v>
                </c:pt>
                <c:pt idx="16913">
                  <c:v>528.28</c:v>
                </c:pt>
                <c:pt idx="16914">
                  <c:v>528.29999999999995</c:v>
                </c:pt>
                <c:pt idx="16915">
                  <c:v>528.32000000000005</c:v>
                </c:pt>
                <c:pt idx="16916">
                  <c:v>528.34</c:v>
                </c:pt>
                <c:pt idx="16917">
                  <c:v>528.36</c:v>
                </c:pt>
                <c:pt idx="16918">
                  <c:v>528.38</c:v>
                </c:pt>
                <c:pt idx="16919">
                  <c:v>528.4</c:v>
                </c:pt>
                <c:pt idx="16920">
                  <c:v>528.41999999999996</c:v>
                </c:pt>
                <c:pt idx="16921">
                  <c:v>528.44000000000005</c:v>
                </c:pt>
                <c:pt idx="16922">
                  <c:v>528.46</c:v>
                </c:pt>
                <c:pt idx="16923">
                  <c:v>528.48</c:v>
                </c:pt>
                <c:pt idx="16924">
                  <c:v>528.5</c:v>
                </c:pt>
                <c:pt idx="16925">
                  <c:v>528.52</c:v>
                </c:pt>
                <c:pt idx="16926">
                  <c:v>528.54</c:v>
                </c:pt>
                <c:pt idx="16927">
                  <c:v>528.55999999999995</c:v>
                </c:pt>
                <c:pt idx="16928">
                  <c:v>528.58000000000004</c:v>
                </c:pt>
                <c:pt idx="16929">
                  <c:v>528.6</c:v>
                </c:pt>
                <c:pt idx="16930">
                  <c:v>528.62</c:v>
                </c:pt>
                <c:pt idx="16931">
                  <c:v>528.64</c:v>
                </c:pt>
                <c:pt idx="16932">
                  <c:v>528.66</c:v>
                </c:pt>
                <c:pt idx="16933">
                  <c:v>528.67999999999995</c:v>
                </c:pt>
                <c:pt idx="16934">
                  <c:v>528.70000000000005</c:v>
                </c:pt>
                <c:pt idx="16935">
                  <c:v>528.72</c:v>
                </c:pt>
                <c:pt idx="16936">
                  <c:v>528.74</c:v>
                </c:pt>
                <c:pt idx="16937">
                  <c:v>528.76</c:v>
                </c:pt>
                <c:pt idx="16938">
                  <c:v>528.78</c:v>
                </c:pt>
                <c:pt idx="16939">
                  <c:v>528.79999999999995</c:v>
                </c:pt>
                <c:pt idx="16940">
                  <c:v>528.82000000000005</c:v>
                </c:pt>
                <c:pt idx="16941">
                  <c:v>528.84</c:v>
                </c:pt>
                <c:pt idx="16942">
                  <c:v>528.86</c:v>
                </c:pt>
                <c:pt idx="16943">
                  <c:v>528.88</c:v>
                </c:pt>
                <c:pt idx="16944">
                  <c:v>528.9</c:v>
                </c:pt>
                <c:pt idx="16945">
                  <c:v>528.91999999999996</c:v>
                </c:pt>
                <c:pt idx="16946">
                  <c:v>528.94000000000005</c:v>
                </c:pt>
                <c:pt idx="16947">
                  <c:v>528.96</c:v>
                </c:pt>
                <c:pt idx="16948">
                  <c:v>528.98</c:v>
                </c:pt>
                <c:pt idx="16949">
                  <c:v>529</c:v>
                </c:pt>
                <c:pt idx="16950">
                  <c:v>529.02</c:v>
                </c:pt>
                <c:pt idx="16951">
                  <c:v>529.04</c:v>
                </c:pt>
                <c:pt idx="16952">
                  <c:v>529.05999999999995</c:v>
                </c:pt>
                <c:pt idx="16953">
                  <c:v>529.08000000000004</c:v>
                </c:pt>
                <c:pt idx="16954">
                  <c:v>529.1</c:v>
                </c:pt>
                <c:pt idx="16955">
                  <c:v>529.12</c:v>
                </c:pt>
                <c:pt idx="16956">
                  <c:v>529.14</c:v>
                </c:pt>
                <c:pt idx="16957">
                  <c:v>529.16</c:v>
                </c:pt>
                <c:pt idx="16958">
                  <c:v>529.17999999999995</c:v>
                </c:pt>
                <c:pt idx="16959">
                  <c:v>529.20000000000005</c:v>
                </c:pt>
                <c:pt idx="16960">
                  <c:v>529.22</c:v>
                </c:pt>
                <c:pt idx="16961">
                  <c:v>529.24</c:v>
                </c:pt>
                <c:pt idx="16962">
                  <c:v>529.26</c:v>
                </c:pt>
                <c:pt idx="16963">
                  <c:v>529.28</c:v>
                </c:pt>
                <c:pt idx="16964">
                  <c:v>529.29999999999995</c:v>
                </c:pt>
                <c:pt idx="16965">
                  <c:v>529.32000000000005</c:v>
                </c:pt>
                <c:pt idx="16966">
                  <c:v>529.34</c:v>
                </c:pt>
                <c:pt idx="16967">
                  <c:v>529.36</c:v>
                </c:pt>
                <c:pt idx="16968">
                  <c:v>529.38</c:v>
                </c:pt>
                <c:pt idx="16969">
                  <c:v>529.4</c:v>
                </c:pt>
                <c:pt idx="16970">
                  <c:v>529.41999999999996</c:v>
                </c:pt>
                <c:pt idx="16971">
                  <c:v>529.44000000000005</c:v>
                </c:pt>
                <c:pt idx="16972">
                  <c:v>529.46</c:v>
                </c:pt>
                <c:pt idx="16973">
                  <c:v>529.48</c:v>
                </c:pt>
                <c:pt idx="16974">
                  <c:v>529.5</c:v>
                </c:pt>
                <c:pt idx="16975">
                  <c:v>529.52</c:v>
                </c:pt>
                <c:pt idx="16976">
                  <c:v>529.54</c:v>
                </c:pt>
                <c:pt idx="16977">
                  <c:v>529.55999999999995</c:v>
                </c:pt>
                <c:pt idx="16978">
                  <c:v>529.58000000000004</c:v>
                </c:pt>
                <c:pt idx="16979">
                  <c:v>529.6</c:v>
                </c:pt>
                <c:pt idx="16980">
                  <c:v>529.62</c:v>
                </c:pt>
                <c:pt idx="16981">
                  <c:v>529.64</c:v>
                </c:pt>
                <c:pt idx="16982">
                  <c:v>529.66</c:v>
                </c:pt>
                <c:pt idx="16983">
                  <c:v>529.67999999999995</c:v>
                </c:pt>
                <c:pt idx="16984">
                  <c:v>529.70000000000005</c:v>
                </c:pt>
                <c:pt idx="16985">
                  <c:v>529.72</c:v>
                </c:pt>
                <c:pt idx="16986">
                  <c:v>529.74</c:v>
                </c:pt>
                <c:pt idx="16987">
                  <c:v>529.76</c:v>
                </c:pt>
                <c:pt idx="16988">
                  <c:v>529.78</c:v>
                </c:pt>
                <c:pt idx="16989">
                  <c:v>529.79999999999995</c:v>
                </c:pt>
                <c:pt idx="16990">
                  <c:v>529.82000000000005</c:v>
                </c:pt>
                <c:pt idx="16991">
                  <c:v>529.84</c:v>
                </c:pt>
                <c:pt idx="16992">
                  <c:v>529.86</c:v>
                </c:pt>
                <c:pt idx="16993">
                  <c:v>529.88</c:v>
                </c:pt>
                <c:pt idx="16994">
                  <c:v>529.9</c:v>
                </c:pt>
                <c:pt idx="16995">
                  <c:v>529.91999999999996</c:v>
                </c:pt>
                <c:pt idx="16996">
                  <c:v>529.94000000000005</c:v>
                </c:pt>
                <c:pt idx="16997">
                  <c:v>529.96</c:v>
                </c:pt>
                <c:pt idx="16998">
                  <c:v>529.98</c:v>
                </c:pt>
                <c:pt idx="16999">
                  <c:v>530</c:v>
                </c:pt>
                <c:pt idx="17000">
                  <c:v>530.02</c:v>
                </c:pt>
                <c:pt idx="17001">
                  <c:v>530.04</c:v>
                </c:pt>
                <c:pt idx="17002">
                  <c:v>530.05999999999995</c:v>
                </c:pt>
                <c:pt idx="17003">
                  <c:v>530.08000000000004</c:v>
                </c:pt>
                <c:pt idx="17004">
                  <c:v>530.1</c:v>
                </c:pt>
                <c:pt idx="17005">
                  <c:v>530.12</c:v>
                </c:pt>
                <c:pt idx="17006">
                  <c:v>530.14</c:v>
                </c:pt>
                <c:pt idx="17007">
                  <c:v>530.16</c:v>
                </c:pt>
                <c:pt idx="17008">
                  <c:v>530.17999999999995</c:v>
                </c:pt>
                <c:pt idx="17009">
                  <c:v>530.20000000000005</c:v>
                </c:pt>
                <c:pt idx="17010">
                  <c:v>530.22</c:v>
                </c:pt>
                <c:pt idx="17011">
                  <c:v>530.24</c:v>
                </c:pt>
                <c:pt idx="17012">
                  <c:v>530.26</c:v>
                </c:pt>
                <c:pt idx="17013">
                  <c:v>530.28</c:v>
                </c:pt>
                <c:pt idx="17014">
                  <c:v>530.29999999999995</c:v>
                </c:pt>
                <c:pt idx="17015">
                  <c:v>530.32000000000005</c:v>
                </c:pt>
                <c:pt idx="17016">
                  <c:v>530.34</c:v>
                </c:pt>
                <c:pt idx="17017">
                  <c:v>530.36</c:v>
                </c:pt>
                <c:pt idx="17018">
                  <c:v>530.38</c:v>
                </c:pt>
                <c:pt idx="17019">
                  <c:v>530.4</c:v>
                </c:pt>
                <c:pt idx="17020">
                  <c:v>530.41999999999996</c:v>
                </c:pt>
                <c:pt idx="17021">
                  <c:v>530.44000000000005</c:v>
                </c:pt>
                <c:pt idx="17022">
                  <c:v>530.46</c:v>
                </c:pt>
                <c:pt idx="17023">
                  <c:v>530.48</c:v>
                </c:pt>
                <c:pt idx="17024">
                  <c:v>530.5</c:v>
                </c:pt>
                <c:pt idx="17025">
                  <c:v>530.52</c:v>
                </c:pt>
                <c:pt idx="17026">
                  <c:v>530.54</c:v>
                </c:pt>
                <c:pt idx="17027">
                  <c:v>530.55999999999995</c:v>
                </c:pt>
                <c:pt idx="17028">
                  <c:v>530.58000000000004</c:v>
                </c:pt>
                <c:pt idx="17029">
                  <c:v>530.6</c:v>
                </c:pt>
                <c:pt idx="17030">
                  <c:v>530.62</c:v>
                </c:pt>
                <c:pt idx="17031">
                  <c:v>530.64</c:v>
                </c:pt>
                <c:pt idx="17032">
                  <c:v>530.66</c:v>
                </c:pt>
                <c:pt idx="17033">
                  <c:v>530.67999999999995</c:v>
                </c:pt>
                <c:pt idx="17034">
                  <c:v>530.70000000000005</c:v>
                </c:pt>
                <c:pt idx="17035">
                  <c:v>530.72</c:v>
                </c:pt>
                <c:pt idx="17036">
                  <c:v>530.74</c:v>
                </c:pt>
                <c:pt idx="17037">
                  <c:v>530.76</c:v>
                </c:pt>
                <c:pt idx="17038">
                  <c:v>530.78</c:v>
                </c:pt>
                <c:pt idx="17039">
                  <c:v>530.79999999999995</c:v>
                </c:pt>
                <c:pt idx="17040">
                  <c:v>530.82000000000005</c:v>
                </c:pt>
                <c:pt idx="17041">
                  <c:v>530.84</c:v>
                </c:pt>
                <c:pt idx="17042">
                  <c:v>530.86</c:v>
                </c:pt>
                <c:pt idx="17043">
                  <c:v>530.88</c:v>
                </c:pt>
                <c:pt idx="17044">
                  <c:v>530.9</c:v>
                </c:pt>
                <c:pt idx="17045">
                  <c:v>530.91999999999996</c:v>
                </c:pt>
                <c:pt idx="17046">
                  <c:v>530.94000000000005</c:v>
                </c:pt>
                <c:pt idx="17047">
                  <c:v>530.96</c:v>
                </c:pt>
                <c:pt idx="17048">
                  <c:v>530.98</c:v>
                </c:pt>
                <c:pt idx="17049">
                  <c:v>531</c:v>
                </c:pt>
                <c:pt idx="17050">
                  <c:v>531.02</c:v>
                </c:pt>
                <c:pt idx="17051">
                  <c:v>531.04</c:v>
                </c:pt>
                <c:pt idx="17052">
                  <c:v>531.05999999999995</c:v>
                </c:pt>
                <c:pt idx="17053">
                  <c:v>531.08000000000004</c:v>
                </c:pt>
                <c:pt idx="17054">
                  <c:v>531.1</c:v>
                </c:pt>
                <c:pt idx="17055">
                  <c:v>531.12</c:v>
                </c:pt>
                <c:pt idx="17056">
                  <c:v>531.14</c:v>
                </c:pt>
                <c:pt idx="17057">
                  <c:v>531.16</c:v>
                </c:pt>
                <c:pt idx="17058">
                  <c:v>531.17999999999995</c:v>
                </c:pt>
                <c:pt idx="17059">
                  <c:v>531.20000000000005</c:v>
                </c:pt>
                <c:pt idx="17060">
                  <c:v>531.22</c:v>
                </c:pt>
                <c:pt idx="17061">
                  <c:v>531.24</c:v>
                </c:pt>
                <c:pt idx="17062">
                  <c:v>531.26</c:v>
                </c:pt>
                <c:pt idx="17063">
                  <c:v>531.28</c:v>
                </c:pt>
                <c:pt idx="17064">
                  <c:v>531.29999999999995</c:v>
                </c:pt>
                <c:pt idx="17065">
                  <c:v>531.32000000000005</c:v>
                </c:pt>
                <c:pt idx="17066">
                  <c:v>531.34</c:v>
                </c:pt>
                <c:pt idx="17067">
                  <c:v>531.36</c:v>
                </c:pt>
                <c:pt idx="17068">
                  <c:v>531.38</c:v>
                </c:pt>
                <c:pt idx="17069">
                  <c:v>531.4</c:v>
                </c:pt>
                <c:pt idx="17070">
                  <c:v>531.41999999999996</c:v>
                </c:pt>
                <c:pt idx="17071">
                  <c:v>531.44000000000005</c:v>
                </c:pt>
                <c:pt idx="17072">
                  <c:v>531.46</c:v>
                </c:pt>
                <c:pt idx="17073">
                  <c:v>531.48</c:v>
                </c:pt>
                <c:pt idx="17074">
                  <c:v>531.5</c:v>
                </c:pt>
                <c:pt idx="17075">
                  <c:v>531.52</c:v>
                </c:pt>
                <c:pt idx="17076">
                  <c:v>531.54</c:v>
                </c:pt>
                <c:pt idx="17077">
                  <c:v>531.55999999999995</c:v>
                </c:pt>
                <c:pt idx="17078">
                  <c:v>531.58000000000004</c:v>
                </c:pt>
                <c:pt idx="17079">
                  <c:v>531.6</c:v>
                </c:pt>
                <c:pt idx="17080">
                  <c:v>531.62</c:v>
                </c:pt>
                <c:pt idx="17081">
                  <c:v>531.64</c:v>
                </c:pt>
                <c:pt idx="17082">
                  <c:v>531.66</c:v>
                </c:pt>
                <c:pt idx="17083">
                  <c:v>531.67999999999995</c:v>
                </c:pt>
                <c:pt idx="17084">
                  <c:v>531.70000000000005</c:v>
                </c:pt>
                <c:pt idx="17085">
                  <c:v>531.72</c:v>
                </c:pt>
                <c:pt idx="17086">
                  <c:v>531.74</c:v>
                </c:pt>
                <c:pt idx="17087">
                  <c:v>531.76</c:v>
                </c:pt>
                <c:pt idx="17088">
                  <c:v>531.78</c:v>
                </c:pt>
                <c:pt idx="17089">
                  <c:v>531.79999999999995</c:v>
                </c:pt>
                <c:pt idx="17090">
                  <c:v>531.82000000000005</c:v>
                </c:pt>
                <c:pt idx="17091">
                  <c:v>531.84</c:v>
                </c:pt>
                <c:pt idx="17092">
                  <c:v>531.86</c:v>
                </c:pt>
                <c:pt idx="17093">
                  <c:v>531.88</c:v>
                </c:pt>
                <c:pt idx="17094">
                  <c:v>531.9</c:v>
                </c:pt>
                <c:pt idx="17095">
                  <c:v>531.91999999999996</c:v>
                </c:pt>
                <c:pt idx="17096">
                  <c:v>531.94000000000005</c:v>
                </c:pt>
                <c:pt idx="17097">
                  <c:v>531.96</c:v>
                </c:pt>
                <c:pt idx="17098">
                  <c:v>531.98</c:v>
                </c:pt>
                <c:pt idx="17099">
                  <c:v>532</c:v>
                </c:pt>
                <c:pt idx="17100">
                  <c:v>532.02</c:v>
                </c:pt>
                <c:pt idx="17101">
                  <c:v>532.04</c:v>
                </c:pt>
                <c:pt idx="17102">
                  <c:v>532.05999999999995</c:v>
                </c:pt>
                <c:pt idx="17103">
                  <c:v>532.08000000000004</c:v>
                </c:pt>
                <c:pt idx="17104">
                  <c:v>532.1</c:v>
                </c:pt>
                <c:pt idx="17105">
                  <c:v>532.12</c:v>
                </c:pt>
                <c:pt idx="17106">
                  <c:v>532.14</c:v>
                </c:pt>
                <c:pt idx="17107">
                  <c:v>532.16</c:v>
                </c:pt>
                <c:pt idx="17108">
                  <c:v>532.17999999999995</c:v>
                </c:pt>
                <c:pt idx="17109">
                  <c:v>532.20000000000005</c:v>
                </c:pt>
                <c:pt idx="17110">
                  <c:v>532.22</c:v>
                </c:pt>
                <c:pt idx="17111">
                  <c:v>532.24</c:v>
                </c:pt>
                <c:pt idx="17112">
                  <c:v>532.26</c:v>
                </c:pt>
                <c:pt idx="17113">
                  <c:v>532.28</c:v>
                </c:pt>
                <c:pt idx="17114">
                  <c:v>532.29999999999995</c:v>
                </c:pt>
                <c:pt idx="17115">
                  <c:v>532.32000000000005</c:v>
                </c:pt>
                <c:pt idx="17116">
                  <c:v>532.34</c:v>
                </c:pt>
                <c:pt idx="17117">
                  <c:v>532.36</c:v>
                </c:pt>
                <c:pt idx="17118">
                  <c:v>532.38</c:v>
                </c:pt>
                <c:pt idx="17119">
                  <c:v>532.4</c:v>
                </c:pt>
                <c:pt idx="17120">
                  <c:v>532.41999999999996</c:v>
                </c:pt>
                <c:pt idx="17121">
                  <c:v>532.44000000000005</c:v>
                </c:pt>
                <c:pt idx="17122">
                  <c:v>532.46</c:v>
                </c:pt>
                <c:pt idx="17123">
                  <c:v>532.48</c:v>
                </c:pt>
                <c:pt idx="17124">
                  <c:v>532.5</c:v>
                </c:pt>
                <c:pt idx="17125">
                  <c:v>532.52</c:v>
                </c:pt>
                <c:pt idx="17126">
                  <c:v>532.54</c:v>
                </c:pt>
                <c:pt idx="17127">
                  <c:v>532.55999999999995</c:v>
                </c:pt>
                <c:pt idx="17128">
                  <c:v>532.58000000000004</c:v>
                </c:pt>
                <c:pt idx="17129">
                  <c:v>532.6</c:v>
                </c:pt>
                <c:pt idx="17130">
                  <c:v>532.62</c:v>
                </c:pt>
                <c:pt idx="17131">
                  <c:v>532.64</c:v>
                </c:pt>
                <c:pt idx="17132">
                  <c:v>532.66</c:v>
                </c:pt>
                <c:pt idx="17133">
                  <c:v>532.67999999999995</c:v>
                </c:pt>
                <c:pt idx="17134">
                  <c:v>532.70000000000005</c:v>
                </c:pt>
                <c:pt idx="17135">
                  <c:v>532.72</c:v>
                </c:pt>
                <c:pt idx="17136">
                  <c:v>532.74</c:v>
                </c:pt>
                <c:pt idx="17137">
                  <c:v>532.76</c:v>
                </c:pt>
                <c:pt idx="17138">
                  <c:v>532.78</c:v>
                </c:pt>
                <c:pt idx="17139">
                  <c:v>532.79999999999995</c:v>
                </c:pt>
                <c:pt idx="17140">
                  <c:v>532.82000000000005</c:v>
                </c:pt>
                <c:pt idx="17141">
                  <c:v>532.84</c:v>
                </c:pt>
                <c:pt idx="17142">
                  <c:v>532.86</c:v>
                </c:pt>
                <c:pt idx="17143">
                  <c:v>532.88</c:v>
                </c:pt>
                <c:pt idx="17144">
                  <c:v>532.9</c:v>
                </c:pt>
                <c:pt idx="17145">
                  <c:v>532.91999999999996</c:v>
                </c:pt>
                <c:pt idx="17146">
                  <c:v>532.94000000000005</c:v>
                </c:pt>
                <c:pt idx="17147">
                  <c:v>532.96</c:v>
                </c:pt>
                <c:pt idx="17148">
                  <c:v>532.98</c:v>
                </c:pt>
                <c:pt idx="17149">
                  <c:v>533</c:v>
                </c:pt>
                <c:pt idx="17150">
                  <c:v>533.02</c:v>
                </c:pt>
                <c:pt idx="17151">
                  <c:v>533.04</c:v>
                </c:pt>
                <c:pt idx="17152">
                  <c:v>533.05999999999995</c:v>
                </c:pt>
                <c:pt idx="17153">
                  <c:v>533.08000000000004</c:v>
                </c:pt>
                <c:pt idx="17154">
                  <c:v>533.1</c:v>
                </c:pt>
                <c:pt idx="17155">
                  <c:v>533.12</c:v>
                </c:pt>
                <c:pt idx="17156">
                  <c:v>533.14</c:v>
                </c:pt>
                <c:pt idx="17157">
                  <c:v>533.16</c:v>
                </c:pt>
                <c:pt idx="17158">
                  <c:v>533.17999999999995</c:v>
                </c:pt>
                <c:pt idx="17159">
                  <c:v>533.20000000000005</c:v>
                </c:pt>
                <c:pt idx="17160">
                  <c:v>533.22</c:v>
                </c:pt>
                <c:pt idx="17161">
                  <c:v>533.24</c:v>
                </c:pt>
                <c:pt idx="17162">
                  <c:v>533.26</c:v>
                </c:pt>
                <c:pt idx="17163">
                  <c:v>533.28</c:v>
                </c:pt>
                <c:pt idx="17164">
                  <c:v>533.29999999999995</c:v>
                </c:pt>
                <c:pt idx="17165">
                  <c:v>533.32000000000005</c:v>
                </c:pt>
                <c:pt idx="17166">
                  <c:v>533.34</c:v>
                </c:pt>
                <c:pt idx="17167">
                  <c:v>533.36</c:v>
                </c:pt>
                <c:pt idx="17168">
                  <c:v>533.38</c:v>
                </c:pt>
                <c:pt idx="17169">
                  <c:v>533.4</c:v>
                </c:pt>
                <c:pt idx="17170">
                  <c:v>533.41999999999996</c:v>
                </c:pt>
                <c:pt idx="17171">
                  <c:v>533.44000000000005</c:v>
                </c:pt>
                <c:pt idx="17172">
                  <c:v>533.46</c:v>
                </c:pt>
                <c:pt idx="17173">
                  <c:v>533.48</c:v>
                </c:pt>
                <c:pt idx="17174">
                  <c:v>533.5</c:v>
                </c:pt>
                <c:pt idx="17175">
                  <c:v>533.52</c:v>
                </c:pt>
                <c:pt idx="17176">
                  <c:v>533.54</c:v>
                </c:pt>
                <c:pt idx="17177">
                  <c:v>533.55999999999995</c:v>
                </c:pt>
                <c:pt idx="17178">
                  <c:v>533.58000000000004</c:v>
                </c:pt>
                <c:pt idx="17179">
                  <c:v>533.6</c:v>
                </c:pt>
                <c:pt idx="17180">
                  <c:v>533.62</c:v>
                </c:pt>
                <c:pt idx="17181">
                  <c:v>533.64</c:v>
                </c:pt>
                <c:pt idx="17182">
                  <c:v>533.66</c:v>
                </c:pt>
                <c:pt idx="17183">
                  <c:v>533.67999999999995</c:v>
                </c:pt>
                <c:pt idx="17184">
                  <c:v>533.70000000000005</c:v>
                </c:pt>
                <c:pt idx="17185">
                  <c:v>533.72</c:v>
                </c:pt>
                <c:pt idx="17186">
                  <c:v>533.74</c:v>
                </c:pt>
                <c:pt idx="17187">
                  <c:v>533.76</c:v>
                </c:pt>
                <c:pt idx="17188">
                  <c:v>533.78</c:v>
                </c:pt>
                <c:pt idx="17189">
                  <c:v>533.79999999999995</c:v>
                </c:pt>
                <c:pt idx="17190">
                  <c:v>533.82000000000005</c:v>
                </c:pt>
                <c:pt idx="17191">
                  <c:v>533.84</c:v>
                </c:pt>
                <c:pt idx="17192">
                  <c:v>533.86</c:v>
                </c:pt>
                <c:pt idx="17193">
                  <c:v>533.88</c:v>
                </c:pt>
                <c:pt idx="17194">
                  <c:v>533.9</c:v>
                </c:pt>
                <c:pt idx="17195">
                  <c:v>533.91999999999996</c:v>
                </c:pt>
                <c:pt idx="17196">
                  <c:v>533.94000000000005</c:v>
                </c:pt>
                <c:pt idx="17197">
                  <c:v>533.96</c:v>
                </c:pt>
                <c:pt idx="17198">
                  <c:v>533.98</c:v>
                </c:pt>
                <c:pt idx="17199">
                  <c:v>534</c:v>
                </c:pt>
                <c:pt idx="17200">
                  <c:v>534.02</c:v>
                </c:pt>
                <c:pt idx="17201">
                  <c:v>534.04</c:v>
                </c:pt>
                <c:pt idx="17202">
                  <c:v>534.05999999999995</c:v>
                </c:pt>
                <c:pt idx="17203">
                  <c:v>534.08000000000004</c:v>
                </c:pt>
                <c:pt idx="17204">
                  <c:v>534.1</c:v>
                </c:pt>
                <c:pt idx="17205">
                  <c:v>534.12</c:v>
                </c:pt>
                <c:pt idx="17206">
                  <c:v>534.14</c:v>
                </c:pt>
                <c:pt idx="17207">
                  <c:v>534.16</c:v>
                </c:pt>
                <c:pt idx="17208">
                  <c:v>534.17999999999995</c:v>
                </c:pt>
                <c:pt idx="17209">
                  <c:v>534.20000000000005</c:v>
                </c:pt>
                <c:pt idx="17210">
                  <c:v>534.22</c:v>
                </c:pt>
                <c:pt idx="17211">
                  <c:v>534.24</c:v>
                </c:pt>
                <c:pt idx="17212">
                  <c:v>534.26</c:v>
                </c:pt>
                <c:pt idx="17213">
                  <c:v>534.28</c:v>
                </c:pt>
                <c:pt idx="17214">
                  <c:v>534.29999999999995</c:v>
                </c:pt>
                <c:pt idx="17215">
                  <c:v>534.32000000000005</c:v>
                </c:pt>
                <c:pt idx="17216">
                  <c:v>534.34</c:v>
                </c:pt>
                <c:pt idx="17217">
                  <c:v>534.36</c:v>
                </c:pt>
                <c:pt idx="17218">
                  <c:v>534.38</c:v>
                </c:pt>
                <c:pt idx="17219">
                  <c:v>534.4</c:v>
                </c:pt>
                <c:pt idx="17220">
                  <c:v>534.41999999999996</c:v>
                </c:pt>
                <c:pt idx="17221">
                  <c:v>534.44000000000005</c:v>
                </c:pt>
                <c:pt idx="17222">
                  <c:v>534.46</c:v>
                </c:pt>
                <c:pt idx="17223">
                  <c:v>534.48</c:v>
                </c:pt>
                <c:pt idx="17224">
                  <c:v>534.5</c:v>
                </c:pt>
                <c:pt idx="17225">
                  <c:v>534.52</c:v>
                </c:pt>
                <c:pt idx="17226">
                  <c:v>534.54</c:v>
                </c:pt>
                <c:pt idx="17227">
                  <c:v>534.55999999999995</c:v>
                </c:pt>
                <c:pt idx="17228">
                  <c:v>534.58000000000004</c:v>
                </c:pt>
                <c:pt idx="17229">
                  <c:v>534.6</c:v>
                </c:pt>
                <c:pt idx="17230">
                  <c:v>534.62</c:v>
                </c:pt>
                <c:pt idx="17231">
                  <c:v>534.64</c:v>
                </c:pt>
                <c:pt idx="17232">
                  <c:v>534.66</c:v>
                </c:pt>
                <c:pt idx="17233">
                  <c:v>534.67999999999995</c:v>
                </c:pt>
                <c:pt idx="17234">
                  <c:v>534.70000000000005</c:v>
                </c:pt>
                <c:pt idx="17235">
                  <c:v>534.72</c:v>
                </c:pt>
                <c:pt idx="17236">
                  <c:v>534.74</c:v>
                </c:pt>
                <c:pt idx="17237">
                  <c:v>534.76</c:v>
                </c:pt>
                <c:pt idx="17238">
                  <c:v>534.78</c:v>
                </c:pt>
                <c:pt idx="17239">
                  <c:v>534.79999999999995</c:v>
                </c:pt>
                <c:pt idx="17240">
                  <c:v>534.82000000000005</c:v>
                </c:pt>
                <c:pt idx="17241">
                  <c:v>534.84</c:v>
                </c:pt>
                <c:pt idx="17242">
                  <c:v>534.86</c:v>
                </c:pt>
                <c:pt idx="17243">
                  <c:v>534.88</c:v>
                </c:pt>
                <c:pt idx="17244">
                  <c:v>534.9</c:v>
                </c:pt>
                <c:pt idx="17245">
                  <c:v>534.91999999999996</c:v>
                </c:pt>
                <c:pt idx="17246">
                  <c:v>534.94000000000005</c:v>
                </c:pt>
                <c:pt idx="17247">
                  <c:v>534.96</c:v>
                </c:pt>
                <c:pt idx="17248">
                  <c:v>534.98</c:v>
                </c:pt>
                <c:pt idx="17249">
                  <c:v>535</c:v>
                </c:pt>
                <c:pt idx="17250">
                  <c:v>535.02</c:v>
                </c:pt>
                <c:pt idx="17251">
                  <c:v>535.04</c:v>
                </c:pt>
                <c:pt idx="17252">
                  <c:v>535.05999999999995</c:v>
                </c:pt>
                <c:pt idx="17253">
                  <c:v>535.08000000000004</c:v>
                </c:pt>
                <c:pt idx="17254">
                  <c:v>535.1</c:v>
                </c:pt>
                <c:pt idx="17255">
                  <c:v>535.12</c:v>
                </c:pt>
                <c:pt idx="17256">
                  <c:v>535.14</c:v>
                </c:pt>
                <c:pt idx="17257">
                  <c:v>535.16</c:v>
                </c:pt>
                <c:pt idx="17258">
                  <c:v>535.17999999999995</c:v>
                </c:pt>
                <c:pt idx="17259">
                  <c:v>535.20000000000005</c:v>
                </c:pt>
                <c:pt idx="17260">
                  <c:v>535.22</c:v>
                </c:pt>
                <c:pt idx="17261">
                  <c:v>535.24</c:v>
                </c:pt>
                <c:pt idx="17262">
                  <c:v>535.26</c:v>
                </c:pt>
                <c:pt idx="17263">
                  <c:v>535.28</c:v>
                </c:pt>
                <c:pt idx="17264">
                  <c:v>535.29999999999995</c:v>
                </c:pt>
                <c:pt idx="17265">
                  <c:v>535.32000000000005</c:v>
                </c:pt>
                <c:pt idx="17266">
                  <c:v>535.34</c:v>
                </c:pt>
                <c:pt idx="17267">
                  <c:v>535.36</c:v>
                </c:pt>
                <c:pt idx="17268">
                  <c:v>535.38</c:v>
                </c:pt>
                <c:pt idx="17269">
                  <c:v>535.4</c:v>
                </c:pt>
                <c:pt idx="17270">
                  <c:v>535.41999999999996</c:v>
                </c:pt>
                <c:pt idx="17271">
                  <c:v>535.44000000000005</c:v>
                </c:pt>
                <c:pt idx="17272">
                  <c:v>535.46</c:v>
                </c:pt>
                <c:pt idx="17273">
                  <c:v>535.48</c:v>
                </c:pt>
                <c:pt idx="17274">
                  <c:v>535.5</c:v>
                </c:pt>
                <c:pt idx="17275">
                  <c:v>535.52</c:v>
                </c:pt>
                <c:pt idx="17276">
                  <c:v>535.54</c:v>
                </c:pt>
                <c:pt idx="17277">
                  <c:v>535.55999999999995</c:v>
                </c:pt>
                <c:pt idx="17278">
                  <c:v>535.58000000000004</c:v>
                </c:pt>
                <c:pt idx="17279">
                  <c:v>535.6</c:v>
                </c:pt>
                <c:pt idx="17280">
                  <c:v>535.62</c:v>
                </c:pt>
                <c:pt idx="17281">
                  <c:v>535.64</c:v>
                </c:pt>
                <c:pt idx="17282">
                  <c:v>535.66</c:v>
                </c:pt>
                <c:pt idx="17283">
                  <c:v>535.67999999999995</c:v>
                </c:pt>
                <c:pt idx="17284">
                  <c:v>535.70000000000005</c:v>
                </c:pt>
                <c:pt idx="17285">
                  <c:v>535.72</c:v>
                </c:pt>
                <c:pt idx="17286">
                  <c:v>535.74</c:v>
                </c:pt>
                <c:pt idx="17287">
                  <c:v>535.76</c:v>
                </c:pt>
                <c:pt idx="17288">
                  <c:v>535.78</c:v>
                </c:pt>
                <c:pt idx="17289">
                  <c:v>535.79999999999995</c:v>
                </c:pt>
                <c:pt idx="17290">
                  <c:v>535.82000000000005</c:v>
                </c:pt>
                <c:pt idx="17291">
                  <c:v>535.84</c:v>
                </c:pt>
                <c:pt idx="17292">
                  <c:v>535.86</c:v>
                </c:pt>
                <c:pt idx="17293">
                  <c:v>535.88</c:v>
                </c:pt>
                <c:pt idx="17294">
                  <c:v>535.9</c:v>
                </c:pt>
                <c:pt idx="17295">
                  <c:v>535.91999999999996</c:v>
                </c:pt>
                <c:pt idx="17296">
                  <c:v>535.94000000000005</c:v>
                </c:pt>
                <c:pt idx="17297">
                  <c:v>535.96</c:v>
                </c:pt>
                <c:pt idx="17298">
                  <c:v>535.98</c:v>
                </c:pt>
                <c:pt idx="17299">
                  <c:v>536</c:v>
                </c:pt>
                <c:pt idx="17300">
                  <c:v>536.02</c:v>
                </c:pt>
                <c:pt idx="17301">
                  <c:v>536.04</c:v>
                </c:pt>
                <c:pt idx="17302">
                  <c:v>536.05999999999995</c:v>
                </c:pt>
                <c:pt idx="17303">
                  <c:v>536.08000000000004</c:v>
                </c:pt>
                <c:pt idx="17304">
                  <c:v>536.1</c:v>
                </c:pt>
                <c:pt idx="17305">
                  <c:v>536.12</c:v>
                </c:pt>
                <c:pt idx="17306">
                  <c:v>536.14</c:v>
                </c:pt>
                <c:pt idx="17307">
                  <c:v>536.16</c:v>
                </c:pt>
                <c:pt idx="17308">
                  <c:v>536.17999999999995</c:v>
                </c:pt>
                <c:pt idx="17309">
                  <c:v>536.20000000000005</c:v>
                </c:pt>
                <c:pt idx="17310">
                  <c:v>536.22</c:v>
                </c:pt>
                <c:pt idx="17311">
                  <c:v>536.24</c:v>
                </c:pt>
                <c:pt idx="17312">
                  <c:v>536.26</c:v>
                </c:pt>
                <c:pt idx="17313">
                  <c:v>536.28</c:v>
                </c:pt>
                <c:pt idx="17314">
                  <c:v>536.29999999999995</c:v>
                </c:pt>
                <c:pt idx="17315">
                  <c:v>536.32000000000005</c:v>
                </c:pt>
                <c:pt idx="17316">
                  <c:v>536.34</c:v>
                </c:pt>
                <c:pt idx="17317">
                  <c:v>536.36</c:v>
                </c:pt>
                <c:pt idx="17318">
                  <c:v>536.38</c:v>
                </c:pt>
                <c:pt idx="17319">
                  <c:v>536.4</c:v>
                </c:pt>
                <c:pt idx="17320">
                  <c:v>536.41999999999996</c:v>
                </c:pt>
                <c:pt idx="17321">
                  <c:v>536.44000000000005</c:v>
                </c:pt>
                <c:pt idx="17322">
                  <c:v>536.46</c:v>
                </c:pt>
                <c:pt idx="17323">
                  <c:v>536.48</c:v>
                </c:pt>
                <c:pt idx="17324">
                  <c:v>536.5</c:v>
                </c:pt>
                <c:pt idx="17325">
                  <c:v>536.52</c:v>
                </c:pt>
                <c:pt idx="17326">
                  <c:v>536.54</c:v>
                </c:pt>
                <c:pt idx="17327">
                  <c:v>536.55999999999995</c:v>
                </c:pt>
                <c:pt idx="17328">
                  <c:v>536.58000000000004</c:v>
                </c:pt>
                <c:pt idx="17329">
                  <c:v>536.6</c:v>
                </c:pt>
                <c:pt idx="17330">
                  <c:v>536.62</c:v>
                </c:pt>
                <c:pt idx="17331">
                  <c:v>536.64</c:v>
                </c:pt>
                <c:pt idx="17332">
                  <c:v>536.66</c:v>
                </c:pt>
                <c:pt idx="17333">
                  <c:v>536.67999999999995</c:v>
                </c:pt>
                <c:pt idx="17334">
                  <c:v>536.70000000000005</c:v>
                </c:pt>
                <c:pt idx="17335">
                  <c:v>536.72</c:v>
                </c:pt>
                <c:pt idx="17336">
                  <c:v>536.74</c:v>
                </c:pt>
                <c:pt idx="17337">
                  <c:v>536.76</c:v>
                </c:pt>
                <c:pt idx="17338">
                  <c:v>536.78</c:v>
                </c:pt>
                <c:pt idx="17339">
                  <c:v>536.79999999999995</c:v>
                </c:pt>
                <c:pt idx="17340">
                  <c:v>536.82000000000005</c:v>
                </c:pt>
                <c:pt idx="17341">
                  <c:v>536.84</c:v>
                </c:pt>
                <c:pt idx="17342">
                  <c:v>536.86</c:v>
                </c:pt>
                <c:pt idx="17343">
                  <c:v>536.88</c:v>
                </c:pt>
                <c:pt idx="17344">
                  <c:v>536.9</c:v>
                </c:pt>
                <c:pt idx="17345">
                  <c:v>536.91999999999996</c:v>
                </c:pt>
                <c:pt idx="17346">
                  <c:v>536.94000000000005</c:v>
                </c:pt>
                <c:pt idx="17347">
                  <c:v>536.96</c:v>
                </c:pt>
                <c:pt idx="17348">
                  <c:v>536.98</c:v>
                </c:pt>
                <c:pt idx="17349">
                  <c:v>537</c:v>
                </c:pt>
                <c:pt idx="17350">
                  <c:v>537.02</c:v>
                </c:pt>
                <c:pt idx="17351">
                  <c:v>537.04</c:v>
                </c:pt>
                <c:pt idx="17352">
                  <c:v>537.05999999999995</c:v>
                </c:pt>
                <c:pt idx="17353">
                  <c:v>537.08000000000004</c:v>
                </c:pt>
                <c:pt idx="17354">
                  <c:v>537.1</c:v>
                </c:pt>
                <c:pt idx="17355">
                  <c:v>537.12</c:v>
                </c:pt>
                <c:pt idx="17356">
                  <c:v>537.14</c:v>
                </c:pt>
                <c:pt idx="17357">
                  <c:v>537.16</c:v>
                </c:pt>
                <c:pt idx="17358">
                  <c:v>537.17999999999995</c:v>
                </c:pt>
                <c:pt idx="17359">
                  <c:v>537.20000000000005</c:v>
                </c:pt>
                <c:pt idx="17360">
                  <c:v>537.22</c:v>
                </c:pt>
                <c:pt idx="17361">
                  <c:v>537.24</c:v>
                </c:pt>
                <c:pt idx="17362">
                  <c:v>537.26</c:v>
                </c:pt>
                <c:pt idx="17363">
                  <c:v>537.28</c:v>
                </c:pt>
                <c:pt idx="17364">
                  <c:v>537.29999999999995</c:v>
                </c:pt>
                <c:pt idx="17365">
                  <c:v>537.32000000000005</c:v>
                </c:pt>
                <c:pt idx="17366">
                  <c:v>537.34</c:v>
                </c:pt>
                <c:pt idx="17367">
                  <c:v>537.36</c:v>
                </c:pt>
                <c:pt idx="17368">
                  <c:v>537.38</c:v>
                </c:pt>
                <c:pt idx="17369">
                  <c:v>537.4</c:v>
                </c:pt>
                <c:pt idx="17370">
                  <c:v>537.41999999999996</c:v>
                </c:pt>
                <c:pt idx="17371">
                  <c:v>537.44000000000005</c:v>
                </c:pt>
                <c:pt idx="17372">
                  <c:v>537.46</c:v>
                </c:pt>
                <c:pt idx="17373">
                  <c:v>537.48</c:v>
                </c:pt>
                <c:pt idx="17374">
                  <c:v>537.5</c:v>
                </c:pt>
                <c:pt idx="17375">
                  <c:v>537.52</c:v>
                </c:pt>
                <c:pt idx="17376">
                  <c:v>537.54</c:v>
                </c:pt>
                <c:pt idx="17377">
                  <c:v>537.55999999999995</c:v>
                </c:pt>
                <c:pt idx="17378">
                  <c:v>537.58000000000004</c:v>
                </c:pt>
                <c:pt idx="17379">
                  <c:v>537.6</c:v>
                </c:pt>
                <c:pt idx="17380">
                  <c:v>537.62</c:v>
                </c:pt>
                <c:pt idx="17381">
                  <c:v>537.64</c:v>
                </c:pt>
                <c:pt idx="17382">
                  <c:v>537.66</c:v>
                </c:pt>
                <c:pt idx="17383">
                  <c:v>537.67999999999995</c:v>
                </c:pt>
                <c:pt idx="17384">
                  <c:v>537.70000000000005</c:v>
                </c:pt>
                <c:pt idx="17385">
                  <c:v>537.72</c:v>
                </c:pt>
                <c:pt idx="17386">
                  <c:v>537.74</c:v>
                </c:pt>
                <c:pt idx="17387">
                  <c:v>537.76</c:v>
                </c:pt>
                <c:pt idx="17388">
                  <c:v>537.78</c:v>
                </c:pt>
                <c:pt idx="17389">
                  <c:v>537.79999999999995</c:v>
                </c:pt>
                <c:pt idx="17390">
                  <c:v>537.82000000000005</c:v>
                </c:pt>
                <c:pt idx="17391">
                  <c:v>537.84</c:v>
                </c:pt>
                <c:pt idx="17392">
                  <c:v>537.86</c:v>
                </c:pt>
                <c:pt idx="17393">
                  <c:v>537.88</c:v>
                </c:pt>
                <c:pt idx="17394">
                  <c:v>537.9</c:v>
                </c:pt>
                <c:pt idx="17395">
                  <c:v>537.91999999999996</c:v>
                </c:pt>
                <c:pt idx="17396">
                  <c:v>537.94000000000005</c:v>
                </c:pt>
                <c:pt idx="17397">
                  <c:v>537.96</c:v>
                </c:pt>
                <c:pt idx="17398">
                  <c:v>537.98</c:v>
                </c:pt>
                <c:pt idx="17399">
                  <c:v>538</c:v>
                </c:pt>
                <c:pt idx="17400">
                  <c:v>538.02</c:v>
                </c:pt>
                <c:pt idx="17401">
                  <c:v>538.04</c:v>
                </c:pt>
                <c:pt idx="17402">
                  <c:v>538.05999999999995</c:v>
                </c:pt>
                <c:pt idx="17403">
                  <c:v>538.08000000000004</c:v>
                </c:pt>
                <c:pt idx="17404">
                  <c:v>538.1</c:v>
                </c:pt>
                <c:pt idx="17405">
                  <c:v>538.12</c:v>
                </c:pt>
                <c:pt idx="17406">
                  <c:v>538.14</c:v>
                </c:pt>
                <c:pt idx="17407">
                  <c:v>538.16</c:v>
                </c:pt>
                <c:pt idx="17408">
                  <c:v>538.17999999999995</c:v>
                </c:pt>
                <c:pt idx="17409">
                  <c:v>538.20000000000005</c:v>
                </c:pt>
                <c:pt idx="17410">
                  <c:v>538.22</c:v>
                </c:pt>
                <c:pt idx="17411">
                  <c:v>538.24</c:v>
                </c:pt>
                <c:pt idx="17412">
                  <c:v>538.26</c:v>
                </c:pt>
                <c:pt idx="17413">
                  <c:v>538.28</c:v>
                </c:pt>
                <c:pt idx="17414">
                  <c:v>538.29999999999995</c:v>
                </c:pt>
                <c:pt idx="17415">
                  <c:v>538.32000000000005</c:v>
                </c:pt>
                <c:pt idx="17416">
                  <c:v>538.34</c:v>
                </c:pt>
                <c:pt idx="17417">
                  <c:v>538.36</c:v>
                </c:pt>
                <c:pt idx="17418">
                  <c:v>538.38</c:v>
                </c:pt>
                <c:pt idx="17419">
                  <c:v>538.4</c:v>
                </c:pt>
                <c:pt idx="17420">
                  <c:v>538.41999999999996</c:v>
                </c:pt>
                <c:pt idx="17421">
                  <c:v>538.44000000000005</c:v>
                </c:pt>
                <c:pt idx="17422">
                  <c:v>538.46</c:v>
                </c:pt>
                <c:pt idx="17423">
                  <c:v>538.48</c:v>
                </c:pt>
                <c:pt idx="17424">
                  <c:v>538.5</c:v>
                </c:pt>
                <c:pt idx="17425">
                  <c:v>538.52</c:v>
                </c:pt>
                <c:pt idx="17426">
                  <c:v>538.54</c:v>
                </c:pt>
                <c:pt idx="17427">
                  <c:v>538.55999999999995</c:v>
                </c:pt>
                <c:pt idx="17428">
                  <c:v>538.58000000000004</c:v>
                </c:pt>
                <c:pt idx="17429">
                  <c:v>538.6</c:v>
                </c:pt>
                <c:pt idx="17430">
                  <c:v>538.62</c:v>
                </c:pt>
                <c:pt idx="17431">
                  <c:v>538.64</c:v>
                </c:pt>
                <c:pt idx="17432">
                  <c:v>538.66</c:v>
                </c:pt>
                <c:pt idx="17433">
                  <c:v>538.67999999999995</c:v>
                </c:pt>
                <c:pt idx="17434">
                  <c:v>538.70000000000005</c:v>
                </c:pt>
                <c:pt idx="17435">
                  <c:v>538.72</c:v>
                </c:pt>
                <c:pt idx="17436">
                  <c:v>538.74</c:v>
                </c:pt>
                <c:pt idx="17437">
                  <c:v>538.76</c:v>
                </c:pt>
                <c:pt idx="17438">
                  <c:v>538.78</c:v>
                </c:pt>
                <c:pt idx="17439">
                  <c:v>538.79999999999995</c:v>
                </c:pt>
                <c:pt idx="17440">
                  <c:v>538.82000000000005</c:v>
                </c:pt>
                <c:pt idx="17441">
                  <c:v>538.84</c:v>
                </c:pt>
                <c:pt idx="17442">
                  <c:v>538.86</c:v>
                </c:pt>
                <c:pt idx="17443">
                  <c:v>538.88</c:v>
                </c:pt>
                <c:pt idx="17444">
                  <c:v>538.9</c:v>
                </c:pt>
                <c:pt idx="17445">
                  <c:v>538.91999999999996</c:v>
                </c:pt>
                <c:pt idx="17446">
                  <c:v>538.94000000000005</c:v>
                </c:pt>
                <c:pt idx="17447">
                  <c:v>538.96</c:v>
                </c:pt>
                <c:pt idx="17448">
                  <c:v>538.98</c:v>
                </c:pt>
                <c:pt idx="17449">
                  <c:v>539</c:v>
                </c:pt>
                <c:pt idx="17450">
                  <c:v>539.02</c:v>
                </c:pt>
                <c:pt idx="17451">
                  <c:v>539.04</c:v>
                </c:pt>
                <c:pt idx="17452">
                  <c:v>539.05999999999995</c:v>
                </c:pt>
                <c:pt idx="17453">
                  <c:v>539.08000000000004</c:v>
                </c:pt>
                <c:pt idx="17454">
                  <c:v>539.1</c:v>
                </c:pt>
                <c:pt idx="17455">
                  <c:v>539.12</c:v>
                </c:pt>
                <c:pt idx="17456">
                  <c:v>539.14</c:v>
                </c:pt>
                <c:pt idx="17457">
                  <c:v>539.16</c:v>
                </c:pt>
                <c:pt idx="17458">
                  <c:v>539.17999999999995</c:v>
                </c:pt>
                <c:pt idx="17459">
                  <c:v>539.20000000000005</c:v>
                </c:pt>
                <c:pt idx="17460">
                  <c:v>539.22</c:v>
                </c:pt>
                <c:pt idx="17461">
                  <c:v>539.24</c:v>
                </c:pt>
                <c:pt idx="17462">
                  <c:v>539.26</c:v>
                </c:pt>
                <c:pt idx="17463">
                  <c:v>539.28</c:v>
                </c:pt>
                <c:pt idx="17464">
                  <c:v>539.29999999999995</c:v>
                </c:pt>
                <c:pt idx="17465">
                  <c:v>539.32000000000005</c:v>
                </c:pt>
                <c:pt idx="17466">
                  <c:v>539.34</c:v>
                </c:pt>
                <c:pt idx="17467">
                  <c:v>539.36</c:v>
                </c:pt>
                <c:pt idx="17468">
                  <c:v>539.38</c:v>
                </c:pt>
                <c:pt idx="17469">
                  <c:v>539.4</c:v>
                </c:pt>
                <c:pt idx="17470">
                  <c:v>539.41999999999996</c:v>
                </c:pt>
                <c:pt idx="17471">
                  <c:v>539.44000000000005</c:v>
                </c:pt>
                <c:pt idx="17472">
                  <c:v>539.46</c:v>
                </c:pt>
                <c:pt idx="17473">
                  <c:v>539.48</c:v>
                </c:pt>
                <c:pt idx="17474">
                  <c:v>539.5</c:v>
                </c:pt>
                <c:pt idx="17475">
                  <c:v>539.52</c:v>
                </c:pt>
                <c:pt idx="17476">
                  <c:v>539.54</c:v>
                </c:pt>
                <c:pt idx="17477">
                  <c:v>539.55999999999995</c:v>
                </c:pt>
                <c:pt idx="17478">
                  <c:v>539.58000000000004</c:v>
                </c:pt>
                <c:pt idx="17479">
                  <c:v>539.6</c:v>
                </c:pt>
                <c:pt idx="17480">
                  <c:v>539.62</c:v>
                </c:pt>
                <c:pt idx="17481">
                  <c:v>539.64</c:v>
                </c:pt>
                <c:pt idx="17482">
                  <c:v>539.66</c:v>
                </c:pt>
                <c:pt idx="17483">
                  <c:v>539.67999999999995</c:v>
                </c:pt>
                <c:pt idx="17484">
                  <c:v>539.70000000000005</c:v>
                </c:pt>
                <c:pt idx="17485">
                  <c:v>539.72</c:v>
                </c:pt>
                <c:pt idx="17486">
                  <c:v>539.74</c:v>
                </c:pt>
                <c:pt idx="17487">
                  <c:v>539.76</c:v>
                </c:pt>
                <c:pt idx="17488">
                  <c:v>539.78</c:v>
                </c:pt>
                <c:pt idx="17489">
                  <c:v>539.79999999999995</c:v>
                </c:pt>
                <c:pt idx="17490">
                  <c:v>539.82000000000005</c:v>
                </c:pt>
                <c:pt idx="17491">
                  <c:v>539.84</c:v>
                </c:pt>
                <c:pt idx="17492">
                  <c:v>539.86</c:v>
                </c:pt>
                <c:pt idx="17493">
                  <c:v>539.88</c:v>
                </c:pt>
                <c:pt idx="17494">
                  <c:v>539.9</c:v>
                </c:pt>
                <c:pt idx="17495">
                  <c:v>539.91999999999996</c:v>
                </c:pt>
                <c:pt idx="17496">
                  <c:v>539.94000000000005</c:v>
                </c:pt>
                <c:pt idx="17497">
                  <c:v>539.96</c:v>
                </c:pt>
                <c:pt idx="17498">
                  <c:v>539.98</c:v>
                </c:pt>
                <c:pt idx="17499">
                  <c:v>540</c:v>
                </c:pt>
                <c:pt idx="17500">
                  <c:v>540.02</c:v>
                </c:pt>
                <c:pt idx="17501">
                  <c:v>540.04</c:v>
                </c:pt>
                <c:pt idx="17502">
                  <c:v>540.05999999999995</c:v>
                </c:pt>
                <c:pt idx="17503">
                  <c:v>540.08000000000004</c:v>
                </c:pt>
                <c:pt idx="17504">
                  <c:v>540.1</c:v>
                </c:pt>
                <c:pt idx="17505">
                  <c:v>540.12</c:v>
                </c:pt>
                <c:pt idx="17506">
                  <c:v>540.14</c:v>
                </c:pt>
                <c:pt idx="17507">
                  <c:v>540.16</c:v>
                </c:pt>
                <c:pt idx="17508">
                  <c:v>540.17999999999995</c:v>
                </c:pt>
                <c:pt idx="17509">
                  <c:v>540.20000000000005</c:v>
                </c:pt>
                <c:pt idx="17510">
                  <c:v>540.22</c:v>
                </c:pt>
                <c:pt idx="17511">
                  <c:v>540.24</c:v>
                </c:pt>
                <c:pt idx="17512">
                  <c:v>540.26</c:v>
                </c:pt>
                <c:pt idx="17513">
                  <c:v>540.28</c:v>
                </c:pt>
                <c:pt idx="17514">
                  <c:v>540.29999999999995</c:v>
                </c:pt>
                <c:pt idx="17515">
                  <c:v>540.32000000000005</c:v>
                </c:pt>
                <c:pt idx="17516">
                  <c:v>540.34</c:v>
                </c:pt>
                <c:pt idx="17517">
                  <c:v>540.36</c:v>
                </c:pt>
                <c:pt idx="17518">
                  <c:v>540.38</c:v>
                </c:pt>
                <c:pt idx="17519">
                  <c:v>540.4</c:v>
                </c:pt>
                <c:pt idx="17520">
                  <c:v>540.41999999999996</c:v>
                </c:pt>
                <c:pt idx="17521">
                  <c:v>540.44000000000005</c:v>
                </c:pt>
                <c:pt idx="17522">
                  <c:v>540.46</c:v>
                </c:pt>
                <c:pt idx="17523">
                  <c:v>540.48</c:v>
                </c:pt>
                <c:pt idx="17524">
                  <c:v>540.5</c:v>
                </c:pt>
                <c:pt idx="17525">
                  <c:v>540.52</c:v>
                </c:pt>
                <c:pt idx="17526">
                  <c:v>540.54</c:v>
                </c:pt>
                <c:pt idx="17527">
                  <c:v>540.55999999999995</c:v>
                </c:pt>
                <c:pt idx="17528">
                  <c:v>540.58000000000004</c:v>
                </c:pt>
                <c:pt idx="17529">
                  <c:v>540.6</c:v>
                </c:pt>
                <c:pt idx="17530">
                  <c:v>540.62</c:v>
                </c:pt>
                <c:pt idx="17531">
                  <c:v>540.64</c:v>
                </c:pt>
                <c:pt idx="17532">
                  <c:v>540.66</c:v>
                </c:pt>
                <c:pt idx="17533">
                  <c:v>540.67999999999995</c:v>
                </c:pt>
                <c:pt idx="17534">
                  <c:v>540.70000000000005</c:v>
                </c:pt>
                <c:pt idx="17535">
                  <c:v>540.72</c:v>
                </c:pt>
                <c:pt idx="17536">
                  <c:v>540.74</c:v>
                </c:pt>
                <c:pt idx="17537">
                  <c:v>540.76</c:v>
                </c:pt>
                <c:pt idx="17538">
                  <c:v>540.78</c:v>
                </c:pt>
                <c:pt idx="17539">
                  <c:v>540.79999999999995</c:v>
                </c:pt>
                <c:pt idx="17540">
                  <c:v>540.82000000000005</c:v>
                </c:pt>
                <c:pt idx="17541">
                  <c:v>540.84</c:v>
                </c:pt>
                <c:pt idx="17542">
                  <c:v>540.86</c:v>
                </c:pt>
                <c:pt idx="17543">
                  <c:v>540.88</c:v>
                </c:pt>
                <c:pt idx="17544">
                  <c:v>540.9</c:v>
                </c:pt>
                <c:pt idx="17545">
                  <c:v>540.91999999999996</c:v>
                </c:pt>
                <c:pt idx="17546">
                  <c:v>540.94000000000005</c:v>
                </c:pt>
                <c:pt idx="17547">
                  <c:v>540.96</c:v>
                </c:pt>
                <c:pt idx="17548">
                  <c:v>540.98</c:v>
                </c:pt>
                <c:pt idx="17549">
                  <c:v>541</c:v>
                </c:pt>
                <c:pt idx="17550">
                  <c:v>541.02</c:v>
                </c:pt>
                <c:pt idx="17551">
                  <c:v>541.04</c:v>
                </c:pt>
                <c:pt idx="17552">
                  <c:v>541.05999999999995</c:v>
                </c:pt>
                <c:pt idx="17553">
                  <c:v>541.08000000000004</c:v>
                </c:pt>
                <c:pt idx="17554">
                  <c:v>541.1</c:v>
                </c:pt>
                <c:pt idx="17555">
                  <c:v>541.12</c:v>
                </c:pt>
                <c:pt idx="17556">
                  <c:v>541.14</c:v>
                </c:pt>
                <c:pt idx="17557">
                  <c:v>541.16</c:v>
                </c:pt>
                <c:pt idx="17558">
                  <c:v>541.17999999999995</c:v>
                </c:pt>
                <c:pt idx="17559">
                  <c:v>541.20000000000005</c:v>
                </c:pt>
                <c:pt idx="17560">
                  <c:v>541.22</c:v>
                </c:pt>
                <c:pt idx="17561">
                  <c:v>541.24</c:v>
                </c:pt>
                <c:pt idx="17562">
                  <c:v>541.26</c:v>
                </c:pt>
                <c:pt idx="17563">
                  <c:v>541.28</c:v>
                </c:pt>
                <c:pt idx="17564">
                  <c:v>541.29999999999995</c:v>
                </c:pt>
                <c:pt idx="17565">
                  <c:v>541.32000000000005</c:v>
                </c:pt>
                <c:pt idx="17566">
                  <c:v>541.34</c:v>
                </c:pt>
                <c:pt idx="17567">
                  <c:v>541.36</c:v>
                </c:pt>
                <c:pt idx="17568">
                  <c:v>541.38</c:v>
                </c:pt>
                <c:pt idx="17569">
                  <c:v>541.4</c:v>
                </c:pt>
                <c:pt idx="17570">
                  <c:v>541.41999999999996</c:v>
                </c:pt>
                <c:pt idx="17571">
                  <c:v>541.44000000000005</c:v>
                </c:pt>
                <c:pt idx="17572">
                  <c:v>541.46</c:v>
                </c:pt>
                <c:pt idx="17573">
                  <c:v>541.48</c:v>
                </c:pt>
                <c:pt idx="17574">
                  <c:v>541.5</c:v>
                </c:pt>
                <c:pt idx="17575">
                  <c:v>541.52</c:v>
                </c:pt>
                <c:pt idx="17576">
                  <c:v>541.54</c:v>
                </c:pt>
                <c:pt idx="17577">
                  <c:v>541.55999999999995</c:v>
                </c:pt>
                <c:pt idx="17578">
                  <c:v>541.58000000000004</c:v>
                </c:pt>
                <c:pt idx="17579">
                  <c:v>541.6</c:v>
                </c:pt>
                <c:pt idx="17580">
                  <c:v>541.62</c:v>
                </c:pt>
                <c:pt idx="17581">
                  <c:v>541.64</c:v>
                </c:pt>
                <c:pt idx="17582">
                  <c:v>541.66</c:v>
                </c:pt>
                <c:pt idx="17583">
                  <c:v>541.67999999999995</c:v>
                </c:pt>
                <c:pt idx="17584">
                  <c:v>541.70000000000005</c:v>
                </c:pt>
                <c:pt idx="17585">
                  <c:v>541.72</c:v>
                </c:pt>
                <c:pt idx="17586">
                  <c:v>541.74</c:v>
                </c:pt>
                <c:pt idx="17587">
                  <c:v>541.76</c:v>
                </c:pt>
                <c:pt idx="17588">
                  <c:v>541.78</c:v>
                </c:pt>
                <c:pt idx="17589">
                  <c:v>541.79999999999995</c:v>
                </c:pt>
                <c:pt idx="17590">
                  <c:v>541.82000000000005</c:v>
                </c:pt>
                <c:pt idx="17591">
                  <c:v>541.84</c:v>
                </c:pt>
                <c:pt idx="17592">
                  <c:v>541.86</c:v>
                </c:pt>
                <c:pt idx="17593">
                  <c:v>541.88</c:v>
                </c:pt>
                <c:pt idx="17594">
                  <c:v>541.9</c:v>
                </c:pt>
                <c:pt idx="17595">
                  <c:v>541.91999999999996</c:v>
                </c:pt>
                <c:pt idx="17596">
                  <c:v>541.94000000000005</c:v>
                </c:pt>
                <c:pt idx="17597">
                  <c:v>541.96</c:v>
                </c:pt>
                <c:pt idx="17598">
                  <c:v>541.98</c:v>
                </c:pt>
                <c:pt idx="17599">
                  <c:v>542</c:v>
                </c:pt>
                <c:pt idx="17600">
                  <c:v>542.02</c:v>
                </c:pt>
                <c:pt idx="17601">
                  <c:v>542.04</c:v>
                </c:pt>
                <c:pt idx="17602">
                  <c:v>542.05999999999995</c:v>
                </c:pt>
                <c:pt idx="17603">
                  <c:v>542.08000000000004</c:v>
                </c:pt>
                <c:pt idx="17604">
                  <c:v>542.1</c:v>
                </c:pt>
                <c:pt idx="17605">
                  <c:v>542.12</c:v>
                </c:pt>
                <c:pt idx="17606">
                  <c:v>542.14</c:v>
                </c:pt>
                <c:pt idx="17607">
                  <c:v>542.16</c:v>
                </c:pt>
                <c:pt idx="17608">
                  <c:v>542.17999999999995</c:v>
                </c:pt>
                <c:pt idx="17609">
                  <c:v>542.20000000000005</c:v>
                </c:pt>
                <c:pt idx="17610">
                  <c:v>542.22</c:v>
                </c:pt>
                <c:pt idx="17611">
                  <c:v>542.24</c:v>
                </c:pt>
                <c:pt idx="17612">
                  <c:v>542.26</c:v>
                </c:pt>
                <c:pt idx="17613">
                  <c:v>542.28</c:v>
                </c:pt>
                <c:pt idx="17614">
                  <c:v>542.29999999999995</c:v>
                </c:pt>
                <c:pt idx="17615">
                  <c:v>542.32000000000005</c:v>
                </c:pt>
                <c:pt idx="17616">
                  <c:v>542.34</c:v>
                </c:pt>
                <c:pt idx="17617">
                  <c:v>542.36</c:v>
                </c:pt>
                <c:pt idx="17618">
                  <c:v>542.38</c:v>
                </c:pt>
                <c:pt idx="17619">
                  <c:v>542.4</c:v>
                </c:pt>
                <c:pt idx="17620">
                  <c:v>542.41999999999996</c:v>
                </c:pt>
                <c:pt idx="17621">
                  <c:v>542.44000000000005</c:v>
                </c:pt>
                <c:pt idx="17622">
                  <c:v>542.46</c:v>
                </c:pt>
                <c:pt idx="17623">
                  <c:v>542.48</c:v>
                </c:pt>
                <c:pt idx="17624">
                  <c:v>542.5</c:v>
                </c:pt>
                <c:pt idx="17625">
                  <c:v>542.52</c:v>
                </c:pt>
                <c:pt idx="17626">
                  <c:v>542.54</c:v>
                </c:pt>
                <c:pt idx="17627">
                  <c:v>542.55999999999995</c:v>
                </c:pt>
                <c:pt idx="17628">
                  <c:v>542.58000000000004</c:v>
                </c:pt>
                <c:pt idx="17629">
                  <c:v>542.6</c:v>
                </c:pt>
                <c:pt idx="17630">
                  <c:v>542.62</c:v>
                </c:pt>
                <c:pt idx="17631">
                  <c:v>542.64</c:v>
                </c:pt>
                <c:pt idx="17632">
                  <c:v>542.66</c:v>
                </c:pt>
                <c:pt idx="17633">
                  <c:v>542.67999999999995</c:v>
                </c:pt>
                <c:pt idx="17634">
                  <c:v>542.70000000000005</c:v>
                </c:pt>
                <c:pt idx="17635">
                  <c:v>542.72</c:v>
                </c:pt>
                <c:pt idx="17636">
                  <c:v>542.74</c:v>
                </c:pt>
                <c:pt idx="17637">
                  <c:v>542.76</c:v>
                </c:pt>
                <c:pt idx="17638">
                  <c:v>542.78</c:v>
                </c:pt>
                <c:pt idx="17639">
                  <c:v>542.79999999999995</c:v>
                </c:pt>
                <c:pt idx="17640">
                  <c:v>542.82000000000005</c:v>
                </c:pt>
                <c:pt idx="17641">
                  <c:v>542.84</c:v>
                </c:pt>
                <c:pt idx="17642">
                  <c:v>542.86</c:v>
                </c:pt>
                <c:pt idx="17643">
                  <c:v>542.88</c:v>
                </c:pt>
                <c:pt idx="17644">
                  <c:v>542.9</c:v>
                </c:pt>
                <c:pt idx="17645">
                  <c:v>542.91999999999996</c:v>
                </c:pt>
                <c:pt idx="17646">
                  <c:v>542.94000000000005</c:v>
                </c:pt>
                <c:pt idx="17647">
                  <c:v>542.96</c:v>
                </c:pt>
                <c:pt idx="17648">
                  <c:v>542.98</c:v>
                </c:pt>
                <c:pt idx="17649">
                  <c:v>543</c:v>
                </c:pt>
                <c:pt idx="17650">
                  <c:v>543.02</c:v>
                </c:pt>
                <c:pt idx="17651">
                  <c:v>543.04</c:v>
                </c:pt>
                <c:pt idx="17652">
                  <c:v>543.05999999999995</c:v>
                </c:pt>
                <c:pt idx="17653">
                  <c:v>543.08000000000004</c:v>
                </c:pt>
                <c:pt idx="17654">
                  <c:v>543.1</c:v>
                </c:pt>
                <c:pt idx="17655">
                  <c:v>543.12</c:v>
                </c:pt>
                <c:pt idx="17656">
                  <c:v>543.14</c:v>
                </c:pt>
                <c:pt idx="17657">
                  <c:v>543.16</c:v>
                </c:pt>
                <c:pt idx="17658">
                  <c:v>543.17999999999995</c:v>
                </c:pt>
                <c:pt idx="17659">
                  <c:v>543.20000000000005</c:v>
                </c:pt>
                <c:pt idx="17660">
                  <c:v>543.22</c:v>
                </c:pt>
                <c:pt idx="17661">
                  <c:v>543.24</c:v>
                </c:pt>
                <c:pt idx="17662">
                  <c:v>543.26</c:v>
                </c:pt>
                <c:pt idx="17663">
                  <c:v>543.28</c:v>
                </c:pt>
                <c:pt idx="17664">
                  <c:v>543.29999999999995</c:v>
                </c:pt>
                <c:pt idx="17665">
                  <c:v>543.32000000000005</c:v>
                </c:pt>
                <c:pt idx="17666">
                  <c:v>543.34</c:v>
                </c:pt>
                <c:pt idx="17667">
                  <c:v>543.36</c:v>
                </c:pt>
                <c:pt idx="17668">
                  <c:v>543.38</c:v>
                </c:pt>
                <c:pt idx="17669">
                  <c:v>543.4</c:v>
                </c:pt>
                <c:pt idx="17670">
                  <c:v>543.41999999999996</c:v>
                </c:pt>
                <c:pt idx="17671">
                  <c:v>543.44000000000005</c:v>
                </c:pt>
                <c:pt idx="17672">
                  <c:v>543.46</c:v>
                </c:pt>
                <c:pt idx="17673">
                  <c:v>543.48</c:v>
                </c:pt>
                <c:pt idx="17674">
                  <c:v>543.5</c:v>
                </c:pt>
                <c:pt idx="17675">
                  <c:v>543.52</c:v>
                </c:pt>
                <c:pt idx="17676">
                  <c:v>543.54</c:v>
                </c:pt>
                <c:pt idx="17677">
                  <c:v>543.55999999999995</c:v>
                </c:pt>
                <c:pt idx="17678">
                  <c:v>543.58000000000004</c:v>
                </c:pt>
                <c:pt idx="17679">
                  <c:v>543.6</c:v>
                </c:pt>
                <c:pt idx="17680">
                  <c:v>543.62</c:v>
                </c:pt>
                <c:pt idx="17681">
                  <c:v>543.64</c:v>
                </c:pt>
                <c:pt idx="17682">
                  <c:v>543.66</c:v>
                </c:pt>
                <c:pt idx="17683">
                  <c:v>543.67999999999995</c:v>
                </c:pt>
                <c:pt idx="17684">
                  <c:v>543.70000000000005</c:v>
                </c:pt>
                <c:pt idx="17685">
                  <c:v>543.72</c:v>
                </c:pt>
                <c:pt idx="17686">
                  <c:v>543.74</c:v>
                </c:pt>
                <c:pt idx="17687">
                  <c:v>543.76</c:v>
                </c:pt>
                <c:pt idx="17688">
                  <c:v>543.78</c:v>
                </c:pt>
                <c:pt idx="17689">
                  <c:v>543.79999999999995</c:v>
                </c:pt>
                <c:pt idx="17690">
                  <c:v>543.82000000000005</c:v>
                </c:pt>
                <c:pt idx="17691">
                  <c:v>543.84</c:v>
                </c:pt>
                <c:pt idx="17692">
                  <c:v>543.86</c:v>
                </c:pt>
                <c:pt idx="17693">
                  <c:v>543.88</c:v>
                </c:pt>
                <c:pt idx="17694">
                  <c:v>543.9</c:v>
                </c:pt>
                <c:pt idx="17695">
                  <c:v>543.91999999999996</c:v>
                </c:pt>
                <c:pt idx="17696">
                  <c:v>543.94000000000005</c:v>
                </c:pt>
                <c:pt idx="17697">
                  <c:v>543.96</c:v>
                </c:pt>
                <c:pt idx="17698">
                  <c:v>543.98</c:v>
                </c:pt>
                <c:pt idx="17699">
                  <c:v>544</c:v>
                </c:pt>
                <c:pt idx="17700">
                  <c:v>544.02</c:v>
                </c:pt>
                <c:pt idx="17701">
                  <c:v>544.04</c:v>
                </c:pt>
                <c:pt idx="17702">
                  <c:v>544.05999999999995</c:v>
                </c:pt>
                <c:pt idx="17703">
                  <c:v>544.08000000000004</c:v>
                </c:pt>
                <c:pt idx="17704">
                  <c:v>544.1</c:v>
                </c:pt>
                <c:pt idx="17705">
                  <c:v>544.12</c:v>
                </c:pt>
                <c:pt idx="17706">
                  <c:v>544.14</c:v>
                </c:pt>
                <c:pt idx="17707">
                  <c:v>544.16</c:v>
                </c:pt>
                <c:pt idx="17708">
                  <c:v>544.17999999999995</c:v>
                </c:pt>
                <c:pt idx="17709">
                  <c:v>544.20000000000005</c:v>
                </c:pt>
                <c:pt idx="17710">
                  <c:v>544.22</c:v>
                </c:pt>
                <c:pt idx="17711">
                  <c:v>544.24</c:v>
                </c:pt>
                <c:pt idx="17712">
                  <c:v>544.26</c:v>
                </c:pt>
                <c:pt idx="17713">
                  <c:v>544.28</c:v>
                </c:pt>
                <c:pt idx="17714">
                  <c:v>544.29999999999995</c:v>
                </c:pt>
                <c:pt idx="17715">
                  <c:v>544.32000000000005</c:v>
                </c:pt>
                <c:pt idx="17716">
                  <c:v>544.34</c:v>
                </c:pt>
                <c:pt idx="17717">
                  <c:v>544.36</c:v>
                </c:pt>
                <c:pt idx="17718">
                  <c:v>544.38</c:v>
                </c:pt>
                <c:pt idx="17719">
                  <c:v>544.4</c:v>
                </c:pt>
                <c:pt idx="17720">
                  <c:v>544.41999999999996</c:v>
                </c:pt>
                <c:pt idx="17721">
                  <c:v>544.44000000000005</c:v>
                </c:pt>
                <c:pt idx="17722">
                  <c:v>544.46</c:v>
                </c:pt>
                <c:pt idx="17723">
                  <c:v>544.48</c:v>
                </c:pt>
                <c:pt idx="17724">
                  <c:v>544.5</c:v>
                </c:pt>
                <c:pt idx="17725">
                  <c:v>544.52</c:v>
                </c:pt>
                <c:pt idx="17726">
                  <c:v>544.54</c:v>
                </c:pt>
                <c:pt idx="17727">
                  <c:v>544.55999999999995</c:v>
                </c:pt>
                <c:pt idx="17728">
                  <c:v>544.58000000000004</c:v>
                </c:pt>
                <c:pt idx="17729">
                  <c:v>544.6</c:v>
                </c:pt>
                <c:pt idx="17730">
                  <c:v>544.62</c:v>
                </c:pt>
                <c:pt idx="17731">
                  <c:v>544.64</c:v>
                </c:pt>
                <c:pt idx="17732">
                  <c:v>544.66</c:v>
                </c:pt>
                <c:pt idx="17733">
                  <c:v>544.67999999999995</c:v>
                </c:pt>
                <c:pt idx="17734">
                  <c:v>544.70000000000005</c:v>
                </c:pt>
                <c:pt idx="17735">
                  <c:v>544.72</c:v>
                </c:pt>
                <c:pt idx="17736">
                  <c:v>544.74</c:v>
                </c:pt>
                <c:pt idx="17737">
                  <c:v>544.76</c:v>
                </c:pt>
                <c:pt idx="17738">
                  <c:v>544.78</c:v>
                </c:pt>
                <c:pt idx="17739">
                  <c:v>544.79999999999995</c:v>
                </c:pt>
                <c:pt idx="17740">
                  <c:v>544.82000000000005</c:v>
                </c:pt>
                <c:pt idx="17741">
                  <c:v>544.84</c:v>
                </c:pt>
                <c:pt idx="17742">
                  <c:v>544.86</c:v>
                </c:pt>
                <c:pt idx="17743">
                  <c:v>544.88</c:v>
                </c:pt>
                <c:pt idx="17744">
                  <c:v>544.9</c:v>
                </c:pt>
                <c:pt idx="17745">
                  <c:v>544.91999999999996</c:v>
                </c:pt>
                <c:pt idx="17746">
                  <c:v>544.94000000000005</c:v>
                </c:pt>
                <c:pt idx="17747">
                  <c:v>544.96</c:v>
                </c:pt>
                <c:pt idx="17748">
                  <c:v>544.98</c:v>
                </c:pt>
                <c:pt idx="17749">
                  <c:v>545</c:v>
                </c:pt>
                <c:pt idx="17750">
                  <c:v>545.02</c:v>
                </c:pt>
                <c:pt idx="17751">
                  <c:v>545.04</c:v>
                </c:pt>
                <c:pt idx="17752">
                  <c:v>545.05999999999995</c:v>
                </c:pt>
                <c:pt idx="17753">
                  <c:v>545.08000000000004</c:v>
                </c:pt>
                <c:pt idx="17754">
                  <c:v>545.1</c:v>
                </c:pt>
                <c:pt idx="17755">
                  <c:v>545.12</c:v>
                </c:pt>
                <c:pt idx="17756">
                  <c:v>545.14</c:v>
                </c:pt>
                <c:pt idx="17757">
                  <c:v>545.16</c:v>
                </c:pt>
                <c:pt idx="17758">
                  <c:v>545.17999999999995</c:v>
                </c:pt>
                <c:pt idx="17759">
                  <c:v>545.20000000000005</c:v>
                </c:pt>
                <c:pt idx="17760">
                  <c:v>545.22</c:v>
                </c:pt>
                <c:pt idx="17761">
                  <c:v>545.24</c:v>
                </c:pt>
                <c:pt idx="17762">
                  <c:v>545.26</c:v>
                </c:pt>
                <c:pt idx="17763">
                  <c:v>545.28</c:v>
                </c:pt>
                <c:pt idx="17764">
                  <c:v>545.29999999999995</c:v>
                </c:pt>
                <c:pt idx="17765">
                  <c:v>545.32000000000005</c:v>
                </c:pt>
                <c:pt idx="17766">
                  <c:v>545.34</c:v>
                </c:pt>
                <c:pt idx="17767">
                  <c:v>545.36</c:v>
                </c:pt>
                <c:pt idx="17768">
                  <c:v>545.38</c:v>
                </c:pt>
                <c:pt idx="17769">
                  <c:v>545.4</c:v>
                </c:pt>
                <c:pt idx="17770">
                  <c:v>545.41999999999996</c:v>
                </c:pt>
                <c:pt idx="17771">
                  <c:v>545.44000000000005</c:v>
                </c:pt>
                <c:pt idx="17772">
                  <c:v>545.46</c:v>
                </c:pt>
                <c:pt idx="17773">
                  <c:v>545.48</c:v>
                </c:pt>
                <c:pt idx="17774">
                  <c:v>545.5</c:v>
                </c:pt>
                <c:pt idx="17775">
                  <c:v>545.52</c:v>
                </c:pt>
                <c:pt idx="17776">
                  <c:v>545.54</c:v>
                </c:pt>
                <c:pt idx="17777">
                  <c:v>545.55999999999995</c:v>
                </c:pt>
                <c:pt idx="17778">
                  <c:v>545.58000000000004</c:v>
                </c:pt>
                <c:pt idx="17779">
                  <c:v>545.6</c:v>
                </c:pt>
                <c:pt idx="17780">
                  <c:v>545.62</c:v>
                </c:pt>
                <c:pt idx="17781">
                  <c:v>545.64</c:v>
                </c:pt>
                <c:pt idx="17782">
                  <c:v>545.66</c:v>
                </c:pt>
                <c:pt idx="17783">
                  <c:v>545.67999999999995</c:v>
                </c:pt>
                <c:pt idx="17784">
                  <c:v>545.70000000000005</c:v>
                </c:pt>
                <c:pt idx="17785">
                  <c:v>545.72</c:v>
                </c:pt>
                <c:pt idx="17786">
                  <c:v>545.74</c:v>
                </c:pt>
                <c:pt idx="17787">
                  <c:v>545.76</c:v>
                </c:pt>
                <c:pt idx="17788">
                  <c:v>545.78</c:v>
                </c:pt>
                <c:pt idx="17789">
                  <c:v>545.79999999999995</c:v>
                </c:pt>
                <c:pt idx="17790">
                  <c:v>545.82000000000005</c:v>
                </c:pt>
                <c:pt idx="17791">
                  <c:v>545.84</c:v>
                </c:pt>
                <c:pt idx="17792">
                  <c:v>545.86</c:v>
                </c:pt>
                <c:pt idx="17793">
                  <c:v>545.88</c:v>
                </c:pt>
                <c:pt idx="17794">
                  <c:v>545.9</c:v>
                </c:pt>
                <c:pt idx="17795">
                  <c:v>545.91999999999996</c:v>
                </c:pt>
                <c:pt idx="17796">
                  <c:v>545.94000000000005</c:v>
                </c:pt>
                <c:pt idx="17797">
                  <c:v>545.96</c:v>
                </c:pt>
                <c:pt idx="17798">
                  <c:v>545.98</c:v>
                </c:pt>
                <c:pt idx="17799">
                  <c:v>546</c:v>
                </c:pt>
                <c:pt idx="17800">
                  <c:v>546.02</c:v>
                </c:pt>
                <c:pt idx="17801">
                  <c:v>546.04</c:v>
                </c:pt>
                <c:pt idx="17802">
                  <c:v>546.05999999999995</c:v>
                </c:pt>
                <c:pt idx="17803">
                  <c:v>546.08000000000004</c:v>
                </c:pt>
                <c:pt idx="17804">
                  <c:v>546.1</c:v>
                </c:pt>
                <c:pt idx="17805">
                  <c:v>546.12</c:v>
                </c:pt>
                <c:pt idx="17806">
                  <c:v>546.14</c:v>
                </c:pt>
                <c:pt idx="17807">
                  <c:v>546.16</c:v>
                </c:pt>
                <c:pt idx="17808">
                  <c:v>546.17999999999995</c:v>
                </c:pt>
                <c:pt idx="17809">
                  <c:v>546.20000000000005</c:v>
                </c:pt>
                <c:pt idx="17810">
                  <c:v>546.22</c:v>
                </c:pt>
                <c:pt idx="17811">
                  <c:v>546.24</c:v>
                </c:pt>
                <c:pt idx="17812">
                  <c:v>546.26</c:v>
                </c:pt>
                <c:pt idx="17813">
                  <c:v>546.28</c:v>
                </c:pt>
                <c:pt idx="17814">
                  <c:v>546.29999999999995</c:v>
                </c:pt>
                <c:pt idx="17815">
                  <c:v>546.32000000000005</c:v>
                </c:pt>
                <c:pt idx="17816">
                  <c:v>546.34</c:v>
                </c:pt>
                <c:pt idx="17817">
                  <c:v>546.36</c:v>
                </c:pt>
                <c:pt idx="17818">
                  <c:v>546.38</c:v>
                </c:pt>
                <c:pt idx="17819">
                  <c:v>546.4</c:v>
                </c:pt>
                <c:pt idx="17820">
                  <c:v>546.41999999999996</c:v>
                </c:pt>
                <c:pt idx="17821">
                  <c:v>546.44000000000005</c:v>
                </c:pt>
                <c:pt idx="17822">
                  <c:v>546.46</c:v>
                </c:pt>
                <c:pt idx="17823">
                  <c:v>546.48</c:v>
                </c:pt>
                <c:pt idx="17824">
                  <c:v>546.5</c:v>
                </c:pt>
                <c:pt idx="17825">
                  <c:v>546.52</c:v>
                </c:pt>
                <c:pt idx="17826">
                  <c:v>546.54</c:v>
                </c:pt>
                <c:pt idx="17827">
                  <c:v>546.55999999999995</c:v>
                </c:pt>
                <c:pt idx="17828">
                  <c:v>546.58000000000004</c:v>
                </c:pt>
                <c:pt idx="17829">
                  <c:v>546.6</c:v>
                </c:pt>
                <c:pt idx="17830">
                  <c:v>546.62</c:v>
                </c:pt>
                <c:pt idx="17831">
                  <c:v>546.64</c:v>
                </c:pt>
                <c:pt idx="17832">
                  <c:v>546.66</c:v>
                </c:pt>
                <c:pt idx="17833">
                  <c:v>546.67999999999995</c:v>
                </c:pt>
                <c:pt idx="17834">
                  <c:v>546.70000000000005</c:v>
                </c:pt>
                <c:pt idx="17835">
                  <c:v>546.72</c:v>
                </c:pt>
                <c:pt idx="17836">
                  <c:v>546.74</c:v>
                </c:pt>
                <c:pt idx="17837">
                  <c:v>546.76</c:v>
                </c:pt>
                <c:pt idx="17838">
                  <c:v>546.78</c:v>
                </c:pt>
                <c:pt idx="17839">
                  <c:v>546.79999999999995</c:v>
                </c:pt>
                <c:pt idx="17840">
                  <c:v>546.82000000000005</c:v>
                </c:pt>
                <c:pt idx="17841">
                  <c:v>546.84</c:v>
                </c:pt>
                <c:pt idx="17842">
                  <c:v>546.86</c:v>
                </c:pt>
                <c:pt idx="17843">
                  <c:v>546.88</c:v>
                </c:pt>
                <c:pt idx="17844">
                  <c:v>546.9</c:v>
                </c:pt>
                <c:pt idx="17845">
                  <c:v>546.91999999999996</c:v>
                </c:pt>
                <c:pt idx="17846">
                  <c:v>546.94000000000005</c:v>
                </c:pt>
                <c:pt idx="17847">
                  <c:v>546.96</c:v>
                </c:pt>
                <c:pt idx="17848">
                  <c:v>546.98</c:v>
                </c:pt>
                <c:pt idx="17849">
                  <c:v>547</c:v>
                </c:pt>
                <c:pt idx="17850">
                  <c:v>547.02</c:v>
                </c:pt>
                <c:pt idx="17851">
                  <c:v>547.04</c:v>
                </c:pt>
                <c:pt idx="17852">
                  <c:v>547.05999999999995</c:v>
                </c:pt>
                <c:pt idx="17853">
                  <c:v>547.08000000000004</c:v>
                </c:pt>
                <c:pt idx="17854">
                  <c:v>547.1</c:v>
                </c:pt>
                <c:pt idx="17855">
                  <c:v>547.12</c:v>
                </c:pt>
                <c:pt idx="17856">
                  <c:v>547.14</c:v>
                </c:pt>
                <c:pt idx="17857">
                  <c:v>547.16</c:v>
                </c:pt>
                <c:pt idx="17858">
                  <c:v>547.17999999999995</c:v>
                </c:pt>
                <c:pt idx="17859">
                  <c:v>547.20000000000005</c:v>
                </c:pt>
                <c:pt idx="17860">
                  <c:v>547.22</c:v>
                </c:pt>
                <c:pt idx="17861">
                  <c:v>547.24</c:v>
                </c:pt>
                <c:pt idx="17862">
                  <c:v>547.26</c:v>
                </c:pt>
                <c:pt idx="17863">
                  <c:v>547.28</c:v>
                </c:pt>
                <c:pt idx="17864">
                  <c:v>547.29999999999995</c:v>
                </c:pt>
                <c:pt idx="17865">
                  <c:v>547.32000000000005</c:v>
                </c:pt>
                <c:pt idx="17866">
                  <c:v>547.34</c:v>
                </c:pt>
                <c:pt idx="17867">
                  <c:v>547.36</c:v>
                </c:pt>
                <c:pt idx="17868">
                  <c:v>547.38</c:v>
                </c:pt>
                <c:pt idx="17869">
                  <c:v>547.4</c:v>
                </c:pt>
                <c:pt idx="17870">
                  <c:v>547.41999999999996</c:v>
                </c:pt>
                <c:pt idx="17871">
                  <c:v>547.44000000000005</c:v>
                </c:pt>
                <c:pt idx="17872">
                  <c:v>547.46</c:v>
                </c:pt>
                <c:pt idx="17873">
                  <c:v>547.48</c:v>
                </c:pt>
                <c:pt idx="17874">
                  <c:v>547.5</c:v>
                </c:pt>
                <c:pt idx="17875">
                  <c:v>547.52</c:v>
                </c:pt>
                <c:pt idx="17876">
                  <c:v>547.54</c:v>
                </c:pt>
                <c:pt idx="17877">
                  <c:v>547.55999999999995</c:v>
                </c:pt>
                <c:pt idx="17878">
                  <c:v>547.58000000000004</c:v>
                </c:pt>
                <c:pt idx="17879">
                  <c:v>547.6</c:v>
                </c:pt>
                <c:pt idx="17880">
                  <c:v>547.62</c:v>
                </c:pt>
                <c:pt idx="17881">
                  <c:v>547.64</c:v>
                </c:pt>
                <c:pt idx="17882">
                  <c:v>547.66</c:v>
                </c:pt>
                <c:pt idx="17883">
                  <c:v>547.67999999999995</c:v>
                </c:pt>
                <c:pt idx="17884">
                  <c:v>547.70000000000005</c:v>
                </c:pt>
                <c:pt idx="17885">
                  <c:v>547.72</c:v>
                </c:pt>
                <c:pt idx="17886">
                  <c:v>547.74</c:v>
                </c:pt>
                <c:pt idx="17887">
                  <c:v>547.76</c:v>
                </c:pt>
                <c:pt idx="17888">
                  <c:v>547.78</c:v>
                </c:pt>
                <c:pt idx="17889">
                  <c:v>547.79999999999995</c:v>
                </c:pt>
                <c:pt idx="17890">
                  <c:v>547.82000000000005</c:v>
                </c:pt>
                <c:pt idx="17891">
                  <c:v>547.84</c:v>
                </c:pt>
                <c:pt idx="17892">
                  <c:v>547.86</c:v>
                </c:pt>
                <c:pt idx="17893">
                  <c:v>547.88</c:v>
                </c:pt>
                <c:pt idx="17894">
                  <c:v>547.9</c:v>
                </c:pt>
                <c:pt idx="17895">
                  <c:v>547.91999999999996</c:v>
                </c:pt>
                <c:pt idx="17896">
                  <c:v>547.94000000000005</c:v>
                </c:pt>
                <c:pt idx="17897">
                  <c:v>547.96</c:v>
                </c:pt>
                <c:pt idx="17898">
                  <c:v>547.98</c:v>
                </c:pt>
                <c:pt idx="17899">
                  <c:v>548</c:v>
                </c:pt>
                <c:pt idx="17900">
                  <c:v>548.02</c:v>
                </c:pt>
                <c:pt idx="17901">
                  <c:v>548.04</c:v>
                </c:pt>
                <c:pt idx="17902">
                  <c:v>548.05999999999995</c:v>
                </c:pt>
                <c:pt idx="17903">
                  <c:v>548.08000000000004</c:v>
                </c:pt>
                <c:pt idx="17904">
                  <c:v>548.1</c:v>
                </c:pt>
                <c:pt idx="17905">
                  <c:v>548.12</c:v>
                </c:pt>
                <c:pt idx="17906">
                  <c:v>548.14</c:v>
                </c:pt>
                <c:pt idx="17907">
                  <c:v>548.16</c:v>
                </c:pt>
                <c:pt idx="17908">
                  <c:v>548.17999999999995</c:v>
                </c:pt>
                <c:pt idx="17909">
                  <c:v>548.20000000000005</c:v>
                </c:pt>
                <c:pt idx="17910">
                  <c:v>548.22</c:v>
                </c:pt>
                <c:pt idx="17911">
                  <c:v>548.24</c:v>
                </c:pt>
                <c:pt idx="17912">
                  <c:v>548.26</c:v>
                </c:pt>
                <c:pt idx="17913">
                  <c:v>548.28</c:v>
                </c:pt>
                <c:pt idx="17914">
                  <c:v>548.29999999999995</c:v>
                </c:pt>
                <c:pt idx="17915">
                  <c:v>548.32000000000005</c:v>
                </c:pt>
                <c:pt idx="17916">
                  <c:v>548.34</c:v>
                </c:pt>
                <c:pt idx="17917">
                  <c:v>548.36</c:v>
                </c:pt>
                <c:pt idx="17918">
                  <c:v>548.38</c:v>
                </c:pt>
                <c:pt idx="17919">
                  <c:v>548.4</c:v>
                </c:pt>
                <c:pt idx="17920">
                  <c:v>548.41999999999996</c:v>
                </c:pt>
                <c:pt idx="17921">
                  <c:v>548.44000000000005</c:v>
                </c:pt>
                <c:pt idx="17922">
                  <c:v>548.46</c:v>
                </c:pt>
                <c:pt idx="17923">
                  <c:v>548.48</c:v>
                </c:pt>
                <c:pt idx="17924">
                  <c:v>548.5</c:v>
                </c:pt>
                <c:pt idx="17925">
                  <c:v>548.52</c:v>
                </c:pt>
                <c:pt idx="17926">
                  <c:v>548.54</c:v>
                </c:pt>
                <c:pt idx="17927">
                  <c:v>548.55999999999995</c:v>
                </c:pt>
                <c:pt idx="17928">
                  <c:v>548.58000000000004</c:v>
                </c:pt>
                <c:pt idx="17929">
                  <c:v>548.6</c:v>
                </c:pt>
                <c:pt idx="17930">
                  <c:v>548.62</c:v>
                </c:pt>
                <c:pt idx="17931">
                  <c:v>548.64</c:v>
                </c:pt>
                <c:pt idx="17932">
                  <c:v>548.66</c:v>
                </c:pt>
                <c:pt idx="17933">
                  <c:v>548.67999999999995</c:v>
                </c:pt>
                <c:pt idx="17934">
                  <c:v>548.70000000000005</c:v>
                </c:pt>
                <c:pt idx="17935">
                  <c:v>548.72</c:v>
                </c:pt>
                <c:pt idx="17936">
                  <c:v>548.74</c:v>
                </c:pt>
                <c:pt idx="17937">
                  <c:v>548.76</c:v>
                </c:pt>
                <c:pt idx="17938">
                  <c:v>548.78</c:v>
                </c:pt>
                <c:pt idx="17939">
                  <c:v>548.79999999999995</c:v>
                </c:pt>
                <c:pt idx="17940">
                  <c:v>548.82000000000005</c:v>
                </c:pt>
                <c:pt idx="17941">
                  <c:v>548.84</c:v>
                </c:pt>
                <c:pt idx="17942">
                  <c:v>548.86</c:v>
                </c:pt>
                <c:pt idx="17943">
                  <c:v>548.88</c:v>
                </c:pt>
                <c:pt idx="17944">
                  <c:v>548.9</c:v>
                </c:pt>
                <c:pt idx="17945">
                  <c:v>548.91999999999996</c:v>
                </c:pt>
                <c:pt idx="17946">
                  <c:v>548.94000000000005</c:v>
                </c:pt>
                <c:pt idx="17947">
                  <c:v>548.96</c:v>
                </c:pt>
                <c:pt idx="17948">
                  <c:v>548.98</c:v>
                </c:pt>
                <c:pt idx="17949">
                  <c:v>549</c:v>
                </c:pt>
                <c:pt idx="17950">
                  <c:v>549.02</c:v>
                </c:pt>
                <c:pt idx="17951">
                  <c:v>549.04</c:v>
                </c:pt>
                <c:pt idx="17952">
                  <c:v>549.05999999999995</c:v>
                </c:pt>
                <c:pt idx="17953">
                  <c:v>549.08000000000004</c:v>
                </c:pt>
                <c:pt idx="17954">
                  <c:v>549.1</c:v>
                </c:pt>
                <c:pt idx="17955">
                  <c:v>549.12</c:v>
                </c:pt>
                <c:pt idx="17956">
                  <c:v>549.14</c:v>
                </c:pt>
                <c:pt idx="17957">
                  <c:v>549.16</c:v>
                </c:pt>
                <c:pt idx="17958">
                  <c:v>549.17999999999995</c:v>
                </c:pt>
                <c:pt idx="17959">
                  <c:v>549.20000000000005</c:v>
                </c:pt>
                <c:pt idx="17960">
                  <c:v>549.22</c:v>
                </c:pt>
                <c:pt idx="17961">
                  <c:v>549.24</c:v>
                </c:pt>
                <c:pt idx="17962">
                  <c:v>549.26</c:v>
                </c:pt>
                <c:pt idx="17963">
                  <c:v>549.28</c:v>
                </c:pt>
                <c:pt idx="17964">
                  <c:v>549.29999999999995</c:v>
                </c:pt>
                <c:pt idx="17965">
                  <c:v>549.32000000000005</c:v>
                </c:pt>
                <c:pt idx="17966">
                  <c:v>549.34</c:v>
                </c:pt>
                <c:pt idx="17967">
                  <c:v>549.36</c:v>
                </c:pt>
                <c:pt idx="17968">
                  <c:v>549.38</c:v>
                </c:pt>
                <c:pt idx="17969">
                  <c:v>549.4</c:v>
                </c:pt>
                <c:pt idx="17970">
                  <c:v>549.41999999999996</c:v>
                </c:pt>
                <c:pt idx="17971">
                  <c:v>549.44000000000005</c:v>
                </c:pt>
                <c:pt idx="17972">
                  <c:v>549.46</c:v>
                </c:pt>
                <c:pt idx="17973">
                  <c:v>549.48</c:v>
                </c:pt>
                <c:pt idx="17974">
                  <c:v>549.5</c:v>
                </c:pt>
                <c:pt idx="17975">
                  <c:v>549.52</c:v>
                </c:pt>
                <c:pt idx="17976">
                  <c:v>549.54</c:v>
                </c:pt>
                <c:pt idx="17977">
                  <c:v>549.55999999999995</c:v>
                </c:pt>
                <c:pt idx="17978">
                  <c:v>549.58000000000004</c:v>
                </c:pt>
                <c:pt idx="17979">
                  <c:v>549.6</c:v>
                </c:pt>
                <c:pt idx="17980">
                  <c:v>549.62</c:v>
                </c:pt>
                <c:pt idx="17981">
                  <c:v>549.64</c:v>
                </c:pt>
                <c:pt idx="17982">
                  <c:v>549.66</c:v>
                </c:pt>
                <c:pt idx="17983">
                  <c:v>549.67999999999995</c:v>
                </c:pt>
                <c:pt idx="17984">
                  <c:v>549.70000000000005</c:v>
                </c:pt>
                <c:pt idx="17985">
                  <c:v>549.72</c:v>
                </c:pt>
                <c:pt idx="17986">
                  <c:v>549.74</c:v>
                </c:pt>
                <c:pt idx="17987">
                  <c:v>549.76</c:v>
                </c:pt>
                <c:pt idx="17988">
                  <c:v>549.78</c:v>
                </c:pt>
                <c:pt idx="17989">
                  <c:v>549.79999999999995</c:v>
                </c:pt>
                <c:pt idx="17990">
                  <c:v>549.82000000000005</c:v>
                </c:pt>
                <c:pt idx="17991">
                  <c:v>549.84</c:v>
                </c:pt>
                <c:pt idx="17992">
                  <c:v>549.86</c:v>
                </c:pt>
                <c:pt idx="17993">
                  <c:v>549.88</c:v>
                </c:pt>
                <c:pt idx="17994">
                  <c:v>549.9</c:v>
                </c:pt>
                <c:pt idx="17995">
                  <c:v>549.91999999999996</c:v>
                </c:pt>
                <c:pt idx="17996">
                  <c:v>549.94000000000005</c:v>
                </c:pt>
                <c:pt idx="17997">
                  <c:v>549.96</c:v>
                </c:pt>
                <c:pt idx="17998">
                  <c:v>549.98</c:v>
                </c:pt>
                <c:pt idx="17999">
                  <c:v>550</c:v>
                </c:pt>
                <c:pt idx="18000">
                  <c:v>550.02</c:v>
                </c:pt>
                <c:pt idx="18001">
                  <c:v>550.04</c:v>
                </c:pt>
                <c:pt idx="18002">
                  <c:v>550.05999999999995</c:v>
                </c:pt>
                <c:pt idx="18003">
                  <c:v>550.08000000000004</c:v>
                </c:pt>
                <c:pt idx="18004">
                  <c:v>550.1</c:v>
                </c:pt>
                <c:pt idx="18005">
                  <c:v>550.12</c:v>
                </c:pt>
                <c:pt idx="18006">
                  <c:v>550.14</c:v>
                </c:pt>
                <c:pt idx="18007">
                  <c:v>550.16</c:v>
                </c:pt>
                <c:pt idx="18008">
                  <c:v>550.17999999999995</c:v>
                </c:pt>
                <c:pt idx="18009">
                  <c:v>550.20000000000005</c:v>
                </c:pt>
                <c:pt idx="18010">
                  <c:v>550.22</c:v>
                </c:pt>
                <c:pt idx="18011">
                  <c:v>550.24</c:v>
                </c:pt>
                <c:pt idx="18012">
                  <c:v>550.26</c:v>
                </c:pt>
                <c:pt idx="18013">
                  <c:v>550.28</c:v>
                </c:pt>
                <c:pt idx="18014">
                  <c:v>550.29999999999995</c:v>
                </c:pt>
                <c:pt idx="18015">
                  <c:v>550.32000000000005</c:v>
                </c:pt>
                <c:pt idx="18016">
                  <c:v>550.34</c:v>
                </c:pt>
                <c:pt idx="18017">
                  <c:v>550.36</c:v>
                </c:pt>
                <c:pt idx="18018">
                  <c:v>550.38</c:v>
                </c:pt>
                <c:pt idx="18019">
                  <c:v>550.4</c:v>
                </c:pt>
                <c:pt idx="18020">
                  <c:v>550.41999999999996</c:v>
                </c:pt>
                <c:pt idx="18021">
                  <c:v>550.44000000000005</c:v>
                </c:pt>
                <c:pt idx="18022">
                  <c:v>550.46</c:v>
                </c:pt>
                <c:pt idx="18023">
                  <c:v>550.48</c:v>
                </c:pt>
                <c:pt idx="18024">
                  <c:v>550.5</c:v>
                </c:pt>
                <c:pt idx="18025">
                  <c:v>550.52</c:v>
                </c:pt>
                <c:pt idx="18026">
                  <c:v>550.54</c:v>
                </c:pt>
                <c:pt idx="18027">
                  <c:v>550.55999999999995</c:v>
                </c:pt>
                <c:pt idx="18028">
                  <c:v>550.58000000000004</c:v>
                </c:pt>
                <c:pt idx="18029">
                  <c:v>550.6</c:v>
                </c:pt>
                <c:pt idx="18030">
                  <c:v>550.62</c:v>
                </c:pt>
                <c:pt idx="18031">
                  <c:v>550.64</c:v>
                </c:pt>
                <c:pt idx="18032">
                  <c:v>550.66</c:v>
                </c:pt>
                <c:pt idx="18033">
                  <c:v>550.67999999999995</c:v>
                </c:pt>
                <c:pt idx="18034">
                  <c:v>550.70000000000005</c:v>
                </c:pt>
                <c:pt idx="18035">
                  <c:v>550.72</c:v>
                </c:pt>
                <c:pt idx="18036">
                  <c:v>550.74</c:v>
                </c:pt>
                <c:pt idx="18037">
                  <c:v>550.76</c:v>
                </c:pt>
                <c:pt idx="18038">
                  <c:v>550.78</c:v>
                </c:pt>
                <c:pt idx="18039">
                  <c:v>550.79999999999995</c:v>
                </c:pt>
                <c:pt idx="18040">
                  <c:v>550.82000000000005</c:v>
                </c:pt>
                <c:pt idx="18041">
                  <c:v>550.84</c:v>
                </c:pt>
                <c:pt idx="18042">
                  <c:v>550.86</c:v>
                </c:pt>
                <c:pt idx="18043">
                  <c:v>550.88</c:v>
                </c:pt>
                <c:pt idx="18044">
                  <c:v>550.9</c:v>
                </c:pt>
                <c:pt idx="18045">
                  <c:v>550.91999999999996</c:v>
                </c:pt>
                <c:pt idx="18046">
                  <c:v>550.94000000000005</c:v>
                </c:pt>
                <c:pt idx="18047">
                  <c:v>550.96</c:v>
                </c:pt>
                <c:pt idx="18048">
                  <c:v>550.98</c:v>
                </c:pt>
                <c:pt idx="18049">
                  <c:v>551</c:v>
                </c:pt>
                <c:pt idx="18050">
                  <c:v>551.02</c:v>
                </c:pt>
                <c:pt idx="18051">
                  <c:v>551.04</c:v>
                </c:pt>
                <c:pt idx="18052">
                  <c:v>551.05999999999995</c:v>
                </c:pt>
                <c:pt idx="18053">
                  <c:v>551.08000000000004</c:v>
                </c:pt>
                <c:pt idx="18054">
                  <c:v>551.1</c:v>
                </c:pt>
                <c:pt idx="18055">
                  <c:v>551.12</c:v>
                </c:pt>
                <c:pt idx="18056">
                  <c:v>551.14</c:v>
                </c:pt>
                <c:pt idx="18057">
                  <c:v>551.16</c:v>
                </c:pt>
                <c:pt idx="18058">
                  <c:v>551.17999999999995</c:v>
                </c:pt>
                <c:pt idx="18059">
                  <c:v>551.20000000000005</c:v>
                </c:pt>
                <c:pt idx="18060">
                  <c:v>551.22</c:v>
                </c:pt>
                <c:pt idx="18061">
                  <c:v>551.24</c:v>
                </c:pt>
                <c:pt idx="18062">
                  <c:v>551.26</c:v>
                </c:pt>
                <c:pt idx="18063">
                  <c:v>551.28</c:v>
                </c:pt>
                <c:pt idx="18064">
                  <c:v>551.29999999999995</c:v>
                </c:pt>
                <c:pt idx="18065">
                  <c:v>551.32000000000005</c:v>
                </c:pt>
                <c:pt idx="18066">
                  <c:v>551.34</c:v>
                </c:pt>
                <c:pt idx="18067">
                  <c:v>551.36</c:v>
                </c:pt>
                <c:pt idx="18068">
                  <c:v>551.38</c:v>
                </c:pt>
                <c:pt idx="18069">
                  <c:v>551.4</c:v>
                </c:pt>
                <c:pt idx="18070">
                  <c:v>551.41999999999996</c:v>
                </c:pt>
                <c:pt idx="18071">
                  <c:v>551.44000000000005</c:v>
                </c:pt>
                <c:pt idx="18072">
                  <c:v>551.46</c:v>
                </c:pt>
                <c:pt idx="18073">
                  <c:v>551.48</c:v>
                </c:pt>
                <c:pt idx="18074">
                  <c:v>551.5</c:v>
                </c:pt>
                <c:pt idx="18075">
                  <c:v>551.52</c:v>
                </c:pt>
                <c:pt idx="18076">
                  <c:v>551.54</c:v>
                </c:pt>
                <c:pt idx="18077">
                  <c:v>551.55999999999995</c:v>
                </c:pt>
                <c:pt idx="18078">
                  <c:v>551.58000000000004</c:v>
                </c:pt>
                <c:pt idx="18079">
                  <c:v>551.6</c:v>
                </c:pt>
                <c:pt idx="18080">
                  <c:v>551.62</c:v>
                </c:pt>
                <c:pt idx="18081">
                  <c:v>551.64</c:v>
                </c:pt>
                <c:pt idx="18082">
                  <c:v>551.66</c:v>
                </c:pt>
                <c:pt idx="18083">
                  <c:v>551.67999999999995</c:v>
                </c:pt>
                <c:pt idx="18084">
                  <c:v>551.70000000000005</c:v>
                </c:pt>
                <c:pt idx="18085">
                  <c:v>551.72</c:v>
                </c:pt>
                <c:pt idx="18086">
                  <c:v>551.74</c:v>
                </c:pt>
                <c:pt idx="18087">
                  <c:v>551.76</c:v>
                </c:pt>
                <c:pt idx="18088">
                  <c:v>551.78</c:v>
                </c:pt>
                <c:pt idx="18089">
                  <c:v>551.79999999999995</c:v>
                </c:pt>
                <c:pt idx="18090">
                  <c:v>551.82000000000005</c:v>
                </c:pt>
                <c:pt idx="18091">
                  <c:v>551.84</c:v>
                </c:pt>
                <c:pt idx="18092">
                  <c:v>551.86</c:v>
                </c:pt>
                <c:pt idx="18093">
                  <c:v>551.88</c:v>
                </c:pt>
                <c:pt idx="18094">
                  <c:v>551.9</c:v>
                </c:pt>
                <c:pt idx="18095">
                  <c:v>551.91999999999996</c:v>
                </c:pt>
                <c:pt idx="18096">
                  <c:v>551.94000000000005</c:v>
                </c:pt>
                <c:pt idx="18097">
                  <c:v>551.96</c:v>
                </c:pt>
                <c:pt idx="18098">
                  <c:v>551.98</c:v>
                </c:pt>
                <c:pt idx="18099">
                  <c:v>552</c:v>
                </c:pt>
                <c:pt idx="18100">
                  <c:v>552.02</c:v>
                </c:pt>
                <c:pt idx="18101">
                  <c:v>552.04</c:v>
                </c:pt>
                <c:pt idx="18102">
                  <c:v>552.05999999999995</c:v>
                </c:pt>
                <c:pt idx="18103">
                  <c:v>552.08000000000004</c:v>
                </c:pt>
                <c:pt idx="18104">
                  <c:v>552.1</c:v>
                </c:pt>
                <c:pt idx="18105">
                  <c:v>552.12</c:v>
                </c:pt>
                <c:pt idx="18106">
                  <c:v>552.14</c:v>
                </c:pt>
                <c:pt idx="18107">
                  <c:v>552.16</c:v>
                </c:pt>
                <c:pt idx="18108">
                  <c:v>552.17999999999995</c:v>
                </c:pt>
                <c:pt idx="18109">
                  <c:v>552.20000000000005</c:v>
                </c:pt>
                <c:pt idx="18110">
                  <c:v>552.22</c:v>
                </c:pt>
                <c:pt idx="18111">
                  <c:v>552.24</c:v>
                </c:pt>
                <c:pt idx="18112">
                  <c:v>552.26</c:v>
                </c:pt>
                <c:pt idx="18113">
                  <c:v>552.28</c:v>
                </c:pt>
                <c:pt idx="18114">
                  <c:v>552.29999999999995</c:v>
                </c:pt>
                <c:pt idx="18115">
                  <c:v>552.32000000000005</c:v>
                </c:pt>
                <c:pt idx="18116">
                  <c:v>552.34</c:v>
                </c:pt>
                <c:pt idx="18117">
                  <c:v>552.36</c:v>
                </c:pt>
                <c:pt idx="18118">
                  <c:v>552.38</c:v>
                </c:pt>
                <c:pt idx="18119">
                  <c:v>552.4</c:v>
                </c:pt>
                <c:pt idx="18120">
                  <c:v>552.41999999999996</c:v>
                </c:pt>
                <c:pt idx="18121">
                  <c:v>552.44000000000005</c:v>
                </c:pt>
                <c:pt idx="18122">
                  <c:v>552.46</c:v>
                </c:pt>
                <c:pt idx="18123">
                  <c:v>552.48</c:v>
                </c:pt>
                <c:pt idx="18124">
                  <c:v>552.5</c:v>
                </c:pt>
                <c:pt idx="18125">
                  <c:v>552.52</c:v>
                </c:pt>
                <c:pt idx="18126">
                  <c:v>552.54</c:v>
                </c:pt>
                <c:pt idx="18127">
                  <c:v>552.55999999999995</c:v>
                </c:pt>
                <c:pt idx="18128">
                  <c:v>552.58000000000004</c:v>
                </c:pt>
                <c:pt idx="18129">
                  <c:v>552.6</c:v>
                </c:pt>
                <c:pt idx="18130">
                  <c:v>552.62</c:v>
                </c:pt>
                <c:pt idx="18131">
                  <c:v>552.64</c:v>
                </c:pt>
                <c:pt idx="18132">
                  <c:v>552.66</c:v>
                </c:pt>
                <c:pt idx="18133">
                  <c:v>552.67999999999995</c:v>
                </c:pt>
                <c:pt idx="18134">
                  <c:v>552.70000000000005</c:v>
                </c:pt>
                <c:pt idx="18135">
                  <c:v>552.72</c:v>
                </c:pt>
                <c:pt idx="18136">
                  <c:v>552.74</c:v>
                </c:pt>
                <c:pt idx="18137">
                  <c:v>552.76</c:v>
                </c:pt>
                <c:pt idx="18138">
                  <c:v>552.78</c:v>
                </c:pt>
                <c:pt idx="18139">
                  <c:v>552.79999999999995</c:v>
                </c:pt>
                <c:pt idx="18140">
                  <c:v>552.82000000000005</c:v>
                </c:pt>
                <c:pt idx="18141">
                  <c:v>552.84</c:v>
                </c:pt>
                <c:pt idx="18142">
                  <c:v>552.86</c:v>
                </c:pt>
                <c:pt idx="18143">
                  <c:v>552.88</c:v>
                </c:pt>
                <c:pt idx="18144">
                  <c:v>552.9</c:v>
                </c:pt>
                <c:pt idx="18145">
                  <c:v>552.91999999999996</c:v>
                </c:pt>
                <c:pt idx="18146">
                  <c:v>552.94000000000005</c:v>
                </c:pt>
                <c:pt idx="18147">
                  <c:v>552.96</c:v>
                </c:pt>
                <c:pt idx="18148">
                  <c:v>552.98</c:v>
                </c:pt>
                <c:pt idx="18149">
                  <c:v>553</c:v>
                </c:pt>
                <c:pt idx="18150">
                  <c:v>553.02</c:v>
                </c:pt>
                <c:pt idx="18151">
                  <c:v>553.04</c:v>
                </c:pt>
                <c:pt idx="18152">
                  <c:v>553.05999999999995</c:v>
                </c:pt>
                <c:pt idx="18153">
                  <c:v>553.08000000000004</c:v>
                </c:pt>
                <c:pt idx="18154">
                  <c:v>553.1</c:v>
                </c:pt>
                <c:pt idx="18155">
                  <c:v>553.12</c:v>
                </c:pt>
                <c:pt idx="18156">
                  <c:v>553.14</c:v>
                </c:pt>
                <c:pt idx="18157">
                  <c:v>553.16</c:v>
                </c:pt>
                <c:pt idx="18158">
                  <c:v>553.17999999999995</c:v>
                </c:pt>
                <c:pt idx="18159">
                  <c:v>553.20000000000005</c:v>
                </c:pt>
                <c:pt idx="18160">
                  <c:v>553.22</c:v>
                </c:pt>
                <c:pt idx="18161">
                  <c:v>553.24</c:v>
                </c:pt>
                <c:pt idx="18162">
                  <c:v>553.26</c:v>
                </c:pt>
                <c:pt idx="18163">
                  <c:v>553.28</c:v>
                </c:pt>
                <c:pt idx="18164">
                  <c:v>553.29999999999995</c:v>
                </c:pt>
                <c:pt idx="18165">
                  <c:v>553.32000000000005</c:v>
                </c:pt>
                <c:pt idx="18166">
                  <c:v>553.34</c:v>
                </c:pt>
                <c:pt idx="18167">
                  <c:v>553.36</c:v>
                </c:pt>
                <c:pt idx="18168">
                  <c:v>553.38</c:v>
                </c:pt>
                <c:pt idx="18169">
                  <c:v>553.4</c:v>
                </c:pt>
                <c:pt idx="18170">
                  <c:v>553.41999999999996</c:v>
                </c:pt>
                <c:pt idx="18171">
                  <c:v>553.44000000000005</c:v>
                </c:pt>
                <c:pt idx="18172">
                  <c:v>553.46</c:v>
                </c:pt>
                <c:pt idx="18173">
                  <c:v>553.48</c:v>
                </c:pt>
                <c:pt idx="18174">
                  <c:v>553.5</c:v>
                </c:pt>
                <c:pt idx="18175">
                  <c:v>553.52</c:v>
                </c:pt>
                <c:pt idx="18176">
                  <c:v>553.54</c:v>
                </c:pt>
                <c:pt idx="18177">
                  <c:v>553.55999999999995</c:v>
                </c:pt>
                <c:pt idx="18178">
                  <c:v>553.58000000000004</c:v>
                </c:pt>
                <c:pt idx="18179">
                  <c:v>553.6</c:v>
                </c:pt>
                <c:pt idx="18180">
                  <c:v>553.62</c:v>
                </c:pt>
                <c:pt idx="18181">
                  <c:v>553.64</c:v>
                </c:pt>
                <c:pt idx="18182">
                  <c:v>553.66</c:v>
                </c:pt>
                <c:pt idx="18183">
                  <c:v>553.67999999999995</c:v>
                </c:pt>
                <c:pt idx="18184">
                  <c:v>553.70000000000005</c:v>
                </c:pt>
                <c:pt idx="18185">
                  <c:v>553.72</c:v>
                </c:pt>
                <c:pt idx="18186">
                  <c:v>553.74</c:v>
                </c:pt>
                <c:pt idx="18187">
                  <c:v>553.76</c:v>
                </c:pt>
                <c:pt idx="18188">
                  <c:v>553.78</c:v>
                </c:pt>
                <c:pt idx="18189">
                  <c:v>553.79999999999995</c:v>
                </c:pt>
                <c:pt idx="18190">
                  <c:v>553.82000000000005</c:v>
                </c:pt>
                <c:pt idx="18191">
                  <c:v>553.84</c:v>
                </c:pt>
                <c:pt idx="18192">
                  <c:v>553.86</c:v>
                </c:pt>
                <c:pt idx="18193">
                  <c:v>553.88</c:v>
                </c:pt>
                <c:pt idx="18194">
                  <c:v>553.9</c:v>
                </c:pt>
                <c:pt idx="18195">
                  <c:v>553.91999999999996</c:v>
                </c:pt>
                <c:pt idx="18196">
                  <c:v>553.94000000000005</c:v>
                </c:pt>
                <c:pt idx="18197">
                  <c:v>553.96</c:v>
                </c:pt>
                <c:pt idx="18198">
                  <c:v>553.98</c:v>
                </c:pt>
                <c:pt idx="18199">
                  <c:v>554</c:v>
                </c:pt>
                <c:pt idx="18200">
                  <c:v>554.02</c:v>
                </c:pt>
                <c:pt idx="18201">
                  <c:v>554.04</c:v>
                </c:pt>
                <c:pt idx="18202">
                  <c:v>554.05999999999995</c:v>
                </c:pt>
                <c:pt idx="18203">
                  <c:v>554.08000000000004</c:v>
                </c:pt>
                <c:pt idx="18204">
                  <c:v>554.1</c:v>
                </c:pt>
                <c:pt idx="18205">
                  <c:v>554.12</c:v>
                </c:pt>
                <c:pt idx="18206">
                  <c:v>554.14</c:v>
                </c:pt>
                <c:pt idx="18207">
                  <c:v>554.16</c:v>
                </c:pt>
                <c:pt idx="18208">
                  <c:v>554.17999999999995</c:v>
                </c:pt>
                <c:pt idx="18209">
                  <c:v>554.20000000000005</c:v>
                </c:pt>
                <c:pt idx="18210">
                  <c:v>554.22</c:v>
                </c:pt>
                <c:pt idx="18211">
                  <c:v>554.24</c:v>
                </c:pt>
                <c:pt idx="18212">
                  <c:v>554.26</c:v>
                </c:pt>
                <c:pt idx="18213">
                  <c:v>554.28</c:v>
                </c:pt>
                <c:pt idx="18214">
                  <c:v>554.29999999999995</c:v>
                </c:pt>
                <c:pt idx="18215">
                  <c:v>554.32000000000005</c:v>
                </c:pt>
                <c:pt idx="18216">
                  <c:v>554.34</c:v>
                </c:pt>
                <c:pt idx="18217">
                  <c:v>554.36</c:v>
                </c:pt>
                <c:pt idx="18218">
                  <c:v>554.38</c:v>
                </c:pt>
                <c:pt idx="18219">
                  <c:v>554.4</c:v>
                </c:pt>
                <c:pt idx="18220">
                  <c:v>554.41999999999996</c:v>
                </c:pt>
                <c:pt idx="18221">
                  <c:v>554.44000000000005</c:v>
                </c:pt>
                <c:pt idx="18222">
                  <c:v>554.46</c:v>
                </c:pt>
                <c:pt idx="18223">
                  <c:v>554.48</c:v>
                </c:pt>
                <c:pt idx="18224">
                  <c:v>554.5</c:v>
                </c:pt>
                <c:pt idx="18225">
                  <c:v>554.52</c:v>
                </c:pt>
                <c:pt idx="18226">
                  <c:v>554.54</c:v>
                </c:pt>
                <c:pt idx="18227">
                  <c:v>554.55999999999995</c:v>
                </c:pt>
                <c:pt idx="18228">
                  <c:v>554.58000000000004</c:v>
                </c:pt>
                <c:pt idx="18229">
                  <c:v>554.6</c:v>
                </c:pt>
                <c:pt idx="18230">
                  <c:v>554.62</c:v>
                </c:pt>
                <c:pt idx="18231">
                  <c:v>554.64</c:v>
                </c:pt>
                <c:pt idx="18232">
                  <c:v>554.66</c:v>
                </c:pt>
                <c:pt idx="18233">
                  <c:v>554.67999999999995</c:v>
                </c:pt>
                <c:pt idx="18234">
                  <c:v>554.70000000000005</c:v>
                </c:pt>
                <c:pt idx="18235">
                  <c:v>554.72</c:v>
                </c:pt>
                <c:pt idx="18236">
                  <c:v>554.74</c:v>
                </c:pt>
                <c:pt idx="18237">
                  <c:v>554.76</c:v>
                </c:pt>
                <c:pt idx="18238">
                  <c:v>554.78</c:v>
                </c:pt>
                <c:pt idx="18239">
                  <c:v>554.79999999999995</c:v>
                </c:pt>
                <c:pt idx="18240">
                  <c:v>554.82000000000005</c:v>
                </c:pt>
                <c:pt idx="18241">
                  <c:v>554.84</c:v>
                </c:pt>
                <c:pt idx="18242">
                  <c:v>554.86</c:v>
                </c:pt>
                <c:pt idx="18243">
                  <c:v>554.88</c:v>
                </c:pt>
                <c:pt idx="18244">
                  <c:v>554.9</c:v>
                </c:pt>
                <c:pt idx="18245">
                  <c:v>554.91999999999996</c:v>
                </c:pt>
                <c:pt idx="18246">
                  <c:v>554.94000000000005</c:v>
                </c:pt>
                <c:pt idx="18247">
                  <c:v>554.96</c:v>
                </c:pt>
                <c:pt idx="18248">
                  <c:v>554.98</c:v>
                </c:pt>
                <c:pt idx="18249">
                  <c:v>555</c:v>
                </c:pt>
                <c:pt idx="18250">
                  <c:v>555.02</c:v>
                </c:pt>
                <c:pt idx="18251">
                  <c:v>555.04</c:v>
                </c:pt>
                <c:pt idx="18252">
                  <c:v>555.05999999999995</c:v>
                </c:pt>
                <c:pt idx="18253">
                  <c:v>555.08000000000004</c:v>
                </c:pt>
                <c:pt idx="18254">
                  <c:v>555.1</c:v>
                </c:pt>
                <c:pt idx="18255">
                  <c:v>555.12</c:v>
                </c:pt>
                <c:pt idx="18256">
                  <c:v>555.14</c:v>
                </c:pt>
                <c:pt idx="18257">
                  <c:v>555.16</c:v>
                </c:pt>
                <c:pt idx="18258">
                  <c:v>555.17999999999995</c:v>
                </c:pt>
                <c:pt idx="18259">
                  <c:v>555.20000000000005</c:v>
                </c:pt>
                <c:pt idx="18260">
                  <c:v>555.22</c:v>
                </c:pt>
                <c:pt idx="18261">
                  <c:v>555.24</c:v>
                </c:pt>
                <c:pt idx="18262">
                  <c:v>555.26</c:v>
                </c:pt>
                <c:pt idx="18263">
                  <c:v>555.28</c:v>
                </c:pt>
                <c:pt idx="18264">
                  <c:v>555.29999999999995</c:v>
                </c:pt>
                <c:pt idx="18265">
                  <c:v>555.32000000000005</c:v>
                </c:pt>
                <c:pt idx="18266">
                  <c:v>555.34</c:v>
                </c:pt>
                <c:pt idx="18267">
                  <c:v>555.36</c:v>
                </c:pt>
                <c:pt idx="18268">
                  <c:v>555.38</c:v>
                </c:pt>
                <c:pt idx="18269">
                  <c:v>555.4</c:v>
                </c:pt>
                <c:pt idx="18270">
                  <c:v>555.41999999999996</c:v>
                </c:pt>
                <c:pt idx="18271">
                  <c:v>555.44000000000005</c:v>
                </c:pt>
                <c:pt idx="18272">
                  <c:v>555.46</c:v>
                </c:pt>
                <c:pt idx="18273">
                  <c:v>555.48</c:v>
                </c:pt>
                <c:pt idx="18274">
                  <c:v>555.5</c:v>
                </c:pt>
                <c:pt idx="18275">
                  <c:v>555.52</c:v>
                </c:pt>
                <c:pt idx="18276">
                  <c:v>555.54</c:v>
                </c:pt>
                <c:pt idx="18277">
                  <c:v>555.55999999999995</c:v>
                </c:pt>
                <c:pt idx="18278">
                  <c:v>555.58000000000004</c:v>
                </c:pt>
                <c:pt idx="18279">
                  <c:v>555.6</c:v>
                </c:pt>
                <c:pt idx="18280">
                  <c:v>555.62</c:v>
                </c:pt>
                <c:pt idx="18281">
                  <c:v>555.64</c:v>
                </c:pt>
                <c:pt idx="18282">
                  <c:v>555.66</c:v>
                </c:pt>
                <c:pt idx="18283">
                  <c:v>555.67999999999995</c:v>
                </c:pt>
                <c:pt idx="18284">
                  <c:v>555.70000000000005</c:v>
                </c:pt>
                <c:pt idx="18285">
                  <c:v>555.72</c:v>
                </c:pt>
                <c:pt idx="18286">
                  <c:v>555.74</c:v>
                </c:pt>
                <c:pt idx="18287">
                  <c:v>555.76</c:v>
                </c:pt>
                <c:pt idx="18288">
                  <c:v>555.78</c:v>
                </c:pt>
                <c:pt idx="18289">
                  <c:v>555.79999999999995</c:v>
                </c:pt>
                <c:pt idx="18290">
                  <c:v>555.82000000000005</c:v>
                </c:pt>
                <c:pt idx="18291">
                  <c:v>555.84</c:v>
                </c:pt>
                <c:pt idx="18292">
                  <c:v>555.86</c:v>
                </c:pt>
                <c:pt idx="18293">
                  <c:v>555.88</c:v>
                </c:pt>
                <c:pt idx="18294">
                  <c:v>555.9</c:v>
                </c:pt>
                <c:pt idx="18295">
                  <c:v>555.91999999999996</c:v>
                </c:pt>
                <c:pt idx="18296">
                  <c:v>555.94000000000005</c:v>
                </c:pt>
                <c:pt idx="18297">
                  <c:v>555.96</c:v>
                </c:pt>
                <c:pt idx="18298">
                  <c:v>555.98</c:v>
                </c:pt>
                <c:pt idx="18299">
                  <c:v>556</c:v>
                </c:pt>
                <c:pt idx="18300">
                  <c:v>556.02</c:v>
                </c:pt>
                <c:pt idx="18301">
                  <c:v>556.04</c:v>
                </c:pt>
                <c:pt idx="18302">
                  <c:v>556.05999999999995</c:v>
                </c:pt>
                <c:pt idx="18303">
                  <c:v>556.08000000000004</c:v>
                </c:pt>
                <c:pt idx="18304">
                  <c:v>556.1</c:v>
                </c:pt>
                <c:pt idx="18305">
                  <c:v>556.12</c:v>
                </c:pt>
                <c:pt idx="18306">
                  <c:v>556.14</c:v>
                </c:pt>
                <c:pt idx="18307">
                  <c:v>556.16</c:v>
                </c:pt>
                <c:pt idx="18308">
                  <c:v>556.17999999999995</c:v>
                </c:pt>
                <c:pt idx="18309">
                  <c:v>556.20000000000005</c:v>
                </c:pt>
                <c:pt idx="18310">
                  <c:v>556.22</c:v>
                </c:pt>
                <c:pt idx="18311">
                  <c:v>556.24</c:v>
                </c:pt>
                <c:pt idx="18312">
                  <c:v>556.26</c:v>
                </c:pt>
                <c:pt idx="18313">
                  <c:v>556.28</c:v>
                </c:pt>
                <c:pt idx="18314">
                  <c:v>556.29999999999995</c:v>
                </c:pt>
                <c:pt idx="18315">
                  <c:v>556.32000000000005</c:v>
                </c:pt>
                <c:pt idx="18316">
                  <c:v>556.34</c:v>
                </c:pt>
                <c:pt idx="18317">
                  <c:v>556.36</c:v>
                </c:pt>
                <c:pt idx="18318">
                  <c:v>556.38</c:v>
                </c:pt>
                <c:pt idx="18319">
                  <c:v>556.4</c:v>
                </c:pt>
                <c:pt idx="18320">
                  <c:v>556.41999999999996</c:v>
                </c:pt>
                <c:pt idx="18321">
                  <c:v>556.44000000000005</c:v>
                </c:pt>
                <c:pt idx="18322">
                  <c:v>556.46</c:v>
                </c:pt>
                <c:pt idx="18323">
                  <c:v>556.48</c:v>
                </c:pt>
                <c:pt idx="18324">
                  <c:v>556.5</c:v>
                </c:pt>
                <c:pt idx="18325">
                  <c:v>556.52</c:v>
                </c:pt>
                <c:pt idx="18326">
                  <c:v>556.54</c:v>
                </c:pt>
                <c:pt idx="18327">
                  <c:v>556.55999999999995</c:v>
                </c:pt>
                <c:pt idx="18328">
                  <c:v>556.58000000000004</c:v>
                </c:pt>
                <c:pt idx="18329">
                  <c:v>556.6</c:v>
                </c:pt>
                <c:pt idx="18330">
                  <c:v>556.62</c:v>
                </c:pt>
                <c:pt idx="18331">
                  <c:v>556.64</c:v>
                </c:pt>
                <c:pt idx="18332">
                  <c:v>556.66</c:v>
                </c:pt>
                <c:pt idx="18333">
                  <c:v>556.67999999999995</c:v>
                </c:pt>
                <c:pt idx="18334">
                  <c:v>556.70000000000005</c:v>
                </c:pt>
                <c:pt idx="18335">
                  <c:v>556.72</c:v>
                </c:pt>
                <c:pt idx="18336">
                  <c:v>556.74</c:v>
                </c:pt>
                <c:pt idx="18337">
                  <c:v>556.76</c:v>
                </c:pt>
                <c:pt idx="18338">
                  <c:v>556.78</c:v>
                </c:pt>
                <c:pt idx="18339">
                  <c:v>556.79999999999995</c:v>
                </c:pt>
                <c:pt idx="18340">
                  <c:v>556.82000000000005</c:v>
                </c:pt>
                <c:pt idx="18341">
                  <c:v>556.84</c:v>
                </c:pt>
                <c:pt idx="18342">
                  <c:v>556.86</c:v>
                </c:pt>
                <c:pt idx="18343">
                  <c:v>556.88</c:v>
                </c:pt>
                <c:pt idx="18344">
                  <c:v>556.9</c:v>
                </c:pt>
                <c:pt idx="18345">
                  <c:v>556.91999999999996</c:v>
                </c:pt>
                <c:pt idx="18346">
                  <c:v>556.94000000000005</c:v>
                </c:pt>
                <c:pt idx="18347">
                  <c:v>556.96</c:v>
                </c:pt>
                <c:pt idx="18348">
                  <c:v>556.98</c:v>
                </c:pt>
                <c:pt idx="18349">
                  <c:v>557</c:v>
                </c:pt>
                <c:pt idx="18350">
                  <c:v>557.02</c:v>
                </c:pt>
                <c:pt idx="18351">
                  <c:v>557.04</c:v>
                </c:pt>
                <c:pt idx="18352">
                  <c:v>557.05999999999995</c:v>
                </c:pt>
                <c:pt idx="18353">
                  <c:v>557.08000000000004</c:v>
                </c:pt>
                <c:pt idx="18354">
                  <c:v>557.1</c:v>
                </c:pt>
                <c:pt idx="18355">
                  <c:v>557.12</c:v>
                </c:pt>
                <c:pt idx="18356">
                  <c:v>557.14</c:v>
                </c:pt>
                <c:pt idx="18357">
                  <c:v>557.16</c:v>
                </c:pt>
                <c:pt idx="18358">
                  <c:v>557.17999999999995</c:v>
                </c:pt>
                <c:pt idx="18359">
                  <c:v>557.20000000000005</c:v>
                </c:pt>
                <c:pt idx="18360">
                  <c:v>557.22</c:v>
                </c:pt>
                <c:pt idx="18361">
                  <c:v>557.24</c:v>
                </c:pt>
                <c:pt idx="18362">
                  <c:v>557.26</c:v>
                </c:pt>
                <c:pt idx="18363">
                  <c:v>557.28</c:v>
                </c:pt>
                <c:pt idx="18364">
                  <c:v>557.29999999999995</c:v>
                </c:pt>
                <c:pt idx="18365">
                  <c:v>557.32000000000005</c:v>
                </c:pt>
                <c:pt idx="18366">
                  <c:v>557.34</c:v>
                </c:pt>
                <c:pt idx="18367">
                  <c:v>557.36</c:v>
                </c:pt>
                <c:pt idx="18368">
                  <c:v>557.38</c:v>
                </c:pt>
                <c:pt idx="18369">
                  <c:v>557.4</c:v>
                </c:pt>
                <c:pt idx="18370">
                  <c:v>557.41999999999996</c:v>
                </c:pt>
                <c:pt idx="18371">
                  <c:v>557.44000000000005</c:v>
                </c:pt>
                <c:pt idx="18372">
                  <c:v>557.46</c:v>
                </c:pt>
                <c:pt idx="18373">
                  <c:v>557.48</c:v>
                </c:pt>
                <c:pt idx="18374">
                  <c:v>557.5</c:v>
                </c:pt>
                <c:pt idx="18375">
                  <c:v>557.52</c:v>
                </c:pt>
                <c:pt idx="18376">
                  <c:v>557.54</c:v>
                </c:pt>
                <c:pt idx="18377">
                  <c:v>557.55999999999995</c:v>
                </c:pt>
                <c:pt idx="18378">
                  <c:v>557.58000000000004</c:v>
                </c:pt>
                <c:pt idx="18379">
                  <c:v>557.6</c:v>
                </c:pt>
                <c:pt idx="18380">
                  <c:v>557.62</c:v>
                </c:pt>
                <c:pt idx="18381">
                  <c:v>557.64</c:v>
                </c:pt>
                <c:pt idx="18382">
                  <c:v>557.66</c:v>
                </c:pt>
                <c:pt idx="18383">
                  <c:v>557.67999999999995</c:v>
                </c:pt>
                <c:pt idx="18384">
                  <c:v>557.70000000000005</c:v>
                </c:pt>
                <c:pt idx="18385">
                  <c:v>557.72</c:v>
                </c:pt>
                <c:pt idx="18386">
                  <c:v>557.74</c:v>
                </c:pt>
                <c:pt idx="18387">
                  <c:v>557.76</c:v>
                </c:pt>
                <c:pt idx="18388">
                  <c:v>557.78</c:v>
                </c:pt>
                <c:pt idx="18389">
                  <c:v>557.79999999999995</c:v>
                </c:pt>
                <c:pt idx="18390">
                  <c:v>557.82000000000005</c:v>
                </c:pt>
                <c:pt idx="18391">
                  <c:v>557.84</c:v>
                </c:pt>
                <c:pt idx="18392">
                  <c:v>557.86</c:v>
                </c:pt>
                <c:pt idx="18393">
                  <c:v>557.88</c:v>
                </c:pt>
                <c:pt idx="18394">
                  <c:v>557.9</c:v>
                </c:pt>
                <c:pt idx="18395">
                  <c:v>557.91999999999996</c:v>
                </c:pt>
                <c:pt idx="18396">
                  <c:v>557.94000000000005</c:v>
                </c:pt>
                <c:pt idx="18397">
                  <c:v>557.96</c:v>
                </c:pt>
                <c:pt idx="18398">
                  <c:v>557.98</c:v>
                </c:pt>
                <c:pt idx="18399">
                  <c:v>558</c:v>
                </c:pt>
                <c:pt idx="18400">
                  <c:v>558.02</c:v>
                </c:pt>
                <c:pt idx="18401">
                  <c:v>558.04</c:v>
                </c:pt>
                <c:pt idx="18402">
                  <c:v>558.05999999999995</c:v>
                </c:pt>
                <c:pt idx="18403">
                  <c:v>558.08000000000004</c:v>
                </c:pt>
                <c:pt idx="18404">
                  <c:v>558.1</c:v>
                </c:pt>
                <c:pt idx="18405">
                  <c:v>558.12</c:v>
                </c:pt>
                <c:pt idx="18406">
                  <c:v>558.14</c:v>
                </c:pt>
                <c:pt idx="18407">
                  <c:v>558.16</c:v>
                </c:pt>
                <c:pt idx="18408">
                  <c:v>558.17999999999995</c:v>
                </c:pt>
                <c:pt idx="18409">
                  <c:v>558.20000000000005</c:v>
                </c:pt>
                <c:pt idx="18410">
                  <c:v>558.22</c:v>
                </c:pt>
                <c:pt idx="18411">
                  <c:v>558.24</c:v>
                </c:pt>
                <c:pt idx="18412">
                  <c:v>558.26</c:v>
                </c:pt>
                <c:pt idx="18413">
                  <c:v>558.28</c:v>
                </c:pt>
                <c:pt idx="18414">
                  <c:v>558.29999999999995</c:v>
                </c:pt>
                <c:pt idx="18415">
                  <c:v>558.32000000000005</c:v>
                </c:pt>
                <c:pt idx="18416">
                  <c:v>558.34</c:v>
                </c:pt>
                <c:pt idx="18417">
                  <c:v>558.36</c:v>
                </c:pt>
                <c:pt idx="18418">
                  <c:v>558.38</c:v>
                </c:pt>
                <c:pt idx="18419">
                  <c:v>558.4</c:v>
                </c:pt>
                <c:pt idx="18420">
                  <c:v>558.41999999999996</c:v>
                </c:pt>
                <c:pt idx="18421">
                  <c:v>558.44000000000005</c:v>
                </c:pt>
                <c:pt idx="18422">
                  <c:v>558.46</c:v>
                </c:pt>
                <c:pt idx="18423">
                  <c:v>558.48</c:v>
                </c:pt>
                <c:pt idx="18424">
                  <c:v>558.5</c:v>
                </c:pt>
                <c:pt idx="18425">
                  <c:v>558.52</c:v>
                </c:pt>
                <c:pt idx="18426">
                  <c:v>558.54</c:v>
                </c:pt>
                <c:pt idx="18427">
                  <c:v>558.55999999999995</c:v>
                </c:pt>
                <c:pt idx="18428">
                  <c:v>558.58000000000004</c:v>
                </c:pt>
                <c:pt idx="18429">
                  <c:v>558.6</c:v>
                </c:pt>
                <c:pt idx="18430">
                  <c:v>558.62</c:v>
                </c:pt>
                <c:pt idx="18431">
                  <c:v>558.64</c:v>
                </c:pt>
                <c:pt idx="18432">
                  <c:v>558.66</c:v>
                </c:pt>
                <c:pt idx="18433">
                  <c:v>558.67999999999995</c:v>
                </c:pt>
                <c:pt idx="18434">
                  <c:v>558.70000000000005</c:v>
                </c:pt>
                <c:pt idx="18435">
                  <c:v>558.72</c:v>
                </c:pt>
                <c:pt idx="18436">
                  <c:v>558.74</c:v>
                </c:pt>
                <c:pt idx="18437">
                  <c:v>558.76</c:v>
                </c:pt>
                <c:pt idx="18438">
                  <c:v>558.78</c:v>
                </c:pt>
                <c:pt idx="18439">
                  <c:v>558.79999999999995</c:v>
                </c:pt>
                <c:pt idx="18440">
                  <c:v>558.82000000000005</c:v>
                </c:pt>
                <c:pt idx="18441">
                  <c:v>558.84</c:v>
                </c:pt>
                <c:pt idx="18442">
                  <c:v>558.86</c:v>
                </c:pt>
                <c:pt idx="18443">
                  <c:v>558.88</c:v>
                </c:pt>
                <c:pt idx="18444">
                  <c:v>558.9</c:v>
                </c:pt>
                <c:pt idx="18445">
                  <c:v>558.91999999999996</c:v>
                </c:pt>
                <c:pt idx="18446">
                  <c:v>558.94000000000005</c:v>
                </c:pt>
                <c:pt idx="18447">
                  <c:v>558.96</c:v>
                </c:pt>
                <c:pt idx="18448">
                  <c:v>558.98</c:v>
                </c:pt>
                <c:pt idx="18449">
                  <c:v>559</c:v>
                </c:pt>
                <c:pt idx="18450">
                  <c:v>559.02</c:v>
                </c:pt>
                <c:pt idx="18451">
                  <c:v>559.04</c:v>
                </c:pt>
                <c:pt idx="18452">
                  <c:v>559.05999999999995</c:v>
                </c:pt>
                <c:pt idx="18453">
                  <c:v>559.08000000000004</c:v>
                </c:pt>
                <c:pt idx="18454">
                  <c:v>559.1</c:v>
                </c:pt>
                <c:pt idx="18455">
                  <c:v>559.12</c:v>
                </c:pt>
                <c:pt idx="18456">
                  <c:v>559.14</c:v>
                </c:pt>
                <c:pt idx="18457">
                  <c:v>559.16</c:v>
                </c:pt>
                <c:pt idx="18458">
                  <c:v>559.17999999999995</c:v>
                </c:pt>
                <c:pt idx="18459">
                  <c:v>559.20000000000005</c:v>
                </c:pt>
                <c:pt idx="18460">
                  <c:v>559.22</c:v>
                </c:pt>
                <c:pt idx="18461">
                  <c:v>559.24</c:v>
                </c:pt>
                <c:pt idx="18462">
                  <c:v>559.26</c:v>
                </c:pt>
                <c:pt idx="18463">
                  <c:v>559.28</c:v>
                </c:pt>
                <c:pt idx="18464">
                  <c:v>559.29999999999995</c:v>
                </c:pt>
                <c:pt idx="18465">
                  <c:v>559.32000000000005</c:v>
                </c:pt>
                <c:pt idx="18466">
                  <c:v>559.34</c:v>
                </c:pt>
                <c:pt idx="18467">
                  <c:v>559.36</c:v>
                </c:pt>
                <c:pt idx="18468">
                  <c:v>559.38</c:v>
                </c:pt>
                <c:pt idx="18469">
                  <c:v>559.4</c:v>
                </c:pt>
                <c:pt idx="18470">
                  <c:v>559.41999999999996</c:v>
                </c:pt>
                <c:pt idx="18471">
                  <c:v>559.44000000000005</c:v>
                </c:pt>
                <c:pt idx="18472">
                  <c:v>559.46</c:v>
                </c:pt>
                <c:pt idx="18473">
                  <c:v>559.48</c:v>
                </c:pt>
                <c:pt idx="18474">
                  <c:v>559.5</c:v>
                </c:pt>
                <c:pt idx="18475">
                  <c:v>559.52</c:v>
                </c:pt>
                <c:pt idx="18476">
                  <c:v>559.54</c:v>
                </c:pt>
                <c:pt idx="18477">
                  <c:v>559.55999999999995</c:v>
                </c:pt>
                <c:pt idx="18478">
                  <c:v>559.58000000000004</c:v>
                </c:pt>
                <c:pt idx="18479">
                  <c:v>559.6</c:v>
                </c:pt>
                <c:pt idx="18480">
                  <c:v>559.62</c:v>
                </c:pt>
                <c:pt idx="18481">
                  <c:v>559.64</c:v>
                </c:pt>
                <c:pt idx="18482">
                  <c:v>559.66</c:v>
                </c:pt>
                <c:pt idx="18483">
                  <c:v>559.67999999999995</c:v>
                </c:pt>
                <c:pt idx="18484">
                  <c:v>559.70000000000005</c:v>
                </c:pt>
                <c:pt idx="18485">
                  <c:v>559.72</c:v>
                </c:pt>
                <c:pt idx="18486">
                  <c:v>559.74</c:v>
                </c:pt>
                <c:pt idx="18487">
                  <c:v>559.76</c:v>
                </c:pt>
                <c:pt idx="18488">
                  <c:v>559.78</c:v>
                </c:pt>
                <c:pt idx="18489">
                  <c:v>559.79999999999995</c:v>
                </c:pt>
                <c:pt idx="18490">
                  <c:v>559.82000000000005</c:v>
                </c:pt>
                <c:pt idx="18491">
                  <c:v>559.84</c:v>
                </c:pt>
                <c:pt idx="18492">
                  <c:v>559.86</c:v>
                </c:pt>
                <c:pt idx="18493">
                  <c:v>559.88</c:v>
                </c:pt>
                <c:pt idx="18494">
                  <c:v>559.9</c:v>
                </c:pt>
                <c:pt idx="18495">
                  <c:v>559.91999999999996</c:v>
                </c:pt>
                <c:pt idx="18496">
                  <c:v>559.94000000000005</c:v>
                </c:pt>
                <c:pt idx="18497">
                  <c:v>559.96</c:v>
                </c:pt>
                <c:pt idx="18498">
                  <c:v>559.98</c:v>
                </c:pt>
                <c:pt idx="18499">
                  <c:v>560</c:v>
                </c:pt>
                <c:pt idx="18500">
                  <c:v>560.02</c:v>
                </c:pt>
                <c:pt idx="18501">
                  <c:v>560.04</c:v>
                </c:pt>
                <c:pt idx="18502">
                  <c:v>560.05999999999995</c:v>
                </c:pt>
                <c:pt idx="18503">
                  <c:v>560.08000000000004</c:v>
                </c:pt>
                <c:pt idx="18504">
                  <c:v>560.1</c:v>
                </c:pt>
                <c:pt idx="18505">
                  <c:v>560.12</c:v>
                </c:pt>
                <c:pt idx="18506">
                  <c:v>560.14</c:v>
                </c:pt>
                <c:pt idx="18507">
                  <c:v>560.16</c:v>
                </c:pt>
                <c:pt idx="18508">
                  <c:v>560.17999999999995</c:v>
                </c:pt>
                <c:pt idx="18509">
                  <c:v>560.20000000000005</c:v>
                </c:pt>
                <c:pt idx="18510">
                  <c:v>560.22</c:v>
                </c:pt>
                <c:pt idx="18511">
                  <c:v>560.24</c:v>
                </c:pt>
                <c:pt idx="18512">
                  <c:v>560.26</c:v>
                </c:pt>
                <c:pt idx="18513">
                  <c:v>560.28</c:v>
                </c:pt>
                <c:pt idx="18514">
                  <c:v>560.29999999999995</c:v>
                </c:pt>
                <c:pt idx="18515">
                  <c:v>560.32000000000005</c:v>
                </c:pt>
                <c:pt idx="18516">
                  <c:v>560.34</c:v>
                </c:pt>
                <c:pt idx="18517">
                  <c:v>560.36</c:v>
                </c:pt>
                <c:pt idx="18518">
                  <c:v>560.38</c:v>
                </c:pt>
                <c:pt idx="18519">
                  <c:v>560.4</c:v>
                </c:pt>
                <c:pt idx="18520">
                  <c:v>560.41999999999996</c:v>
                </c:pt>
                <c:pt idx="18521">
                  <c:v>560.44000000000005</c:v>
                </c:pt>
                <c:pt idx="18522">
                  <c:v>560.46</c:v>
                </c:pt>
                <c:pt idx="18523">
                  <c:v>560.48</c:v>
                </c:pt>
                <c:pt idx="18524">
                  <c:v>560.5</c:v>
                </c:pt>
                <c:pt idx="18525">
                  <c:v>560.52</c:v>
                </c:pt>
                <c:pt idx="18526">
                  <c:v>560.54</c:v>
                </c:pt>
                <c:pt idx="18527">
                  <c:v>560.55999999999995</c:v>
                </c:pt>
                <c:pt idx="18528">
                  <c:v>560.58000000000004</c:v>
                </c:pt>
                <c:pt idx="18529">
                  <c:v>560.6</c:v>
                </c:pt>
                <c:pt idx="18530">
                  <c:v>560.62</c:v>
                </c:pt>
                <c:pt idx="18531">
                  <c:v>560.64</c:v>
                </c:pt>
                <c:pt idx="18532">
                  <c:v>560.66</c:v>
                </c:pt>
                <c:pt idx="18533">
                  <c:v>560.67999999999995</c:v>
                </c:pt>
                <c:pt idx="18534">
                  <c:v>560.70000000000005</c:v>
                </c:pt>
                <c:pt idx="18535">
                  <c:v>560.72</c:v>
                </c:pt>
                <c:pt idx="18536">
                  <c:v>560.74</c:v>
                </c:pt>
                <c:pt idx="18537">
                  <c:v>560.76</c:v>
                </c:pt>
                <c:pt idx="18538">
                  <c:v>560.78</c:v>
                </c:pt>
                <c:pt idx="18539">
                  <c:v>560.79999999999995</c:v>
                </c:pt>
                <c:pt idx="18540">
                  <c:v>560.82000000000005</c:v>
                </c:pt>
                <c:pt idx="18541">
                  <c:v>560.84</c:v>
                </c:pt>
                <c:pt idx="18542">
                  <c:v>560.86</c:v>
                </c:pt>
                <c:pt idx="18543">
                  <c:v>560.88</c:v>
                </c:pt>
                <c:pt idx="18544">
                  <c:v>560.9</c:v>
                </c:pt>
                <c:pt idx="18545">
                  <c:v>560.91999999999996</c:v>
                </c:pt>
                <c:pt idx="18546">
                  <c:v>560.94000000000005</c:v>
                </c:pt>
                <c:pt idx="18547">
                  <c:v>560.96</c:v>
                </c:pt>
                <c:pt idx="18548">
                  <c:v>560.98</c:v>
                </c:pt>
                <c:pt idx="18549">
                  <c:v>561</c:v>
                </c:pt>
                <c:pt idx="18550">
                  <c:v>561.02</c:v>
                </c:pt>
                <c:pt idx="18551">
                  <c:v>561.04</c:v>
                </c:pt>
                <c:pt idx="18552">
                  <c:v>561.05999999999995</c:v>
                </c:pt>
                <c:pt idx="18553">
                  <c:v>561.08000000000004</c:v>
                </c:pt>
                <c:pt idx="18554">
                  <c:v>561.1</c:v>
                </c:pt>
                <c:pt idx="18555">
                  <c:v>561.12</c:v>
                </c:pt>
                <c:pt idx="18556">
                  <c:v>561.14</c:v>
                </c:pt>
                <c:pt idx="18557">
                  <c:v>561.16</c:v>
                </c:pt>
                <c:pt idx="18558">
                  <c:v>561.17999999999995</c:v>
                </c:pt>
                <c:pt idx="18559">
                  <c:v>561.20000000000005</c:v>
                </c:pt>
                <c:pt idx="18560">
                  <c:v>561.22</c:v>
                </c:pt>
                <c:pt idx="18561">
                  <c:v>561.24</c:v>
                </c:pt>
                <c:pt idx="18562">
                  <c:v>561.26</c:v>
                </c:pt>
                <c:pt idx="18563">
                  <c:v>561.28</c:v>
                </c:pt>
                <c:pt idx="18564">
                  <c:v>561.29999999999995</c:v>
                </c:pt>
                <c:pt idx="18565">
                  <c:v>561.32000000000005</c:v>
                </c:pt>
                <c:pt idx="18566">
                  <c:v>561.34</c:v>
                </c:pt>
                <c:pt idx="18567">
                  <c:v>561.36</c:v>
                </c:pt>
                <c:pt idx="18568">
                  <c:v>561.38</c:v>
                </c:pt>
                <c:pt idx="18569">
                  <c:v>561.4</c:v>
                </c:pt>
                <c:pt idx="18570">
                  <c:v>561.41999999999996</c:v>
                </c:pt>
                <c:pt idx="18571">
                  <c:v>561.44000000000005</c:v>
                </c:pt>
                <c:pt idx="18572">
                  <c:v>561.46</c:v>
                </c:pt>
                <c:pt idx="18573">
                  <c:v>561.48</c:v>
                </c:pt>
                <c:pt idx="18574">
                  <c:v>561.5</c:v>
                </c:pt>
                <c:pt idx="18575">
                  <c:v>561.52</c:v>
                </c:pt>
                <c:pt idx="18576">
                  <c:v>561.54</c:v>
                </c:pt>
                <c:pt idx="18577">
                  <c:v>561.55999999999995</c:v>
                </c:pt>
                <c:pt idx="18578">
                  <c:v>561.58000000000004</c:v>
                </c:pt>
                <c:pt idx="18579">
                  <c:v>561.6</c:v>
                </c:pt>
                <c:pt idx="18580">
                  <c:v>561.62</c:v>
                </c:pt>
                <c:pt idx="18581">
                  <c:v>561.64</c:v>
                </c:pt>
                <c:pt idx="18582">
                  <c:v>561.66</c:v>
                </c:pt>
                <c:pt idx="18583">
                  <c:v>561.67999999999995</c:v>
                </c:pt>
                <c:pt idx="18584">
                  <c:v>561.70000000000005</c:v>
                </c:pt>
                <c:pt idx="18585">
                  <c:v>561.72</c:v>
                </c:pt>
                <c:pt idx="18586">
                  <c:v>561.74</c:v>
                </c:pt>
                <c:pt idx="18587">
                  <c:v>561.76</c:v>
                </c:pt>
                <c:pt idx="18588">
                  <c:v>561.78</c:v>
                </c:pt>
                <c:pt idx="18589">
                  <c:v>561.79999999999995</c:v>
                </c:pt>
                <c:pt idx="18590">
                  <c:v>561.82000000000005</c:v>
                </c:pt>
                <c:pt idx="18591">
                  <c:v>561.84</c:v>
                </c:pt>
                <c:pt idx="18592">
                  <c:v>561.86</c:v>
                </c:pt>
                <c:pt idx="18593">
                  <c:v>561.88</c:v>
                </c:pt>
                <c:pt idx="18594">
                  <c:v>561.9</c:v>
                </c:pt>
                <c:pt idx="18595">
                  <c:v>561.91999999999996</c:v>
                </c:pt>
                <c:pt idx="18596">
                  <c:v>561.94000000000005</c:v>
                </c:pt>
                <c:pt idx="18597">
                  <c:v>561.96</c:v>
                </c:pt>
                <c:pt idx="18598">
                  <c:v>561.98</c:v>
                </c:pt>
                <c:pt idx="18599">
                  <c:v>562</c:v>
                </c:pt>
                <c:pt idx="18600">
                  <c:v>562.02</c:v>
                </c:pt>
                <c:pt idx="18601">
                  <c:v>562.04</c:v>
                </c:pt>
                <c:pt idx="18602">
                  <c:v>562.05999999999995</c:v>
                </c:pt>
                <c:pt idx="18603">
                  <c:v>562.08000000000004</c:v>
                </c:pt>
                <c:pt idx="18604">
                  <c:v>562.1</c:v>
                </c:pt>
                <c:pt idx="18605">
                  <c:v>562.12</c:v>
                </c:pt>
                <c:pt idx="18606">
                  <c:v>562.14</c:v>
                </c:pt>
                <c:pt idx="18607">
                  <c:v>562.16</c:v>
                </c:pt>
                <c:pt idx="18608">
                  <c:v>562.17999999999995</c:v>
                </c:pt>
                <c:pt idx="18609">
                  <c:v>562.20000000000005</c:v>
                </c:pt>
                <c:pt idx="18610">
                  <c:v>562.22</c:v>
                </c:pt>
                <c:pt idx="18611">
                  <c:v>562.24</c:v>
                </c:pt>
                <c:pt idx="18612">
                  <c:v>562.26</c:v>
                </c:pt>
                <c:pt idx="18613">
                  <c:v>562.28</c:v>
                </c:pt>
                <c:pt idx="18614">
                  <c:v>562.29999999999995</c:v>
                </c:pt>
                <c:pt idx="18615">
                  <c:v>562.32000000000005</c:v>
                </c:pt>
                <c:pt idx="18616">
                  <c:v>562.34</c:v>
                </c:pt>
                <c:pt idx="18617">
                  <c:v>562.36</c:v>
                </c:pt>
                <c:pt idx="18618">
                  <c:v>562.38</c:v>
                </c:pt>
                <c:pt idx="18619">
                  <c:v>562.4</c:v>
                </c:pt>
                <c:pt idx="18620">
                  <c:v>562.41999999999996</c:v>
                </c:pt>
                <c:pt idx="18621">
                  <c:v>562.44000000000005</c:v>
                </c:pt>
                <c:pt idx="18622">
                  <c:v>562.46</c:v>
                </c:pt>
                <c:pt idx="18623">
                  <c:v>562.48</c:v>
                </c:pt>
                <c:pt idx="18624">
                  <c:v>562.5</c:v>
                </c:pt>
                <c:pt idx="18625">
                  <c:v>562.52</c:v>
                </c:pt>
                <c:pt idx="18626">
                  <c:v>562.54</c:v>
                </c:pt>
                <c:pt idx="18627">
                  <c:v>562.55999999999995</c:v>
                </c:pt>
                <c:pt idx="18628">
                  <c:v>562.58000000000004</c:v>
                </c:pt>
                <c:pt idx="18629">
                  <c:v>562.6</c:v>
                </c:pt>
                <c:pt idx="18630">
                  <c:v>562.62</c:v>
                </c:pt>
                <c:pt idx="18631">
                  <c:v>562.64</c:v>
                </c:pt>
                <c:pt idx="18632">
                  <c:v>562.66</c:v>
                </c:pt>
                <c:pt idx="18633">
                  <c:v>562.67999999999995</c:v>
                </c:pt>
                <c:pt idx="18634">
                  <c:v>562.70000000000005</c:v>
                </c:pt>
                <c:pt idx="18635">
                  <c:v>562.72</c:v>
                </c:pt>
                <c:pt idx="18636">
                  <c:v>562.74</c:v>
                </c:pt>
                <c:pt idx="18637">
                  <c:v>562.76</c:v>
                </c:pt>
                <c:pt idx="18638">
                  <c:v>562.78</c:v>
                </c:pt>
                <c:pt idx="18639">
                  <c:v>562.79999999999995</c:v>
                </c:pt>
                <c:pt idx="18640">
                  <c:v>562.82000000000005</c:v>
                </c:pt>
                <c:pt idx="18641">
                  <c:v>562.84</c:v>
                </c:pt>
                <c:pt idx="18642">
                  <c:v>562.86</c:v>
                </c:pt>
                <c:pt idx="18643">
                  <c:v>562.88</c:v>
                </c:pt>
                <c:pt idx="18644">
                  <c:v>562.9</c:v>
                </c:pt>
                <c:pt idx="18645">
                  <c:v>562.91999999999996</c:v>
                </c:pt>
                <c:pt idx="18646">
                  <c:v>562.94000000000005</c:v>
                </c:pt>
                <c:pt idx="18647">
                  <c:v>562.96</c:v>
                </c:pt>
                <c:pt idx="18648">
                  <c:v>562.98</c:v>
                </c:pt>
                <c:pt idx="18649">
                  <c:v>563</c:v>
                </c:pt>
                <c:pt idx="18650">
                  <c:v>563.02</c:v>
                </c:pt>
                <c:pt idx="18651">
                  <c:v>563.04</c:v>
                </c:pt>
                <c:pt idx="18652">
                  <c:v>563.05999999999995</c:v>
                </c:pt>
                <c:pt idx="18653">
                  <c:v>563.08000000000004</c:v>
                </c:pt>
                <c:pt idx="18654">
                  <c:v>563.1</c:v>
                </c:pt>
                <c:pt idx="18655">
                  <c:v>563.12</c:v>
                </c:pt>
                <c:pt idx="18656">
                  <c:v>563.14</c:v>
                </c:pt>
                <c:pt idx="18657">
                  <c:v>563.16</c:v>
                </c:pt>
                <c:pt idx="18658">
                  <c:v>563.17999999999995</c:v>
                </c:pt>
                <c:pt idx="18659">
                  <c:v>563.20000000000005</c:v>
                </c:pt>
                <c:pt idx="18660">
                  <c:v>563.22</c:v>
                </c:pt>
                <c:pt idx="18661">
                  <c:v>563.24</c:v>
                </c:pt>
                <c:pt idx="18662">
                  <c:v>563.26</c:v>
                </c:pt>
                <c:pt idx="18663">
                  <c:v>563.28</c:v>
                </c:pt>
                <c:pt idx="18664">
                  <c:v>563.29999999999995</c:v>
                </c:pt>
                <c:pt idx="18665">
                  <c:v>563.32000000000005</c:v>
                </c:pt>
                <c:pt idx="18666">
                  <c:v>563.34</c:v>
                </c:pt>
                <c:pt idx="18667">
                  <c:v>563.36</c:v>
                </c:pt>
                <c:pt idx="18668">
                  <c:v>563.38</c:v>
                </c:pt>
                <c:pt idx="18669">
                  <c:v>563.4</c:v>
                </c:pt>
                <c:pt idx="18670">
                  <c:v>563.41999999999996</c:v>
                </c:pt>
                <c:pt idx="18671">
                  <c:v>563.44000000000005</c:v>
                </c:pt>
                <c:pt idx="18672">
                  <c:v>563.46</c:v>
                </c:pt>
                <c:pt idx="18673">
                  <c:v>563.48</c:v>
                </c:pt>
                <c:pt idx="18674">
                  <c:v>563.5</c:v>
                </c:pt>
                <c:pt idx="18675">
                  <c:v>563.52</c:v>
                </c:pt>
                <c:pt idx="18676">
                  <c:v>563.54</c:v>
                </c:pt>
                <c:pt idx="18677">
                  <c:v>563.55999999999995</c:v>
                </c:pt>
                <c:pt idx="18678">
                  <c:v>563.58000000000004</c:v>
                </c:pt>
                <c:pt idx="18679">
                  <c:v>563.6</c:v>
                </c:pt>
                <c:pt idx="18680">
                  <c:v>563.62</c:v>
                </c:pt>
                <c:pt idx="18681">
                  <c:v>563.64</c:v>
                </c:pt>
                <c:pt idx="18682">
                  <c:v>563.66</c:v>
                </c:pt>
                <c:pt idx="18683">
                  <c:v>563.67999999999995</c:v>
                </c:pt>
                <c:pt idx="18684">
                  <c:v>563.70000000000005</c:v>
                </c:pt>
                <c:pt idx="18685">
                  <c:v>563.72</c:v>
                </c:pt>
                <c:pt idx="18686">
                  <c:v>563.74</c:v>
                </c:pt>
                <c:pt idx="18687">
                  <c:v>563.76</c:v>
                </c:pt>
                <c:pt idx="18688">
                  <c:v>563.78</c:v>
                </c:pt>
                <c:pt idx="18689">
                  <c:v>563.79999999999995</c:v>
                </c:pt>
                <c:pt idx="18690">
                  <c:v>563.82000000000005</c:v>
                </c:pt>
                <c:pt idx="18691">
                  <c:v>563.84</c:v>
                </c:pt>
                <c:pt idx="18692">
                  <c:v>563.86</c:v>
                </c:pt>
                <c:pt idx="18693">
                  <c:v>563.88</c:v>
                </c:pt>
                <c:pt idx="18694">
                  <c:v>563.9</c:v>
                </c:pt>
                <c:pt idx="18695">
                  <c:v>563.91999999999996</c:v>
                </c:pt>
                <c:pt idx="18696">
                  <c:v>563.94000000000005</c:v>
                </c:pt>
                <c:pt idx="18697">
                  <c:v>563.96</c:v>
                </c:pt>
                <c:pt idx="18698">
                  <c:v>563.98</c:v>
                </c:pt>
                <c:pt idx="18699">
                  <c:v>564</c:v>
                </c:pt>
                <c:pt idx="18700">
                  <c:v>564.02</c:v>
                </c:pt>
                <c:pt idx="18701">
                  <c:v>564.04</c:v>
                </c:pt>
                <c:pt idx="18702">
                  <c:v>564.05999999999995</c:v>
                </c:pt>
                <c:pt idx="18703">
                  <c:v>564.08000000000004</c:v>
                </c:pt>
                <c:pt idx="18704">
                  <c:v>564.1</c:v>
                </c:pt>
                <c:pt idx="18705">
                  <c:v>564.12</c:v>
                </c:pt>
                <c:pt idx="18706">
                  <c:v>564.14</c:v>
                </c:pt>
                <c:pt idx="18707">
                  <c:v>564.16</c:v>
                </c:pt>
                <c:pt idx="18708">
                  <c:v>564.17999999999995</c:v>
                </c:pt>
                <c:pt idx="18709">
                  <c:v>564.20000000000005</c:v>
                </c:pt>
                <c:pt idx="18710">
                  <c:v>564.22</c:v>
                </c:pt>
                <c:pt idx="18711">
                  <c:v>564.24</c:v>
                </c:pt>
                <c:pt idx="18712">
                  <c:v>564.26</c:v>
                </c:pt>
                <c:pt idx="18713">
                  <c:v>564.28</c:v>
                </c:pt>
                <c:pt idx="18714">
                  <c:v>564.29999999999995</c:v>
                </c:pt>
                <c:pt idx="18715">
                  <c:v>564.32000000000005</c:v>
                </c:pt>
                <c:pt idx="18716">
                  <c:v>564.34</c:v>
                </c:pt>
                <c:pt idx="18717">
                  <c:v>564.36</c:v>
                </c:pt>
                <c:pt idx="18718">
                  <c:v>564.38</c:v>
                </c:pt>
                <c:pt idx="18719">
                  <c:v>564.4</c:v>
                </c:pt>
                <c:pt idx="18720">
                  <c:v>564.41999999999996</c:v>
                </c:pt>
                <c:pt idx="18721">
                  <c:v>564.44000000000005</c:v>
                </c:pt>
                <c:pt idx="18722">
                  <c:v>564.46</c:v>
                </c:pt>
                <c:pt idx="18723">
                  <c:v>564.48</c:v>
                </c:pt>
                <c:pt idx="18724">
                  <c:v>564.5</c:v>
                </c:pt>
                <c:pt idx="18725">
                  <c:v>564.52</c:v>
                </c:pt>
                <c:pt idx="18726">
                  <c:v>564.54</c:v>
                </c:pt>
                <c:pt idx="18727">
                  <c:v>564.55999999999995</c:v>
                </c:pt>
                <c:pt idx="18728">
                  <c:v>564.58000000000004</c:v>
                </c:pt>
                <c:pt idx="18729">
                  <c:v>564.6</c:v>
                </c:pt>
                <c:pt idx="18730">
                  <c:v>564.62</c:v>
                </c:pt>
                <c:pt idx="18731">
                  <c:v>564.64</c:v>
                </c:pt>
                <c:pt idx="18732">
                  <c:v>564.66</c:v>
                </c:pt>
                <c:pt idx="18733">
                  <c:v>564.67999999999995</c:v>
                </c:pt>
                <c:pt idx="18734">
                  <c:v>564.70000000000005</c:v>
                </c:pt>
                <c:pt idx="18735">
                  <c:v>564.72</c:v>
                </c:pt>
                <c:pt idx="18736">
                  <c:v>564.74</c:v>
                </c:pt>
                <c:pt idx="18737">
                  <c:v>564.76</c:v>
                </c:pt>
                <c:pt idx="18738">
                  <c:v>564.78</c:v>
                </c:pt>
                <c:pt idx="18739">
                  <c:v>564.79999999999995</c:v>
                </c:pt>
                <c:pt idx="18740">
                  <c:v>564.82000000000005</c:v>
                </c:pt>
                <c:pt idx="18741">
                  <c:v>564.84</c:v>
                </c:pt>
                <c:pt idx="18742">
                  <c:v>564.86</c:v>
                </c:pt>
                <c:pt idx="18743">
                  <c:v>564.88</c:v>
                </c:pt>
                <c:pt idx="18744">
                  <c:v>564.9</c:v>
                </c:pt>
                <c:pt idx="18745">
                  <c:v>564.91999999999996</c:v>
                </c:pt>
                <c:pt idx="18746">
                  <c:v>564.94000000000005</c:v>
                </c:pt>
                <c:pt idx="18747">
                  <c:v>564.96</c:v>
                </c:pt>
                <c:pt idx="18748">
                  <c:v>564.98</c:v>
                </c:pt>
                <c:pt idx="18749">
                  <c:v>565</c:v>
                </c:pt>
                <c:pt idx="18750">
                  <c:v>565.02</c:v>
                </c:pt>
                <c:pt idx="18751">
                  <c:v>565.04</c:v>
                </c:pt>
                <c:pt idx="18752">
                  <c:v>565.05999999999995</c:v>
                </c:pt>
                <c:pt idx="18753">
                  <c:v>565.08000000000004</c:v>
                </c:pt>
                <c:pt idx="18754">
                  <c:v>565.1</c:v>
                </c:pt>
                <c:pt idx="18755">
                  <c:v>565.12</c:v>
                </c:pt>
                <c:pt idx="18756">
                  <c:v>565.14</c:v>
                </c:pt>
                <c:pt idx="18757">
                  <c:v>565.16</c:v>
                </c:pt>
                <c:pt idx="18758">
                  <c:v>565.17999999999995</c:v>
                </c:pt>
                <c:pt idx="18759">
                  <c:v>565.20000000000005</c:v>
                </c:pt>
                <c:pt idx="18760">
                  <c:v>565.22</c:v>
                </c:pt>
                <c:pt idx="18761">
                  <c:v>565.24</c:v>
                </c:pt>
                <c:pt idx="18762">
                  <c:v>565.26</c:v>
                </c:pt>
                <c:pt idx="18763">
                  <c:v>565.28</c:v>
                </c:pt>
                <c:pt idx="18764">
                  <c:v>565.29999999999995</c:v>
                </c:pt>
                <c:pt idx="18765">
                  <c:v>565.32000000000005</c:v>
                </c:pt>
                <c:pt idx="18766">
                  <c:v>565.34</c:v>
                </c:pt>
                <c:pt idx="18767">
                  <c:v>565.36</c:v>
                </c:pt>
                <c:pt idx="18768">
                  <c:v>565.38</c:v>
                </c:pt>
                <c:pt idx="18769">
                  <c:v>565.4</c:v>
                </c:pt>
                <c:pt idx="18770">
                  <c:v>565.41999999999996</c:v>
                </c:pt>
                <c:pt idx="18771">
                  <c:v>565.44000000000005</c:v>
                </c:pt>
                <c:pt idx="18772">
                  <c:v>565.46</c:v>
                </c:pt>
                <c:pt idx="18773">
                  <c:v>565.48</c:v>
                </c:pt>
                <c:pt idx="18774">
                  <c:v>565.5</c:v>
                </c:pt>
                <c:pt idx="18775">
                  <c:v>565.52</c:v>
                </c:pt>
                <c:pt idx="18776">
                  <c:v>565.54</c:v>
                </c:pt>
                <c:pt idx="18777">
                  <c:v>565.55999999999995</c:v>
                </c:pt>
                <c:pt idx="18778">
                  <c:v>565.58000000000004</c:v>
                </c:pt>
                <c:pt idx="18779">
                  <c:v>565.6</c:v>
                </c:pt>
                <c:pt idx="18780">
                  <c:v>565.62</c:v>
                </c:pt>
                <c:pt idx="18781">
                  <c:v>565.64</c:v>
                </c:pt>
                <c:pt idx="18782">
                  <c:v>565.66</c:v>
                </c:pt>
                <c:pt idx="18783">
                  <c:v>565.67999999999995</c:v>
                </c:pt>
                <c:pt idx="18784">
                  <c:v>565.70000000000005</c:v>
                </c:pt>
                <c:pt idx="18785">
                  <c:v>565.72</c:v>
                </c:pt>
                <c:pt idx="18786">
                  <c:v>565.74</c:v>
                </c:pt>
                <c:pt idx="18787">
                  <c:v>565.76</c:v>
                </c:pt>
                <c:pt idx="18788">
                  <c:v>565.78</c:v>
                </c:pt>
                <c:pt idx="18789">
                  <c:v>565.79999999999995</c:v>
                </c:pt>
                <c:pt idx="18790">
                  <c:v>565.82000000000005</c:v>
                </c:pt>
                <c:pt idx="18791">
                  <c:v>565.84</c:v>
                </c:pt>
                <c:pt idx="18792">
                  <c:v>565.86</c:v>
                </c:pt>
                <c:pt idx="18793">
                  <c:v>565.88</c:v>
                </c:pt>
                <c:pt idx="18794">
                  <c:v>565.9</c:v>
                </c:pt>
                <c:pt idx="18795">
                  <c:v>565.91999999999996</c:v>
                </c:pt>
                <c:pt idx="18796">
                  <c:v>565.94000000000005</c:v>
                </c:pt>
                <c:pt idx="18797">
                  <c:v>565.96</c:v>
                </c:pt>
                <c:pt idx="18798">
                  <c:v>565.98</c:v>
                </c:pt>
                <c:pt idx="18799">
                  <c:v>566</c:v>
                </c:pt>
                <c:pt idx="18800">
                  <c:v>566.02</c:v>
                </c:pt>
                <c:pt idx="18801">
                  <c:v>566.04</c:v>
                </c:pt>
                <c:pt idx="18802">
                  <c:v>566.05999999999995</c:v>
                </c:pt>
                <c:pt idx="18803">
                  <c:v>566.08000000000004</c:v>
                </c:pt>
                <c:pt idx="18804">
                  <c:v>566.1</c:v>
                </c:pt>
                <c:pt idx="18805">
                  <c:v>566.12</c:v>
                </c:pt>
                <c:pt idx="18806">
                  <c:v>566.14</c:v>
                </c:pt>
                <c:pt idx="18807">
                  <c:v>566.16</c:v>
                </c:pt>
                <c:pt idx="18808">
                  <c:v>566.17999999999995</c:v>
                </c:pt>
                <c:pt idx="18809">
                  <c:v>566.20000000000005</c:v>
                </c:pt>
                <c:pt idx="18810">
                  <c:v>566.22</c:v>
                </c:pt>
                <c:pt idx="18811">
                  <c:v>566.24</c:v>
                </c:pt>
                <c:pt idx="18812">
                  <c:v>566.26</c:v>
                </c:pt>
                <c:pt idx="18813">
                  <c:v>566.28</c:v>
                </c:pt>
                <c:pt idx="18814">
                  <c:v>566.29999999999995</c:v>
                </c:pt>
                <c:pt idx="18815">
                  <c:v>566.32000000000005</c:v>
                </c:pt>
                <c:pt idx="18816">
                  <c:v>566.34</c:v>
                </c:pt>
                <c:pt idx="18817">
                  <c:v>566.36</c:v>
                </c:pt>
                <c:pt idx="18818">
                  <c:v>566.38</c:v>
                </c:pt>
                <c:pt idx="18819">
                  <c:v>566.4</c:v>
                </c:pt>
                <c:pt idx="18820">
                  <c:v>566.41999999999996</c:v>
                </c:pt>
                <c:pt idx="18821">
                  <c:v>566.44000000000005</c:v>
                </c:pt>
                <c:pt idx="18822">
                  <c:v>566.46</c:v>
                </c:pt>
                <c:pt idx="18823">
                  <c:v>566.48</c:v>
                </c:pt>
                <c:pt idx="18824">
                  <c:v>566.5</c:v>
                </c:pt>
                <c:pt idx="18825">
                  <c:v>566.52</c:v>
                </c:pt>
                <c:pt idx="18826">
                  <c:v>566.54</c:v>
                </c:pt>
                <c:pt idx="18827">
                  <c:v>566.55999999999995</c:v>
                </c:pt>
                <c:pt idx="18828">
                  <c:v>566.58000000000004</c:v>
                </c:pt>
                <c:pt idx="18829">
                  <c:v>566.6</c:v>
                </c:pt>
                <c:pt idx="18830">
                  <c:v>566.62</c:v>
                </c:pt>
                <c:pt idx="18831">
                  <c:v>566.64</c:v>
                </c:pt>
                <c:pt idx="18832">
                  <c:v>566.66</c:v>
                </c:pt>
                <c:pt idx="18833">
                  <c:v>566.67999999999995</c:v>
                </c:pt>
                <c:pt idx="18834">
                  <c:v>566.70000000000005</c:v>
                </c:pt>
                <c:pt idx="18835">
                  <c:v>566.72</c:v>
                </c:pt>
                <c:pt idx="18836">
                  <c:v>566.74</c:v>
                </c:pt>
                <c:pt idx="18837">
                  <c:v>566.76</c:v>
                </c:pt>
                <c:pt idx="18838">
                  <c:v>566.78</c:v>
                </c:pt>
                <c:pt idx="18839">
                  <c:v>566.79999999999995</c:v>
                </c:pt>
                <c:pt idx="18840">
                  <c:v>566.82000000000005</c:v>
                </c:pt>
                <c:pt idx="18841">
                  <c:v>566.84</c:v>
                </c:pt>
                <c:pt idx="18842">
                  <c:v>566.86</c:v>
                </c:pt>
                <c:pt idx="18843">
                  <c:v>566.88</c:v>
                </c:pt>
                <c:pt idx="18844">
                  <c:v>566.9</c:v>
                </c:pt>
                <c:pt idx="18845">
                  <c:v>566.91999999999996</c:v>
                </c:pt>
                <c:pt idx="18846">
                  <c:v>566.94000000000005</c:v>
                </c:pt>
                <c:pt idx="18847">
                  <c:v>566.96</c:v>
                </c:pt>
                <c:pt idx="18848">
                  <c:v>566.98</c:v>
                </c:pt>
                <c:pt idx="18849">
                  <c:v>567</c:v>
                </c:pt>
                <c:pt idx="18850">
                  <c:v>567.02</c:v>
                </c:pt>
                <c:pt idx="18851">
                  <c:v>567.04</c:v>
                </c:pt>
                <c:pt idx="18852">
                  <c:v>567.05999999999995</c:v>
                </c:pt>
                <c:pt idx="18853">
                  <c:v>567.08000000000004</c:v>
                </c:pt>
                <c:pt idx="18854">
                  <c:v>567.1</c:v>
                </c:pt>
                <c:pt idx="18855">
                  <c:v>567.12</c:v>
                </c:pt>
                <c:pt idx="18856">
                  <c:v>567.14</c:v>
                </c:pt>
                <c:pt idx="18857">
                  <c:v>567.16</c:v>
                </c:pt>
                <c:pt idx="18858">
                  <c:v>567.17999999999995</c:v>
                </c:pt>
                <c:pt idx="18859">
                  <c:v>567.20000000000005</c:v>
                </c:pt>
                <c:pt idx="18860">
                  <c:v>567.22</c:v>
                </c:pt>
                <c:pt idx="18861">
                  <c:v>567.24</c:v>
                </c:pt>
                <c:pt idx="18862">
                  <c:v>567.26</c:v>
                </c:pt>
                <c:pt idx="18863">
                  <c:v>567.28</c:v>
                </c:pt>
                <c:pt idx="18864">
                  <c:v>567.29999999999995</c:v>
                </c:pt>
                <c:pt idx="18865">
                  <c:v>567.32000000000005</c:v>
                </c:pt>
                <c:pt idx="18866">
                  <c:v>567.34</c:v>
                </c:pt>
                <c:pt idx="18867">
                  <c:v>567.36</c:v>
                </c:pt>
                <c:pt idx="18868">
                  <c:v>567.38</c:v>
                </c:pt>
                <c:pt idx="18869">
                  <c:v>567.4</c:v>
                </c:pt>
                <c:pt idx="18870">
                  <c:v>567.41999999999996</c:v>
                </c:pt>
                <c:pt idx="18871">
                  <c:v>567.44000000000005</c:v>
                </c:pt>
                <c:pt idx="18872">
                  <c:v>567.46</c:v>
                </c:pt>
                <c:pt idx="18873">
                  <c:v>567.48</c:v>
                </c:pt>
                <c:pt idx="18874">
                  <c:v>567.5</c:v>
                </c:pt>
                <c:pt idx="18875">
                  <c:v>567.52</c:v>
                </c:pt>
                <c:pt idx="18876">
                  <c:v>567.54</c:v>
                </c:pt>
                <c:pt idx="18877">
                  <c:v>567.55999999999995</c:v>
                </c:pt>
                <c:pt idx="18878">
                  <c:v>567.58000000000004</c:v>
                </c:pt>
                <c:pt idx="18879">
                  <c:v>567.6</c:v>
                </c:pt>
                <c:pt idx="18880">
                  <c:v>567.62</c:v>
                </c:pt>
                <c:pt idx="18881">
                  <c:v>567.64</c:v>
                </c:pt>
                <c:pt idx="18882">
                  <c:v>567.66</c:v>
                </c:pt>
                <c:pt idx="18883">
                  <c:v>567.67999999999995</c:v>
                </c:pt>
                <c:pt idx="18884">
                  <c:v>567.70000000000005</c:v>
                </c:pt>
                <c:pt idx="18885">
                  <c:v>567.72</c:v>
                </c:pt>
                <c:pt idx="18886">
                  <c:v>567.74</c:v>
                </c:pt>
                <c:pt idx="18887">
                  <c:v>567.76</c:v>
                </c:pt>
                <c:pt idx="18888">
                  <c:v>567.78</c:v>
                </c:pt>
                <c:pt idx="18889">
                  <c:v>567.79999999999995</c:v>
                </c:pt>
                <c:pt idx="18890">
                  <c:v>567.82000000000005</c:v>
                </c:pt>
                <c:pt idx="18891">
                  <c:v>567.84</c:v>
                </c:pt>
                <c:pt idx="18892">
                  <c:v>567.86</c:v>
                </c:pt>
                <c:pt idx="18893">
                  <c:v>567.88</c:v>
                </c:pt>
                <c:pt idx="18894">
                  <c:v>567.9</c:v>
                </c:pt>
                <c:pt idx="18895">
                  <c:v>567.91999999999996</c:v>
                </c:pt>
                <c:pt idx="18896">
                  <c:v>567.94000000000005</c:v>
                </c:pt>
                <c:pt idx="18897">
                  <c:v>567.96</c:v>
                </c:pt>
                <c:pt idx="18898">
                  <c:v>567.98</c:v>
                </c:pt>
                <c:pt idx="18899">
                  <c:v>568</c:v>
                </c:pt>
                <c:pt idx="18900">
                  <c:v>568.02</c:v>
                </c:pt>
                <c:pt idx="18901">
                  <c:v>568.04</c:v>
                </c:pt>
                <c:pt idx="18902">
                  <c:v>568.05999999999995</c:v>
                </c:pt>
                <c:pt idx="18903">
                  <c:v>568.08000000000004</c:v>
                </c:pt>
                <c:pt idx="18904">
                  <c:v>568.1</c:v>
                </c:pt>
                <c:pt idx="18905">
                  <c:v>568.12</c:v>
                </c:pt>
                <c:pt idx="18906">
                  <c:v>568.14</c:v>
                </c:pt>
                <c:pt idx="18907">
                  <c:v>568.16</c:v>
                </c:pt>
                <c:pt idx="18908">
                  <c:v>568.17999999999995</c:v>
                </c:pt>
                <c:pt idx="18909">
                  <c:v>568.20000000000005</c:v>
                </c:pt>
                <c:pt idx="18910">
                  <c:v>568.22</c:v>
                </c:pt>
                <c:pt idx="18911">
                  <c:v>568.24</c:v>
                </c:pt>
                <c:pt idx="18912">
                  <c:v>568.26</c:v>
                </c:pt>
                <c:pt idx="18913">
                  <c:v>568.28</c:v>
                </c:pt>
                <c:pt idx="18914">
                  <c:v>568.29999999999995</c:v>
                </c:pt>
                <c:pt idx="18915">
                  <c:v>568.32000000000005</c:v>
                </c:pt>
                <c:pt idx="18916">
                  <c:v>568.34</c:v>
                </c:pt>
                <c:pt idx="18917">
                  <c:v>568.36</c:v>
                </c:pt>
                <c:pt idx="18918">
                  <c:v>568.38</c:v>
                </c:pt>
                <c:pt idx="18919">
                  <c:v>568.4</c:v>
                </c:pt>
                <c:pt idx="18920">
                  <c:v>568.41999999999996</c:v>
                </c:pt>
                <c:pt idx="18921">
                  <c:v>568.44000000000005</c:v>
                </c:pt>
                <c:pt idx="18922">
                  <c:v>568.46</c:v>
                </c:pt>
                <c:pt idx="18923">
                  <c:v>568.48</c:v>
                </c:pt>
                <c:pt idx="18924">
                  <c:v>568.5</c:v>
                </c:pt>
                <c:pt idx="18925">
                  <c:v>568.52</c:v>
                </c:pt>
                <c:pt idx="18926">
                  <c:v>568.54</c:v>
                </c:pt>
                <c:pt idx="18927">
                  <c:v>568.55999999999995</c:v>
                </c:pt>
                <c:pt idx="18928">
                  <c:v>568.58000000000004</c:v>
                </c:pt>
                <c:pt idx="18929">
                  <c:v>568.6</c:v>
                </c:pt>
                <c:pt idx="18930">
                  <c:v>568.62</c:v>
                </c:pt>
                <c:pt idx="18931">
                  <c:v>568.64</c:v>
                </c:pt>
                <c:pt idx="18932">
                  <c:v>568.66</c:v>
                </c:pt>
                <c:pt idx="18933">
                  <c:v>568.67999999999995</c:v>
                </c:pt>
                <c:pt idx="18934">
                  <c:v>568.70000000000005</c:v>
                </c:pt>
                <c:pt idx="18935">
                  <c:v>568.72</c:v>
                </c:pt>
                <c:pt idx="18936">
                  <c:v>568.74</c:v>
                </c:pt>
                <c:pt idx="18937">
                  <c:v>568.76</c:v>
                </c:pt>
                <c:pt idx="18938">
                  <c:v>568.78</c:v>
                </c:pt>
                <c:pt idx="18939">
                  <c:v>568.79999999999995</c:v>
                </c:pt>
                <c:pt idx="18940">
                  <c:v>568.82000000000005</c:v>
                </c:pt>
                <c:pt idx="18941">
                  <c:v>568.84</c:v>
                </c:pt>
                <c:pt idx="18942">
                  <c:v>568.86</c:v>
                </c:pt>
                <c:pt idx="18943">
                  <c:v>568.88</c:v>
                </c:pt>
                <c:pt idx="18944">
                  <c:v>568.9</c:v>
                </c:pt>
                <c:pt idx="18945">
                  <c:v>568.91999999999996</c:v>
                </c:pt>
                <c:pt idx="18946">
                  <c:v>568.94000000000005</c:v>
                </c:pt>
                <c:pt idx="18947">
                  <c:v>568.96</c:v>
                </c:pt>
                <c:pt idx="18948">
                  <c:v>568.98</c:v>
                </c:pt>
                <c:pt idx="18949">
                  <c:v>569</c:v>
                </c:pt>
                <c:pt idx="18950">
                  <c:v>569.02</c:v>
                </c:pt>
                <c:pt idx="18951">
                  <c:v>569.04</c:v>
                </c:pt>
                <c:pt idx="18952">
                  <c:v>569.05999999999995</c:v>
                </c:pt>
                <c:pt idx="18953">
                  <c:v>569.08000000000004</c:v>
                </c:pt>
                <c:pt idx="18954">
                  <c:v>569.1</c:v>
                </c:pt>
                <c:pt idx="18955">
                  <c:v>569.12</c:v>
                </c:pt>
                <c:pt idx="18956">
                  <c:v>569.14</c:v>
                </c:pt>
                <c:pt idx="18957">
                  <c:v>569.16</c:v>
                </c:pt>
                <c:pt idx="18958">
                  <c:v>569.17999999999995</c:v>
                </c:pt>
                <c:pt idx="18959">
                  <c:v>569.20000000000005</c:v>
                </c:pt>
                <c:pt idx="18960">
                  <c:v>569.22</c:v>
                </c:pt>
                <c:pt idx="18961">
                  <c:v>569.24</c:v>
                </c:pt>
                <c:pt idx="18962">
                  <c:v>569.26</c:v>
                </c:pt>
                <c:pt idx="18963">
                  <c:v>569.28</c:v>
                </c:pt>
                <c:pt idx="18964">
                  <c:v>569.29999999999995</c:v>
                </c:pt>
                <c:pt idx="18965">
                  <c:v>569.32000000000005</c:v>
                </c:pt>
                <c:pt idx="18966">
                  <c:v>569.34</c:v>
                </c:pt>
                <c:pt idx="18967">
                  <c:v>569.36</c:v>
                </c:pt>
                <c:pt idx="18968">
                  <c:v>569.38</c:v>
                </c:pt>
                <c:pt idx="18969">
                  <c:v>569.4</c:v>
                </c:pt>
                <c:pt idx="18970">
                  <c:v>569.41999999999996</c:v>
                </c:pt>
                <c:pt idx="18971">
                  <c:v>569.44000000000005</c:v>
                </c:pt>
                <c:pt idx="18972">
                  <c:v>569.46</c:v>
                </c:pt>
                <c:pt idx="18973">
                  <c:v>569.48</c:v>
                </c:pt>
                <c:pt idx="18974">
                  <c:v>569.5</c:v>
                </c:pt>
                <c:pt idx="18975">
                  <c:v>569.52</c:v>
                </c:pt>
                <c:pt idx="18976">
                  <c:v>569.54</c:v>
                </c:pt>
                <c:pt idx="18977">
                  <c:v>569.55999999999995</c:v>
                </c:pt>
                <c:pt idx="18978">
                  <c:v>569.58000000000004</c:v>
                </c:pt>
                <c:pt idx="18979">
                  <c:v>569.6</c:v>
                </c:pt>
                <c:pt idx="18980">
                  <c:v>569.62</c:v>
                </c:pt>
                <c:pt idx="18981">
                  <c:v>569.64</c:v>
                </c:pt>
                <c:pt idx="18982">
                  <c:v>569.66</c:v>
                </c:pt>
                <c:pt idx="18983">
                  <c:v>569.67999999999995</c:v>
                </c:pt>
                <c:pt idx="18984">
                  <c:v>569.70000000000005</c:v>
                </c:pt>
                <c:pt idx="18985">
                  <c:v>569.72</c:v>
                </c:pt>
                <c:pt idx="18986">
                  <c:v>569.74</c:v>
                </c:pt>
                <c:pt idx="18987">
                  <c:v>569.76</c:v>
                </c:pt>
                <c:pt idx="18988">
                  <c:v>569.78</c:v>
                </c:pt>
                <c:pt idx="18989">
                  <c:v>569.79999999999995</c:v>
                </c:pt>
                <c:pt idx="18990">
                  <c:v>569.82000000000005</c:v>
                </c:pt>
                <c:pt idx="18991">
                  <c:v>569.84</c:v>
                </c:pt>
                <c:pt idx="18992">
                  <c:v>569.86</c:v>
                </c:pt>
                <c:pt idx="18993">
                  <c:v>569.88</c:v>
                </c:pt>
                <c:pt idx="18994">
                  <c:v>569.9</c:v>
                </c:pt>
                <c:pt idx="18995">
                  <c:v>569.91999999999996</c:v>
                </c:pt>
                <c:pt idx="18996">
                  <c:v>569.94000000000005</c:v>
                </c:pt>
                <c:pt idx="18997">
                  <c:v>569.96</c:v>
                </c:pt>
                <c:pt idx="18998">
                  <c:v>569.98</c:v>
                </c:pt>
                <c:pt idx="18999">
                  <c:v>570</c:v>
                </c:pt>
                <c:pt idx="19000">
                  <c:v>570.02</c:v>
                </c:pt>
                <c:pt idx="19001">
                  <c:v>570.04</c:v>
                </c:pt>
                <c:pt idx="19002">
                  <c:v>570.05999999999995</c:v>
                </c:pt>
                <c:pt idx="19003">
                  <c:v>570.08000000000004</c:v>
                </c:pt>
                <c:pt idx="19004">
                  <c:v>570.1</c:v>
                </c:pt>
                <c:pt idx="19005">
                  <c:v>570.12</c:v>
                </c:pt>
                <c:pt idx="19006">
                  <c:v>570.14</c:v>
                </c:pt>
                <c:pt idx="19007">
                  <c:v>570.16</c:v>
                </c:pt>
                <c:pt idx="19008">
                  <c:v>570.17999999999995</c:v>
                </c:pt>
                <c:pt idx="19009">
                  <c:v>570.20000000000005</c:v>
                </c:pt>
                <c:pt idx="19010">
                  <c:v>570.22</c:v>
                </c:pt>
                <c:pt idx="19011">
                  <c:v>570.24</c:v>
                </c:pt>
                <c:pt idx="19012">
                  <c:v>570.26</c:v>
                </c:pt>
                <c:pt idx="19013">
                  <c:v>570.28</c:v>
                </c:pt>
                <c:pt idx="19014">
                  <c:v>570.29999999999995</c:v>
                </c:pt>
                <c:pt idx="19015">
                  <c:v>570.32000000000005</c:v>
                </c:pt>
                <c:pt idx="19016">
                  <c:v>570.34</c:v>
                </c:pt>
                <c:pt idx="19017">
                  <c:v>570.36</c:v>
                </c:pt>
                <c:pt idx="19018">
                  <c:v>570.38</c:v>
                </c:pt>
                <c:pt idx="19019">
                  <c:v>570.4</c:v>
                </c:pt>
                <c:pt idx="19020">
                  <c:v>570.41999999999996</c:v>
                </c:pt>
                <c:pt idx="19021">
                  <c:v>570.44000000000005</c:v>
                </c:pt>
                <c:pt idx="19022">
                  <c:v>570.46</c:v>
                </c:pt>
                <c:pt idx="19023">
                  <c:v>570.48</c:v>
                </c:pt>
                <c:pt idx="19024">
                  <c:v>570.5</c:v>
                </c:pt>
                <c:pt idx="19025">
                  <c:v>570.52</c:v>
                </c:pt>
                <c:pt idx="19026">
                  <c:v>570.54</c:v>
                </c:pt>
                <c:pt idx="19027">
                  <c:v>570.55999999999995</c:v>
                </c:pt>
                <c:pt idx="19028">
                  <c:v>570.58000000000004</c:v>
                </c:pt>
                <c:pt idx="19029">
                  <c:v>570.6</c:v>
                </c:pt>
                <c:pt idx="19030">
                  <c:v>570.62</c:v>
                </c:pt>
                <c:pt idx="19031">
                  <c:v>570.64</c:v>
                </c:pt>
                <c:pt idx="19032">
                  <c:v>570.66</c:v>
                </c:pt>
                <c:pt idx="19033">
                  <c:v>570.67999999999995</c:v>
                </c:pt>
                <c:pt idx="19034">
                  <c:v>570.70000000000005</c:v>
                </c:pt>
                <c:pt idx="19035">
                  <c:v>570.72</c:v>
                </c:pt>
                <c:pt idx="19036">
                  <c:v>570.74</c:v>
                </c:pt>
                <c:pt idx="19037">
                  <c:v>570.76</c:v>
                </c:pt>
                <c:pt idx="19038">
                  <c:v>570.78</c:v>
                </c:pt>
                <c:pt idx="19039">
                  <c:v>570.79999999999995</c:v>
                </c:pt>
                <c:pt idx="19040">
                  <c:v>570.82000000000005</c:v>
                </c:pt>
                <c:pt idx="19041">
                  <c:v>570.84</c:v>
                </c:pt>
                <c:pt idx="19042">
                  <c:v>570.86</c:v>
                </c:pt>
                <c:pt idx="19043">
                  <c:v>570.88</c:v>
                </c:pt>
                <c:pt idx="19044">
                  <c:v>570.9</c:v>
                </c:pt>
                <c:pt idx="19045">
                  <c:v>570.91999999999996</c:v>
                </c:pt>
                <c:pt idx="19046">
                  <c:v>570.94000000000005</c:v>
                </c:pt>
                <c:pt idx="19047">
                  <c:v>570.96</c:v>
                </c:pt>
                <c:pt idx="19048">
                  <c:v>570.98</c:v>
                </c:pt>
                <c:pt idx="19049">
                  <c:v>571</c:v>
                </c:pt>
                <c:pt idx="19050">
                  <c:v>571.02</c:v>
                </c:pt>
                <c:pt idx="19051">
                  <c:v>571.04</c:v>
                </c:pt>
                <c:pt idx="19052">
                  <c:v>571.05999999999995</c:v>
                </c:pt>
                <c:pt idx="19053">
                  <c:v>571.08000000000004</c:v>
                </c:pt>
                <c:pt idx="19054">
                  <c:v>571.1</c:v>
                </c:pt>
                <c:pt idx="19055">
                  <c:v>571.12</c:v>
                </c:pt>
                <c:pt idx="19056">
                  <c:v>571.14</c:v>
                </c:pt>
                <c:pt idx="19057">
                  <c:v>571.16</c:v>
                </c:pt>
                <c:pt idx="19058">
                  <c:v>571.17999999999995</c:v>
                </c:pt>
                <c:pt idx="19059">
                  <c:v>571.20000000000005</c:v>
                </c:pt>
                <c:pt idx="19060">
                  <c:v>571.22</c:v>
                </c:pt>
                <c:pt idx="19061">
                  <c:v>571.24</c:v>
                </c:pt>
                <c:pt idx="19062">
                  <c:v>571.26</c:v>
                </c:pt>
                <c:pt idx="19063">
                  <c:v>571.28</c:v>
                </c:pt>
                <c:pt idx="19064">
                  <c:v>571.29999999999995</c:v>
                </c:pt>
                <c:pt idx="19065">
                  <c:v>571.32000000000005</c:v>
                </c:pt>
                <c:pt idx="19066">
                  <c:v>571.34</c:v>
                </c:pt>
                <c:pt idx="19067">
                  <c:v>571.36</c:v>
                </c:pt>
                <c:pt idx="19068">
                  <c:v>571.38</c:v>
                </c:pt>
                <c:pt idx="19069">
                  <c:v>571.4</c:v>
                </c:pt>
                <c:pt idx="19070">
                  <c:v>571.41999999999996</c:v>
                </c:pt>
                <c:pt idx="19071">
                  <c:v>571.44000000000005</c:v>
                </c:pt>
                <c:pt idx="19072">
                  <c:v>571.46</c:v>
                </c:pt>
                <c:pt idx="19073">
                  <c:v>571.48</c:v>
                </c:pt>
                <c:pt idx="19074">
                  <c:v>571.5</c:v>
                </c:pt>
                <c:pt idx="19075">
                  <c:v>571.52</c:v>
                </c:pt>
                <c:pt idx="19076">
                  <c:v>571.54</c:v>
                </c:pt>
                <c:pt idx="19077">
                  <c:v>571.55999999999995</c:v>
                </c:pt>
                <c:pt idx="19078">
                  <c:v>571.58000000000004</c:v>
                </c:pt>
                <c:pt idx="19079">
                  <c:v>571.6</c:v>
                </c:pt>
                <c:pt idx="19080">
                  <c:v>571.62</c:v>
                </c:pt>
                <c:pt idx="19081">
                  <c:v>571.64</c:v>
                </c:pt>
                <c:pt idx="19082">
                  <c:v>571.66</c:v>
                </c:pt>
                <c:pt idx="19083">
                  <c:v>571.67999999999995</c:v>
                </c:pt>
                <c:pt idx="19084">
                  <c:v>571.70000000000005</c:v>
                </c:pt>
                <c:pt idx="19085">
                  <c:v>571.72</c:v>
                </c:pt>
                <c:pt idx="19086">
                  <c:v>571.74</c:v>
                </c:pt>
                <c:pt idx="19087">
                  <c:v>571.76</c:v>
                </c:pt>
                <c:pt idx="19088">
                  <c:v>571.78</c:v>
                </c:pt>
                <c:pt idx="19089">
                  <c:v>571.79999999999995</c:v>
                </c:pt>
                <c:pt idx="19090">
                  <c:v>571.82000000000005</c:v>
                </c:pt>
                <c:pt idx="19091">
                  <c:v>571.84</c:v>
                </c:pt>
                <c:pt idx="19092">
                  <c:v>571.86</c:v>
                </c:pt>
                <c:pt idx="19093">
                  <c:v>571.88</c:v>
                </c:pt>
                <c:pt idx="19094">
                  <c:v>571.9</c:v>
                </c:pt>
                <c:pt idx="19095">
                  <c:v>571.91999999999996</c:v>
                </c:pt>
                <c:pt idx="19096">
                  <c:v>571.94000000000005</c:v>
                </c:pt>
                <c:pt idx="19097">
                  <c:v>571.96</c:v>
                </c:pt>
                <c:pt idx="19098">
                  <c:v>571.98</c:v>
                </c:pt>
                <c:pt idx="19099">
                  <c:v>572</c:v>
                </c:pt>
                <c:pt idx="19100">
                  <c:v>572.02</c:v>
                </c:pt>
                <c:pt idx="19101">
                  <c:v>572.04</c:v>
                </c:pt>
                <c:pt idx="19102">
                  <c:v>572.05999999999995</c:v>
                </c:pt>
                <c:pt idx="19103">
                  <c:v>572.08000000000004</c:v>
                </c:pt>
                <c:pt idx="19104">
                  <c:v>572.1</c:v>
                </c:pt>
                <c:pt idx="19105">
                  <c:v>572.12</c:v>
                </c:pt>
                <c:pt idx="19106">
                  <c:v>572.14</c:v>
                </c:pt>
                <c:pt idx="19107">
                  <c:v>572.16</c:v>
                </c:pt>
                <c:pt idx="19108">
                  <c:v>572.17999999999995</c:v>
                </c:pt>
                <c:pt idx="19109">
                  <c:v>572.20000000000005</c:v>
                </c:pt>
                <c:pt idx="19110">
                  <c:v>572.22</c:v>
                </c:pt>
                <c:pt idx="19111">
                  <c:v>572.24</c:v>
                </c:pt>
                <c:pt idx="19112">
                  <c:v>572.26</c:v>
                </c:pt>
                <c:pt idx="19113">
                  <c:v>572.28</c:v>
                </c:pt>
                <c:pt idx="19114">
                  <c:v>572.29999999999995</c:v>
                </c:pt>
                <c:pt idx="19115">
                  <c:v>572.32000000000005</c:v>
                </c:pt>
                <c:pt idx="19116">
                  <c:v>572.34</c:v>
                </c:pt>
                <c:pt idx="19117">
                  <c:v>572.36</c:v>
                </c:pt>
                <c:pt idx="19118">
                  <c:v>572.38</c:v>
                </c:pt>
                <c:pt idx="19119">
                  <c:v>572.4</c:v>
                </c:pt>
                <c:pt idx="19120">
                  <c:v>572.41999999999996</c:v>
                </c:pt>
                <c:pt idx="19121">
                  <c:v>572.44000000000005</c:v>
                </c:pt>
                <c:pt idx="19122">
                  <c:v>572.46</c:v>
                </c:pt>
                <c:pt idx="19123">
                  <c:v>572.48</c:v>
                </c:pt>
                <c:pt idx="19124">
                  <c:v>572.5</c:v>
                </c:pt>
                <c:pt idx="19125">
                  <c:v>572.52</c:v>
                </c:pt>
                <c:pt idx="19126">
                  <c:v>572.54</c:v>
                </c:pt>
                <c:pt idx="19127">
                  <c:v>572.55999999999995</c:v>
                </c:pt>
                <c:pt idx="19128">
                  <c:v>572.58000000000004</c:v>
                </c:pt>
                <c:pt idx="19129">
                  <c:v>572.6</c:v>
                </c:pt>
                <c:pt idx="19130">
                  <c:v>572.62</c:v>
                </c:pt>
                <c:pt idx="19131">
                  <c:v>572.64</c:v>
                </c:pt>
                <c:pt idx="19132">
                  <c:v>572.66</c:v>
                </c:pt>
                <c:pt idx="19133">
                  <c:v>572.67999999999995</c:v>
                </c:pt>
                <c:pt idx="19134">
                  <c:v>572.70000000000005</c:v>
                </c:pt>
                <c:pt idx="19135">
                  <c:v>572.72</c:v>
                </c:pt>
                <c:pt idx="19136">
                  <c:v>572.74</c:v>
                </c:pt>
                <c:pt idx="19137">
                  <c:v>572.76</c:v>
                </c:pt>
                <c:pt idx="19138">
                  <c:v>572.78</c:v>
                </c:pt>
                <c:pt idx="19139">
                  <c:v>572.79999999999995</c:v>
                </c:pt>
                <c:pt idx="19140">
                  <c:v>572.82000000000005</c:v>
                </c:pt>
                <c:pt idx="19141">
                  <c:v>572.84</c:v>
                </c:pt>
                <c:pt idx="19142">
                  <c:v>572.86</c:v>
                </c:pt>
                <c:pt idx="19143">
                  <c:v>572.88</c:v>
                </c:pt>
                <c:pt idx="19144">
                  <c:v>572.9</c:v>
                </c:pt>
                <c:pt idx="19145">
                  <c:v>572.91999999999996</c:v>
                </c:pt>
                <c:pt idx="19146">
                  <c:v>572.94000000000005</c:v>
                </c:pt>
                <c:pt idx="19147">
                  <c:v>572.96</c:v>
                </c:pt>
                <c:pt idx="19148">
                  <c:v>572.98</c:v>
                </c:pt>
                <c:pt idx="19149">
                  <c:v>573</c:v>
                </c:pt>
                <c:pt idx="19150">
                  <c:v>573.02</c:v>
                </c:pt>
                <c:pt idx="19151">
                  <c:v>573.04</c:v>
                </c:pt>
                <c:pt idx="19152">
                  <c:v>573.05999999999995</c:v>
                </c:pt>
                <c:pt idx="19153">
                  <c:v>573.08000000000004</c:v>
                </c:pt>
                <c:pt idx="19154">
                  <c:v>573.1</c:v>
                </c:pt>
                <c:pt idx="19155">
                  <c:v>573.12</c:v>
                </c:pt>
                <c:pt idx="19156">
                  <c:v>573.14</c:v>
                </c:pt>
                <c:pt idx="19157">
                  <c:v>573.16</c:v>
                </c:pt>
                <c:pt idx="19158">
                  <c:v>573.17999999999995</c:v>
                </c:pt>
                <c:pt idx="19159">
                  <c:v>573.20000000000005</c:v>
                </c:pt>
                <c:pt idx="19160">
                  <c:v>573.22</c:v>
                </c:pt>
                <c:pt idx="19161">
                  <c:v>573.24</c:v>
                </c:pt>
                <c:pt idx="19162">
                  <c:v>573.26</c:v>
                </c:pt>
                <c:pt idx="19163">
                  <c:v>573.28</c:v>
                </c:pt>
                <c:pt idx="19164">
                  <c:v>573.29999999999995</c:v>
                </c:pt>
                <c:pt idx="19165">
                  <c:v>573.32000000000005</c:v>
                </c:pt>
                <c:pt idx="19166">
                  <c:v>573.34</c:v>
                </c:pt>
                <c:pt idx="19167">
                  <c:v>573.36</c:v>
                </c:pt>
                <c:pt idx="19168">
                  <c:v>573.38</c:v>
                </c:pt>
                <c:pt idx="19169">
                  <c:v>573.4</c:v>
                </c:pt>
                <c:pt idx="19170">
                  <c:v>573.41999999999996</c:v>
                </c:pt>
                <c:pt idx="19171">
                  <c:v>573.44000000000005</c:v>
                </c:pt>
                <c:pt idx="19172">
                  <c:v>573.46</c:v>
                </c:pt>
                <c:pt idx="19173">
                  <c:v>573.48</c:v>
                </c:pt>
                <c:pt idx="19174">
                  <c:v>573.5</c:v>
                </c:pt>
                <c:pt idx="19175">
                  <c:v>573.52</c:v>
                </c:pt>
                <c:pt idx="19176">
                  <c:v>573.54</c:v>
                </c:pt>
                <c:pt idx="19177">
                  <c:v>573.55999999999995</c:v>
                </c:pt>
                <c:pt idx="19178">
                  <c:v>573.58000000000004</c:v>
                </c:pt>
                <c:pt idx="19179">
                  <c:v>573.6</c:v>
                </c:pt>
                <c:pt idx="19180">
                  <c:v>573.62</c:v>
                </c:pt>
                <c:pt idx="19181">
                  <c:v>573.64</c:v>
                </c:pt>
                <c:pt idx="19182">
                  <c:v>573.66</c:v>
                </c:pt>
                <c:pt idx="19183">
                  <c:v>573.67999999999995</c:v>
                </c:pt>
                <c:pt idx="19184">
                  <c:v>573.70000000000005</c:v>
                </c:pt>
                <c:pt idx="19185">
                  <c:v>573.72</c:v>
                </c:pt>
                <c:pt idx="19186">
                  <c:v>573.74</c:v>
                </c:pt>
                <c:pt idx="19187">
                  <c:v>573.76</c:v>
                </c:pt>
                <c:pt idx="19188">
                  <c:v>573.78</c:v>
                </c:pt>
                <c:pt idx="19189">
                  <c:v>573.79999999999995</c:v>
                </c:pt>
                <c:pt idx="19190">
                  <c:v>573.82000000000005</c:v>
                </c:pt>
                <c:pt idx="19191">
                  <c:v>573.84</c:v>
                </c:pt>
                <c:pt idx="19192">
                  <c:v>573.86</c:v>
                </c:pt>
                <c:pt idx="19193">
                  <c:v>573.88</c:v>
                </c:pt>
                <c:pt idx="19194">
                  <c:v>573.9</c:v>
                </c:pt>
                <c:pt idx="19195">
                  <c:v>573.91999999999996</c:v>
                </c:pt>
                <c:pt idx="19196">
                  <c:v>573.94000000000005</c:v>
                </c:pt>
                <c:pt idx="19197">
                  <c:v>573.96</c:v>
                </c:pt>
                <c:pt idx="19198">
                  <c:v>573.98</c:v>
                </c:pt>
                <c:pt idx="19199">
                  <c:v>574</c:v>
                </c:pt>
                <c:pt idx="19200">
                  <c:v>574.02</c:v>
                </c:pt>
                <c:pt idx="19201">
                  <c:v>574.04</c:v>
                </c:pt>
                <c:pt idx="19202">
                  <c:v>574.05999999999995</c:v>
                </c:pt>
                <c:pt idx="19203">
                  <c:v>574.08000000000004</c:v>
                </c:pt>
                <c:pt idx="19204">
                  <c:v>574.1</c:v>
                </c:pt>
                <c:pt idx="19205">
                  <c:v>574.12</c:v>
                </c:pt>
                <c:pt idx="19206">
                  <c:v>574.14</c:v>
                </c:pt>
                <c:pt idx="19207">
                  <c:v>574.16</c:v>
                </c:pt>
                <c:pt idx="19208">
                  <c:v>574.17999999999995</c:v>
                </c:pt>
                <c:pt idx="19209">
                  <c:v>574.20000000000005</c:v>
                </c:pt>
                <c:pt idx="19210">
                  <c:v>574.22</c:v>
                </c:pt>
                <c:pt idx="19211">
                  <c:v>574.24</c:v>
                </c:pt>
                <c:pt idx="19212">
                  <c:v>574.26</c:v>
                </c:pt>
                <c:pt idx="19213">
                  <c:v>574.28</c:v>
                </c:pt>
                <c:pt idx="19214">
                  <c:v>574.29999999999995</c:v>
                </c:pt>
                <c:pt idx="19215">
                  <c:v>574.32000000000005</c:v>
                </c:pt>
                <c:pt idx="19216">
                  <c:v>574.34</c:v>
                </c:pt>
                <c:pt idx="19217">
                  <c:v>574.36</c:v>
                </c:pt>
                <c:pt idx="19218">
                  <c:v>574.38</c:v>
                </c:pt>
                <c:pt idx="19219">
                  <c:v>574.4</c:v>
                </c:pt>
                <c:pt idx="19220">
                  <c:v>574.41999999999996</c:v>
                </c:pt>
                <c:pt idx="19221">
                  <c:v>574.44000000000005</c:v>
                </c:pt>
                <c:pt idx="19222">
                  <c:v>574.46</c:v>
                </c:pt>
                <c:pt idx="19223">
                  <c:v>574.48</c:v>
                </c:pt>
                <c:pt idx="19224">
                  <c:v>574.5</c:v>
                </c:pt>
                <c:pt idx="19225">
                  <c:v>574.52</c:v>
                </c:pt>
                <c:pt idx="19226">
                  <c:v>574.54</c:v>
                </c:pt>
                <c:pt idx="19227">
                  <c:v>574.55999999999995</c:v>
                </c:pt>
                <c:pt idx="19228">
                  <c:v>574.58000000000004</c:v>
                </c:pt>
                <c:pt idx="19229">
                  <c:v>574.6</c:v>
                </c:pt>
                <c:pt idx="19230">
                  <c:v>574.62</c:v>
                </c:pt>
                <c:pt idx="19231">
                  <c:v>574.64</c:v>
                </c:pt>
                <c:pt idx="19232">
                  <c:v>574.66</c:v>
                </c:pt>
                <c:pt idx="19233">
                  <c:v>574.67999999999995</c:v>
                </c:pt>
                <c:pt idx="19234">
                  <c:v>574.70000000000005</c:v>
                </c:pt>
                <c:pt idx="19235">
                  <c:v>574.72</c:v>
                </c:pt>
                <c:pt idx="19236">
                  <c:v>574.74</c:v>
                </c:pt>
                <c:pt idx="19237">
                  <c:v>574.76</c:v>
                </c:pt>
                <c:pt idx="19238">
                  <c:v>574.78</c:v>
                </c:pt>
                <c:pt idx="19239">
                  <c:v>574.79999999999995</c:v>
                </c:pt>
                <c:pt idx="19240">
                  <c:v>574.82000000000005</c:v>
                </c:pt>
                <c:pt idx="19241">
                  <c:v>574.84</c:v>
                </c:pt>
                <c:pt idx="19242">
                  <c:v>574.86</c:v>
                </c:pt>
                <c:pt idx="19243">
                  <c:v>574.88</c:v>
                </c:pt>
                <c:pt idx="19244">
                  <c:v>574.9</c:v>
                </c:pt>
                <c:pt idx="19245">
                  <c:v>574.91999999999996</c:v>
                </c:pt>
                <c:pt idx="19246">
                  <c:v>574.94000000000005</c:v>
                </c:pt>
                <c:pt idx="19247">
                  <c:v>574.96</c:v>
                </c:pt>
                <c:pt idx="19248">
                  <c:v>574.98</c:v>
                </c:pt>
                <c:pt idx="19249">
                  <c:v>575</c:v>
                </c:pt>
                <c:pt idx="19250">
                  <c:v>575.02</c:v>
                </c:pt>
                <c:pt idx="19251">
                  <c:v>575.04</c:v>
                </c:pt>
                <c:pt idx="19252">
                  <c:v>575.05999999999995</c:v>
                </c:pt>
                <c:pt idx="19253">
                  <c:v>575.08000000000004</c:v>
                </c:pt>
                <c:pt idx="19254">
                  <c:v>575.1</c:v>
                </c:pt>
                <c:pt idx="19255">
                  <c:v>575.12</c:v>
                </c:pt>
                <c:pt idx="19256">
                  <c:v>575.14</c:v>
                </c:pt>
                <c:pt idx="19257">
                  <c:v>575.16</c:v>
                </c:pt>
                <c:pt idx="19258">
                  <c:v>575.17999999999995</c:v>
                </c:pt>
                <c:pt idx="19259">
                  <c:v>575.20000000000005</c:v>
                </c:pt>
                <c:pt idx="19260">
                  <c:v>575.22</c:v>
                </c:pt>
                <c:pt idx="19261">
                  <c:v>575.24</c:v>
                </c:pt>
                <c:pt idx="19262">
                  <c:v>575.26</c:v>
                </c:pt>
                <c:pt idx="19263">
                  <c:v>575.28</c:v>
                </c:pt>
                <c:pt idx="19264">
                  <c:v>575.29999999999995</c:v>
                </c:pt>
                <c:pt idx="19265">
                  <c:v>575.32000000000005</c:v>
                </c:pt>
                <c:pt idx="19266">
                  <c:v>575.34</c:v>
                </c:pt>
                <c:pt idx="19267">
                  <c:v>575.36</c:v>
                </c:pt>
                <c:pt idx="19268">
                  <c:v>575.38</c:v>
                </c:pt>
                <c:pt idx="19269">
                  <c:v>575.4</c:v>
                </c:pt>
                <c:pt idx="19270">
                  <c:v>575.41999999999996</c:v>
                </c:pt>
                <c:pt idx="19271">
                  <c:v>575.44000000000005</c:v>
                </c:pt>
                <c:pt idx="19272">
                  <c:v>575.46</c:v>
                </c:pt>
                <c:pt idx="19273">
                  <c:v>575.48</c:v>
                </c:pt>
                <c:pt idx="19274">
                  <c:v>575.5</c:v>
                </c:pt>
                <c:pt idx="19275">
                  <c:v>575.52</c:v>
                </c:pt>
                <c:pt idx="19276">
                  <c:v>575.54</c:v>
                </c:pt>
                <c:pt idx="19277">
                  <c:v>575.55999999999995</c:v>
                </c:pt>
                <c:pt idx="19278">
                  <c:v>575.58000000000004</c:v>
                </c:pt>
                <c:pt idx="19279">
                  <c:v>575.6</c:v>
                </c:pt>
                <c:pt idx="19280">
                  <c:v>575.62</c:v>
                </c:pt>
                <c:pt idx="19281">
                  <c:v>575.64</c:v>
                </c:pt>
                <c:pt idx="19282">
                  <c:v>575.66</c:v>
                </c:pt>
                <c:pt idx="19283">
                  <c:v>575.67999999999995</c:v>
                </c:pt>
                <c:pt idx="19284">
                  <c:v>575.70000000000005</c:v>
                </c:pt>
                <c:pt idx="19285">
                  <c:v>575.72</c:v>
                </c:pt>
                <c:pt idx="19286">
                  <c:v>575.74</c:v>
                </c:pt>
                <c:pt idx="19287">
                  <c:v>575.76</c:v>
                </c:pt>
                <c:pt idx="19288">
                  <c:v>575.78</c:v>
                </c:pt>
                <c:pt idx="19289">
                  <c:v>575.79999999999995</c:v>
                </c:pt>
                <c:pt idx="19290">
                  <c:v>575.82000000000005</c:v>
                </c:pt>
                <c:pt idx="19291">
                  <c:v>575.84</c:v>
                </c:pt>
                <c:pt idx="19292">
                  <c:v>575.86</c:v>
                </c:pt>
                <c:pt idx="19293">
                  <c:v>575.88</c:v>
                </c:pt>
                <c:pt idx="19294">
                  <c:v>575.9</c:v>
                </c:pt>
                <c:pt idx="19295">
                  <c:v>575.91999999999996</c:v>
                </c:pt>
                <c:pt idx="19296">
                  <c:v>575.94000000000005</c:v>
                </c:pt>
                <c:pt idx="19297">
                  <c:v>575.96</c:v>
                </c:pt>
                <c:pt idx="19298">
                  <c:v>575.98</c:v>
                </c:pt>
                <c:pt idx="19299">
                  <c:v>576</c:v>
                </c:pt>
                <c:pt idx="19300">
                  <c:v>576.02</c:v>
                </c:pt>
                <c:pt idx="19301">
                  <c:v>576.04</c:v>
                </c:pt>
                <c:pt idx="19302">
                  <c:v>576.05999999999995</c:v>
                </c:pt>
                <c:pt idx="19303">
                  <c:v>576.08000000000004</c:v>
                </c:pt>
                <c:pt idx="19304">
                  <c:v>576.1</c:v>
                </c:pt>
                <c:pt idx="19305">
                  <c:v>576.12</c:v>
                </c:pt>
                <c:pt idx="19306">
                  <c:v>576.14</c:v>
                </c:pt>
                <c:pt idx="19307">
                  <c:v>576.16</c:v>
                </c:pt>
                <c:pt idx="19308">
                  <c:v>576.17999999999995</c:v>
                </c:pt>
                <c:pt idx="19309">
                  <c:v>576.20000000000005</c:v>
                </c:pt>
                <c:pt idx="19310">
                  <c:v>576.22</c:v>
                </c:pt>
                <c:pt idx="19311">
                  <c:v>576.24</c:v>
                </c:pt>
                <c:pt idx="19312">
                  <c:v>576.26</c:v>
                </c:pt>
                <c:pt idx="19313">
                  <c:v>576.28</c:v>
                </c:pt>
                <c:pt idx="19314">
                  <c:v>576.29999999999995</c:v>
                </c:pt>
                <c:pt idx="19315">
                  <c:v>576.32000000000005</c:v>
                </c:pt>
                <c:pt idx="19316">
                  <c:v>576.34</c:v>
                </c:pt>
                <c:pt idx="19317">
                  <c:v>576.36</c:v>
                </c:pt>
                <c:pt idx="19318">
                  <c:v>576.38</c:v>
                </c:pt>
                <c:pt idx="19319">
                  <c:v>576.4</c:v>
                </c:pt>
                <c:pt idx="19320">
                  <c:v>576.41999999999996</c:v>
                </c:pt>
                <c:pt idx="19321">
                  <c:v>576.44000000000005</c:v>
                </c:pt>
                <c:pt idx="19322">
                  <c:v>576.46</c:v>
                </c:pt>
                <c:pt idx="19323">
                  <c:v>576.48</c:v>
                </c:pt>
                <c:pt idx="19324">
                  <c:v>576.5</c:v>
                </c:pt>
                <c:pt idx="19325">
                  <c:v>576.52</c:v>
                </c:pt>
                <c:pt idx="19326">
                  <c:v>576.54</c:v>
                </c:pt>
                <c:pt idx="19327">
                  <c:v>576.55999999999995</c:v>
                </c:pt>
                <c:pt idx="19328">
                  <c:v>576.58000000000004</c:v>
                </c:pt>
                <c:pt idx="19329">
                  <c:v>576.6</c:v>
                </c:pt>
                <c:pt idx="19330">
                  <c:v>576.62</c:v>
                </c:pt>
                <c:pt idx="19331">
                  <c:v>576.64</c:v>
                </c:pt>
                <c:pt idx="19332">
                  <c:v>576.66</c:v>
                </c:pt>
                <c:pt idx="19333">
                  <c:v>576.67999999999995</c:v>
                </c:pt>
                <c:pt idx="19334">
                  <c:v>576.70000000000005</c:v>
                </c:pt>
                <c:pt idx="19335">
                  <c:v>576.72</c:v>
                </c:pt>
                <c:pt idx="19336">
                  <c:v>576.74</c:v>
                </c:pt>
                <c:pt idx="19337">
                  <c:v>576.76</c:v>
                </c:pt>
                <c:pt idx="19338">
                  <c:v>576.78</c:v>
                </c:pt>
                <c:pt idx="19339">
                  <c:v>576.79999999999995</c:v>
                </c:pt>
                <c:pt idx="19340">
                  <c:v>576.82000000000005</c:v>
                </c:pt>
                <c:pt idx="19341">
                  <c:v>576.84</c:v>
                </c:pt>
                <c:pt idx="19342">
                  <c:v>576.86</c:v>
                </c:pt>
                <c:pt idx="19343">
                  <c:v>576.88</c:v>
                </c:pt>
                <c:pt idx="19344">
                  <c:v>576.9</c:v>
                </c:pt>
                <c:pt idx="19345">
                  <c:v>576.91999999999996</c:v>
                </c:pt>
                <c:pt idx="19346">
                  <c:v>576.94000000000005</c:v>
                </c:pt>
                <c:pt idx="19347">
                  <c:v>576.96</c:v>
                </c:pt>
                <c:pt idx="19348">
                  <c:v>576.98</c:v>
                </c:pt>
                <c:pt idx="19349">
                  <c:v>577</c:v>
                </c:pt>
                <c:pt idx="19350">
                  <c:v>577.02</c:v>
                </c:pt>
                <c:pt idx="19351">
                  <c:v>577.04</c:v>
                </c:pt>
                <c:pt idx="19352">
                  <c:v>577.05999999999995</c:v>
                </c:pt>
                <c:pt idx="19353">
                  <c:v>577.08000000000004</c:v>
                </c:pt>
                <c:pt idx="19354">
                  <c:v>577.1</c:v>
                </c:pt>
                <c:pt idx="19355">
                  <c:v>577.12</c:v>
                </c:pt>
                <c:pt idx="19356">
                  <c:v>577.14</c:v>
                </c:pt>
                <c:pt idx="19357">
                  <c:v>577.16</c:v>
                </c:pt>
                <c:pt idx="19358">
                  <c:v>577.17999999999995</c:v>
                </c:pt>
                <c:pt idx="19359">
                  <c:v>577.20000000000005</c:v>
                </c:pt>
                <c:pt idx="19360">
                  <c:v>577.22</c:v>
                </c:pt>
                <c:pt idx="19361">
                  <c:v>577.24</c:v>
                </c:pt>
                <c:pt idx="19362">
                  <c:v>577.26</c:v>
                </c:pt>
                <c:pt idx="19363">
                  <c:v>577.28</c:v>
                </c:pt>
                <c:pt idx="19364">
                  <c:v>577.29999999999995</c:v>
                </c:pt>
                <c:pt idx="19365">
                  <c:v>577.32000000000005</c:v>
                </c:pt>
                <c:pt idx="19366">
                  <c:v>577.34</c:v>
                </c:pt>
                <c:pt idx="19367">
                  <c:v>577.36</c:v>
                </c:pt>
                <c:pt idx="19368">
                  <c:v>577.38</c:v>
                </c:pt>
                <c:pt idx="19369">
                  <c:v>577.4</c:v>
                </c:pt>
                <c:pt idx="19370">
                  <c:v>577.41999999999996</c:v>
                </c:pt>
                <c:pt idx="19371">
                  <c:v>577.44000000000005</c:v>
                </c:pt>
                <c:pt idx="19372">
                  <c:v>577.46</c:v>
                </c:pt>
                <c:pt idx="19373">
                  <c:v>577.48</c:v>
                </c:pt>
                <c:pt idx="19374">
                  <c:v>577.5</c:v>
                </c:pt>
                <c:pt idx="19375">
                  <c:v>577.52</c:v>
                </c:pt>
                <c:pt idx="19376">
                  <c:v>577.54</c:v>
                </c:pt>
                <c:pt idx="19377">
                  <c:v>577.55999999999995</c:v>
                </c:pt>
                <c:pt idx="19378">
                  <c:v>577.58000000000004</c:v>
                </c:pt>
                <c:pt idx="19379">
                  <c:v>577.6</c:v>
                </c:pt>
                <c:pt idx="19380">
                  <c:v>577.62</c:v>
                </c:pt>
                <c:pt idx="19381">
                  <c:v>577.64</c:v>
                </c:pt>
                <c:pt idx="19382">
                  <c:v>577.66</c:v>
                </c:pt>
                <c:pt idx="19383">
                  <c:v>577.67999999999995</c:v>
                </c:pt>
                <c:pt idx="19384">
                  <c:v>577.70000000000005</c:v>
                </c:pt>
                <c:pt idx="19385">
                  <c:v>577.72</c:v>
                </c:pt>
                <c:pt idx="19386">
                  <c:v>577.74</c:v>
                </c:pt>
                <c:pt idx="19387">
                  <c:v>577.76</c:v>
                </c:pt>
                <c:pt idx="19388">
                  <c:v>577.78</c:v>
                </c:pt>
                <c:pt idx="19389">
                  <c:v>577.79999999999995</c:v>
                </c:pt>
                <c:pt idx="19390">
                  <c:v>577.82000000000005</c:v>
                </c:pt>
                <c:pt idx="19391">
                  <c:v>577.84</c:v>
                </c:pt>
                <c:pt idx="19392">
                  <c:v>577.86</c:v>
                </c:pt>
                <c:pt idx="19393">
                  <c:v>577.88</c:v>
                </c:pt>
                <c:pt idx="19394">
                  <c:v>577.9</c:v>
                </c:pt>
                <c:pt idx="19395">
                  <c:v>577.91999999999996</c:v>
                </c:pt>
                <c:pt idx="19396">
                  <c:v>577.94000000000005</c:v>
                </c:pt>
                <c:pt idx="19397">
                  <c:v>577.96</c:v>
                </c:pt>
                <c:pt idx="19398">
                  <c:v>577.98</c:v>
                </c:pt>
                <c:pt idx="19399">
                  <c:v>578</c:v>
                </c:pt>
                <c:pt idx="19400">
                  <c:v>578.02</c:v>
                </c:pt>
                <c:pt idx="19401">
                  <c:v>578.04</c:v>
                </c:pt>
                <c:pt idx="19402">
                  <c:v>578.05999999999995</c:v>
                </c:pt>
                <c:pt idx="19403">
                  <c:v>578.08000000000004</c:v>
                </c:pt>
                <c:pt idx="19404">
                  <c:v>578.1</c:v>
                </c:pt>
                <c:pt idx="19405">
                  <c:v>578.12</c:v>
                </c:pt>
                <c:pt idx="19406">
                  <c:v>578.14</c:v>
                </c:pt>
                <c:pt idx="19407">
                  <c:v>578.16</c:v>
                </c:pt>
                <c:pt idx="19408">
                  <c:v>578.17999999999995</c:v>
                </c:pt>
                <c:pt idx="19409">
                  <c:v>578.20000000000005</c:v>
                </c:pt>
                <c:pt idx="19410">
                  <c:v>578.22</c:v>
                </c:pt>
                <c:pt idx="19411">
                  <c:v>578.24</c:v>
                </c:pt>
                <c:pt idx="19412">
                  <c:v>578.26</c:v>
                </c:pt>
                <c:pt idx="19413">
                  <c:v>578.28</c:v>
                </c:pt>
                <c:pt idx="19414">
                  <c:v>578.29999999999995</c:v>
                </c:pt>
                <c:pt idx="19415">
                  <c:v>578.32000000000005</c:v>
                </c:pt>
                <c:pt idx="19416">
                  <c:v>578.34</c:v>
                </c:pt>
                <c:pt idx="19417">
                  <c:v>578.36</c:v>
                </c:pt>
                <c:pt idx="19418">
                  <c:v>578.38</c:v>
                </c:pt>
                <c:pt idx="19419">
                  <c:v>578.4</c:v>
                </c:pt>
                <c:pt idx="19420">
                  <c:v>578.41999999999996</c:v>
                </c:pt>
                <c:pt idx="19421">
                  <c:v>578.44000000000005</c:v>
                </c:pt>
                <c:pt idx="19422">
                  <c:v>578.46</c:v>
                </c:pt>
                <c:pt idx="19423">
                  <c:v>578.48</c:v>
                </c:pt>
                <c:pt idx="19424">
                  <c:v>578.5</c:v>
                </c:pt>
                <c:pt idx="19425">
                  <c:v>578.52</c:v>
                </c:pt>
                <c:pt idx="19426">
                  <c:v>578.54</c:v>
                </c:pt>
                <c:pt idx="19427">
                  <c:v>578.55999999999995</c:v>
                </c:pt>
                <c:pt idx="19428">
                  <c:v>578.58000000000004</c:v>
                </c:pt>
                <c:pt idx="19429">
                  <c:v>578.6</c:v>
                </c:pt>
                <c:pt idx="19430">
                  <c:v>578.62</c:v>
                </c:pt>
                <c:pt idx="19431">
                  <c:v>578.64</c:v>
                </c:pt>
                <c:pt idx="19432">
                  <c:v>578.66</c:v>
                </c:pt>
                <c:pt idx="19433">
                  <c:v>578.67999999999995</c:v>
                </c:pt>
                <c:pt idx="19434">
                  <c:v>578.70000000000005</c:v>
                </c:pt>
                <c:pt idx="19435">
                  <c:v>578.72</c:v>
                </c:pt>
                <c:pt idx="19436">
                  <c:v>578.74</c:v>
                </c:pt>
                <c:pt idx="19437">
                  <c:v>578.76</c:v>
                </c:pt>
                <c:pt idx="19438">
                  <c:v>578.78</c:v>
                </c:pt>
                <c:pt idx="19439">
                  <c:v>578.79999999999995</c:v>
                </c:pt>
                <c:pt idx="19440">
                  <c:v>578.82000000000005</c:v>
                </c:pt>
                <c:pt idx="19441">
                  <c:v>578.84</c:v>
                </c:pt>
                <c:pt idx="19442">
                  <c:v>578.86</c:v>
                </c:pt>
                <c:pt idx="19443">
                  <c:v>578.88</c:v>
                </c:pt>
                <c:pt idx="19444">
                  <c:v>578.9</c:v>
                </c:pt>
                <c:pt idx="19445">
                  <c:v>578.91999999999996</c:v>
                </c:pt>
                <c:pt idx="19446">
                  <c:v>578.94000000000005</c:v>
                </c:pt>
                <c:pt idx="19447">
                  <c:v>578.96</c:v>
                </c:pt>
                <c:pt idx="19448">
                  <c:v>578.98</c:v>
                </c:pt>
                <c:pt idx="19449">
                  <c:v>579</c:v>
                </c:pt>
                <c:pt idx="19450">
                  <c:v>579.02</c:v>
                </c:pt>
                <c:pt idx="19451">
                  <c:v>579.04</c:v>
                </c:pt>
                <c:pt idx="19452">
                  <c:v>579.05999999999995</c:v>
                </c:pt>
                <c:pt idx="19453">
                  <c:v>579.08000000000004</c:v>
                </c:pt>
                <c:pt idx="19454">
                  <c:v>579.1</c:v>
                </c:pt>
                <c:pt idx="19455">
                  <c:v>579.12</c:v>
                </c:pt>
                <c:pt idx="19456">
                  <c:v>579.14</c:v>
                </c:pt>
                <c:pt idx="19457">
                  <c:v>579.16</c:v>
                </c:pt>
                <c:pt idx="19458">
                  <c:v>579.17999999999995</c:v>
                </c:pt>
                <c:pt idx="19459">
                  <c:v>579.20000000000005</c:v>
                </c:pt>
                <c:pt idx="19460">
                  <c:v>579.22</c:v>
                </c:pt>
                <c:pt idx="19461">
                  <c:v>579.24</c:v>
                </c:pt>
                <c:pt idx="19462">
                  <c:v>579.26</c:v>
                </c:pt>
                <c:pt idx="19463">
                  <c:v>579.28</c:v>
                </c:pt>
                <c:pt idx="19464">
                  <c:v>579.29999999999995</c:v>
                </c:pt>
                <c:pt idx="19465">
                  <c:v>579.32000000000005</c:v>
                </c:pt>
                <c:pt idx="19466">
                  <c:v>579.34</c:v>
                </c:pt>
                <c:pt idx="19467">
                  <c:v>579.36</c:v>
                </c:pt>
                <c:pt idx="19468">
                  <c:v>579.38</c:v>
                </c:pt>
                <c:pt idx="19469">
                  <c:v>579.4</c:v>
                </c:pt>
                <c:pt idx="19470">
                  <c:v>579.41999999999996</c:v>
                </c:pt>
                <c:pt idx="19471">
                  <c:v>579.44000000000005</c:v>
                </c:pt>
                <c:pt idx="19472">
                  <c:v>579.46</c:v>
                </c:pt>
                <c:pt idx="19473">
                  <c:v>579.48</c:v>
                </c:pt>
                <c:pt idx="19474">
                  <c:v>579.5</c:v>
                </c:pt>
                <c:pt idx="19475">
                  <c:v>579.52</c:v>
                </c:pt>
                <c:pt idx="19476">
                  <c:v>579.54</c:v>
                </c:pt>
                <c:pt idx="19477">
                  <c:v>579.55999999999995</c:v>
                </c:pt>
                <c:pt idx="19478">
                  <c:v>579.58000000000004</c:v>
                </c:pt>
                <c:pt idx="19479">
                  <c:v>579.6</c:v>
                </c:pt>
                <c:pt idx="19480">
                  <c:v>579.62</c:v>
                </c:pt>
                <c:pt idx="19481">
                  <c:v>579.64</c:v>
                </c:pt>
                <c:pt idx="19482">
                  <c:v>579.66</c:v>
                </c:pt>
                <c:pt idx="19483">
                  <c:v>579.67999999999995</c:v>
                </c:pt>
                <c:pt idx="19484">
                  <c:v>579.70000000000005</c:v>
                </c:pt>
                <c:pt idx="19485">
                  <c:v>579.72</c:v>
                </c:pt>
                <c:pt idx="19486">
                  <c:v>579.74</c:v>
                </c:pt>
                <c:pt idx="19487">
                  <c:v>579.76</c:v>
                </c:pt>
                <c:pt idx="19488">
                  <c:v>579.78</c:v>
                </c:pt>
                <c:pt idx="19489">
                  <c:v>579.79999999999995</c:v>
                </c:pt>
                <c:pt idx="19490">
                  <c:v>579.82000000000005</c:v>
                </c:pt>
                <c:pt idx="19491">
                  <c:v>579.84</c:v>
                </c:pt>
                <c:pt idx="19492">
                  <c:v>579.86</c:v>
                </c:pt>
                <c:pt idx="19493">
                  <c:v>579.88</c:v>
                </c:pt>
                <c:pt idx="19494">
                  <c:v>579.9</c:v>
                </c:pt>
                <c:pt idx="19495">
                  <c:v>579.91999999999996</c:v>
                </c:pt>
                <c:pt idx="19496">
                  <c:v>579.94000000000005</c:v>
                </c:pt>
                <c:pt idx="19497">
                  <c:v>579.96</c:v>
                </c:pt>
                <c:pt idx="19498">
                  <c:v>579.98</c:v>
                </c:pt>
                <c:pt idx="19499">
                  <c:v>580</c:v>
                </c:pt>
                <c:pt idx="19500">
                  <c:v>580.02</c:v>
                </c:pt>
                <c:pt idx="19501">
                  <c:v>580.04</c:v>
                </c:pt>
                <c:pt idx="19502">
                  <c:v>580.05999999999995</c:v>
                </c:pt>
                <c:pt idx="19503">
                  <c:v>580.08000000000004</c:v>
                </c:pt>
                <c:pt idx="19504">
                  <c:v>580.1</c:v>
                </c:pt>
                <c:pt idx="19505">
                  <c:v>580.12</c:v>
                </c:pt>
                <c:pt idx="19506">
                  <c:v>580.14</c:v>
                </c:pt>
                <c:pt idx="19507">
                  <c:v>580.16</c:v>
                </c:pt>
                <c:pt idx="19508">
                  <c:v>580.17999999999995</c:v>
                </c:pt>
                <c:pt idx="19509">
                  <c:v>580.20000000000005</c:v>
                </c:pt>
                <c:pt idx="19510">
                  <c:v>580.22</c:v>
                </c:pt>
                <c:pt idx="19511">
                  <c:v>580.24</c:v>
                </c:pt>
                <c:pt idx="19512">
                  <c:v>580.26</c:v>
                </c:pt>
                <c:pt idx="19513">
                  <c:v>580.28</c:v>
                </c:pt>
                <c:pt idx="19514">
                  <c:v>580.29999999999995</c:v>
                </c:pt>
                <c:pt idx="19515">
                  <c:v>580.32000000000005</c:v>
                </c:pt>
                <c:pt idx="19516">
                  <c:v>580.34</c:v>
                </c:pt>
                <c:pt idx="19517">
                  <c:v>580.36</c:v>
                </c:pt>
                <c:pt idx="19518">
                  <c:v>580.38</c:v>
                </c:pt>
                <c:pt idx="19519">
                  <c:v>580.4</c:v>
                </c:pt>
                <c:pt idx="19520">
                  <c:v>580.41999999999996</c:v>
                </c:pt>
                <c:pt idx="19521">
                  <c:v>580.44000000000005</c:v>
                </c:pt>
                <c:pt idx="19522">
                  <c:v>580.46</c:v>
                </c:pt>
                <c:pt idx="19523">
                  <c:v>580.48</c:v>
                </c:pt>
                <c:pt idx="19524">
                  <c:v>580.5</c:v>
                </c:pt>
                <c:pt idx="19525">
                  <c:v>580.52</c:v>
                </c:pt>
                <c:pt idx="19526">
                  <c:v>580.54</c:v>
                </c:pt>
                <c:pt idx="19527">
                  <c:v>580.55999999999995</c:v>
                </c:pt>
                <c:pt idx="19528">
                  <c:v>580.58000000000004</c:v>
                </c:pt>
                <c:pt idx="19529">
                  <c:v>580.6</c:v>
                </c:pt>
                <c:pt idx="19530">
                  <c:v>580.62</c:v>
                </c:pt>
                <c:pt idx="19531">
                  <c:v>580.64</c:v>
                </c:pt>
                <c:pt idx="19532">
                  <c:v>580.66</c:v>
                </c:pt>
                <c:pt idx="19533">
                  <c:v>580.67999999999995</c:v>
                </c:pt>
                <c:pt idx="19534">
                  <c:v>580.70000000000005</c:v>
                </c:pt>
                <c:pt idx="19535">
                  <c:v>580.72</c:v>
                </c:pt>
                <c:pt idx="19536">
                  <c:v>580.74</c:v>
                </c:pt>
                <c:pt idx="19537">
                  <c:v>580.76</c:v>
                </c:pt>
                <c:pt idx="19538">
                  <c:v>580.78</c:v>
                </c:pt>
                <c:pt idx="19539">
                  <c:v>580.79999999999995</c:v>
                </c:pt>
                <c:pt idx="19540">
                  <c:v>580.82000000000005</c:v>
                </c:pt>
                <c:pt idx="19541">
                  <c:v>580.84</c:v>
                </c:pt>
                <c:pt idx="19542">
                  <c:v>580.86</c:v>
                </c:pt>
                <c:pt idx="19543">
                  <c:v>580.88</c:v>
                </c:pt>
                <c:pt idx="19544">
                  <c:v>580.9</c:v>
                </c:pt>
                <c:pt idx="19545">
                  <c:v>580.91999999999996</c:v>
                </c:pt>
                <c:pt idx="19546">
                  <c:v>580.94000000000005</c:v>
                </c:pt>
                <c:pt idx="19547">
                  <c:v>580.96</c:v>
                </c:pt>
                <c:pt idx="19548">
                  <c:v>580.98</c:v>
                </c:pt>
                <c:pt idx="19549">
                  <c:v>581</c:v>
                </c:pt>
                <c:pt idx="19550">
                  <c:v>581.02</c:v>
                </c:pt>
                <c:pt idx="19551">
                  <c:v>581.04</c:v>
                </c:pt>
                <c:pt idx="19552">
                  <c:v>581.05999999999995</c:v>
                </c:pt>
                <c:pt idx="19553">
                  <c:v>581.08000000000004</c:v>
                </c:pt>
                <c:pt idx="19554">
                  <c:v>581.1</c:v>
                </c:pt>
                <c:pt idx="19555">
                  <c:v>581.12</c:v>
                </c:pt>
                <c:pt idx="19556">
                  <c:v>581.14</c:v>
                </c:pt>
                <c:pt idx="19557">
                  <c:v>581.16</c:v>
                </c:pt>
                <c:pt idx="19558">
                  <c:v>581.17999999999995</c:v>
                </c:pt>
                <c:pt idx="19559">
                  <c:v>581.20000000000005</c:v>
                </c:pt>
                <c:pt idx="19560">
                  <c:v>581.22</c:v>
                </c:pt>
                <c:pt idx="19561">
                  <c:v>581.24</c:v>
                </c:pt>
                <c:pt idx="19562">
                  <c:v>581.26</c:v>
                </c:pt>
                <c:pt idx="19563">
                  <c:v>581.28</c:v>
                </c:pt>
                <c:pt idx="19564">
                  <c:v>581.29999999999995</c:v>
                </c:pt>
                <c:pt idx="19565">
                  <c:v>581.32000000000005</c:v>
                </c:pt>
                <c:pt idx="19566">
                  <c:v>581.34</c:v>
                </c:pt>
                <c:pt idx="19567">
                  <c:v>581.36</c:v>
                </c:pt>
                <c:pt idx="19568">
                  <c:v>581.38</c:v>
                </c:pt>
                <c:pt idx="19569">
                  <c:v>581.4</c:v>
                </c:pt>
                <c:pt idx="19570">
                  <c:v>581.41999999999996</c:v>
                </c:pt>
                <c:pt idx="19571">
                  <c:v>581.44000000000005</c:v>
                </c:pt>
                <c:pt idx="19572">
                  <c:v>581.46</c:v>
                </c:pt>
                <c:pt idx="19573">
                  <c:v>581.48</c:v>
                </c:pt>
                <c:pt idx="19574">
                  <c:v>581.5</c:v>
                </c:pt>
                <c:pt idx="19575">
                  <c:v>581.52</c:v>
                </c:pt>
                <c:pt idx="19576">
                  <c:v>581.54</c:v>
                </c:pt>
                <c:pt idx="19577">
                  <c:v>581.55999999999995</c:v>
                </c:pt>
                <c:pt idx="19578">
                  <c:v>581.58000000000004</c:v>
                </c:pt>
                <c:pt idx="19579">
                  <c:v>581.6</c:v>
                </c:pt>
                <c:pt idx="19580">
                  <c:v>581.62</c:v>
                </c:pt>
                <c:pt idx="19581">
                  <c:v>581.64</c:v>
                </c:pt>
                <c:pt idx="19582">
                  <c:v>581.66</c:v>
                </c:pt>
                <c:pt idx="19583">
                  <c:v>581.67999999999995</c:v>
                </c:pt>
                <c:pt idx="19584">
                  <c:v>581.70000000000005</c:v>
                </c:pt>
                <c:pt idx="19585">
                  <c:v>581.72</c:v>
                </c:pt>
                <c:pt idx="19586">
                  <c:v>581.74</c:v>
                </c:pt>
                <c:pt idx="19587">
                  <c:v>581.76</c:v>
                </c:pt>
                <c:pt idx="19588">
                  <c:v>581.78</c:v>
                </c:pt>
                <c:pt idx="19589">
                  <c:v>581.79999999999995</c:v>
                </c:pt>
                <c:pt idx="19590">
                  <c:v>581.82000000000005</c:v>
                </c:pt>
                <c:pt idx="19591">
                  <c:v>581.84</c:v>
                </c:pt>
                <c:pt idx="19592">
                  <c:v>581.86</c:v>
                </c:pt>
                <c:pt idx="19593">
                  <c:v>581.88</c:v>
                </c:pt>
                <c:pt idx="19594">
                  <c:v>581.9</c:v>
                </c:pt>
                <c:pt idx="19595">
                  <c:v>581.91999999999996</c:v>
                </c:pt>
                <c:pt idx="19596">
                  <c:v>581.94000000000005</c:v>
                </c:pt>
                <c:pt idx="19597">
                  <c:v>581.96</c:v>
                </c:pt>
                <c:pt idx="19598">
                  <c:v>581.98</c:v>
                </c:pt>
                <c:pt idx="19599">
                  <c:v>582</c:v>
                </c:pt>
                <c:pt idx="19600">
                  <c:v>582.02</c:v>
                </c:pt>
                <c:pt idx="19601">
                  <c:v>582.04</c:v>
                </c:pt>
                <c:pt idx="19602">
                  <c:v>582.05999999999995</c:v>
                </c:pt>
                <c:pt idx="19603">
                  <c:v>582.08000000000004</c:v>
                </c:pt>
                <c:pt idx="19604">
                  <c:v>582.1</c:v>
                </c:pt>
                <c:pt idx="19605">
                  <c:v>582.12</c:v>
                </c:pt>
                <c:pt idx="19606">
                  <c:v>582.14</c:v>
                </c:pt>
                <c:pt idx="19607">
                  <c:v>582.16</c:v>
                </c:pt>
                <c:pt idx="19608">
                  <c:v>582.17999999999995</c:v>
                </c:pt>
                <c:pt idx="19609">
                  <c:v>582.20000000000005</c:v>
                </c:pt>
                <c:pt idx="19610">
                  <c:v>582.22</c:v>
                </c:pt>
                <c:pt idx="19611">
                  <c:v>582.24</c:v>
                </c:pt>
                <c:pt idx="19612">
                  <c:v>582.26</c:v>
                </c:pt>
                <c:pt idx="19613">
                  <c:v>582.28</c:v>
                </c:pt>
                <c:pt idx="19614">
                  <c:v>582.29999999999995</c:v>
                </c:pt>
                <c:pt idx="19615">
                  <c:v>582.32000000000005</c:v>
                </c:pt>
                <c:pt idx="19616">
                  <c:v>582.34</c:v>
                </c:pt>
                <c:pt idx="19617">
                  <c:v>582.36</c:v>
                </c:pt>
                <c:pt idx="19618">
                  <c:v>582.38</c:v>
                </c:pt>
                <c:pt idx="19619">
                  <c:v>582.4</c:v>
                </c:pt>
                <c:pt idx="19620">
                  <c:v>582.41999999999996</c:v>
                </c:pt>
                <c:pt idx="19621">
                  <c:v>582.44000000000005</c:v>
                </c:pt>
                <c:pt idx="19622">
                  <c:v>582.46</c:v>
                </c:pt>
                <c:pt idx="19623">
                  <c:v>582.48</c:v>
                </c:pt>
                <c:pt idx="19624">
                  <c:v>582.5</c:v>
                </c:pt>
                <c:pt idx="19625">
                  <c:v>582.52</c:v>
                </c:pt>
                <c:pt idx="19626">
                  <c:v>582.54</c:v>
                </c:pt>
                <c:pt idx="19627">
                  <c:v>582.55999999999995</c:v>
                </c:pt>
                <c:pt idx="19628">
                  <c:v>582.58000000000004</c:v>
                </c:pt>
                <c:pt idx="19629">
                  <c:v>582.6</c:v>
                </c:pt>
                <c:pt idx="19630">
                  <c:v>582.62</c:v>
                </c:pt>
                <c:pt idx="19631">
                  <c:v>582.64</c:v>
                </c:pt>
                <c:pt idx="19632">
                  <c:v>582.66</c:v>
                </c:pt>
                <c:pt idx="19633">
                  <c:v>582.67999999999995</c:v>
                </c:pt>
                <c:pt idx="19634">
                  <c:v>582.70000000000005</c:v>
                </c:pt>
                <c:pt idx="19635">
                  <c:v>582.72</c:v>
                </c:pt>
                <c:pt idx="19636">
                  <c:v>582.74</c:v>
                </c:pt>
                <c:pt idx="19637">
                  <c:v>582.76</c:v>
                </c:pt>
                <c:pt idx="19638">
                  <c:v>582.78</c:v>
                </c:pt>
                <c:pt idx="19639">
                  <c:v>582.79999999999995</c:v>
                </c:pt>
                <c:pt idx="19640">
                  <c:v>582.82000000000005</c:v>
                </c:pt>
                <c:pt idx="19641">
                  <c:v>582.84</c:v>
                </c:pt>
                <c:pt idx="19642">
                  <c:v>582.86</c:v>
                </c:pt>
                <c:pt idx="19643">
                  <c:v>582.88</c:v>
                </c:pt>
                <c:pt idx="19644">
                  <c:v>582.9</c:v>
                </c:pt>
                <c:pt idx="19645">
                  <c:v>582.91999999999996</c:v>
                </c:pt>
                <c:pt idx="19646">
                  <c:v>582.94000000000005</c:v>
                </c:pt>
                <c:pt idx="19647">
                  <c:v>582.96</c:v>
                </c:pt>
                <c:pt idx="19648">
                  <c:v>582.98</c:v>
                </c:pt>
                <c:pt idx="19649">
                  <c:v>583</c:v>
                </c:pt>
                <c:pt idx="19650">
                  <c:v>583.02</c:v>
                </c:pt>
                <c:pt idx="19651">
                  <c:v>583.04</c:v>
                </c:pt>
                <c:pt idx="19652">
                  <c:v>583.05999999999995</c:v>
                </c:pt>
                <c:pt idx="19653">
                  <c:v>583.08000000000004</c:v>
                </c:pt>
                <c:pt idx="19654">
                  <c:v>583.1</c:v>
                </c:pt>
                <c:pt idx="19655">
                  <c:v>583.12</c:v>
                </c:pt>
                <c:pt idx="19656">
                  <c:v>583.14</c:v>
                </c:pt>
                <c:pt idx="19657">
                  <c:v>583.16</c:v>
                </c:pt>
                <c:pt idx="19658">
                  <c:v>583.17999999999995</c:v>
                </c:pt>
                <c:pt idx="19659">
                  <c:v>583.20000000000005</c:v>
                </c:pt>
                <c:pt idx="19660">
                  <c:v>583.22</c:v>
                </c:pt>
                <c:pt idx="19661">
                  <c:v>583.24</c:v>
                </c:pt>
                <c:pt idx="19662">
                  <c:v>583.26</c:v>
                </c:pt>
                <c:pt idx="19663">
                  <c:v>583.28</c:v>
                </c:pt>
                <c:pt idx="19664">
                  <c:v>583.29999999999995</c:v>
                </c:pt>
                <c:pt idx="19665">
                  <c:v>583.32000000000005</c:v>
                </c:pt>
                <c:pt idx="19666">
                  <c:v>583.34</c:v>
                </c:pt>
                <c:pt idx="19667">
                  <c:v>583.36</c:v>
                </c:pt>
                <c:pt idx="19668">
                  <c:v>583.38</c:v>
                </c:pt>
                <c:pt idx="19669">
                  <c:v>583.4</c:v>
                </c:pt>
                <c:pt idx="19670">
                  <c:v>583.41999999999996</c:v>
                </c:pt>
                <c:pt idx="19671">
                  <c:v>583.44000000000005</c:v>
                </c:pt>
                <c:pt idx="19672">
                  <c:v>583.46</c:v>
                </c:pt>
                <c:pt idx="19673">
                  <c:v>583.48</c:v>
                </c:pt>
                <c:pt idx="19674">
                  <c:v>583.5</c:v>
                </c:pt>
                <c:pt idx="19675">
                  <c:v>583.52</c:v>
                </c:pt>
                <c:pt idx="19676">
                  <c:v>583.54</c:v>
                </c:pt>
                <c:pt idx="19677">
                  <c:v>583.55999999999995</c:v>
                </c:pt>
                <c:pt idx="19678">
                  <c:v>583.58000000000004</c:v>
                </c:pt>
                <c:pt idx="19679">
                  <c:v>583.6</c:v>
                </c:pt>
                <c:pt idx="19680">
                  <c:v>583.62</c:v>
                </c:pt>
                <c:pt idx="19681">
                  <c:v>583.64</c:v>
                </c:pt>
                <c:pt idx="19682">
                  <c:v>583.66</c:v>
                </c:pt>
                <c:pt idx="19683">
                  <c:v>583.67999999999995</c:v>
                </c:pt>
                <c:pt idx="19684">
                  <c:v>583.70000000000005</c:v>
                </c:pt>
                <c:pt idx="19685">
                  <c:v>583.72</c:v>
                </c:pt>
                <c:pt idx="19686">
                  <c:v>583.74</c:v>
                </c:pt>
                <c:pt idx="19687">
                  <c:v>583.76</c:v>
                </c:pt>
                <c:pt idx="19688">
                  <c:v>583.78</c:v>
                </c:pt>
                <c:pt idx="19689">
                  <c:v>583.79999999999995</c:v>
                </c:pt>
                <c:pt idx="19690">
                  <c:v>583.82000000000005</c:v>
                </c:pt>
                <c:pt idx="19691">
                  <c:v>583.84</c:v>
                </c:pt>
                <c:pt idx="19692">
                  <c:v>583.86</c:v>
                </c:pt>
                <c:pt idx="19693">
                  <c:v>583.88</c:v>
                </c:pt>
                <c:pt idx="19694">
                  <c:v>583.9</c:v>
                </c:pt>
                <c:pt idx="19695">
                  <c:v>583.91999999999996</c:v>
                </c:pt>
                <c:pt idx="19696">
                  <c:v>583.94000000000005</c:v>
                </c:pt>
                <c:pt idx="19697">
                  <c:v>583.96</c:v>
                </c:pt>
                <c:pt idx="19698">
                  <c:v>583.98</c:v>
                </c:pt>
                <c:pt idx="19699">
                  <c:v>584</c:v>
                </c:pt>
                <c:pt idx="19700">
                  <c:v>584.02</c:v>
                </c:pt>
                <c:pt idx="19701">
                  <c:v>584.04</c:v>
                </c:pt>
                <c:pt idx="19702">
                  <c:v>584.05999999999995</c:v>
                </c:pt>
                <c:pt idx="19703">
                  <c:v>584.08000000000004</c:v>
                </c:pt>
                <c:pt idx="19704">
                  <c:v>584.1</c:v>
                </c:pt>
                <c:pt idx="19705">
                  <c:v>584.12</c:v>
                </c:pt>
                <c:pt idx="19706">
                  <c:v>584.14</c:v>
                </c:pt>
                <c:pt idx="19707">
                  <c:v>584.16</c:v>
                </c:pt>
                <c:pt idx="19708">
                  <c:v>584.17999999999995</c:v>
                </c:pt>
                <c:pt idx="19709">
                  <c:v>584.20000000000005</c:v>
                </c:pt>
                <c:pt idx="19710">
                  <c:v>584.22</c:v>
                </c:pt>
                <c:pt idx="19711">
                  <c:v>584.24</c:v>
                </c:pt>
                <c:pt idx="19712">
                  <c:v>584.26</c:v>
                </c:pt>
                <c:pt idx="19713">
                  <c:v>584.28</c:v>
                </c:pt>
                <c:pt idx="19714">
                  <c:v>584.29999999999995</c:v>
                </c:pt>
                <c:pt idx="19715">
                  <c:v>584.32000000000005</c:v>
                </c:pt>
                <c:pt idx="19716">
                  <c:v>584.34</c:v>
                </c:pt>
                <c:pt idx="19717">
                  <c:v>584.36</c:v>
                </c:pt>
                <c:pt idx="19718">
                  <c:v>584.38</c:v>
                </c:pt>
                <c:pt idx="19719">
                  <c:v>584.4</c:v>
                </c:pt>
                <c:pt idx="19720">
                  <c:v>584.41999999999996</c:v>
                </c:pt>
                <c:pt idx="19721">
                  <c:v>584.44000000000005</c:v>
                </c:pt>
                <c:pt idx="19722">
                  <c:v>584.46</c:v>
                </c:pt>
                <c:pt idx="19723">
                  <c:v>584.48</c:v>
                </c:pt>
                <c:pt idx="19724">
                  <c:v>584.5</c:v>
                </c:pt>
                <c:pt idx="19725">
                  <c:v>584.52</c:v>
                </c:pt>
                <c:pt idx="19726">
                  <c:v>584.54</c:v>
                </c:pt>
                <c:pt idx="19727">
                  <c:v>584.55999999999995</c:v>
                </c:pt>
                <c:pt idx="19728">
                  <c:v>584.58000000000004</c:v>
                </c:pt>
                <c:pt idx="19729">
                  <c:v>584.6</c:v>
                </c:pt>
                <c:pt idx="19730">
                  <c:v>584.62</c:v>
                </c:pt>
                <c:pt idx="19731">
                  <c:v>584.64</c:v>
                </c:pt>
                <c:pt idx="19732">
                  <c:v>584.66</c:v>
                </c:pt>
                <c:pt idx="19733">
                  <c:v>584.67999999999995</c:v>
                </c:pt>
                <c:pt idx="19734">
                  <c:v>584.70000000000005</c:v>
                </c:pt>
                <c:pt idx="19735">
                  <c:v>584.72</c:v>
                </c:pt>
                <c:pt idx="19736">
                  <c:v>584.74</c:v>
                </c:pt>
                <c:pt idx="19737">
                  <c:v>584.76</c:v>
                </c:pt>
                <c:pt idx="19738">
                  <c:v>584.78</c:v>
                </c:pt>
                <c:pt idx="19739">
                  <c:v>584.79999999999995</c:v>
                </c:pt>
                <c:pt idx="19740">
                  <c:v>584.82000000000005</c:v>
                </c:pt>
                <c:pt idx="19741">
                  <c:v>584.84</c:v>
                </c:pt>
                <c:pt idx="19742">
                  <c:v>584.86</c:v>
                </c:pt>
                <c:pt idx="19743">
                  <c:v>584.88</c:v>
                </c:pt>
                <c:pt idx="19744">
                  <c:v>584.9</c:v>
                </c:pt>
                <c:pt idx="19745">
                  <c:v>584.91999999999996</c:v>
                </c:pt>
                <c:pt idx="19746">
                  <c:v>584.94000000000005</c:v>
                </c:pt>
                <c:pt idx="19747">
                  <c:v>584.96</c:v>
                </c:pt>
                <c:pt idx="19748">
                  <c:v>584.98</c:v>
                </c:pt>
                <c:pt idx="19749">
                  <c:v>585</c:v>
                </c:pt>
                <c:pt idx="19750">
                  <c:v>585.02</c:v>
                </c:pt>
                <c:pt idx="19751">
                  <c:v>585.04</c:v>
                </c:pt>
                <c:pt idx="19752">
                  <c:v>585.05999999999995</c:v>
                </c:pt>
                <c:pt idx="19753">
                  <c:v>585.08000000000004</c:v>
                </c:pt>
                <c:pt idx="19754">
                  <c:v>585.1</c:v>
                </c:pt>
                <c:pt idx="19755">
                  <c:v>585.12</c:v>
                </c:pt>
                <c:pt idx="19756">
                  <c:v>585.14</c:v>
                </c:pt>
                <c:pt idx="19757">
                  <c:v>585.16</c:v>
                </c:pt>
                <c:pt idx="19758">
                  <c:v>585.17999999999995</c:v>
                </c:pt>
                <c:pt idx="19759">
                  <c:v>585.20000000000005</c:v>
                </c:pt>
                <c:pt idx="19760">
                  <c:v>585.22</c:v>
                </c:pt>
                <c:pt idx="19761">
                  <c:v>585.24</c:v>
                </c:pt>
                <c:pt idx="19762">
                  <c:v>585.26</c:v>
                </c:pt>
                <c:pt idx="19763">
                  <c:v>585.28</c:v>
                </c:pt>
                <c:pt idx="19764">
                  <c:v>585.29999999999995</c:v>
                </c:pt>
                <c:pt idx="19765">
                  <c:v>585.32000000000005</c:v>
                </c:pt>
                <c:pt idx="19766">
                  <c:v>585.34</c:v>
                </c:pt>
                <c:pt idx="19767">
                  <c:v>585.36</c:v>
                </c:pt>
                <c:pt idx="19768">
                  <c:v>585.38</c:v>
                </c:pt>
                <c:pt idx="19769">
                  <c:v>585.4</c:v>
                </c:pt>
                <c:pt idx="19770">
                  <c:v>585.41999999999996</c:v>
                </c:pt>
                <c:pt idx="19771">
                  <c:v>585.44000000000005</c:v>
                </c:pt>
                <c:pt idx="19772">
                  <c:v>585.46</c:v>
                </c:pt>
                <c:pt idx="19773">
                  <c:v>585.48</c:v>
                </c:pt>
                <c:pt idx="19774">
                  <c:v>585.5</c:v>
                </c:pt>
                <c:pt idx="19775">
                  <c:v>585.52</c:v>
                </c:pt>
                <c:pt idx="19776">
                  <c:v>585.54</c:v>
                </c:pt>
                <c:pt idx="19777">
                  <c:v>585.55999999999995</c:v>
                </c:pt>
                <c:pt idx="19778">
                  <c:v>585.58000000000004</c:v>
                </c:pt>
                <c:pt idx="19779">
                  <c:v>585.6</c:v>
                </c:pt>
                <c:pt idx="19780">
                  <c:v>585.62</c:v>
                </c:pt>
                <c:pt idx="19781">
                  <c:v>585.64</c:v>
                </c:pt>
                <c:pt idx="19782">
                  <c:v>585.66</c:v>
                </c:pt>
                <c:pt idx="19783">
                  <c:v>585.67999999999995</c:v>
                </c:pt>
                <c:pt idx="19784">
                  <c:v>585.70000000000005</c:v>
                </c:pt>
                <c:pt idx="19785">
                  <c:v>585.72</c:v>
                </c:pt>
                <c:pt idx="19786">
                  <c:v>585.74</c:v>
                </c:pt>
                <c:pt idx="19787">
                  <c:v>585.76</c:v>
                </c:pt>
                <c:pt idx="19788">
                  <c:v>585.78</c:v>
                </c:pt>
                <c:pt idx="19789">
                  <c:v>585.79999999999995</c:v>
                </c:pt>
                <c:pt idx="19790">
                  <c:v>585.82000000000005</c:v>
                </c:pt>
                <c:pt idx="19791">
                  <c:v>585.84</c:v>
                </c:pt>
                <c:pt idx="19792">
                  <c:v>585.86</c:v>
                </c:pt>
                <c:pt idx="19793">
                  <c:v>585.88</c:v>
                </c:pt>
                <c:pt idx="19794">
                  <c:v>585.9</c:v>
                </c:pt>
                <c:pt idx="19795">
                  <c:v>585.91999999999996</c:v>
                </c:pt>
                <c:pt idx="19796">
                  <c:v>585.94000000000005</c:v>
                </c:pt>
                <c:pt idx="19797">
                  <c:v>585.96</c:v>
                </c:pt>
                <c:pt idx="19798">
                  <c:v>585.98</c:v>
                </c:pt>
                <c:pt idx="19799">
                  <c:v>586</c:v>
                </c:pt>
                <c:pt idx="19800">
                  <c:v>586.02</c:v>
                </c:pt>
                <c:pt idx="19801">
                  <c:v>586.04</c:v>
                </c:pt>
                <c:pt idx="19802">
                  <c:v>586.05999999999995</c:v>
                </c:pt>
                <c:pt idx="19803">
                  <c:v>586.08000000000004</c:v>
                </c:pt>
                <c:pt idx="19804">
                  <c:v>586.1</c:v>
                </c:pt>
                <c:pt idx="19805">
                  <c:v>586.12</c:v>
                </c:pt>
                <c:pt idx="19806">
                  <c:v>586.14</c:v>
                </c:pt>
                <c:pt idx="19807">
                  <c:v>586.16</c:v>
                </c:pt>
                <c:pt idx="19808">
                  <c:v>586.17999999999995</c:v>
                </c:pt>
                <c:pt idx="19809">
                  <c:v>586.20000000000005</c:v>
                </c:pt>
                <c:pt idx="19810">
                  <c:v>586.22</c:v>
                </c:pt>
                <c:pt idx="19811">
                  <c:v>586.24</c:v>
                </c:pt>
                <c:pt idx="19812">
                  <c:v>586.26</c:v>
                </c:pt>
                <c:pt idx="19813">
                  <c:v>586.28</c:v>
                </c:pt>
                <c:pt idx="19814">
                  <c:v>586.29999999999995</c:v>
                </c:pt>
                <c:pt idx="19815">
                  <c:v>586.32000000000005</c:v>
                </c:pt>
                <c:pt idx="19816">
                  <c:v>586.34</c:v>
                </c:pt>
                <c:pt idx="19817">
                  <c:v>586.36</c:v>
                </c:pt>
                <c:pt idx="19818">
                  <c:v>586.38</c:v>
                </c:pt>
                <c:pt idx="19819">
                  <c:v>586.4</c:v>
                </c:pt>
                <c:pt idx="19820">
                  <c:v>586.41999999999996</c:v>
                </c:pt>
                <c:pt idx="19821">
                  <c:v>586.44000000000005</c:v>
                </c:pt>
                <c:pt idx="19822">
                  <c:v>586.46</c:v>
                </c:pt>
                <c:pt idx="19823">
                  <c:v>586.48</c:v>
                </c:pt>
                <c:pt idx="19824">
                  <c:v>586.5</c:v>
                </c:pt>
                <c:pt idx="19825">
                  <c:v>586.52</c:v>
                </c:pt>
                <c:pt idx="19826">
                  <c:v>586.54</c:v>
                </c:pt>
                <c:pt idx="19827">
                  <c:v>586.55999999999995</c:v>
                </c:pt>
                <c:pt idx="19828">
                  <c:v>586.58000000000004</c:v>
                </c:pt>
                <c:pt idx="19829">
                  <c:v>586.6</c:v>
                </c:pt>
                <c:pt idx="19830">
                  <c:v>586.62</c:v>
                </c:pt>
                <c:pt idx="19831">
                  <c:v>586.64</c:v>
                </c:pt>
                <c:pt idx="19832">
                  <c:v>586.66</c:v>
                </c:pt>
                <c:pt idx="19833">
                  <c:v>586.67999999999995</c:v>
                </c:pt>
                <c:pt idx="19834">
                  <c:v>586.70000000000005</c:v>
                </c:pt>
                <c:pt idx="19835">
                  <c:v>586.72</c:v>
                </c:pt>
                <c:pt idx="19836">
                  <c:v>586.74</c:v>
                </c:pt>
                <c:pt idx="19837">
                  <c:v>586.76</c:v>
                </c:pt>
                <c:pt idx="19838">
                  <c:v>586.78</c:v>
                </c:pt>
                <c:pt idx="19839">
                  <c:v>586.79999999999995</c:v>
                </c:pt>
                <c:pt idx="19840">
                  <c:v>586.82000000000005</c:v>
                </c:pt>
                <c:pt idx="19841">
                  <c:v>586.84</c:v>
                </c:pt>
                <c:pt idx="19842">
                  <c:v>586.86</c:v>
                </c:pt>
                <c:pt idx="19843">
                  <c:v>586.88</c:v>
                </c:pt>
                <c:pt idx="19844">
                  <c:v>586.9</c:v>
                </c:pt>
                <c:pt idx="19845">
                  <c:v>586.91999999999996</c:v>
                </c:pt>
                <c:pt idx="19846">
                  <c:v>586.94000000000005</c:v>
                </c:pt>
                <c:pt idx="19847">
                  <c:v>586.96</c:v>
                </c:pt>
                <c:pt idx="19848">
                  <c:v>586.98</c:v>
                </c:pt>
                <c:pt idx="19849">
                  <c:v>587</c:v>
                </c:pt>
                <c:pt idx="19850">
                  <c:v>587.02</c:v>
                </c:pt>
                <c:pt idx="19851">
                  <c:v>587.04</c:v>
                </c:pt>
                <c:pt idx="19852">
                  <c:v>587.05999999999995</c:v>
                </c:pt>
                <c:pt idx="19853">
                  <c:v>587.08000000000004</c:v>
                </c:pt>
                <c:pt idx="19854">
                  <c:v>587.1</c:v>
                </c:pt>
                <c:pt idx="19855">
                  <c:v>587.12</c:v>
                </c:pt>
                <c:pt idx="19856">
                  <c:v>587.14</c:v>
                </c:pt>
                <c:pt idx="19857">
                  <c:v>587.16</c:v>
                </c:pt>
                <c:pt idx="19858">
                  <c:v>587.17999999999995</c:v>
                </c:pt>
                <c:pt idx="19859">
                  <c:v>587.20000000000005</c:v>
                </c:pt>
                <c:pt idx="19860">
                  <c:v>587.22</c:v>
                </c:pt>
                <c:pt idx="19861">
                  <c:v>587.24</c:v>
                </c:pt>
                <c:pt idx="19862">
                  <c:v>587.26</c:v>
                </c:pt>
                <c:pt idx="19863">
                  <c:v>587.28</c:v>
                </c:pt>
                <c:pt idx="19864">
                  <c:v>587.29999999999995</c:v>
                </c:pt>
                <c:pt idx="19865">
                  <c:v>587.32000000000005</c:v>
                </c:pt>
                <c:pt idx="19866">
                  <c:v>587.34</c:v>
                </c:pt>
                <c:pt idx="19867">
                  <c:v>587.36</c:v>
                </c:pt>
                <c:pt idx="19868">
                  <c:v>587.38</c:v>
                </c:pt>
                <c:pt idx="19869">
                  <c:v>587.4</c:v>
                </c:pt>
                <c:pt idx="19870">
                  <c:v>587.41999999999996</c:v>
                </c:pt>
                <c:pt idx="19871">
                  <c:v>587.44000000000005</c:v>
                </c:pt>
                <c:pt idx="19872">
                  <c:v>587.46</c:v>
                </c:pt>
                <c:pt idx="19873">
                  <c:v>587.48</c:v>
                </c:pt>
                <c:pt idx="19874">
                  <c:v>587.5</c:v>
                </c:pt>
                <c:pt idx="19875">
                  <c:v>587.52</c:v>
                </c:pt>
                <c:pt idx="19876">
                  <c:v>587.54</c:v>
                </c:pt>
                <c:pt idx="19877">
                  <c:v>587.55999999999995</c:v>
                </c:pt>
                <c:pt idx="19878">
                  <c:v>587.58000000000004</c:v>
                </c:pt>
                <c:pt idx="19879">
                  <c:v>587.6</c:v>
                </c:pt>
                <c:pt idx="19880">
                  <c:v>587.62</c:v>
                </c:pt>
                <c:pt idx="19881">
                  <c:v>587.64</c:v>
                </c:pt>
                <c:pt idx="19882">
                  <c:v>587.66</c:v>
                </c:pt>
                <c:pt idx="19883">
                  <c:v>587.67999999999995</c:v>
                </c:pt>
                <c:pt idx="19884">
                  <c:v>587.70000000000005</c:v>
                </c:pt>
                <c:pt idx="19885">
                  <c:v>587.72</c:v>
                </c:pt>
                <c:pt idx="19886">
                  <c:v>587.74</c:v>
                </c:pt>
                <c:pt idx="19887">
                  <c:v>587.76</c:v>
                </c:pt>
                <c:pt idx="19888">
                  <c:v>587.78</c:v>
                </c:pt>
                <c:pt idx="19889">
                  <c:v>587.79999999999995</c:v>
                </c:pt>
                <c:pt idx="19890">
                  <c:v>587.82000000000005</c:v>
                </c:pt>
                <c:pt idx="19891">
                  <c:v>587.84</c:v>
                </c:pt>
                <c:pt idx="19892">
                  <c:v>587.86</c:v>
                </c:pt>
                <c:pt idx="19893">
                  <c:v>587.88</c:v>
                </c:pt>
                <c:pt idx="19894">
                  <c:v>587.9</c:v>
                </c:pt>
                <c:pt idx="19895">
                  <c:v>587.91999999999996</c:v>
                </c:pt>
                <c:pt idx="19896">
                  <c:v>587.94000000000005</c:v>
                </c:pt>
                <c:pt idx="19897">
                  <c:v>587.96</c:v>
                </c:pt>
                <c:pt idx="19898">
                  <c:v>587.98</c:v>
                </c:pt>
                <c:pt idx="19899">
                  <c:v>588</c:v>
                </c:pt>
                <c:pt idx="19900">
                  <c:v>588.02</c:v>
                </c:pt>
                <c:pt idx="19901">
                  <c:v>588.04</c:v>
                </c:pt>
                <c:pt idx="19902">
                  <c:v>588.05999999999995</c:v>
                </c:pt>
                <c:pt idx="19903">
                  <c:v>588.08000000000004</c:v>
                </c:pt>
                <c:pt idx="19904">
                  <c:v>588.1</c:v>
                </c:pt>
                <c:pt idx="19905">
                  <c:v>588.12</c:v>
                </c:pt>
                <c:pt idx="19906">
                  <c:v>588.14</c:v>
                </c:pt>
                <c:pt idx="19907">
                  <c:v>588.16</c:v>
                </c:pt>
                <c:pt idx="19908">
                  <c:v>588.17999999999995</c:v>
                </c:pt>
                <c:pt idx="19909">
                  <c:v>588.20000000000005</c:v>
                </c:pt>
                <c:pt idx="19910">
                  <c:v>588.22</c:v>
                </c:pt>
                <c:pt idx="19911">
                  <c:v>588.24</c:v>
                </c:pt>
                <c:pt idx="19912">
                  <c:v>588.26</c:v>
                </c:pt>
                <c:pt idx="19913">
                  <c:v>588.28</c:v>
                </c:pt>
                <c:pt idx="19914">
                  <c:v>588.29999999999995</c:v>
                </c:pt>
                <c:pt idx="19915">
                  <c:v>588.32000000000005</c:v>
                </c:pt>
                <c:pt idx="19916">
                  <c:v>588.34</c:v>
                </c:pt>
                <c:pt idx="19917">
                  <c:v>588.36</c:v>
                </c:pt>
                <c:pt idx="19918">
                  <c:v>588.38</c:v>
                </c:pt>
                <c:pt idx="19919">
                  <c:v>588.4</c:v>
                </c:pt>
                <c:pt idx="19920">
                  <c:v>588.41999999999996</c:v>
                </c:pt>
                <c:pt idx="19921">
                  <c:v>588.44000000000005</c:v>
                </c:pt>
                <c:pt idx="19922">
                  <c:v>588.46</c:v>
                </c:pt>
                <c:pt idx="19923">
                  <c:v>588.48</c:v>
                </c:pt>
                <c:pt idx="19924">
                  <c:v>588.5</c:v>
                </c:pt>
                <c:pt idx="19925">
                  <c:v>588.52</c:v>
                </c:pt>
                <c:pt idx="19926">
                  <c:v>588.54</c:v>
                </c:pt>
                <c:pt idx="19927">
                  <c:v>588.55999999999995</c:v>
                </c:pt>
                <c:pt idx="19928">
                  <c:v>588.58000000000004</c:v>
                </c:pt>
                <c:pt idx="19929">
                  <c:v>588.6</c:v>
                </c:pt>
                <c:pt idx="19930">
                  <c:v>588.62</c:v>
                </c:pt>
                <c:pt idx="19931">
                  <c:v>588.64</c:v>
                </c:pt>
                <c:pt idx="19932">
                  <c:v>588.66</c:v>
                </c:pt>
                <c:pt idx="19933">
                  <c:v>588.67999999999995</c:v>
                </c:pt>
                <c:pt idx="19934">
                  <c:v>588.70000000000005</c:v>
                </c:pt>
                <c:pt idx="19935">
                  <c:v>588.72</c:v>
                </c:pt>
                <c:pt idx="19936">
                  <c:v>588.74</c:v>
                </c:pt>
                <c:pt idx="19937">
                  <c:v>588.76</c:v>
                </c:pt>
                <c:pt idx="19938">
                  <c:v>588.78</c:v>
                </c:pt>
                <c:pt idx="19939">
                  <c:v>588.79999999999995</c:v>
                </c:pt>
                <c:pt idx="19940">
                  <c:v>588.82000000000005</c:v>
                </c:pt>
                <c:pt idx="19941">
                  <c:v>588.84</c:v>
                </c:pt>
                <c:pt idx="19942">
                  <c:v>588.86</c:v>
                </c:pt>
                <c:pt idx="19943">
                  <c:v>588.88</c:v>
                </c:pt>
                <c:pt idx="19944">
                  <c:v>588.9</c:v>
                </c:pt>
                <c:pt idx="19945">
                  <c:v>588.91999999999996</c:v>
                </c:pt>
                <c:pt idx="19946">
                  <c:v>588.94000000000005</c:v>
                </c:pt>
                <c:pt idx="19947">
                  <c:v>588.96</c:v>
                </c:pt>
                <c:pt idx="19948">
                  <c:v>588.98</c:v>
                </c:pt>
                <c:pt idx="19949">
                  <c:v>589</c:v>
                </c:pt>
                <c:pt idx="19950">
                  <c:v>589.02</c:v>
                </c:pt>
                <c:pt idx="19951">
                  <c:v>589.04</c:v>
                </c:pt>
                <c:pt idx="19952">
                  <c:v>589.05999999999995</c:v>
                </c:pt>
                <c:pt idx="19953">
                  <c:v>589.08000000000004</c:v>
                </c:pt>
                <c:pt idx="19954">
                  <c:v>589.1</c:v>
                </c:pt>
                <c:pt idx="19955">
                  <c:v>589.12</c:v>
                </c:pt>
                <c:pt idx="19956">
                  <c:v>589.14</c:v>
                </c:pt>
                <c:pt idx="19957">
                  <c:v>589.16</c:v>
                </c:pt>
                <c:pt idx="19958">
                  <c:v>589.17999999999995</c:v>
                </c:pt>
                <c:pt idx="19959">
                  <c:v>589.20000000000005</c:v>
                </c:pt>
                <c:pt idx="19960">
                  <c:v>589.22</c:v>
                </c:pt>
                <c:pt idx="19961">
                  <c:v>589.24</c:v>
                </c:pt>
                <c:pt idx="19962">
                  <c:v>589.26</c:v>
                </c:pt>
                <c:pt idx="19963">
                  <c:v>589.28</c:v>
                </c:pt>
                <c:pt idx="19964">
                  <c:v>589.29999999999995</c:v>
                </c:pt>
                <c:pt idx="19965">
                  <c:v>589.32000000000005</c:v>
                </c:pt>
                <c:pt idx="19966">
                  <c:v>589.34</c:v>
                </c:pt>
                <c:pt idx="19967">
                  <c:v>589.36</c:v>
                </c:pt>
                <c:pt idx="19968">
                  <c:v>589.38</c:v>
                </c:pt>
                <c:pt idx="19969">
                  <c:v>589.4</c:v>
                </c:pt>
                <c:pt idx="19970">
                  <c:v>589.41999999999996</c:v>
                </c:pt>
                <c:pt idx="19971">
                  <c:v>589.44000000000005</c:v>
                </c:pt>
                <c:pt idx="19972">
                  <c:v>589.46</c:v>
                </c:pt>
                <c:pt idx="19973">
                  <c:v>589.48</c:v>
                </c:pt>
                <c:pt idx="19974">
                  <c:v>589.5</c:v>
                </c:pt>
                <c:pt idx="19975">
                  <c:v>589.52</c:v>
                </c:pt>
                <c:pt idx="19976">
                  <c:v>589.54</c:v>
                </c:pt>
                <c:pt idx="19977">
                  <c:v>589.55999999999995</c:v>
                </c:pt>
                <c:pt idx="19978">
                  <c:v>589.58000000000004</c:v>
                </c:pt>
                <c:pt idx="19979">
                  <c:v>589.6</c:v>
                </c:pt>
                <c:pt idx="19980">
                  <c:v>589.62</c:v>
                </c:pt>
                <c:pt idx="19981">
                  <c:v>589.64</c:v>
                </c:pt>
                <c:pt idx="19982">
                  <c:v>589.66</c:v>
                </c:pt>
                <c:pt idx="19983">
                  <c:v>589.67999999999995</c:v>
                </c:pt>
                <c:pt idx="19984">
                  <c:v>589.70000000000005</c:v>
                </c:pt>
                <c:pt idx="19985">
                  <c:v>589.72</c:v>
                </c:pt>
                <c:pt idx="19986">
                  <c:v>589.74</c:v>
                </c:pt>
                <c:pt idx="19987">
                  <c:v>589.76</c:v>
                </c:pt>
                <c:pt idx="19988">
                  <c:v>589.78</c:v>
                </c:pt>
                <c:pt idx="19989">
                  <c:v>589.79999999999995</c:v>
                </c:pt>
                <c:pt idx="19990">
                  <c:v>589.82000000000005</c:v>
                </c:pt>
                <c:pt idx="19991">
                  <c:v>589.84</c:v>
                </c:pt>
                <c:pt idx="19992">
                  <c:v>589.86</c:v>
                </c:pt>
                <c:pt idx="19993">
                  <c:v>589.88</c:v>
                </c:pt>
                <c:pt idx="19994">
                  <c:v>589.9</c:v>
                </c:pt>
                <c:pt idx="19995">
                  <c:v>589.91999999999996</c:v>
                </c:pt>
                <c:pt idx="19996">
                  <c:v>589.94000000000005</c:v>
                </c:pt>
                <c:pt idx="19997">
                  <c:v>589.96</c:v>
                </c:pt>
                <c:pt idx="19998">
                  <c:v>589.98</c:v>
                </c:pt>
                <c:pt idx="19999">
                  <c:v>590</c:v>
                </c:pt>
                <c:pt idx="20000">
                  <c:v>590.02</c:v>
                </c:pt>
                <c:pt idx="20001">
                  <c:v>590.04</c:v>
                </c:pt>
                <c:pt idx="20002">
                  <c:v>590.05999999999995</c:v>
                </c:pt>
                <c:pt idx="20003">
                  <c:v>590.08000000000004</c:v>
                </c:pt>
                <c:pt idx="20004">
                  <c:v>590.1</c:v>
                </c:pt>
                <c:pt idx="20005">
                  <c:v>590.12</c:v>
                </c:pt>
                <c:pt idx="20006">
                  <c:v>590.14</c:v>
                </c:pt>
                <c:pt idx="20007">
                  <c:v>590.16</c:v>
                </c:pt>
                <c:pt idx="20008">
                  <c:v>590.17999999999995</c:v>
                </c:pt>
                <c:pt idx="20009">
                  <c:v>590.20000000000005</c:v>
                </c:pt>
                <c:pt idx="20010">
                  <c:v>590.22</c:v>
                </c:pt>
                <c:pt idx="20011">
                  <c:v>590.24</c:v>
                </c:pt>
                <c:pt idx="20012">
                  <c:v>590.26</c:v>
                </c:pt>
                <c:pt idx="20013">
                  <c:v>590.28</c:v>
                </c:pt>
                <c:pt idx="20014">
                  <c:v>590.29999999999995</c:v>
                </c:pt>
                <c:pt idx="20015">
                  <c:v>590.32000000000005</c:v>
                </c:pt>
                <c:pt idx="20016">
                  <c:v>590.34</c:v>
                </c:pt>
                <c:pt idx="20017">
                  <c:v>590.36</c:v>
                </c:pt>
                <c:pt idx="20018">
                  <c:v>590.38</c:v>
                </c:pt>
                <c:pt idx="20019">
                  <c:v>590.4</c:v>
                </c:pt>
                <c:pt idx="20020">
                  <c:v>590.41999999999996</c:v>
                </c:pt>
                <c:pt idx="20021">
                  <c:v>590.44000000000005</c:v>
                </c:pt>
                <c:pt idx="20022">
                  <c:v>590.46</c:v>
                </c:pt>
                <c:pt idx="20023">
                  <c:v>590.48</c:v>
                </c:pt>
                <c:pt idx="20024">
                  <c:v>590.5</c:v>
                </c:pt>
                <c:pt idx="20025">
                  <c:v>590.52</c:v>
                </c:pt>
                <c:pt idx="20026">
                  <c:v>590.54</c:v>
                </c:pt>
                <c:pt idx="20027">
                  <c:v>590.55999999999995</c:v>
                </c:pt>
                <c:pt idx="20028">
                  <c:v>590.58000000000004</c:v>
                </c:pt>
                <c:pt idx="20029">
                  <c:v>590.6</c:v>
                </c:pt>
                <c:pt idx="20030">
                  <c:v>590.62</c:v>
                </c:pt>
                <c:pt idx="20031">
                  <c:v>590.64</c:v>
                </c:pt>
                <c:pt idx="20032">
                  <c:v>590.66</c:v>
                </c:pt>
                <c:pt idx="20033">
                  <c:v>590.67999999999995</c:v>
                </c:pt>
                <c:pt idx="20034">
                  <c:v>590.70000000000005</c:v>
                </c:pt>
                <c:pt idx="20035">
                  <c:v>590.72</c:v>
                </c:pt>
                <c:pt idx="20036">
                  <c:v>590.74</c:v>
                </c:pt>
                <c:pt idx="20037">
                  <c:v>590.76</c:v>
                </c:pt>
                <c:pt idx="20038">
                  <c:v>590.78</c:v>
                </c:pt>
                <c:pt idx="20039">
                  <c:v>590.79999999999995</c:v>
                </c:pt>
                <c:pt idx="20040">
                  <c:v>590.82000000000005</c:v>
                </c:pt>
                <c:pt idx="20041">
                  <c:v>590.84</c:v>
                </c:pt>
                <c:pt idx="20042">
                  <c:v>590.86</c:v>
                </c:pt>
                <c:pt idx="20043">
                  <c:v>590.88</c:v>
                </c:pt>
                <c:pt idx="20044">
                  <c:v>590.9</c:v>
                </c:pt>
                <c:pt idx="20045">
                  <c:v>590.91999999999996</c:v>
                </c:pt>
                <c:pt idx="20046">
                  <c:v>590.94000000000005</c:v>
                </c:pt>
                <c:pt idx="20047">
                  <c:v>590.96</c:v>
                </c:pt>
                <c:pt idx="20048">
                  <c:v>590.98</c:v>
                </c:pt>
                <c:pt idx="20049">
                  <c:v>591</c:v>
                </c:pt>
                <c:pt idx="20050">
                  <c:v>591.02</c:v>
                </c:pt>
                <c:pt idx="20051">
                  <c:v>591.04</c:v>
                </c:pt>
                <c:pt idx="20052">
                  <c:v>591.05999999999995</c:v>
                </c:pt>
                <c:pt idx="20053">
                  <c:v>591.08000000000004</c:v>
                </c:pt>
                <c:pt idx="20054">
                  <c:v>591.1</c:v>
                </c:pt>
                <c:pt idx="20055">
                  <c:v>591.12</c:v>
                </c:pt>
                <c:pt idx="20056">
                  <c:v>591.14</c:v>
                </c:pt>
                <c:pt idx="20057">
                  <c:v>591.16</c:v>
                </c:pt>
                <c:pt idx="20058">
                  <c:v>591.17999999999995</c:v>
                </c:pt>
                <c:pt idx="20059">
                  <c:v>591.20000000000005</c:v>
                </c:pt>
                <c:pt idx="20060">
                  <c:v>591.22</c:v>
                </c:pt>
                <c:pt idx="20061">
                  <c:v>591.24</c:v>
                </c:pt>
                <c:pt idx="20062">
                  <c:v>591.26</c:v>
                </c:pt>
                <c:pt idx="20063">
                  <c:v>591.28</c:v>
                </c:pt>
                <c:pt idx="20064">
                  <c:v>591.29999999999995</c:v>
                </c:pt>
                <c:pt idx="20065">
                  <c:v>591.32000000000005</c:v>
                </c:pt>
                <c:pt idx="20066">
                  <c:v>591.34</c:v>
                </c:pt>
                <c:pt idx="20067">
                  <c:v>591.36</c:v>
                </c:pt>
                <c:pt idx="20068">
                  <c:v>591.38</c:v>
                </c:pt>
                <c:pt idx="20069">
                  <c:v>591.4</c:v>
                </c:pt>
                <c:pt idx="20070">
                  <c:v>591.41999999999996</c:v>
                </c:pt>
                <c:pt idx="20071">
                  <c:v>591.44000000000005</c:v>
                </c:pt>
                <c:pt idx="20072">
                  <c:v>591.46</c:v>
                </c:pt>
                <c:pt idx="20073">
                  <c:v>591.48</c:v>
                </c:pt>
                <c:pt idx="20074">
                  <c:v>591.5</c:v>
                </c:pt>
                <c:pt idx="20075">
                  <c:v>591.52</c:v>
                </c:pt>
                <c:pt idx="20076">
                  <c:v>591.54</c:v>
                </c:pt>
                <c:pt idx="20077">
                  <c:v>591.55999999999995</c:v>
                </c:pt>
                <c:pt idx="20078">
                  <c:v>591.58000000000004</c:v>
                </c:pt>
                <c:pt idx="20079">
                  <c:v>591.6</c:v>
                </c:pt>
                <c:pt idx="20080">
                  <c:v>591.62</c:v>
                </c:pt>
                <c:pt idx="20081">
                  <c:v>591.64</c:v>
                </c:pt>
                <c:pt idx="20082">
                  <c:v>591.66</c:v>
                </c:pt>
                <c:pt idx="20083">
                  <c:v>591.67999999999995</c:v>
                </c:pt>
                <c:pt idx="20084">
                  <c:v>591.70000000000005</c:v>
                </c:pt>
                <c:pt idx="20085">
                  <c:v>591.72</c:v>
                </c:pt>
                <c:pt idx="20086">
                  <c:v>591.74</c:v>
                </c:pt>
                <c:pt idx="20087">
                  <c:v>591.76</c:v>
                </c:pt>
                <c:pt idx="20088">
                  <c:v>591.78</c:v>
                </c:pt>
                <c:pt idx="20089">
                  <c:v>591.79999999999995</c:v>
                </c:pt>
                <c:pt idx="20090">
                  <c:v>591.82000000000005</c:v>
                </c:pt>
                <c:pt idx="20091">
                  <c:v>591.84</c:v>
                </c:pt>
                <c:pt idx="20092">
                  <c:v>591.86</c:v>
                </c:pt>
                <c:pt idx="20093">
                  <c:v>591.88</c:v>
                </c:pt>
                <c:pt idx="20094">
                  <c:v>591.9</c:v>
                </c:pt>
                <c:pt idx="20095">
                  <c:v>591.91999999999996</c:v>
                </c:pt>
                <c:pt idx="20096">
                  <c:v>591.94000000000005</c:v>
                </c:pt>
                <c:pt idx="20097">
                  <c:v>591.96</c:v>
                </c:pt>
                <c:pt idx="20098">
                  <c:v>591.98</c:v>
                </c:pt>
                <c:pt idx="20099">
                  <c:v>592</c:v>
                </c:pt>
                <c:pt idx="20100">
                  <c:v>592.02</c:v>
                </c:pt>
                <c:pt idx="20101">
                  <c:v>592.04</c:v>
                </c:pt>
                <c:pt idx="20102">
                  <c:v>592.05999999999995</c:v>
                </c:pt>
                <c:pt idx="20103">
                  <c:v>592.08000000000004</c:v>
                </c:pt>
                <c:pt idx="20104">
                  <c:v>592.1</c:v>
                </c:pt>
                <c:pt idx="20105">
                  <c:v>592.12</c:v>
                </c:pt>
                <c:pt idx="20106">
                  <c:v>592.14</c:v>
                </c:pt>
                <c:pt idx="20107">
                  <c:v>592.16</c:v>
                </c:pt>
                <c:pt idx="20108">
                  <c:v>592.17999999999995</c:v>
                </c:pt>
                <c:pt idx="20109">
                  <c:v>592.20000000000005</c:v>
                </c:pt>
                <c:pt idx="20110">
                  <c:v>592.22</c:v>
                </c:pt>
                <c:pt idx="20111">
                  <c:v>592.24</c:v>
                </c:pt>
                <c:pt idx="20112">
                  <c:v>592.26</c:v>
                </c:pt>
                <c:pt idx="20113">
                  <c:v>592.28</c:v>
                </c:pt>
                <c:pt idx="20114">
                  <c:v>592.29999999999995</c:v>
                </c:pt>
                <c:pt idx="20115">
                  <c:v>592.32000000000005</c:v>
                </c:pt>
                <c:pt idx="20116">
                  <c:v>592.34</c:v>
                </c:pt>
                <c:pt idx="20117">
                  <c:v>592.36</c:v>
                </c:pt>
                <c:pt idx="20118">
                  <c:v>592.38</c:v>
                </c:pt>
                <c:pt idx="20119">
                  <c:v>592.4</c:v>
                </c:pt>
                <c:pt idx="20120">
                  <c:v>592.41999999999996</c:v>
                </c:pt>
                <c:pt idx="20121">
                  <c:v>592.44000000000005</c:v>
                </c:pt>
                <c:pt idx="20122">
                  <c:v>592.46</c:v>
                </c:pt>
                <c:pt idx="20123">
                  <c:v>592.48</c:v>
                </c:pt>
                <c:pt idx="20124">
                  <c:v>592.5</c:v>
                </c:pt>
                <c:pt idx="20125">
                  <c:v>592.52</c:v>
                </c:pt>
                <c:pt idx="20126">
                  <c:v>592.54</c:v>
                </c:pt>
                <c:pt idx="20127">
                  <c:v>592.55999999999995</c:v>
                </c:pt>
                <c:pt idx="20128">
                  <c:v>592.58000000000004</c:v>
                </c:pt>
                <c:pt idx="20129">
                  <c:v>592.6</c:v>
                </c:pt>
                <c:pt idx="20130">
                  <c:v>592.62</c:v>
                </c:pt>
                <c:pt idx="20131">
                  <c:v>592.64</c:v>
                </c:pt>
                <c:pt idx="20132">
                  <c:v>592.66</c:v>
                </c:pt>
                <c:pt idx="20133">
                  <c:v>592.67999999999995</c:v>
                </c:pt>
                <c:pt idx="20134">
                  <c:v>592.70000000000005</c:v>
                </c:pt>
                <c:pt idx="20135">
                  <c:v>592.72</c:v>
                </c:pt>
                <c:pt idx="20136">
                  <c:v>592.74</c:v>
                </c:pt>
                <c:pt idx="20137">
                  <c:v>592.76</c:v>
                </c:pt>
                <c:pt idx="20138">
                  <c:v>592.78</c:v>
                </c:pt>
                <c:pt idx="20139">
                  <c:v>592.79999999999995</c:v>
                </c:pt>
                <c:pt idx="20140">
                  <c:v>592.82000000000005</c:v>
                </c:pt>
                <c:pt idx="20141">
                  <c:v>592.84</c:v>
                </c:pt>
                <c:pt idx="20142">
                  <c:v>592.86</c:v>
                </c:pt>
                <c:pt idx="20143">
                  <c:v>592.88</c:v>
                </c:pt>
                <c:pt idx="20144">
                  <c:v>592.9</c:v>
                </c:pt>
                <c:pt idx="20145">
                  <c:v>592.91999999999996</c:v>
                </c:pt>
                <c:pt idx="20146">
                  <c:v>592.94000000000005</c:v>
                </c:pt>
                <c:pt idx="20147">
                  <c:v>592.96</c:v>
                </c:pt>
                <c:pt idx="20148">
                  <c:v>592.98</c:v>
                </c:pt>
                <c:pt idx="20149">
                  <c:v>593</c:v>
                </c:pt>
                <c:pt idx="20150">
                  <c:v>593.02</c:v>
                </c:pt>
                <c:pt idx="20151">
                  <c:v>593.04</c:v>
                </c:pt>
                <c:pt idx="20152">
                  <c:v>593.05999999999995</c:v>
                </c:pt>
                <c:pt idx="20153">
                  <c:v>593.08000000000004</c:v>
                </c:pt>
                <c:pt idx="20154">
                  <c:v>593.1</c:v>
                </c:pt>
                <c:pt idx="20155">
                  <c:v>593.12</c:v>
                </c:pt>
                <c:pt idx="20156">
                  <c:v>593.14</c:v>
                </c:pt>
                <c:pt idx="20157">
                  <c:v>593.16</c:v>
                </c:pt>
                <c:pt idx="20158">
                  <c:v>593.17999999999995</c:v>
                </c:pt>
                <c:pt idx="20159">
                  <c:v>593.20000000000005</c:v>
                </c:pt>
                <c:pt idx="20160">
                  <c:v>593.22</c:v>
                </c:pt>
                <c:pt idx="20161">
                  <c:v>593.24</c:v>
                </c:pt>
                <c:pt idx="20162">
                  <c:v>593.26</c:v>
                </c:pt>
                <c:pt idx="20163">
                  <c:v>593.28</c:v>
                </c:pt>
                <c:pt idx="20164">
                  <c:v>593.29999999999995</c:v>
                </c:pt>
                <c:pt idx="20165">
                  <c:v>593.32000000000005</c:v>
                </c:pt>
                <c:pt idx="20166">
                  <c:v>593.34</c:v>
                </c:pt>
                <c:pt idx="20167">
                  <c:v>593.36</c:v>
                </c:pt>
                <c:pt idx="20168">
                  <c:v>593.38</c:v>
                </c:pt>
                <c:pt idx="20169">
                  <c:v>593.4</c:v>
                </c:pt>
                <c:pt idx="20170">
                  <c:v>593.41999999999996</c:v>
                </c:pt>
                <c:pt idx="20171">
                  <c:v>593.44000000000005</c:v>
                </c:pt>
                <c:pt idx="20172">
                  <c:v>593.46</c:v>
                </c:pt>
                <c:pt idx="20173">
                  <c:v>593.48</c:v>
                </c:pt>
                <c:pt idx="20174">
                  <c:v>593.5</c:v>
                </c:pt>
                <c:pt idx="20175">
                  <c:v>593.52</c:v>
                </c:pt>
                <c:pt idx="20176">
                  <c:v>593.54</c:v>
                </c:pt>
                <c:pt idx="20177">
                  <c:v>593.55999999999995</c:v>
                </c:pt>
                <c:pt idx="20178">
                  <c:v>593.58000000000004</c:v>
                </c:pt>
                <c:pt idx="20179">
                  <c:v>593.6</c:v>
                </c:pt>
                <c:pt idx="20180">
                  <c:v>593.62</c:v>
                </c:pt>
                <c:pt idx="20181">
                  <c:v>593.64</c:v>
                </c:pt>
                <c:pt idx="20182">
                  <c:v>593.66</c:v>
                </c:pt>
                <c:pt idx="20183">
                  <c:v>593.67999999999995</c:v>
                </c:pt>
                <c:pt idx="20184">
                  <c:v>593.70000000000005</c:v>
                </c:pt>
                <c:pt idx="20185">
                  <c:v>593.72</c:v>
                </c:pt>
                <c:pt idx="20186">
                  <c:v>593.74</c:v>
                </c:pt>
                <c:pt idx="20187">
                  <c:v>593.76</c:v>
                </c:pt>
                <c:pt idx="20188">
                  <c:v>593.78</c:v>
                </c:pt>
                <c:pt idx="20189">
                  <c:v>593.79999999999995</c:v>
                </c:pt>
                <c:pt idx="20190">
                  <c:v>593.82000000000005</c:v>
                </c:pt>
                <c:pt idx="20191">
                  <c:v>593.84</c:v>
                </c:pt>
                <c:pt idx="20192">
                  <c:v>593.86</c:v>
                </c:pt>
                <c:pt idx="20193">
                  <c:v>593.88</c:v>
                </c:pt>
                <c:pt idx="20194">
                  <c:v>593.9</c:v>
                </c:pt>
                <c:pt idx="20195">
                  <c:v>593.91999999999996</c:v>
                </c:pt>
                <c:pt idx="20196">
                  <c:v>593.94000000000005</c:v>
                </c:pt>
                <c:pt idx="20197">
                  <c:v>593.96</c:v>
                </c:pt>
                <c:pt idx="20198">
                  <c:v>593.98</c:v>
                </c:pt>
                <c:pt idx="20199">
                  <c:v>594</c:v>
                </c:pt>
                <c:pt idx="20200">
                  <c:v>594.02</c:v>
                </c:pt>
                <c:pt idx="20201">
                  <c:v>594.04</c:v>
                </c:pt>
                <c:pt idx="20202">
                  <c:v>594.05999999999995</c:v>
                </c:pt>
                <c:pt idx="20203">
                  <c:v>594.08000000000004</c:v>
                </c:pt>
                <c:pt idx="20204">
                  <c:v>594.1</c:v>
                </c:pt>
                <c:pt idx="20205">
                  <c:v>594.12</c:v>
                </c:pt>
                <c:pt idx="20206">
                  <c:v>594.14</c:v>
                </c:pt>
                <c:pt idx="20207">
                  <c:v>594.16</c:v>
                </c:pt>
                <c:pt idx="20208">
                  <c:v>594.17999999999995</c:v>
                </c:pt>
                <c:pt idx="20209">
                  <c:v>594.20000000000005</c:v>
                </c:pt>
                <c:pt idx="20210">
                  <c:v>594.22</c:v>
                </c:pt>
                <c:pt idx="20211">
                  <c:v>594.24</c:v>
                </c:pt>
                <c:pt idx="20212">
                  <c:v>594.26</c:v>
                </c:pt>
                <c:pt idx="20213">
                  <c:v>594.28</c:v>
                </c:pt>
                <c:pt idx="20214">
                  <c:v>594.29999999999995</c:v>
                </c:pt>
                <c:pt idx="20215">
                  <c:v>594.32000000000005</c:v>
                </c:pt>
                <c:pt idx="20216">
                  <c:v>594.34</c:v>
                </c:pt>
                <c:pt idx="20217">
                  <c:v>594.36</c:v>
                </c:pt>
                <c:pt idx="20218">
                  <c:v>594.38</c:v>
                </c:pt>
                <c:pt idx="20219">
                  <c:v>594.4</c:v>
                </c:pt>
                <c:pt idx="20220">
                  <c:v>594.41999999999996</c:v>
                </c:pt>
                <c:pt idx="20221">
                  <c:v>594.44000000000005</c:v>
                </c:pt>
                <c:pt idx="20222">
                  <c:v>594.46</c:v>
                </c:pt>
                <c:pt idx="20223">
                  <c:v>594.48</c:v>
                </c:pt>
                <c:pt idx="20224">
                  <c:v>594.5</c:v>
                </c:pt>
                <c:pt idx="20225">
                  <c:v>594.52</c:v>
                </c:pt>
                <c:pt idx="20226">
                  <c:v>594.54</c:v>
                </c:pt>
                <c:pt idx="20227">
                  <c:v>594.55999999999995</c:v>
                </c:pt>
                <c:pt idx="20228">
                  <c:v>594.58000000000004</c:v>
                </c:pt>
                <c:pt idx="20229">
                  <c:v>594.6</c:v>
                </c:pt>
                <c:pt idx="20230">
                  <c:v>594.62</c:v>
                </c:pt>
                <c:pt idx="20231">
                  <c:v>594.64</c:v>
                </c:pt>
                <c:pt idx="20232">
                  <c:v>594.66</c:v>
                </c:pt>
                <c:pt idx="20233">
                  <c:v>594.67999999999995</c:v>
                </c:pt>
                <c:pt idx="20234">
                  <c:v>594.70000000000005</c:v>
                </c:pt>
                <c:pt idx="20235">
                  <c:v>594.72</c:v>
                </c:pt>
                <c:pt idx="20236">
                  <c:v>594.74</c:v>
                </c:pt>
                <c:pt idx="20237">
                  <c:v>594.76</c:v>
                </c:pt>
                <c:pt idx="20238">
                  <c:v>594.78</c:v>
                </c:pt>
                <c:pt idx="20239">
                  <c:v>594.79999999999995</c:v>
                </c:pt>
                <c:pt idx="20240">
                  <c:v>594.82000000000005</c:v>
                </c:pt>
                <c:pt idx="20241">
                  <c:v>594.84</c:v>
                </c:pt>
                <c:pt idx="20242">
                  <c:v>594.86</c:v>
                </c:pt>
                <c:pt idx="20243">
                  <c:v>594.88</c:v>
                </c:pt>
                <c:pt idx="20244">
                  <c:v>594.9</c:v>
                </c:pt>
                <c:pt idx="20245">
                  <c:v>594.91999999999996</c:v>
                </c:pt>
                <c:pt idx="20246">
                  <c:v>594.94000000000005</c:v>
                </c:pt>
                <c:pt idx="20247">
                  <c:v>594.96</c:v>
                </c:pt>
                <c:pt idx="20248">
                  <c:v>594.98</c:v>
                </c:pt>
                <c:pt idx="20249">
                  <c:v>595</c:v>
                </c:pt>
                <c:pt idx="20250">
                  <c:v>595.02</c:v>
                </c:pt>
                <c:pt idx="20251">
                  <c:v>595.04</c:v>
                </c:pt>
                <c:pt idx="20252">
                  <c:v>595.05999999999995</c:v>
                </c:pt>
                <c:pt idx="20253">
                  <c:v>595.08000000000004</c:v>
                </c:pt>
                <c:pt idx="20254">
                  <c:v>595.1</c:v>
                </c:pt>
                <c:pt idx="20255">
                  <c:v>595.12</c:v>
                </c:pt>
                <c:pt idx="20256">
                  <c:v>595.14</c:v>
                </c:pt>
                <c:pt idx="20257">
                  <c:v>595.16</c:v>
                </c:pt>
                <c:pt idx="20258">
                  <c:v>595.17999999999995</c:v>
                </c:pt>
                <c:pt idx="20259">
                  <c:v>595.20000000000005</c:v>
                </c:pt>
                <c:pt idx="20260">
                  <c:v>595.22</c:v>
                </c:pt>
                <c:pt idx="20261">
                  <c:v>595.24</c:v>
                </c:pt>
                <c:pt idx="20262">
                  <c:v>595.26</c:v>
                </c:pt>
                <c:pt idx="20263">
                  <c:v>595.28</c:v>
                </c:pt>
                <c:pt idx="20264">
                  <c:v>595.29999999999995</c:v>
                </c:pt>
                <c:pt idx="20265">
                  <c:v>595.32000000000005</c:v>
                </c:pt>
                <c:pt idx="20266">
                  <c:v>595.34</c:v>
                </c:pt>
                <c:pt idx="20267">
                  <c:v>595.36</c:v>
                </c:pt>
                <c:pt idx="20268">
                  <c:v>595.38</c:v>
                </c:pt>
                <c:pt idx="20269">
                  <c:v>595.4</c:v>
                </c:pt>
                <c:pt idx="20270">
                  <c:v>595.41999999999996</c:v>
                </c:pt>
                <c:pt idx="20271">
                  <c:v>595.44000000000005</c:v>
                </c:pt>
                <c:pt idx="20272">
                  <c:v>595.46</c:v>
                </c:pt>
                <c:pt idx="20273">
                  <c:v>595.48</c:v>
                </c:pt>
                <c:pt idx="20274">
                  <c:v>595.5</c:v>
                </c:pt>
                <c:pt idx="20275">
                  <c:v>595.52</c:v>
                </c:pt>
                <c:pt idx="20276">
                  <c:v>595.54</c:v>
                </c:pt>
                <c:pt idx="20277">
                  <c:v>595.55999999999995</c:v>
                </c:pt>
                <c:pt idx="20278">
                  <c:v>595.58000000000004</c:v>
                </c:pt>
                <c:pt idx="20279">
                  <c:v>595.6</c:v>
                </c:pt>
                <c:pt idx="20280">
                  <c:v>595.62</c:v>
                </c:pt>
                <c:pt idx="20281">
                  <c:v>595.64</c:v>
                </c:pt>
                <c:pt idx="20282">
                  <c:v>595.66</c:v>
                </c:pt>
                <c:pt idx="20283">
                  <c:v>595.67999999999995</c:v>
                </c:pt>
                <c:pt idx="20284">
                  <c:v>595.70000000000005</c:v>
                </c:pt>
                <c:pt idx="20285">
                  <c:v>595.72</c:v>
                </c:pt>
                <c:pt idx="20286">
                  <c:v>595.74</c:v>
                </c:pt>
                <c:pt idx="20287">
                  <c:v>595.76</c:v>
                </c:pt>
                <c:pt idx="20288">
                  <c:v>595.78</c:v>
                </c:pt>
                <c:pt idx="20289">
                  <c:v>595.79999999999995</c:v>
                </c:pt>
                <c:pt idx="20290">
                  <c:v>595.82000000000005</c:v>
                </c:pt>
                <c:pt idx="20291">
                  <c:v>595.84</c:v>
                </c:pt>
                <c:pt idx="20292">
                  <c:v>595.86</c:v>
                </c:pt>
                <c:pt idx="20293">
                  <c:v>595.88</c:v>
                </c:pt>
                <c:pt idx="20294">
                  <c:v>595.9</c:v>
                </c:pt>
                <c:pt idx="20295">
                  <c:v>595.91999999999996</c:v>
                </c:pt>
                <c:pt idx="20296">
                  <c:v>595.94000000000005</c:v>
                </c:pt>
                <c:pt idx="20297">
                  <c:v>595.96</c:v>
                </c:pt>
                <c:pt idx="20298">
                  <c:v>595.98</c:v>
                </c:pt>
                <c:pt idx="20299">
                  <c:v>596</c:v>
                </c:pt>
                <c:pt idx="20300">
                  <c:v>596.02</c:v>
                </c:pt>
                <c:pt idx="20301">
                  <c:v>596.04</c:v>
                </c:pt>
                <c:pt idx="20302">
                  <c:v>596.05999999999995</c:v>
                </c:pt>
                <c:pt idx="20303">
                  <c:v>596.08000000000004</c:v>
                </c:pt>
                <c:pt idx="20304">
                  <c:v>596.1</c:v>
                </c:pt>
                <c:pt idx="20305">
                  <c:v>596.12</c:v>
                </c:pt>
                <c:pt idx="20306">
                  <c:v>596.14</c:v>
                </c:pt>
                <c:pt idx="20307">
                  <c:v>596.16</c:v>
                </c:pt>
                <c:pt idx="20308">
                  <c:v>596.17999999999995</c:v>
                </c:pt>
                <c:pt idx="20309">
                  <c:v>596.20000000000005</c:v>
                </c:pt>
                <c:pt idx="20310">
                  <c:v>596.22</c:v>
                </c:pt>
                <c:pt idx="20311">
                  <c:v>596.24</c:v>
                </c:pt>
                <c:pt idx="20312">
                  <c:v>596.26</c:v>
                </c:pt>
                <c:pt idx="20313">
                  <c:v>596.28</c:v>
                </c:pt>
                <c:pt idx="20314">
                  <c:v>596.29999999999995</c:v>
                </c:pt>
                <c:pt idx="20315">
                  <c:v>596.32000000000005</c:v>
                </c:pt>
                <c:pt idx="20316">
                  <c:v>596.34</c:v>
                </c:pt>
                <c:pt idx="20317">
                  <c:v>596.36</c:v>
                </c:pt>
                <c:pt idx="20318">
                  <c:v>596.38</c:v>
                </c:pt>
                <c:pt idx="20319">
                  <c:v>596.4</c:v>
                </c:pt>
                <c:pt idx="20320">
                  <c:v>596.41999999999996</c:v>
                </c:pt>
                <c:pt idx="20321">
                  <c:v>596.44000000000005</c:v>
                </c:pt>
                <c:pt idx="20322">
                  <c:v>596.46</c:v>
                </c:pt>
                <c:pt idx="20323">
                  <c:v>596.48</c:v>
                </c:pt>
                <c:pt idx="20324">
                  <c:v>596.5</c:v>
                </c:pt>
                <c:pt idx="20325">
                  <c:v>596.52</c:v>
                </c:pt>
                <c:pt idx="20326">
                  <c:v>596.54</c:v>
                </c:pt>
                <c:pt idx="20327">
                  <c:v>596.55999999999995</c:v>
                </c:pt>
                <c:pt idx="20328">
                  <c:v>596.58000000000004</c:v>
                </c:pt>
                <c:pt idx="20329">
                  <c:v>596.6</c:v>
                </c:pt>
                <c:pt idx="20330">
                  <c:v>596.62</c:v>
                </c:pt>
                <c:pt idx="20331">
                  <c:v>596.64</c:v>
                </c:pt>
                <c:pt idx="20332">
                  <c:v>596.66</c:v>
                </c:pt>
                <c:pt idx="20333">
                  <c:v>596.67999999999995</c:v>
                </c:pt>
                <c:pt idx="20334">
                  <c:v>596.70000000000005</c:v>
                </c:pt>
                <c:pt idx="20335">
                  <c:v>596.72</c:v>
                </c:pt>
                <c:pt idx="20336">
                  <c:v>596.74</c:v>
                </c:pt>
                <c:pt idx="20337">
                  <c:v>596.76</c:v>
                </c:pt>
                <c:pt idx="20338">
                  <c:v>596.78</c:v>
                </c:pt>
                <c:pt idx="20339">
                  <c:v>596.79999999999995</c:v>
                </c:pt>
                <c:pt idx="20340">
                  <c:v>596.82000000000005</c:v>
                </c:pt>
                <c:pt idx="20341">
                  <c:v>596.84</c:v>
                </c:pt>
                <c:pt idx="20342">
                  <c:v>596.86</c:v>
                </c:pt>
                <c:pt idx="20343">
                  <c:v>596.88</c:v>
                </c:pt>
                <c:pt idx="20344">
                  <c:v>596.9</c:v>
                </c:pt>
                <c:pt idx="20345">
                  <c:v>596.91999999999996</c:v>
                </c:pt>
                <c:pt idx="20346">
                  <c:v>596.94000000000005</c:v>
                </c:pt>
                <c:pt idx="20347">
                  <c:v>596.96</c:v>
                </c:pt>
                <c:pt idx="20348">
                  <c:v>596.98</c:v>
                </c:pt>
                <c:pt idx="20349">
                  <c:v>597</c:v>
                </c:pt>
                <c:pt idx="20350">
                  <c:v>597.02</c:v>
                </c:pt>
                <c:pt idx="20351">
                  <c:v>597.04</c:v>
                </c:pt>
                <c:pt idx="20352">
                  <c:v>597.05999999999995</c:v>
                </c:pt>
                <c:pt idx="20353">
                  <c:v>597.08000000000004</c:v>
                </c:pt>
                <c:pt idx="20354">
                  <c:v>597.1</c:v>
                </c:pt>
                <c:pt idx="20355">
                  <c:v>597.12</c:v>
                </c:pt>
                <c:pt idx="20356">
                  <c:v>597.14</c:v>
                </c:pt>
                <c:pt idx="20357">
                  <c:v>597.16</c:v>
                </c:pt>
                <c:pt idx="20358">
                  <c:v>597.17999999999995</c:v>
                </c:pt>
                <c:pt idx="20359">
                  <c:v>597.20000000000005</c:v>
                </c:pt>
                <c:pt idx="20360">
                  <c:v>597.22</c:v>
                </c:pt>
                <c:pt idx="20361">
                  <c:v>597.24</c:v>
                </c:pt>
                <c:pt idx="20362">
                  <c:v>597.26</c:v>
                </c:pt>
                <c:pt idx="20363">
                  <c:v>597.28</c:v>
                </c:pt>
                <c:pt idx="20364">
                  <c:v>597.29999999999995</c:v>
                </c:pt>
                <c:pt idx="20365">
                  <c:v>597.32000000000005</c:v>
                </c:pt>
                <c:pt idx="20366">
                  <c:v>597.34</c:v>
                </c:pt>
                <c:pt idx="20367">
                  <c:v>597.36</c:v>
                </c:pt>
                <c:pt idx="20368">
                  <c:v>597.38</c:v>
                </c:pt>
                <c:pt idx="20369">
                  <c:v>597.4</c:v>
                </c:pt>
                <c:pt idx="20370">
                  <c:v>597.41999999999996</c:v>
                </c:pt>
                <c:pt idx="20371">
                  <c:v>597.44000000000005</c:v>
                </c:pt>
                <c:pt idx="20372">
                  <c:v>597.46</c:v>
                </c:pt>
                <c:pt idx="20373">
                  <c:v>597.48</c:v>
                </c:pt>
                <c:pt idx="20374">
                  <c:v>597.5</c:v>
                </c:pt>
                <c:pt idx="20375">
                  <c:v>597.52</c:v>
                </c:pt>
                <c:pt idx="20376">
                  <c:v>597.54</c:v>
                </c:pt>
                <c:pt idx="20377">
                  <c:v>597.55999999999995</c:v>
                </c:pt>
                <c:pt idx="20378">
                  <c:v>597.58000000000004</c:v>
                </c:pt>
                <c:pt idx="20379">
                  <c:v>597.6</c:v>
                </c:pt>
                <c:pt idx="20380">
                  <c:v>597.62</c:v>
                </c:pt>
                <c:pt idx="20381">
                  <c:v>597.64</c:v>
                </c:pt>
                <c:pt idx="20382">
                  <c:v>597.66</c:v>
                </c:pt>
                <c:pt idx="20383">
                  <c:v>597.67999999999995</c:v>
                </c:pt>
                <c:pt idx="20384">
                  <c:v>597.70000000000005</c:v>
                </c:pt>
                <c:pt idx="20385">
                  <c:v>597.72</c:v>
                </c:pt>
                <c:pt idx="20386">
                  <c:v>597.74</c:v>
                </c:pt>
                <c:pt idx="20387">
                  <c:v>597.76</c:v>
                </c:pt>
                <c:pt idx="20388">
                  <c:v>597.78</c:v>
                </c:pt>
                <c:pt idx="20389">
                  <c:v>597.79999999999995</c:v>
                </c:pt>
                <c:pt idx="20390">
                  <c:v>597.82000000000005</c:v>
                </c:pt>
                <c:pt idx="20391">
                  <c:v>597.84</c:v>
                </c:pt>
                <c:pt idx="20392">
                  <c:v>597.86</c:v>
                </c:pt>
                <c:pt idx="20393">
                  <c:v>597.88</c:v>
                </c:pt>
                <c:pt idx="20394">
                  <c:v>597.9</c:v>
                </c:pt>
                <c:pt idx="20395">
                  <c:v>597.91999999999996</c:v>
                </c:pt>
                <c:pt idx="20396">
                  <c:v>597.94000000000005</c:v>
                </c:pt>
                <c:pt idx="20397">
                  <c:v>597.96</c:v>
                </c:pt>
                <c:pt idx="20398">
                  <c:v>597.98</c:v>
                </c:pt>
                <c:pt idx="20399">
                  <c:v>598</c:v>
                </c:pt>
                <c:pt idx="20400">
                  <c:v>598.02</c:v>
                </c:pt>
                <c:pt idx="20401">
                  <c:v>598.04</c:v>
                </c:pt>
                <c:pt idx="20402">
                  <c:v>598.05999999999995</c:v>
                </c:pt>
                <c:pt idx="20403">
                  <c:v>598.08000000000004</c:v>
                </c:pt>
                <c:pt idx="20404">
                  <c:v>598.1</c:v>
                </c:pt>
                <c:pt idx="20405">
                  <c:v>598.12</c:v>
                </c:pt>
                <c:pt idx="20406">
                  <c:v>598.14</c:v>
                </c:pt>
                <c:pt idx="20407">
                  <c:v>598.16</c:v>
                </c:pt>
                <c:pt idx="20408">
                  <c:v>598.17999999999995</c:v>
                </c:pt>
                <c:pt idx="20409">
                  <c:v>598.20000000000005</c:v>
                </c:pt>
                <c:pt idx="20410">
                  <c:v>598.22</c:v>
                </c:pt>
                <c:pt idx="20411">
                  <c:v>598.24</c:v>
                </c:pt>
                <c:pt idx="20412">
                  <c:v>598.26</c:v>
                </c:pt>
                <c:pt idx="20413">
                  <c:v>598.28</c:v>
                </c:pt>
                <c:pt idx="20414">
                  <c:v>598.29999999999995</c:v>
                </c:pt>
                <c:pt idx="20415">
                  <c:v>598.32000000000005</c:v>
                </c:pt>
                <c:pt idx="20416">
                  <c:v>598.34</c:v>
                </c:pt>
                <c:pt idx="20417">
                  <c:v>598.36</c:v>
                </c:pt>
                <c:pt idx="20418">
                  <c:v>598.38</c:v>
                </c:pt>
                <c:pt idx="20419">
                  <c:v>598.4</c:v>
                </c:pt>
                <c:pt idx="20420">
                  <c:v>598.41999999999996</c:v>
                </c:pt>
                <c:pt idx="20421">
                  <c:v>598.44000000000005</c:v>
                </c:pt>
                <c:pt idx="20422">
                  <c:v>598.46</c:v>
                </c:pt>
                <c:pt idx="20423">
                  <c:v>598.48</c:v>
                </c:pt>
                <c:pt idx="20424">
                  <c:v>598.5</c:v>
                </c:pt>
                <c:pt idx="20425">
                  <c:v>598.52</c:v>
                </c:pt>
                <c:pt idx="20426">
                  <c:v>598.54</c:v>
                </c:pt>
                <c:pt idx="20427">
                  <c:v>598.55999999999995</c:v>
                </c:pt>
                <c:pt idx="20428">
                  <c:v>598.58000000000004</c:v>
                </c:pt>
                <c:pt idx="20429">
                  <c:v>598.6</c:v>
                </c:pt>
                <c:pt idx="20430">
                  <c:v>598.62</c:v>
                </c:pt>
                <c:pt idx="20431">
                  <c:v>598.64</c:v>
                </c:pt>
                <c:pt idx="20432">
                  <c:v>598.66</c:v>
                </c:pt>
                <c:pt idx="20433">
                  <c:v>598.67999999999995</c:v>
                </c:pt>
                <c:pt idx="20434">
                  <c:v>598.70000000000005</c:v>
                </c:pt>
                <c:pt idx="20435">
                  <c:v>598.72</c:v>
                </c:pt>
                <c:pt idx="20436">
                  <c:v>598.74</c:v>
                </c:pt>
                <c:pt idx="20437">
                  <c:v>598.76</c:v>
                </c:pt>
                <c:pt idx="20438">
                  <c:v>598.78</c:v>
                </c:pt>
                <c:pt idx="20439">
                  <c:v>598.79999999999995</c:v>
                </c:pt>
                <c:pt idx="20440">
                  <c:v>598.82000000000005</c:v>
                </c:pt>
                <c:pt idx="20441">
                  <c:v>598.84</c:v>
                </c:pt>
                <c:pt idx="20442">
                  <c:v>598.86</c:v>
                </c:pt>
                <c:pt idx="20443">
                  <c:v>598.88</c:v>
                </c:pt>
                <c:pt idx="20444">
                  <c:v>598.9</c:v>
                </c:pt>
                <c:pt idx="20445">
                  <c:v>598.91999999999996</c:v>
                </c:pt>
                <c:pt idx="20446">
                  <c:v>598.94000000000005</c:v>
                </c:pt>
                <c:pt idx="20447">
                  <c:v>598.96</c:v>
                </c:pt>
                <c:pt idx="20448">
                  <c:v>598.98</c:v>
                </c:pt>
                <c:pt idx="20449">
                  <c:v>599</c:v>
                </c:pt>
                <c:pt idx="20450">
                  <c:v>599.02</c:v>
                </c:pt>
                <c:pt idx="20451">
                  <c:v>599.04</c:v>
                </c:pt>
                <c:pt idx="20452">
                  <c:v>599.05999999999995</c:v>
                </c:pt>
                <c:pt idx="20453">
                  <c:v>599.08000000000004</c:v>
                </c:pt>
                <c:pt idx="20454">
                  <c:v>599.1</c:v>
                </c:pt>
                <c:pt idx="20455">
                  <c:v>599.12</c:v>
                </c:pt>
                <c:pt idx="20456">
                  <c:v>599.14</c:v>
                </c:pt>
                <c:pt idx="20457">
                  <c:v>599.16</c:v>
                </c:pt>
                <c:pt idx="20458">
                  <c:v>599.17999999999995</c:v>
                </c:pt>
                <c:pt idx="20459">
                  <c:v>599.20000000000005</c:v>
                </c:pt>
                <c:pt idx="20460">
                  <c:v>599.22</c:v>
                </c:pt>
                <c:pt idx="20461">
                  <c:v>599.24</c:v>
                </c:pt>
                <c:pt idx="20462">
                  <c:v>599.26</c:v>
                </c:pt>
                <c:pt idx="20463">
                  <c:v>599.28</c:v>
                </c:pt>
                <c:pt idx="20464">
                  <c:v>599.29999999999995</c:v>
                </c:pt>
                <c:pt idx="20465">
                  <c:v>599.32000000000005</c:v>
                </c:pt>
                <c:pt idx="20466">
                  <c:v>599.34</c:v>
                </c:pt>
                <c:pt idx="20467">
                  <c:v>599.36</c:v>
                </c:pt>
                <c:pt idx="20468">
                  <c:v>599.38</c:v>
                </c:pt>
                <c:pt idx="20469">
                  <c:v>599.4</c:v>
                </c:pt>
                <c:pt idx="20470">
                  <c:v>599.41999999999996</c:v>
                </c:pt>
                <c:pt idx="20471">
                  <c:v>599.44000000000005</c:v>
                </c:pt>
                <c:pt idx="20472">
                  <c:v>599.46</c:v>
                </c:pt>
                <c:pt idx="20473">
                  <c:v>599.48</c:v>
                </c:pt>
                <c:pt idx="20474">
                  <c:v>599.5</c:v>
                </c:pt>
                <c:pt idx="20475">
                  <c:v>599.52</c:v>
                </c:pt>
                <c:pt idx="20476">
                  <c:v>599.54</c:v>
                </c:pt>
                <c:pt idx="20477">
                  <c:v>599.55999999999995</c:v>
                </c:pt>
                <c:pt idx="20478">
                  <c:v>599.58000000000004</c:v>
                </c:pt>
                <c:pt idx="20479">
                  <c:v>599.6</c:v>
                </c:pt>
                <c:pt idx="20480">
                  <c:v>599.62</c:v>
                </c:pt>
                <c:pt idx="20481">
                  <c:v>599.64</c:v>
                </c:pt>
                <c:pt idx="20482">
                  <c:v>599.66</c:v>
                </c:pt>
                <c:pt idx="20483">
                  <c:v>599.67999999999995</c:v>
                </c:pt>
                <c:pt idx="20484">
                  <c:v>599.70000000000005</c:v>
                </c:pt>
                <c:pt idx="20485">
                  <c:v>599.72</c:v>
                </c:pt>
                <c:pt idx="20486">
                  <c:v>599.74</c:v>
                </c:pt>
                <c:pt idx="20487">
                  <c:v>599.76</c:v>
                </c:pt>
                <c:pt idx="20488">
                  <c:v>599.78</c:v>
                </c:pt>
                <c:pt idx="20489">
                  <c:v>599.79999999999995</c:v>
                </c:pt>
                <c:pt idx="20490">
                  <c:v>599.82000000000005</c:v>
                </c:pt>
                <c:pt idx="20491">
                  <c:v>599.84</c:v>
                </c:pt>
                <c:pt idx="20492">
                  <c:v>599.86</c:v>
                </c:pt>
                <c:pt idx="20493">
                  <c:v>599.88</c:v>
                </c:pt>
                <c:pt idx="20494">
                  <c:v>599.9</c:v>
                </c:pt>
                <c:pt idx="20495">
                  <c:v>599.91999999999996</c:v>
                </c:pt>
                <c:pt idx="20496">
                  <c:v>599.94000000000005</c:v>
                </c:pt>
                <c:pt idx="20497">
                  <c:v>599.96</c:v>
                </c:pt>
                <c:pt idx="20498">
                  <c:v>599.98</c:v>
                </c:pt>
                <c:pt idx="20499">
                  <c:v>600</c:v>
                </c:pt>
                <c:pt idx="20500">
                  <c:v>600.02</c:v>
                </c:pt>
                <c:pt idx="20501">
                  <c:v>600.04</c:v>
                </c:pt>
                <c:pt idx="20502">
                  <c:v>600.05999999999995</c:v>
                </c:pt>
                <c:pt idx="20503">
                  <c:v>600.08000000000004</c:v>
                </c:pt>
                <c:pt idx="20504">
                  <c:v>600.1</c:v>
                </c:pt>
                <c:pt idx="20505">
                  <c:v>600.12</c:v>
                </c:pt>
                <c:pt idx="20506">
                  <c:v>600.14</c:v>
                </c:pt>
                <c:pt idx="20507">
                  <c:v>600.16</c:v>
                </c:pt>
                <c:pt idx="20508">
                  <c:v>600.17999999999995</c:v>
                </c:pt>
                <c:pt idx="20509">
                  <c:v>600.20000000000005</c:v>
                </c:pt>
                <c:pt idx="20510">
                  <c:v>600.22</c:v>
                </c:pt>
                <c:pt idx="20511">
                  <c:v>600.24</c:v>
                </c:pt>
                <c:pt idx="20512">
                  <c:v>600.26</c:v>
                </c:pt>
                <c:pt idx="20513">
                  <c:v>600.28</c:v>
                </c:pt>
                <c:pt idx="20514">
                  <c:v>600.29999999999995</c:v>
                </c:pt>
                <c:pt idx="20515">
                  <c:v>600.32000000000005</c:v>
                </c:pt>
                <c:pt idx="20516">
                  <c:v>600.34</c:v>
                </c:pt>
                <c:pt idx="20517">
                  <c:v>600.36</c:v>
                </c:pt>
                <c:pt idx="20518">
                  <c:v>600.38</c:v>
                </c:pt>
                <c:pt idx="20519">
                  <c:v>600.4</c:v>
                </c:pt>
                <c:pt idx="20520">
                  <c:v>600.41999999999996</c:v>
                </c:pt>
                <c:pt idx="20521">
                  <c:v>600.44000000000005</c:v>
                </c:pt>
                <c:pt idx="20522">
                  <c:v>600.46</c:v>
                </c:pt>
                <c:pt idx="20523">
                  <c:v>600.48</c:v>
                </c:pt>
                <c:pt idx="20524">
                  <c:v>600.5</c:v>
                </c:pt>
                <c:pt idx="20525">
                  <c:v>600.52</c:v>
                </c:pt>
                <c:pt idx="20526">
                  <c:v>600.54</c:v>
                </c:pt>
                <c:pt idx="20527">
                  <c:v>600.55999999999995</c:v>
                </c:pt>
                <c:pt idx="20528">
                  <c:v>600.58000000000004</c:v>
                </c:pt>
                <c:pt idx="20529">
                  <c:v>600.6</c:v>
                </c:pt>
                <c:pt idx="20530">
                  <c:v>600.62</c:v>
                </c:pt>
                <c:pt idx="20531">
                  <c:v>600.64</c:v>
                </c:pt>
                <c:pt idx="20532">
                  <c:v>600.66</c:v>
                </c:pt>
                <c:pt idx="20533">
                  <c:v>600.67999999999995</c:v>
                </c:pt>
                <c:pt idx="20534">
                  <c:v>600.70000000000005</c:v>
                </c:pt>
                <c:pt idx="20535">
                  <c:v>600.72</c:v>
                </c:pt>
                <c:pt idx="20536">
                  <c:v>600.74</c:v>
                </c:pt>
                <c:pt idx="20537">
                  <c:v>600.76</c:v>
                </c:pt>
                <c:pt idx="20538">
                  <c:v>600.78</c:v>
                </c:pt>
                <c:pt idx="20539">
                  <c:v>600.79999999999995</c:v>
                </c:pt>
                <c:pt idx="20540">
                  <c:v>600.82000000000005</c:v>
                </c:pt>
                <c:pt idx="20541">
                  <c:v>600.84</c:v>
                </c:pt>
                <c:pt idx="20542">
                  <c:v>600.86</c:v>
                </c:pt>
                <c:pt idx="20543">
                  <c:v>600.88</c:v>
                </c:pt>
                <c:pt idx="20544">
                  <c:v>600.9</c:v>
                </c:pt>
                <c:pt idx="20545">
                  <c:v>600.91999999999996</c:v>
                </c:pt>
                <c:pt idx="20546">
                  <c:v>600.94000000000005</c:v>
                </c:pt>
                <c:pt idx="20547">
                  <c:v>600.96</c:v>
                </c:pt>
                <c:pt idx="20548">
                  <c:v>600.98</c:v>
                </c:pt>
                <c:pt idx="20549">
                  <c:v>601</c:v>
                </c:pt>
                <c:pt idx="20550">
                  <c:v>601.02</c:v>
                </c:pt>
                <c:pt idx="20551">
                  <c:v>601.04</c:v>
                </c:pt>
                <c:pt idx="20552">
                  <c:v>601.05999999999995</c:v>
                </c:pt>
                <c:pt idx="20553">
                  <c:v>601.08000000000004</c:v>
                </c:pt>
                <c:pt idx="20554">
                  <c:v>601.1</c:v>
                </c:pt>
                <c:pt idx="20555">
                  <c:v>601.12</c:v>
                </c:pt>
                <c:pt idx="20556">
                  <c:v>601.14</c:v>
                </c:pt>
                <c:pt idx="20557">
                  <c:v>601.16</c:v>
                </c:pt>
                <c:pt idx="20558">
                  <c:v>601.17999999999995</c:v>
                </c:pt>
                <c:pt idx="20559">
                  <c:v>601.20000000000005</c:v>
                </c:pt>
                <c:pt idx="20560">
                  <c:v>601.22</c:v>
                </c:pt>
                <c:pt idx="20561">
                  <c:v>601.24</c:v>
                </c:pt>
                <c:pt idx="20562">
                  <c:v>601.26</c:v>
                </c:pt>
                <c:pt idx="20563">
                  <c:v>601.28</c:v>
                </c:pt>
                <c:pt idx="20564">
                  <c:v>601.29999999999995</c:v>
                </c:pt>
                <c:pt idx="20565">
                  <c:v>601.32000000000005</c:v>
                </c:pt>
                <c:pt idx="20566">
                  <c:v>601.34</c:v>
                </c:pt>
                <c:pt idx="20567">
                  <c:v>601.36</c:v>
                </c:pt>
                <c:pt idx="20568">
                  <c:v>601.38</c:v>
                </c:pt>
                <c:pt idx="20569">
                  <c:v>601.4</c:v>
                </c:pt>
                <c:pt idx="20570">
                  <c:v>601.41999999999996</c:v>
                </c:pt>
                <c:pt idx="20571">
                  <c:v>601.44000000000005</c:v>
                </c:pt>
                <c:pt idx="20572">
                  <c:v>601.46</c:v>
                </c:pt>
                <c:pt idx="20573">
                  <c:v>601.48</c:v>
                </c:pt>
                <c:pt idx="20574">
                  <c:v>601.5</c:v>
                </c:pt>
                <c:pt idx="20575">
                  <c:v>601.52</c:v>
                </c:pt>
                <c:pt idx="20576">
                  <c:v>601.54</c:v>
                </c:pt>
                <c:pt idx="20577">
                  <c:v>601.55999999999995</c:v>
                </c:pt>
                <c:pt idx="20578">
                  <c:v>601.58000000000004</c:v>
                </c:pt>
                <c:pt idx="20579">
                  <c:v>601.6</c:v>
                </c:pt>
                <c:pt idx="20580">
                  <c:v>601.62</c:v>
                </c:pt>
                <c:pt idx="20581">
                  <c:v>601.64</c:v>
                </c:pt>
                <c:pt idx="20582">
                  <c:v>601.66</c:v>
                </c:pt>
                <c:pt idx="20583">
                  <c:v>601.67999999999995</c:v>
                </c:pt>
                <c:pt idx="20584">
                  <c:v>601.70000000000005</c:v>
                </c:pt>
                <c:pt idx="20585">
                  <c:v>601.72</c:v>
                </c:pt>
                <c:pt idx="20586">
                  <c:v>601.74</c:v>
                </c:pt>
                <c:pt idx="20587">
                  <c:v>601.76</c:v>
                </c:pt>
                <c:pt idx="20588">
                  <c:v>601.78</c:v>
                </c:pt>
                <c:pt idx="20589">
                  <c:v>601.79999999999995</c:v>
                </c:pt>
                <c:pt idx="20590">
                  <c:v>601.82000000000005</c:v>
                </c:pt>
                <c:pt idx="20591">
                  <c:v>601.84</c:v>
                </c:pt>
                <c:pt idx="20592">
                  <c:v>601.86</c:v>
                </c:pt>
                <c:pt idx="20593">
                  <c:v>601.88</c:v>
                </c:pt>
                <c:pt idx="20594">
                  <c:v>601.9</c:v>
                </c:pt>
                <c:pt idx="20595">
                  <c:v>601.91999999999996</c:v>
                </c:pt>
                <c:pt idx="20596">
                  <c:v>601.94000000000005</c:v>
                </c:pt>
                <c:pt idx="20597">
                  <c:v>601.96</c:v>
                </c:pt>
                <c:pt idx="20598">
                  <c:v>601.98</c:v>
                </c:pt>
                <c:pt idx="20599">
                  <c:v>602</c:v>
                </c:pt>
                <c:pt idx="20600">
                  <c:v>602.02</c:v>
                </c:pt>
                <c:pt idx="20601">
                  <c:v>602.04</c:v>
                </c:pt>
                <c:pt idx="20602">
                  <c:v>602.05999999999995</c:v>
                </c:pt>
                <c:pt idx="20603">
                  <c:v>602.08000000000004</c:v>
                </c:pt>
                <c:pt idx="20604">
                  <c:v>602.1</c:v>
                </c:pt>
                <c:pt idx="20605">
                  <c:v>602.12</c:v>
                </c:pt>
                <c:pt idx="20606">
                  <c:v>602.14</c:v>
                </c:pt>
                <c:pt idx="20607">
                  <c:v>602.16</c:v>
                </c:pt>
                <c:pt idx="20608">
                  <c:v>602.17999999999995</c:v>
                </c:pt>
                <c:pt idx="20609">
                  <c:v>602.20000000000005</c:v>
                </c:pt>
                <c:pt idx="20610">
                  <c:v>602.22</c:v>
                </c:pt>
                <c:pt idx="20611">
                  <c:v>602.24</c:v>
                </c:pt>
                <c:pt idx="20612">
                  <c:v>602.26</c:v>
                </c:pt>
                <c:pt idx="20613">
                  <c:v>602.28</c:v>
                </c:pt>
                <c:pt idx="20614">
                  <c:v>602.29999999999995</c:v>
                </c:pt>
                <c:pt idx="20615">
                  <c:v>602.32000000000005</c:v>
                </c:pt>
                <c:pt idx="20616">
                  <c:v>602.34</c:v>
                </c:pt>
                <c:pt idx="20617">
                  <c:v>602.36</c:v>
                </c:pt>
                <c:pt idx="20618">
                  <c:v>602.38</c:v>
                </c:pt>
                <c:pt idx="20619">
                  <c:v>602.4</c:v>
                </c:pt>
                <c:pt idx="20620">
                  <c:v>602.41999999999996</c:v>
                </c:pt>
                <c:pt idx="20621">
                  <c:v>602.44000000000005</c:v>
                </c:pt>
                <c:pt idx="20622">
                  <c:v>602.46</c:v>
                </c:pt>
                <c:pt idx="20623">
                  <c:v>602.48</c:v>
                </c:pt>
                <c:pt idx="20624">
                  <c:v>602.5</c:v>
                </c:pt>
                <c:pt idx="20625">
                  <c:v>602.52</c:v>
                </c:pt>
                <c:pt idx="20626">
                  <c:v>602.54</c:v>
                </c:pt>
                <c:pt idx="20627">
                  <c:v>602.55999999999995</c:v>
                </c:pt>
                <c:pt idx="20628">
                  <c:v>602.58000000000004</c:v>
                </c:pt>
                <c:pt idx="20629">
                  <c:v>602.6</c:v>
                </c:pt>
                <c:pt idx="20630">
                  <c:v>602.62</c:v>
                </c:pt>
                <c:pt idx="20631">
                  <c:v>602.64</c:v>
                </c:pt>
                <c:pt idx="20632">
                  <c:v>602.66</c:v>
                </c:pt>
                <c:pt idx="20633">
                  <c:v>602.67999999999995</c:v>
                </c:pt>
                <c:pt idx="20634">
                  <c:v>602.70000000000005</c:v>
                </c:pt>
                <c:pt idx="20635">
                  <c:v>602.72</c:v>
                </c:pt>
                <c:pt idx="20636">
                  <c:v>602.74</c:v>
                </c:pt>
                <c:pt idx="20637">
                  <c:v>602.76</c:v>
                </c:pt>
                <c:pt idx="20638">
                  <c:v>602.78</c:v>
                </c:pt>
                <c:pt idx="20639">
                  <c:v>602.79999999999995</c:v>
                </c:pt>
                <c:pt idx="20640">
                  <c:v>602.82000000000005</c:v>
                </c:pt>
                <c:pt idx="20641">
                  <c:v>602.84</c:v>
                </c:pt>
                <c:pt idx="20642">
                  <c:v>602.86</c:v>
                </c:pt>
                <c:pt idx="20643">
                  <c:v>602.88</c:v>
                </c:pt>
                <c:pt idx="20644">
                  <c:v>602.9</c:v>
                </c:pt>
                <c:pt idx="20645">
                  <c:v>602.91999999999996</c:v>
                </c:pt>
                <c:pt idx="20646">
                  <c:v>602.94000000000005</c:v>
                </c:pt>
                <c:pt idx="20647">
                  <c:v>602.96</c:v>
                </c:pt>
                <c:pt idx="20648">
                  <c:v>602.98</c:v>
                </c:pt>
                <c:pt idx="20649">
                  <c:v>603</c:v>
                </c:pt>
                <c:pt idx="20650">
                  <c:v>603.02</c:v>
                </c:pt>
                <c:pt idx="20651">
                  <c:v>603.04</c:v>
                </c:pt>
                <c:pt idx="20652">
                  <c:v>603.05999999999995</c:v>
                </c:pt>
                <c:pt idx="20653">
                  <c:v>603.08000000000004</c:v>
                </c:pt>
                <c:pt idx="20654">
                  <c:v>603.1</c:v>
                </c:pt>
                <c:pt idx="20655">
                  <c:v>603.12</c:v>
                </c:pt>
                <c:pt idx="20656">
                  <c:v>603.14</c:v>
                </c:pt>
                <c:pt idx="20657">
                  <c:v>603.16</c:v>
                </c:pt>
                <c:pt idx="20658">
                  <c:v>603.17999999999995</c:v>
                </c:pt>
                <c:pt idx="20659">
                  <c:v>603.20000000000005</c:v>
                </c:pt>
                <c:pt idx="20660">
                  <c:v>603.22</c:v>
                </c:pt>
                <c:pt idx="20661">
                  <c:v>603.24</c:v>
                </c:pt>
                <c:pt idx="20662">
                  <c:v>603.26</c:v>
                </c:pt>
                <c:pt idx="20663">
                  <c:v>603.28</c:v>
                </c:pt>
                <c:pt idx="20664">
                  <c:v>603.29999999999995</c:v>
                </c:pt>
                <c:pt idx="20665">
                  <c:v>603.32000000000005</c:v>
                </c:pt>
                <c:pt idx="20666">
                  <c:v>603.34</c:v>
                </c:pt>
                <c:pt idx="20667">
                  <c:v>603.36</c:v>
                </c:pt>
                <c:pt idx="20668">
                  <c:v>603.38</c:v>
                </c:pt>
                <c:pt idx="20669">
                  <c:v>603.4</c:v>
                </c:pt>
                <c:pt idx="20670">
                  <c:v>603.41999999999996</c:v>
                </c:pt>
                <c:pt idx="20671">
                  <c:v>603.44000000000005</c:v>
                </c:pt>
                <c:pt idx="20672">
                  <c:v>603.46</c:v>
                </c:pt>
                <c:pt idx="20673">
                  <c:v>603.48</c:v>
                </c:pt>
                <c:pt idx="20674">
                  <c:v>603.5</c:v>
                </c:pt>
                <c:pt idx="20675">
                  <c:v>603.52</c:v>
                </c:pt>
                <c:pt idx="20676">
                  <c:v>603.54</c:v>
                </c:pt>
                <c:pt idx="20677">
                  <c:v>603.55999999999995</c:v>
                </c:pt>
                <c:pt idx="20678">
                  <c:v>603.58000000000004</c:v>
                </c:pt>
                <c:pt idx="20679">
                  <c:v>603.6</c:v>
                </c:pt>
                <c:pt idx="20680">
                  <c:v>603.62</c:v>
                </c:pt>
                <c:pt idx="20681">
                  <c:v>603.64</c:v>
                </c:pt>
                <c:pt idx="20682">
                  <c:v>603.66</c:v>
                </c:pt>
                <c:pt idx="20683">
                  <c:v>603.67999999999995</c:v>
                </c:pt>
                <c:pt idx="20684">
                  <c:v>603.70000000000005</c:v>
                </c:pt>
                <c:pt idx="20685">
                  <c:v>603.72</c:v>
                </c:pt>
                <c:pt idx="20686">
                  <c:v>603.74</c:v>
                </c:pt>
                <c:pt idx="20687">
                  <c:v>603.76</c:v>
                </c:pt>
                <c:pt idx="20688">
                  <c:v>603.78</c:v>
                </c:pt>
                <c:pt idx="20689">
                  <c:v>603.79999999999995</c:v>
                </c:pt>
                <c:pt idx="20690">
                  <c:v>603.82000000000005</c:v>
                </c:pt>
                <c:pt idx="20691">
                  <c:v>603.84</c:v>
                </c:pt>
                <c:pt idx="20692">
                  <c:v>603.86</c:v>
                </c:pt>
                <c:pt idx="20693">
                  <c:v>603.88</c:v>
                </c:pt>
                <c:pt idx="20694">
                  <c:v>603.9</c:v>
                </c:pt>
                <c:pt idx="20695">
                  <c:v>603.91999999999996</c:v>
                </c:pt>
                <c:pt idx="20696">
                  <c:v>603.94000000000005</c:v>
                </c:pt>
                <c:pt idx="20697">
                  <c:v>603.96</c:v>
                </c:pt>
                <c:pt idx="20698">
                  <c:v>603.98</c:v>
                </c:pt>
                <c:pt idx="20699">
                  <c:v>604</c:v>
                </c:pt>
                <c:pt idx="20700">
                  <c:v>604.02</c:v>
                </c:pt>
                <c:pt idx="20701">
                  <c:v>604.04</c:v>
                </c:pt>
                <c:pt idx="20702">
                  <c:v>604.05999999999995</c:v>
                </c:pt>
                <c:pt idx="20703">
                  <c:v>604.08000000000004</c:v>
                </c:pt>
                <c:pt idx="20704">
                  <c:v>604.1</c:v>
                </c:pt>
                <c:pt idx="20705">
                  <c:v>604.12</c:v>
                </c:pt>
                <c:pt idx="20706">
                  <c:v>604.14</c:v>
                </c:pt>
                <c:pt idx="20707">
                  <c:v>604.16</c:v>
                </c:pt>
                <c:pt idx="20708">
                  <c:v>604.17999999999995</c:v>
                </c:pt>
                <c:pt idx="20709">
                  <c:v>604.20000000000005</c:v>
                </c:pt>
                <c:pt idx="20710">
                  <c:v>604.22</c:v>
                </c:pt>
                <c:pt idx="20711">
                  <c:v>604.24</c:v>
                </c:pt>
                <c:pt idx="20712">
                  <c:v>604.26</c:v>
                </c:pt>
                <c:pt idx="20713">
                  <c:v>604.28</c:v>
                </c:pt>
                <c:pt idx="20714">
                  <c:v>604.29999999999995</c:v>
                </c:pt>
                <c:pt idx="20715">
                  <c:v>604.32000000000005</c:v>
                </c:pt>
                <c:pt idx="20716">
                  <c:v>604.34</c:v>
                </c:pt>
                <c:pt idx="20717">
                  <c:v>604.36</c:v>
                </c:pt>
                <c:pt idx="20718">
                  <c:v>604.38</c:v>
                </c:pt>
                <c:pt idx="20719">
                  <c:v>604.4</c:v>
                </c:pt>
                <c:pt idx="20720">
                  <c:v>604.41999999999996</c:v>
                </c:pt>
                <c:pt idx="20721">
                  <c:v>604.44000000000005</c:v>
                </c:pt>
                <c:pt idx="20722">
                  <c:v>604.46</c:v>
                </c:pt>
                <c:pt idx="20723">
                  <c:v>604.48</c:v>
                </c:pt>
                <c:pt idx="20724">
                  <c:v>604.5</c:v>
                </c:pt>
                <c:pt idx="20725">
                  <c:v>604.52</c:v>
                </c:pt>
                <c:pt idx="20726">
                  <c:v>604.54</c:v>
                </c:pt>
                <c:pt idx="20727">
                  <c:v>604.55999999999995</c:v>
                </c:pt>
                <c:pt idx="20728">
                  <c:v>604.58000000000004</c:v>
                </c:pt>
                <c:pt idx="20729">
                  <c:v>604.6</c:v>
                </c:pt>
                <c:pt idx="20730">
                  <c:v>604.62</c:v>
                </c:pt>
                <c:pt idx="20731">
                  <c:v>604.64</c:v>
                </c:pt>
                <c:pt idx="20732">
                  <c:v>604.66</c:v>
                </c:pt>
                <c:pt idx="20733">
                  <c:v>604.67999999999995</c:v>
                </c:pt>
                <c:pt idx="20734">
                  <c:v>604.70000000000005</c:v>
                </c:pt>
                <c:pt idx="20735">
                  <c:v>604.72</c:v>
                </c:pt>
                <c:pt idx="20736">
                  <c:v>604.74</c:v>
                </c:pt>
                <c:pt idx="20737">
                  <c:v>604.76</c:v>
                </c:pt>
                <c:pt idx="20738">
                  <c:v>604.78</c:v>
                </c:pt>
                <c:pt idx="20739">
                  <c:v>604.79999999999995</c:v>
                </c:pt>
                <c:pt idx="20740">
                  <c:v>604.82000000000005</c:v>
                </c:pt>
                <c:pt idx="20741">
                  <c:v>604.84</c:v>
                </c:pt>
                <c:pt idx="20742">
                  <c:v>604.86</c:v>
                </c:pt>
                <c:pt idx="20743">
                  <c:v>604.88</c:v>
                </c:pt>
                <c:pt idx="20744">
                  <c:v>604.9</c:v>
                </c:pt>
                <c:pt idx="20745">
                  <c:v>604.91999999999996</c:v>
                </c:pt>
                <c:pt idx="20746">
                  <c:v>604.94000000000005</c:v>
                </c:pt>
                <c:pt idx="20747">
                  <c:v>604.96</c:v>
                </c:pt>
                <c:pt idx="20748">
                  <c:v>604.98</c:v>
                </c:pt>
                <c:pt idx="20749">
                  <c:v>605</c:v>
                </c:pt>
                <c:pt idx="20750">
                  <c:v>605.02</c:v>
                </c:pt>
                <c:pt idx="20751">
                  <c:v>605.04</c:v>
                </c:pt>
                <c:pt idx="20752">
                  <c:v>605.05999999999995</c:v>
                </c:pt>
                <c:pt idx="20753">
                  <c:v>605.08000000000004</c:v>
                </c:pt>
                <c:pt idx="20754">
                  <c:v>605.1</c:v>
                </c:pt>
                <c:pt idx="20755">
                  <c:v>605.12</c:v>
                </c:pt>
                <c:pt idx="20756">
                  <c:v>605.14</c:v>
                </c:pt>
                <c:pt idx="20757">
                  <c:v>605.16</c:v>
                </c:pt>
                <c:pt idx="20758">
                  <c:v>605.17999999999995</c:v>
                </c:pt>
                <c:pt idx="20759">
                  <c:v>605.20000000000005</c:v>
                </c:pt>
                <c:pt idx="20760">
                  <c:v>605.22</c:v>
                </c:pt>
                <c:pt idx="20761">
                  <c:v>605.24</c:v>
                </c:pt>
                <c:pt idx="20762">
                  <c:v>605.26</c:v>
                </c:pt>
                <c:pt idx="20763">
                  <c:v>605.28</c:v>
                </c:pt>
                <c:pt idx="20764">
                  <c:v>605.29999999999995</c:v>
                </c:pt>
                <c:pt idx="20765">
                  <c:v>605.32000000000005</c:v>
                </c:pt>
                <c:pt idx="20766">
                  <c:v>605.34</c:v>
                </c:pt>
                <c:pt idx="20767">
                  <c:v>605.36</c:v>
                </c:pt>
                <c:pt idx="20768">
                  <c:v>605.38</c:v>
                </c:pt>
                <c:pt idx="20769">
                  <c:v>605.4</c:v>
                </c:pt>
                <c:pt idx="20770">
                  <c:v>605.41999999999996</c:v>
                </c:pt>
                <c:pt idx="20771">
                  <c:v>605.44000000000005</c:v>
                </c:pt>
                <c:pt idx="20772">
                  <c:v>605.46</c:v>
                </c:pt>
                <c:pt idx="20773">
                  <c:v>605.48</c:v>
                </c:pt>
                <c:pt idx="20774">
                  <c:v>605.5</c:v>
                </c:pt>
                <c:pt idx="20775">
                  <c:v>605.52</c:v>
                </c:pt>
                <c:pt idx="20776">
                  <c:v>605.54</c:v>
                </c:pt>
                <c:pt idx="20777">
                  <c:v>605.55999999999995</c:v>
                </c:pt>
                <c:pt idx="20778">
                  <c:v>605.58000000000004</c:v>
                </c:pt>
                <c:pt idx="20779">
                  <c:v>605.6</c:v>
                </c:pt>
                <c:pt idx="20780">
                  <c:v>605.62</c:v>
                </c:pt>
                <c:pt idx="20781">
                  <c:v>605.64</c:v>
                </c:pt>
                <c:pt idx="20782">
                  <c:v>605.66</c:v>
                </c:pt>
                <c:pt idx="20783">
                  <c:v>605.67999999999995</c:v>
                </c:pt>
                <c:pt idx="20784">
                  <c:v>605.70000000000005</c:v>
                </c:pt>
                <c:pt idx="20785">
                  <c:v>605.72</c:v>
                </c:pt>
                <c:pt idx="20786">
                  <c:v>605.74</c:v>
                </c:pt>
                <c:pt idx="20787">
                  <c:v>605.76</c:v>
                </c:pt>
                <c:pt idx="20788">
                  <c:v>605.78</c:v>
                </c:pt>
                <c:pt idx="20789">
                  <c:v>605.79999999999995</c:v>
                </c:pt>
                <c:pt idx="20790">
                  <c:v>605.82000000000005</c:v>
                </c:pt>
                <c:pt idx="20791">
                  <c:v>605.84</c:v>
                </c:pt>
                <c:pt idx="20792">
                  <c:v>605.86</c:v>
                </c:pt>
                <c:pt idx="20793">
                  <c:v>605.88</c:v>
                </c:pt>
                <c:pt idx="20794">
                  <c:v>605.9</c:v>
                </c:pt>
                <c:pt idx="20795">
                  <c:v>605.91999999999996</c:v>
                </c:pt>
                <c:pt idx="20796">
                  <c:v>605.94000000000005</c:v>
                </c:pt>
                <c:pt idx="20797">
                  <c:v>605.96</c:v>
                </c:pt>
                <c:pt idx="20798">
                  <c:v>605.98</c:v>
                </c:pt>
                <c:pt idx="20799">
                  <c:v>606</c:v>
                </c:pt>
                <c:pt idx="20800">
                  <c:v>606.02</c:v>
                </c:pt>
                <c:pt idx="20801">
                  <c:v>606.04</c:v>
                </c:pt>
                <c:pt idx="20802">
                  <c:v>606.05999999999995</c:v>
                </c:pt>
                <c:pt idx="20803">
                  <c:v>606.08000000000004</c:v>
                </c:pt>
                <c:pt idx="20804">
                  <c:v>606.1</c:v>
                </c:pt>
                <c:pt idx="20805">
                  <c:v>606.12</c:v>
                </c:pt>
                <c:pt idx="20806">
                  <c:v>606.14</c:v>
                </c:pt>
                <c:pt idx="20807">
                  <c:v>606.16</c:v>
                </c:pt>
                <c:pt idx="20808">
                  <c:v>606.17999999999995</c:v>
                </c:pt>
                <c:pt idx="20809">
                  <c:v>606.20000000000005</c:v>
                </c:pt>
                <c:pt idx="20810">
                  <c:v>606.22</c:v>
                </c:pt>
                <c:pt idx="20811">
                  <c:v>606.24</c:v>
                </c:pt>
                <c:pt idx="20812">
                  <c:v>606.26</c:v>
                </c:pt>
                <c:pt idx="20813">
                  <c:v>606.28</c:v>
                </c:pt>
                <c:pt idx="20814">
                  <c:v>606.29999999999995</c:v>
                </c:pt>
                <c:pt idx="20815">
                  <c:v>606.32000000000005</c:v>
                </c:pt>
                <c:pt idx="20816">
                  <c:v>606.34</c:v>
                </c:pt>
                <c:pt idx="20817">
                  <c:v>606.36</c:v>
                </c:pt>
                <c:pt idx="20818">
                  <c:v>606.38</c:v>
                </c:pt>
                <c:pt idx="20819">
                  <c:v>606.4</c:v>
                </c:pt>
                <c:pt idx="20820">
                  <c:v>606.41999999999996</c:v>
                </c:pt>
                <c:pt idx="20821">
                  <c:v>606.44000000000005</c:v>
                </c:pt>
                <c:pt idx="20822">
                  <c:v>606.46</c:v>
                </c:pt>
                <c:pt idx="20823">
                  <c:v>606.48</c:v>
                </c:pt>
                <c:pt idx="20824">
                  <c:v>606.5</c:v>
                </c:pt>
                <c:pt idx="20825">
                  <c:v>606.52</c:v>
                </c:pt>
                <c:pt idx="20826">
                  <c:v>606.54</c:v>
                </c:pt>
                <c:pt idx="20827">
                  <c:v>606.55999999999995</c:v>
                </c:pt>
                <c:pt idx="20828">
                  <c:v>606.58000000000004</c:v>
                </c:pt>
                <c:pt idx="20829">
                  <c:v>606.6</c:v>
                </c:pt>
                <c:pt idx="20830">
                  <c:v>606.62</c:v>
                </c:pt>
                <c:pt idx="20831">
                  <c:v>606.64</c:v>
                </c:pt>
                <c:pt idx="20832">
                  <c:v>606.66</c:v>
                </c:pt>
                <c:pt idx="20833">
                  <c:v>606.67999999999995</c:v>
                </c:pt>
                <c:pt idx="20834">
                  <c:v>606.70000000000005</c:v>
                </c:pt>
                <c:pt idx="20835">
                  <c:v>606.72</c:v>
                </c:pt>
                <c:pt idx="20836">
                  <c:v>606.74</c:v>
                </c:pt>
                <c:pt idx="20837">
                  <c:v>606.76</c:v>
                </c:pt>
                <c:pt idx="20838">
                  <c:v>606.78</c:v>
                </c:pt>
                <c:pt idx="20839">
                  <c:v>606.79999999999995</c:v>
                </c:pt>
                <c:pt idx="20840">
                  <c:v>606.82000000000005</c:v>
                </c:pt>
                <c:pt idx="20841">
                  <c:v>606.84</c:v>
                </c:pt>
                <c:pt idx="20842">
                  <c:v>606.86</c:v>
                </c:pt>
                <c:pt idx="20843">
                  <c:v>606.88</c:v>
                </c:pt>
                <c:pt idx="20844">
                  <c:v>606.9</c:v>
                </c:pt>
                <c:pt idx="20845">
                  <c:v>606.91999999999996</c:v>
                </c:pt>
                <c:pt idx="20846">
                  <c:v>606.94000000000005</c:v>
                </c:pt>
                <c:pt idx="20847">
                  <c:v>606.96</c:v>
                </c:pt>
                <c:pt idx="20848">
                  <c:v>606.98</c:v>
                </c:pt>
                <c:pt idx="20849">
                  <c:v>607</c:v>
                </c:pt>
                <c:pt idx="20850">
                  <c:v>607.02</c:v>
                </c:pt>
                <c:pt idx="20851">
                  <c:v>607.04</c:v>
                </c:pt>
                <c:pt idx="20852">
                  <c:v>607.05999999999995</c:v>
                </c:pt>
                <c:pt idx="20853">
                  <c:v>607.08000000000004</c:v>
                </c:pt>
                <c:pt idx="20854">
                  <c:v>607.1</c:v>
                </c:pt>
                <c:pt idx="20855">
                  <c:v>607.12</c:v>
                </c:pt>
                <c:pt idx="20856">
                  <c:v>607.14</c:v>
                </c:pt>
                <c:pt idx="20857">
                  <c:v>607.16</c:v>
                </c:pt>
                <c:pt idx="20858">
                  <c:v>607.17999999999995</c:v>
                </c:pt>
                <c:pt idx="20859">
                  <c:v>607.20000000000005</c:v>
                </c:pt>
                <c:pt idx="20860">
                  <c:v>607.22</c:v>
                </c:pt>
                <c:pt idx="20861">
                  <c:v>607.24</c:v>
                </c:pt>
                <c:pt idx="20862">
                  <c:v>607.26</c:v>
                </c:pt>
                <c:pt idx="20863">
                  <c:v>607.28</c:v>
                </c:pt>
                <c:pt idx="20864">
                  <c:v>607.29999999999995</c:v>
                </c:pt>
                <c:pt idx="20865">
                  <c:v>607.32000000000005</c:v>
                </c:pt>
                <c:pt idx="20866">
                  <c:v>607.34</c:v>
                </c:pt>
                <c:pt idx="20867">
                  <c:v>607.36</c:v>
                </c:pt>
                <c:pt idx="20868">
                  <c:v>607.38</c:v>
                </c:pt>
                <c:pt idx="20869">
                  <c:v>607.4</c:v>
                </c:pt>
                <c:pt idx="20870">
                  <c:v>607.41999999999996</c:v>
                </c:pt>
                <c:pt idx="20871">
                  <c:v>607.44000000000005</c:v>
                </c:pt>
                <c:pt idx="20872">
                  <c:v>607.46</c:v>
                </c:pt>
                <c:pt idx="20873">
                  <c:v>607.48</c:v>
                </c:pt>
                <c:pt idx="20874">
                  <c:v>607.5</c:v>
                </c:pt>
                <c:pt idx="20875">
                  <c:v>607.52</c:v>
                </c:pt>
                <c:pt idx="20876">
                  <c:v>607.54</c:v>
                </c:pt>
                <c:pt idx="20877">
                  <c:v>607.55999999999995</c:v>
                </c:pt>
                <c:pt idx="20878">
                  <c:v>607.58000000000004</c:v>
                </c:pt>
                <c:pt idx="20879">
                  <c:v>607.6</c:v>
                </c:pt>
                <c:pt idx="20880">
                  <c:v>607.62</c:v>
                </c:pt>
                <c:pt idx="20881">
                  <c:v>607.64</c:v>
                </c:pt>
                <c:pt idx="20882">
                  <c:v>607.66</c:v>
                </c:pt>
                <c:pt idx="20883">
                  <c:v>607.67999999999995</c:v>
                </c:pt>
                <c:pt idx="20884">
                  <c:v>607.70000000000005</c:v>
                </c:pt>
                <c:pt idx="20885">
                  <c:v>607.72</c:v>
                </c:pt>
                <c:pt idx="20886">
                  <c:v>607.74</c:v>
                </c:pt>
                <c:pt idx="20887">
                  <c:v>607.76</c:v>
                </c:pt>
                <c:pt idx="20888">
                  <c:v>607.78</c:v>
                </c:pt>
                <c:pt idx="20889">
                  <c:v>607.79999999999995</c:v>
                </c:pt>
                <c:pt idx="20890">
                  <c:v>607.82000000000005</c:v>
                </c:pt>
                <c:pt idx="20891">
                  <c:v>607.84</c:v>
                </c:pt>
                <c:pt idx="20892">
                  <c:v>607.86</c:v>
                </c:pt>
                <c:pt idx="20893">
                  <c:v>607.88</c:v>
                </c:pt>
                <c:pt idx="20894">
                  <c:v>607.9</c:v>
                </c:pt>
                <c:pt idx="20895">
                  <c:v>607.91999999999996</c:v>
                </c:pt>
                <c:pt idx="20896">
                  <c:v>607.94000000000005</c:v>
                </c:pt>
                <c:pt idx="20897">
                  <c:v>607.96</c:v>
                </c:pt>
                <c:pt idx="20898">
                  <c:v>607.98</c:v>
                </c:pt>
                <c:pt idx="20899">
                  <c:v>608</c:v>
                </c:pt>
                <c:pt idx="20900">
                  <c:v>608.02</c:v>
                </c:pt>
                <c:pt idx="20901">
                  <c:v>608.04</c:v>
                </c:pt>
                <c:pt idx="20902">
                  <c:v>608.05999999999995</c:v>
                </c:pt>
                <c:pt idx="20903">
                  <c:v>608.08000000000004</c:v>
                </c:pt>
                <c:pt idx="20904">
                  <c:v>608.1</c:v>
                </c:pt>
                <c:pt idx="20905">
                  <c:v>608.12</c:v>
                </c:pt>
                <c:pt idx="20906">
                  <c:v>608.14</c:v>
                </c:pt>
                <c:pt idx="20907">
                  <c:v>608.16</c:v>
                </c:pt>
                <c:pt idx="20908">
                  <c:v>608.17999999999995</c:v>
                </c:pt>
                <c:pt idx="20909">
                  <c:v>608.20000000000005</c:v>
                </c:pt>
                <c:pt idx="20910">
                  <c:v>608.22</c:v>
                </c:pt>
                <c:pt idx="20911">
                  <c:v>608.24</c:v>
                </c:pt>
                <c:pt idx="20912">
                  <c:v>608.26</c:v>
                </c:pt>
                <c:pt idx="20913">
                  <c:v>608.28</c:v>
                </c:pt>
                <c:pt idx="20914">
                  <c:v>608.29999999999995</c:v>
                </c:pt>
                <c:pt idx="20915">
                  <c:v>608.32000000000005</c:v>
                </c:pt>
                <c:pt idx="20916">
                  <c:v>608.34</c:v>
                </c:pt>
                <c:pt idx="20917">
                  <c:v>608.36</c:v>
                </c:pt>
                <c:pt idx="20918">
                  <c:v>608.38</c:v>
                </c:pt>
                <c:pt idx="20919">
                  <c:v>608.4</c:v>
                </c:pt>
                <c:pt idx="20920">
                  <c:v>608.41999999999996</c:v>
                </c:pt>
                <c:pt idx="20921">
                  <c:v>608.44000000000005</c:v>
                </c:pt>
                <c:pt idx="20922">
                  <c:v>608.46</c:v>
                </c:pt>
                <c:pt idx="20923">
                  <c:v>608.48</c:v>
                </c:pt>
                <c:pt idx="20924">
                  <c:v>608.5</c:v>
                </c:pt>
                <c:pt idx="20925">
                  <c:v>608.52</c:v>
                </c:pt>
                <c:pt idx="20926">
                  <c:v>608.54</c:v>
                </c:pt>
                <c:pt idx="20927">
                  <c:v>608.55999999999995</c:v>
                </c:pt>
                <c:pt idx="20928">
                  <c:v>608.58000000000004</c:v>
                </c:pt>
                <c:pt idx="20929">
                  <c:v>608.6</c:v>
                </c:pt>
                <c:pt idx="20930">
                  <c:v>608.62</c:v>
                </c:pt>
                <c:pt idx="20931">
                  <c:v>608.64</c:v>
                </c:pt>
                <c:pt idx="20932">
                  <c:v>608.66</c:v>
                </c:pt>
                <c:pt idx="20933">
                  <c:v>608.67999999999995</c:v>
                </c:pt>
                <c:pt idx="20934">
                  <c:v>608.70000000000005</c:v>
                </c:pt>
                <c:pt idx="20935">
                  <c:v>608.72</c:v>
                </c:pt>
                <c:pt idx="20936">
                  <c:v>608.74</c:v>
                </c:pt>
                <c:pt idx="20937">
                  <c:v>608.76</c:v>
                </c:pt>
                <c:pt idx="20938">
                  <c:v>608.78</c:v>
                </c:pt>
                <c:pt idx="20939">
                  <c:v>608.79999999999995</c:v>
                </c:pt>
                <c:pt idx="20940">
                  <c:v>608.82000000000005</c:v>
                </c:pt>
                <c:pt idx="20941">
                  <c:v>608.84</c:v>
                </c:pt>
                <c:pt idx="20942">
                  <c:v>608.86</c:v>
                </c:pt>
                <c:pt idx="20943">
                  <c:v>608.88</c:v>
                </c:pt>
                <c:pt idx="20944">
                  <c:v>608.9</c:v>
                </c:pt>
                <c:pt idx="20945">
                  <c:v>608.91999999999996</c:v>
                </c:pt>
                <c:pt idx="20946">
                  <c:v>608.94000000000005</c:v>
                </c:pt>
                <c:pt idx="20947">
                  <c:v>608.96</c:v>
                </c:pt>
                <c:pt idx="20948">
                  <c:v>608.98</c:v>
                </c:pt>
                <c:pt idx="20949">
                  <c:v>609</c:v>
                </c:pt>
                <c:pt idx="20950">
                  <c:v>609.02</c:v>
                </c:pt>
                <c:pt idx="20951">
                  <c:v>609.04</c:v>
                </c:pt>
                <c:pt idx="20952">
                  <c:v>609.05999999999995</c:v>
                </c:pt>
                <c:pt idx="20953">
                  <c:v>609.08000000000004</c:v>
                </c:pt>
                <c:pt idx="20954">
                  <c:v>609.1</c:v>
                </c:pt>
                <c:pt idx="20955">
                  <c:v>609.12</c:v>
                </c:pt>
                <c:pt idx="20956">
                  <c:v>609.14</c:v>
                </c:pt>
                <c:pt idx="20957">
                  <c:v>609.16</c:v>
                </c:pt>
                <c:pt idx="20958">
                  <c:v>609.17999999999995</c:v>
                </c:pt>
                <c:pt idx="20959">
                  <c:v>609.20000000000005</c:v>
                </c:pt>
                <c:pt idx="20960">
                  <c:v>609.22</c:v>
                </c:pt>
                <c:pt idx="20961">
                  <c:v>609.24</c:v>
                </c:pt>
                <c:pt idx="20962">
                  <c:v>609.26</c:v>
                </c:pt>
                <c:pt idx="20963">
                  <c:v>609.28</c:v>
                </c:pt>
                <c:pt idx="20964">
                  <c:v>609.29999999999995</c:v>
                </c:pt>
                <c:pt idx="20965">
                  <c:v>609.32000000000005</c:v>
                </c:pt>
                <c:pt idx="20966">
                  <c:v>609.34</c:v>
                </c:pt>
                <c:pt idx="20967">
                  <c:v>609.36</c:v>
                </c:pt>
                <c:pt idx="20968">
                  <c:v>609.38</c:v>
                </c:pt>
                <c:pt idx="20969">
                  <c:v>609.4</c:v>
                </c:pt>
                <c:pt idx="20970">
                  <c:v>609.41999999999996</c:v>
                </c:pt>
                <c:pt idx="20971">
                  <c:v>609.44000000000005</c:v>
                </c:pt>
                <c:pt idx="20972">
                  <c:v>609.46</c:v>
                </c:pt>
                <c:pt idx="20973">
                  <c:v>609.48</c:v>
                </c:pt>
                <c:pt idx="20974">
                  <c:v>609.5</c:v>
                </c:pt>
                <c:pt idx="20975">
                  <c:v>609.52</c:v>
                </c:pt>
                <c:pt idx="20976">
                  <c:v>609.54</c:v>
                </c:pt>
                <c:pt idx="20977">
                  <c:v>609.55999999999995</c:v>
                </c:pt>
                <c:pt idx="20978">
                  <c:v>609.58000000000004</c:v>
                </c:pt>
                <c:pt idx="20979">
                  <c:v>609.6</c:v>
                </c:pt>
                <c:pt idx="20980">
                  <c:v>609.62</c:v>
                </c:pt>
                <c:pt idx="20981">
                  <c:v>609.64</c:v>
                </c:pt>
                <c:pt idx="20982">
                  <c:v>609.66</c:v>
                </c:pt>
                <c:pt idx="20983">
                  <c:v>609.67999999999995</c:v>
                </c:pt>
                <c:pt idx="20984">
                  <c:v>609.70000000000005</c:v>
                </c:pt>
                <c:pt idx="20985">
                  <c:v>609.72</c:v>
                </c:pt>
                <c:pt idx="20986">
                  <c:v>609.74</c:v>
                </c:pt>
                <c:pt idx="20987">
                  <c:v>609.76</c:v>
                </c:pt>
                <c:pt idx="20988">
                  <c:v>609.78</c:v>
                </c:pt>
                <c:pt idx="20989">
                  <c:v>609.79999999999995</c:v>
                </c:pt>
                <c:pt idx="20990">
                  <c:v>609.82000000000005</c:v>
                </c:pt>
                <c:pt idx="20991">
                  <c:v>609.84</c:v>
                </c:pt>
                <c:pt idx="20992">
                  <c:v>609.86</c:v>
                </c:pt>
                <c:pt idx="20993">
                  <c:v>609.88</c:v>
                </c:pt>
                <c:pt idx="20994">
                  <c:v>609.9</c:v>
                </c:pt>
                <c:pt idx="20995">
                  <c:v>609.91999999999996</c:v>
                </c:pt>
                <c:pt idx="20996">
                  <c:v>609.94000000000005</c:v>
                </c:pt>
                <c:pt idx="20997">
                  <c:v>609.96</c:v>
                </c:pt>
                <c:pt idx="20998">
                  <c:v>609.98</c:v>
                </c:pt>
                <c:pt idx="20999">
                  <c:v>610</c:v>
                </c:pt>
                <c:pt idx="21000">
                  <c:v>610.02</c:v>
                </c:pt>
                <c:pt idx="21001">
                  <c:v>610.04</c:v>
                </c:pt>
                <c:pt idx="21002">
                  <c:v>610.05999999999995</c:v>
                </c:pt>
                <c:pt idx="21003">
                  <c:v>610.08000000000004</c:v>
                </c:pt>
                <c:pt idx="21004">
                  <c:v>610.1</c:v>
                </c:pt>
                <c:pt idx="21005">
                  <c:v>610.12</c:v>
                </c:pt>
                <c:pt idx="21006">
                  <c:v>610.14</c:v>
                </c:pt>
                <c:pt idx="21007">
                  <c:v>610.16</c:v>
                </c:pt>
                <c:pt idx="21008">
                  <c:v>610.17999999999995</c:v>
                </c:pt>
                <c:pt idx="21009">
                  <c:v>610.20000000000005</c:v>
                </c:pt>
                <c:pt idx="21010">
                  <c:v>610.22</c:v>
                </c:pt>
                <c:pt idx="21011">
                  <c:v>610.24</c:v>
                </c:pt>
                <c:pt idx="21012">
                  <c:v>610.26</c:v>
                </c:pt>
                <c:pt idx="21013">
                  <c:v>610.28</c:v>
                </c:pt>
                <c:pt idx="21014">
                  <c:v>610.29999999999995</c:v>
                </c:pt>
                <c:pt idx="21015">
                  <c:v>610.32000000000005</c:v>
                </c:pt>
                <c:pt idx="21016">
                  <c:v>610.34</c:v>
                </c:pt>
                <c:pt idx="21017">
                  <c:v>610.36</c:v>
                </c:pt>
                <c:pt idx="21018">
                  <c:v>610.38</c:v>
                </c:pt>
                <c:pt idx="21019">
                  <c:v>610.4</c:v>
                </c:pt>
                <c:pt idx="21020">
                  <c:v>610.41999999999996</c:v>
                </c:pt>
                <c:pt idx="21021">
                  <c:v>610.44000000000005</c:v>
                </c:pt>
                <c:pt idx="21022">
                  <c:v>610.46</c:v>
                </c:pt>
                <c:pt idx="21023">
                  <c:v>610.48</c:v>
                </c:pt>
                <c:pt idx="21024">
                  <c:v>610.5</c:v>
                </c:pt>
                <c:pt idx="21025">
                  <c:v>610.52</c:v>
                </c:pt>
                <c:pt idx="21026">
                  <c:v>610.54</c:v>
                </c:pt>
                <c:pt idx="21027">
                  <c:v>610.55999999999995</c:v>
                </c:pt>
                <c:pt idx="21028">
                  <c:v>610.58000000000004</c:v>
                </c:pt>
                <c:pt idx="21029">
                  <c:v>610.6</c:v>
                </c:pt>
                <c:pt idx="21030">
                  <c:v>610.62</c:v>
                </c:pt>
                <c:pt idx="21031">
                  <c:v>610.64</c:v>
                </c:pt>
                <c:pt idx="21032">
                  <c:v>610.66</c:v>
                </c:pt>
                <c:pt idx="21033">
                  <c:v>610.67999999999995</c:v>
                </c:pt>
                <c:pt idx="21034">
                  <c:v>610.70000000000005</c:v>
                </c:pt>
                <c:pt idx="21035">
                  <c:v>610.72</c:v>
                </c:pt>
                <c:pt idx="21036">
                  <c:v>610.74</c:v>
                </c:pt>
                <c:pt idx="21037">
                  <c:v>610.76</c:v>
                </c:pt>
                <c:pt idx="21038">
                  <c:v>610.78</c:v>
                </c:pt>
                <c:pt idx="21039">
                  <c:v>610.79999999999995</c:v>
                </c:pt>
                <c:pt idx="21040">
                  <c:v>610.82000000000005</c:v>
                </c:pt>
                <c:pt idx="21041">
                  <c:v>610.84</c:v>
                </c:pt>
                <c:pt idx="21042">
                  <c:v>610.86</c:v>
                </c:pt>
                <c:pt idx="21043">
                  <c:v>610.88</c:v>
                </c:pt>
                <c:pt idx="21044">
                  <c:v>610.9</c:v>
                </c:pt>
                <c:pt idx="21045">
                  <c:v>610.91999999999996</c:v>
                </c:pt>
                <c:pt idx="21046">
                  <c:v>610.94000000000005</c:v>
                </c:pt>
                <c:pt idx="21047">
                  <c:v>610.96</c:v>
                </c:pt>
                <c:pt idx="21048">
                  <c:v>610.98</c:v>
                </c:pt>
                <c:pt idx="21049">
                  <c:v>611</c:v>
                </c:pt>
                <c:pt idx="21050">
                  <c:v>611.02</c:v>
                </c:pt>
                <c:pt idx="21051">
                  <c:v>611.04</c:v>
                </c:pt>
                <c:pt idx="21052">
                  <c:v>611.05999999999995</c:v>
                </c:pt>
                <c:pt idx="21053">
                  <c:v>611.08000000000004</c:v>
                </c:pt>
                <c:pt idx="21054">
                  <c:v>611.1</c:v>
                </c:pt>
                <c:pt idx="21055">
                  <c:v>611.12</c:v>
                </c:pt>
                <c:pt idx="21056">
                  <c:v>611.14</c:v>
                </c:pt>
                <c:pt idx="21057">
                  <c:v>611.16</c:v>
                </c:pt>
                <c:pt idx="21058">
                  <c:v>611.17999999999995</c:v>
                </c:pt>
                <c:pt idx="21059">
                  <c:v>611.20000000000005</c:v>
                </c:pt>
                <c:pt idx="21060">
                  <c:v>611.22</c:v>
                </c:pt>
                <c:pt idx="21061">
                  <c:v>611.24</c:v>
                </c:pt>
                <c:pt idx="21062">
                  <c:v>611.26</c:v>
                </c:pt>
                <c:pt idx="21063">
                  <c:v>611.28</c:v>
                </c:pt>
                <c:pt idx="21064">
                  <c:v>611.29999999999995</c:v>
                </c:pt>
                <c:pt idx="21065">
                  <c:v>611.32000000000005</c:v>
                </c:pt>
                <c:pt idx="21066">
                  <c:v>611.34</c:v>
                </c:pt>
                <c:pt idx="21067">
                  <c:v>611.36</c:v>
                </c:pt>
                <c:pt idx="21068">
                  <c:v>611.38</c:v>
                </c:pt>
                <c:pt idx="21069">
                  <c:v>611.4</c:v>
                </c:pt>
                <c:pt idx="21070">
                  <c:v>611.41999999999996</c:v>
                </c:pt>
                <c:pt idx="21071">
                  <c:v>611.44000000000005</c:v>
                </c:pt>
                <c:pt idx="21072">
                  <c:v>611.46</c:v>
                </c:pt>
                <c:pt idx="21073">
                  <c:v>611.48</c:v>
                </c:pt>
                <c:pt idx="21074">
                  <c:v>611.5</c:v>
                </c:pt>
                <c:pt idx="21075">
                  <c:v>611.52</c:v>
                </c:pt>
                <c:pt idx="21076">
                  <c:v>611.54</c:v>
                </c:pt>
                <c:pt idx="21077">
                  <c:v>611.55999999999995</c:v>
                </c:pt>
                <c:pt idx="21078">
                  <c:v>611.58000000000004</c:v>
                </c:pt>
                <c:pt idx="21079">
                  <c:v>611.6</c:v>
                </c:pt>
                <c:pt idx="21080">
                  <c:v>611.62</c:v>
                </c:pt>
                <c:pt idx="21081">
                  <c:v>611.64</c:v>
                </c:pt>
                <c:pt idx="21082">
                  <c:v>611.66</c:v>
                </c:pt>
                <c:pt idx="21083">
                  <c:v>611.67999999999995</c:v>
                </c:pt>
                <c:pt idx="21084">
                  <c:v>611.70000000000005</c:v>
                </c:pt>
                <c:pt idx="21085">
                  <c:v>611.72</c:v>
                </c:pt>
                <c:pt idx="21086">
                  <c:v>611.74</c:v>
                </c:pt>
                <c:pt idx="21087">
                  <c:v>611.76</c:v>
                </c:pt>
                <c:pt idx="21088">
                  <c:v>611.78</c:v>
                </c:pt>
                <c:pt idx="21089">
                  <c:v>611.79999999999995</c:v>
                </c:pt>
                <c:pt idx="21090">
                  <c:v>611.82000000000005</c:v>
                </c:pt>
                <c:pt idx="21091">
                  <c:v>611.84</c:v>
                </c:pt>
                <c:pt idx="21092">
                  <c:v>611.86</c:v>
                </c:pt>
                <c:pt idx="21093">
                  <c:v>611.88</c:v>
                </c:pt>
                <c:pt idx="21094">
                  <c:v>611.9</c:v>
                </c:pt>
                <c:pt idx="21095">
                  <c:v>611.91999999999996</c:v>
                </c:pt>
                <c:pt idx="21096">
                  <c:v>611.94000000000005</c:v>
                </c:pt>
                <c:pt idx="21097">
                  <c:v>611.96</c:v>
                </c:pt>
                <c:pt idx="21098">
                  <c:v>611.98</c:v>
                </c:pt>
                <c:pt idx="21099">
                  <c:v>612</c:v>
                </c:pt>
                <c:pt idx="21100">
                  <c:v>612.02</c:v>
                </c:pt>
                <c:pt idx="21101">
                  <c:v>612.04</c:v>
                </c:pt>
                <c:pt idx="21102">
                  <c:v>612.05999999999995</c:v>
                </c:pt>
                <c:pt idx="21103">
                  <c:v>612.08000000000004</c:v>
                </c:pt>
                <c:pt idx="21104">
                  <c:v>612.1</c:v>
                </c:pt>
                <c:pt idx="21105">
                  <c:v>612.12</c:v>
                </c:pt>
                <c:pt idx="21106">
                  <c:v>612.14</c:v>
                </c:pt>
                <c:pt idx="21107">
                  <c:v>612.16</c:v>
                </c:pt>
                <c:pt idx="21108">
                  <c:v>612.17999999999995</c:v>
                </c:pt>
                <c:pt idx="21109">
                  <c:v>612.20000000000005</c:v>
                </c:pt>
                <c:pt idx="21110">
                  <c:v>612.22</c:v>
                </c:pt>
                <c:pt idx="21111">
                  <c:v>612.24</c:v>
                </c:pt>
                <c:pt idx="21112">
                  <c:v>612.26</c:v>
                </c:pt>
                <c:pt idx="21113">
                  <c:v>612.28</c:v>
                </c:pt>
                <c:pt idx="21114">
                  <c:v>612.29999999999995</c:v>
                </c:pt>
                <c:pt idx="21115">
                  <c:v>612.32000000000005</c:v>
                </c:pt>
                <c:pt idx="21116">
                  <c:v>612.34</c:v>
                </c:pt>
                <c:pt idx="21117">
                  <c:v>612.36</c:v>
                </c:pt>
                <c:pt idx="21118">
                  <c:v>612.38</c:v>
                </c:pt>
                <c:pt idx="21119">
                  <c:v>612.4</c:v>
                </c:pt>
                <c:pt idx="21120">
                  <c:v>612.41999999999996</c:v>
                </c:pt>
                <c:pt idx="21121">
                  <c:v>612.44000000000005</c:v>
                </c:pt>
                <c:pt idx="21122">
                  <c:v>612.46</c:v>
                </c:pt>
                <c:pt idx="21123">
                  <c:v>612.48</c:v>
                </c:pt>
                <c:pt idx="21124">
                  <c:v>612.5</c:v>
                </c:pt>
                <c:pt idx="21125">
                  <c:v>612.52</c:v>
                </c:pt>
                <c:pt idx="21126">
                  <c:v>612.54</c:v>
                </c:pt>
                <c:pt idx="21127">
                  <c:v>612.55999999999995</c:v>
                </c:pt>
                <c:pt idx="21128">
                  <c:v>612.58000000000004</c:v>
                </c:pt>
                <c:pt idx="21129">
                  <c:v>612.6</c:v>
                </c:pt>
                <c:pt idx="21130">
                  <c:v>612.62</c:v>
                </c:pt>
                <c:pt idx="21131">
                  <c:v>612.64</c:v>
                </c:pt>
                <c:pt idx="21132">
                  <c:v>612.66</c:v>
                </c:pt>
                <c:pt idx="21133">
                  <c:v>612.67999999999995</c:v>
                </c:pt>
                <c:pt idx="21134">
                  <c:v>612.70000000000005</c:v>
                </c:pt>
                <c:pt idx="21135">
                  <c:v>612.72</c:v>
                </c:pt>
                <c:pt idx="21136">
                  <c:v>612.74</c:v>
                </c:pt>
                <c:pt idx="21137">
                  <c:v>612.76</c:v>
                </c:pt>
                <c:pt idx="21138">
                  <c:v>612.78</c:v>
                </c:pt>
                <c:pt idx="21139">
                  <c:v>612.79999999999995</c:v>
                </c:pt>
                <c:pt idx="21140">
                  <c:v>612.82000000000005</c:v>
                </c:pt>
                <c:pt idx="21141">
                  <c:v>612.84</c:v>
                </c:pt>
                <c:pt idx="21142">
                  <c:v>612.86</c:v>
                </c:pt>
                <c:pt idx="21143">
                  <c:v>612.88</c:v>
                </c:pt>
                <c:pt idx="21144">
                  <c:v>612.9</c:v>
                </c:pt>
                <c:pt idx="21145">
                  <c:v>612.91999999999996</c:v>
                </c:pt>
                <c:pt idx="21146">
                  <c:v>612.94000000000005</c:v>
                </c:pt>
                <c:pt idx="21147">
                  <c:v>612.96</c:v>
                </c:pt>
                <c:pt idx="21148">
                  <c:v>612.98</c:v>
                </c:pt>
                <c:pt idx="21149">
                  <c:v>613</c:v>
                </c:pt>
                <c:pt idx="21150">
                  <c:v>613.02</c:v>
                </c:pt>
                <c:pt idx="21151">
                  <c:v>613.04</c:v>
                </c:pt>
                <c:pt idx="21152">
                  <c:v>613.05999999999995</c:v>
                </c:pt>
                <c:pt idx="21153">
                  <c:v>613.08000000000004</c:v>
                </c:pt>
                <c:pt idx="21154">
                  <c:v>613.1</c:v>
                </c:pt>
                <c:pt idx="21155">
                  <c:v>613.12</c:v>
                </c:pt>
                <c:pt idx="21156">
                  <c:v>613.14</c:v>
                </c:pt>
                <c:pt idx="21157">
                  <c:v>613.16</c:v>
                </c:pt>
                <c:pt idx="21158">
                  <c:v>613.17999999999995</c:v>
                </c:pt>
                <c:pt idx="21159">
                  <c:v>613.20000000000005</c:v>
                </c:pt>
                <c:pt idx="21160">
                  <c:v>613.22</c:v>
                </c:pt>
                <c:pt idx="21161">
                  <c:v>613.24</c:v>
                </c:pt>
                <c:pt idx="21162">
                  <c:v>613.26</c:v>
                </c:pt>
                <c:pt idx="21163">
                  <c:v>613.28</c:v>
                </c:pt>
                <c:pt idx="21164">
                  <c:v>613.29999999999995</c:v>
                </c:pt>
                <c:pt idx="21165">
                  <c:v>613.32000000000005</c:v>
                </c:pt>
                <c:pt idx="21166">
                  <c:v>613.34</c:v>
                </c:pt>
                <c:pt idx="21167">
                  <c:v>613.36</c:v>
                </c:pt>
                <c:pt idx="21168">
                  <c:v>613.38</c:v>
                </c:pt>
                <c:pt idx="21169">
                  <c:v>613.4</c:v>
                </c:pt>
                <c:pt idx="21170">
                  <c:v>613.41999999999996</c:v>
                </c:pt>
                <c:pt idx="21171">
                  <c:v>613.44000000000005</c:v>
                </c:pt>
                <c:pt idx="21172">
                  <c:v>613.46</c:v>
                </c:pt>
                <c:pt idx="21173">
                  <c:v>613.48</c:v>
                </c:pt>
                <c:pt idx="21174">
                  <c:v>613.5</c:v>
                </c:pt>
                <c:pt idx="21175">
                  <c:v>613.52</c:v>
                </c:pt>
                <c:pt idx="21176">
                  <c:v>613.54</c:v>
                </c:pt>
                <c:pt idx="21177">
                  <c:v>613.55999999999995</c:v>
                </c:pt>
                <c:pt idx="21178">
                  <c:v>613.58000000000004</c:v>
                </c:pt>
                <c:pt idx="21179">
                  <c:v>613.6</c:v>
                </c:pt>
                <c:pt idx="21180">
                  <c:v>613.62</c:v>
                </c:pt>
                <c:pt idx="21181">
                  <c:v>613.64</c:v>
                </c:pt>
                <c:pt idx="21182">
                  <c:v>613.66</c:v>
                </c:pt>
                <c:pt idx="21183">
                  <c:v>613.67999999999995</c:v>
                </c:pt>
                <c:pt idx="21184">
                  <c:v>613.70000000000005</c:v>
                </c:pt>
                <c:pt idx="21185">
                  <c:v>613.72</c:v>
                </c:pt>
                <c:pt idx="21186">
                  <c:v>613.74</c:v>
                </c:pt>
                <c:pt idx="21187">
                  <c:v>613.76</c:v>
                </c:pt>
                <c:pt idx="21188">
                  <c:v>613.78</c:v>
                </c:pt>
                <c:pt idx="21189">
                  <c:v>613.79999999999995</c:v>
                </c:pt>
                <c:pt idx="21190">
                  <c:v>613.82000000000005</c:v>
                </c:pt>
                <c:pt idx="21191">
                  <c:v>613.84</c:v>
                </c:pt>
                <c:pt idx="21192">
                  <c:v>613.86</c:v>
                </c:pt>
                <c:pt idx="21193">
                  <c:v>613.88</c:v>
                </c:pt>
                <c:pt idx="21194">
                  <c:v>613.9</c:v>
                </c:pt>
                <c:pt idx="21195">
                  <c:v>613.91999999999996</c:v>
                </c:pt>
                <c:pt idx="21196">
                  <c:v>613.94000000000005</c:v>
                </c:pt>
                <c:pt idx="21197">
                  <c:v>613.96</c:v>
                </c:pt>
                <c:pt idx="21198">
                  <c:v>613.98</c:v>
                </c:pt>
                <c:pt idx="21199">
                  <c:v>614</c:v>
                </c:pt>
                <c:pt idx="21200">
                  <c:v>614.02</c:v>
                </c:pt>
                <c:pt idx="21201">
                  <c:v>614.04</c:v>
                </c:pt>
                <c:pt idx="21202">
                  <c:v>614.05999999999995</c:v>
                </c:pt>
                <c:pt idx="21203">
                  <c:v>614.08000000000004</c:v>
                </c:pt>
                <c:pt idx="21204">
                  <c:v>614.1</c:v>
                </c:pt>
                <c:pt idx="21205">
                  <c:v>614.12</c:v>
                </c:pt>
                <c:pt idx="21206">
                  <c:v>614.14</c:v>
                </c:pt>
                <c:pt idx="21207">
                  <c:v>614.16</c:v>
                </c:pt>
                <c:pt idx="21208">
                  <c:v>614.17999999999995</c:v>
                </c:pt>
                <c:pt idx="21209">
                  <c:v>614.20000000000005</c:v>
                </c:pt>
                <c:pt idx="21210">
                  <c:v>614.22</c:v>
                </c:pt>
                <c:pt idx="21211">
                  <c:v>614.24</c:v>
                </c:pt>
                <c:pt idx="21212">
                  <c:v>614.26</c:v>
                </c:pt>
                <c:pt idx="21213">
                  <c:v>614.28</c:v>
                </c:pt>
                <c:pt idx="21214">
                  <c:v>614.29999999999995</c:v>
                </c:pt>
                <c:pt idx="21215">
                  <c:v>614.32000000000005</c:v>
                </c:pt>
                <c:pt idx="21216">
                  <c:v>614.34</c:v>
                </c:pt>
                <c:pt idx="21217">
                  <c:v>614.36</c:v>
                </c:pt>
                <c:pt idx="21218">
                  <c:v>614.38</c:v>
                </c:pt>
                <c:pt idx="21219">
                  <c:v>614.4</c:v>
                </c:pt>
                <c:pt idx="21220">
                  <c:v>614.41999999999996</c:v>
                </c:pt>
                <c:pt idx="21221">
                  <c:v>614.44000000000005</c:v>
                </c:pt>
                <c:pt idx="21222">
                  <c:v>614.46</c:v>
                </c:pt>
                <c:pt idx="21223">
                  <c:v>614.48</c:v>
                </c:pt>
                <c:pt idx="21224">
                  <c:v>614.5</c:v>
                </c:pt>
                <c:pt idx="21225">
                  <c:v>614.52</c:v>
                </c:pt>
                <c:pt idx="21226">
                  <c:v>614.54</c:v>
                </c:pt>
                <c:pt idx="21227">
                  <c:v>614.55999999999995</c:v>
                </c:pt>
                <c:pt idx="21228">
                  <c:v>614.58000000000004</c:v>
                </c:pt>
                <c:pt idx="21229">
                  <c:v>614.6</c:v>
                </c:pt>
                <c:pt idx="21230">
                  <c:v>614.62</c:v>
                </c:pt>
                <c:pt idx="21231">
                  <c:v>614.64</c:v>
                </c:pt>
                <c:pt idx="21232">
                  <c:v>614.66</c:v>
                </c:pt>
                <c:pt idx="21233">
                  <c:v>614.67999999999995</c:v>
                </c:pt>
                <c:pt idx="21234">
                  <c:v>614.70000000000005</c:v>
                </c:pt>
                <c:pt idx="21235">
                  <c:v>614.72</c:v>
                </c:pt>
                <c:pt idx="21236">
                  <c:v>614.74</c:v>
                </c:pt>
                <c:pt idx="21237">
                  <c:v>614.76</c:v>
                </c:pt>
                <c:pt idx="21238">
                  <c:v>614.78</c:v>
                </c:pt>
                <c:pt idx="21239">
                  <c:v>614.79999999999995</c:v>
                </c:pt>
                <c:pt idx="21240">
                  <c:v>614.82000000000005</c:v>
                </c:pt>
                <c:pt idx="21241">
                  <c:v>614.84</c:v>
                </c:pt>
                <c:pt idx="21242">
                  <c:v>614.86</c:v>
                </c:pt>
                <c:pt idx="21243">
                  <c:v>614.88</c:v>
                </c:pt>
                <c:pt idx="21244">
                  <c:v>614.9</c:v>
                </c:pt>
                <c:pt idx="21245">
                  <c:v>614.91999999999996</c:v>
                </c:pt>
                <c:pt idx="21246">
                  <c:v>614.94000000000005</c:v>
                </c:pt>
                <c:pt idx="21247">
                  <c:v>614.96</c:v>
                </c:pt>
                <c:pt idx="21248">
                  <c:v>614.98</c:v>
                </c:pt>
                <c:pt idx="21249">
                  <c:v>615</c:v>
                </c:pt>
                <c:pt idx="21250">
                  <c:v>615.02</c:v>
                </c:pt>
                <c:pt idx="21251">
                  <c:v>615.04</c:v>
                </c:pt>
                <c:pt idx="21252">
                  <c:v>615.05999999999995</c:v>
                </c:pt>
                <c:pt idx="21253">
                  <c:v>615.08000000000004</c:v>
                </c:pt>
                <c:pt idx="21254">
                  <c:v>615.1</c:v>
                </c:pt>
                <c:pt idx="21255">
                  <c:v>615.12</c:v>
                </c:pt>
                <c:pt idx="21256">
                  <c:v>615.14</c:v>
                </c:pt>
                <c:pt idx="21257">
                  <c:v>615.16</c:v>
                </c:pt>
                <c:pt idx="21258">
                  <c:v>615.17999999999995</c:v>
                </c:pt>
                <c:pt idx="21259">
                  <c:v>615.20000000000005</c:v>
                </c:pt>
                <c:pt idx="21260">
                  <c:v>615.22</c:v>
                </c:pt>
                <c:pt idx="21261">
                  <c:v>615.24</c:v>
                </c:pt>
                <c:pt idx="21262">
                  <c:v>615.26</c:v>
                </c:pt>
                <c:pt idx="21263">
                  <c:v>615.28</c:v>
                </c:pt>
                <c:pt idx="21264">
                  <c:v>615.29999999999995</c:v>
                </c:pt>
                <c:pt idx="21265">
                  <c:v>615.32000000000005</c:v>
                </c:pt>
                <c:pt idx="21266">
                  <c:v>615.34</c:v>
                </c:pt>
                <c:pt idx="21267">
                  <c:v>615.36</c:v>
                </c:pt>
                <c:pt idx="21268">
                  <c:v>615.38</c:v>
                </c:pt>
                <c:pt idx="21269">
                  <c:v>615.4</c:v>
                </c:pt>
                <c:pt idx="21270">
                  <c:v>615.41999999999996</c:v>
                </c:pt>
                <c:pt idx="21271">
                  <c:v>615.44000000000005</c:v>
                </c:pt>
                <c:pt idx="21272">
                  <c:v>615.46</c:v>
                </c:pt>
                <c:pt idx="21273">
                  <c:v>615.48</c:v>
                </c:pt>
                <c:pt idx="21274">
                  <c:v>615.5</c:v>
                </c:pt>
                <c:pt idx="21275">
                  <c:v>615.52</c:v>
                </c:pt>
                <c:pt idx="21276">
                  <c:v>615.54</c:v>
                </c:pt>
                <c:pt idx="21277">
                  <c:v>615.55999999999995</c:v>
                </c:pt>
                <c:pt idx="21278">
                  <c:v>615.58000000000004</c:v>
                </c:pt>
                <c:pt idx="21279">
                  <c:v>615.6</c:v>
                </c:pt>
                <c:pt idx="21280">
                  <c:v>615.62</c:v>
                </c:pt>
                <c:pt idx="21281">
                  <c:v>615.64</c:v>
                </c:pt>
                <c:pt idx="21282">
                  <c:v>615.66</c:v>
                </c:pt>
                <c:pt idx="21283">
                  <c:v>615.67999999999995</c:v>
                </c:pt>
                <c:pt idx="21284">
                  <c:v>615.70000000000005</c:v>
                </c:pt>
                <c:pt idx="21285">
                  <c:v>615.72</c:v>
                </c:pt>
                <c:pt idx="21286">
                  <c:v>615.74</c:v>
                </c:pt>
                <c:pt idx="21287">
                  <c:v>615.76</c:v>
                </c:pt>
                <c:pt idx="21288">
                  <c:v>615.78</c:v>
                </c:pt>
                <c:pt idx="21289">
                  <c:v>615.79999999999995</c:v>
                </c:pt>
                <c:pt idx="21290">
                  <c:v>615.82000000000005</c:v>
                </c:pt>
                <c:pt idx="21291">
                  <c:v>615.84</c:v>
                </c:pt>
                <c:pt idx="21292">
                  <c:v>615.86</c:v>
                </c:pt>
                <c:pt idx="21293">
                  <c:v>615.88</c:v>
                </c:pt>
                <c:pt idx="21294">
                  <c:v>615.9</c:v>
                </c:pt>
                <c:pt idx="21295">
                  <c:v>615.91999999999996</c:v>
                </c:pt>
                <c:pt idx="21296">
                  <c:v>615.94000000000005</c:v>
                </c:pt>
                <c:pt idx="21297">
                  <c:v>615.96</c:v>
                </c:pt>
                <c:pt idx="21298">
                  <c:v>615.98</c:v>
                </c:pt>
                <c:pt idx="21299">
                  <c:v>616</c:v>
                </c:pt>
                <c:pt idx="21300">
                  <c:v>616.02</c:v>
                </c:pt>
                <c:pt idx="21301">
                  <c:v>616.04</c:v>
                </c:pt>
                <c:pt idx="21302">
                  <c:v>616.05999999999995</c:v>
                </c:pt>
                <c:pt idx="21303">
                  <c:v>616.08000000000004</c:v>
                </c:pt>
                <c:pt idx="21304">
                  <c:v>616.1</c:v>
                </c:pt>
                <c:pt idx="21305">
                  <c:v>616.12</c:v>
                </c:pt>
                <c:pt idx="21306">
                  <c:v>616.14</c:v>
                </c:pt>
                <c:pt idx="21307">
                  <c:v>616.16</c:v>
                </c:pt>
                <c:pt idx="21308">
                  <c:v>616.17999999999995</c:v>
                </c:pt>
                <c:pt idx="21309">
                  <c:v>616.20000000000005</c:v>
                </c:pt>
                <c:pt idx="21310">
                  <c:v>616.22</c:v>
                </c:pt>
                <c:pt idx="21311">
                  <c:v>616.24</c:v>
                </c:pt>
                <c:pt idx="21312">
                  <c:v>616.26</c:v>
                </c:pt>
                <c:pt idx="21313">
                  <c:v>616.28</c:v>
                </c:pt>
                <c:pt idx="21314">
                  <c:v>616.29999999999995</c:v>
                </c:pt>
                <c:pt idx="21315">
                  <c:v>616.32000000000005</c:v>
                </c:pt>
                <c:pt idx="21316">
                  <c:v>616.34</c:v>
                </c:pt>
                <c:pt idx="21317">
                  <c:v>616.36</c:v>
                </c:pt>
                <c:pt idx="21318">
                  <c:v>616.38</c:v>
                </c:pt>
                <c:pt idx="21319">
                  <c:v>616.4</c:v>
                </c:pt>
                <c:pt idx="21320">
                  <c:v>616.41999999999996</c:v>
                </c:pt>
                <c:pt idx="21321">
                  <c:v>616.44000000000005</c:v>
                </c:pt>
                <c:pt idx="21322">
                  <c:v>616.46</c:v>
                </c:pt>
                <c:pt idx="21323">
                  <c:v>616.48</c:v>
                </c:pt>
                <c:pt idx="21324">
                  <c:v>616.5</c:v>
                </c:pt>
                <c:pt idx="21325">
                  <c:v>616.52</c:v>
                </c:pt>
                <c:pt idx="21326">
                  <c:v>616.54</c:v>
                </c:pt>
                <c:pt idx="21327">
                  <c:v>616.55999999999995</c:v>
                </c:pt>
                <c:pt idx="21328">
                  <c:v>616.58000000000004</c:v>
                </c:pt>
                <c:pt idx="21329">
                  <c:v>616.6</c:v>
                </c:pt>
                <c:pt idx="21330">
                  <c:v>616.62</c:v>
                </c:pt>
                <c:pt idx="21331">
                  <c:v>616.64</c:v>
                </c:pt>
                <c:pt idx="21332">
                  <c:v>616.66</c:v>
                </c:pt>
                <c:pt idx="21333">
                  <c:v>616.67999999999995</c:v>
                </c:pt>
                <c:pt idx="21334">
                  <c:v>616.70000000000005</c:v>
                </c:pt>
                <c:pt idx="21335">
                  <c:v>616.72</c:v>
                </c:pt>
                <c:pt idx="21336">
                  <c:v>616.74</c:v>
                </c:pt>
                <c:pt idx="21337">
                  <c:v>616.76</c:v>
                </c:pt>
                <c:pt idx="21338">
                  <c:v>616.78</c:v>
                </c:pt>
                <c:pt idx="21339">
                  <c:v>616.79999999999995</c:v>
                </c:pt>
                <c:pt idx="21340">
                  <c:v>616.82000000000005</c:v>
                </c:pt>
                <c:pt idx="21341">
                  <c:v>616.84</c:v>
                </c:pt>
                <c:pt idx="21342">
                  <c:v>616.86</c:v>
                </c:pt>
                <c:pt idx="21343">
                  <c:v>616.88</c:v>
                </c:pt>
                <c:pt idx="21344">
                  <c:v>616.9</c:v>
                </c:pt>
                <c:pt idx="21345">
                  <c:v>616.91999999999996</c:v>
                </c:pt>
                <c:pt idx="21346">
                  <c:v>616.94000000000005</c:v>
                </c:pt>
                <c:pt idx="21347">
                  <c:v>616.96</c:v>
                </c:pt>
                <c:pt idx="21348">
                  <c:v>616.98</c:v>
                </c:pt>
                <c:pt idx="21349">
                  <c:v>617</c:v>
                </c:pt>
                <c:pt idx="21350">
                  <c:v>617.02</c:v>
                </c:pt>
                <c:pt idx="21351">
                  <c:v>617.04</c:v>
                </c:pt>
                <c:pt idx="21352">
                  <c:v>617.05999999999995</c:v>
                </c:pt>
                <c:pt idx="21353">
                  <c:v>617.08000000000004</c:v>
                </c:pt>
                <c:pt idx="21354">
                  <c:v>617.1</c:v>
                </c:pt>
                <c:pt idx="21355">
                  <c:v>617.12</c:v>
                </c:pt>
                <c:pt idx="21356">
                  <c:v>617.14</c:v>
                </c:pt>
                <c:pt idx="21357">
                  <c:v>617.16</c:v>
                </c:pt>
                <c:pt idx="21358">
                  <c:v>617.17999999999995</c:v>
                </c:pt>
                <c:pt idx="21359">
                  <c:v>617.20000000000005</c:v>
                </c:pt>
                <c:pt idx="21360">
                  <c:v>617.22</c:v>
                </c:pt>
                <c:pt idx="21361">
                  <c:v>617.24</c:v>
                </c:pt>
                <c:pt idx="21362">
                  <c:v>617.26</c:v>
                </c:pt>
                <c:pt idx="21363">
                  <c:v>617.28</c:v>
                </c:pt>
                <c:pt idx="21364">
                  <c:v>617.29999999999995</c:v>
                </c:pt>
                <c:pt idx="21365">
                  <c:v>617.32000000000005</c:v>
                </c:pt>
                <c:pt idx="21366">
                  <c:v>617.34</c:v>
                </c:pt>
                <c:pt idx="21367">
                  <c:v>617.36</c:v>
                </c:pt>
                <c:pt idx="21368">
                  <c:v>617.38</c:v>
                </c:pt>
                <c:pt idx="21369">
                  <c:v>617.4</c:v>
                </c:pt>
                <c:pt idx="21370">
                  <c:v>617.41999999999996</c:v>
                </c:pt>
                <c:pt idx="21371">
                  <c:v>617.44000000000005</c:v>
                </c:pt>
                <c:pt idx="21372">
                  <c:v>617.46</c:v>
                </c:pt>
                <c:pt idx="21373">
                  <c:v>617.48</c:v>
                </c:pt>
                <c:pt idx="21374">
                  <c:v>617.5</c:v>
                </c:pt>
                <c:pt idx="21375">
                  <c:v>617.52</c:v>
                </c:pt>
                <c:pt idx="21376">
                  <c:v>617.54</c:v>
                </c:pt>
                <c:pt idx="21377">
                  <c:v>617.55999999999995</c:v>
                </c:pt>
                <c:pt idx="21378">
                  <c:v>617.58000000000004</c:v>
                </c:pt>
                <c:pt idx="21379">
                  <c:v>617.6</c:v>
                </c:pt>
                <c:pt idx="21380">
                  <c:v>617.62</c:v>
                </c:pt>
                <c:pt idx="21381">
                  <c:v>617.64</c:v>
                </c:pt>
                <c:pt idx="21382">
                  <c:v>617.66</c:v>
                </c:pt>
                <c:pt idx="21383">
                  <c:v>617.67999999999995</c:v>
                </c:pt>
                <c:pt idx="21384">
                  <c:v>617.70000000000005</c:v>
                </c:pt>
                <c:pt idx="21385">
                  <c:v>617.72</c:v>
                </c:pt>
                <c:pt idx="21386">
                  <c:v>617.74</c:v>
                </c:pt>
                <c:pt idx="21387">
                  <c:v>617.76</c:v>
                </c:pt>
                <c:pt idx="21388">
                  <c:v>617.78</c:v>
                </c:pt>
                <c:pt idx="21389">
                  <c:v>617.79999999999995</c:v>
                </c:pt>
                <c:pt idx="21390">
                  <c:v>617.82000000000005</c:v>
                </c:pt>
                <c:pt idx="21391">
                  <c:v>617.84</c:v>
                </c:pt>
                <c:pt idx="21392">
                  <c:v>617.86</c:v>
                </c:pt>
                <c:pt idx="21393">
                  <c:v>617.88</c:v>
                </c:pt>
                <c:pt idx="21394">
                  <c:v>617.9</c:v>
                </c:pt>
                <c:pt idx="21395">
                  <c:v>617.91999999999996</c:v>
                </c:pt>
                <c:pt idx="21396">
                  <c:v>617.94000000000005</c:v>
                </c:pt>
                <c:pt idx="21397">
                  <c:v>617.96</c:v>
                </c:pt>
                <c:pt idx="21398">
                  <c:v>617.98</c:v>
                </c:pt>
                <c:pt idx="21399">
                  <c:v>618</c:v>
                </c:pt>
                <c:pt idx="21400">
                  <c:v>618.02</c:v>
                </c:pt>
                <c:pt idx="21401">
                  <c:v>618.04</c:v>
                </c:pt>
                <c:pt idx="21402">
                  <c:v>618.05999999999995</c:v>
                </c:pt>
                <c:pt idx="21403">
                  <c:v>618.08000000000004</c:v>
                </c:pt>
                <c:pt idx="21404">
                  <c:v>618.1</c:v>
                </c:pt>
                <c:pt idx="21405">
                  <c:v>618.12</c:v>
                </c:pt>
                <c:pt idx="21406">
                  <c:v>618.14</c:v>
                </c:pt>
                <c:pt idx="21407">
                  <c:v>618.16</c:v>
                </c:pt>
                <c:pt idx="21408">
                  <c:v>618.17999999999995</c:v>
                </c:pt>
                <c:pt idx="21409">
                  <c:v>618.20000000000005</c:v>
                </c:pt>
                <c:pt idx="21410">
                  <c:v>618.22</c:v>
                </c:pt>
                <c:pt idx="21411">
                  <c:v>618.24</c:v>
                </c:pt>
                <c:pt idx="21412">
                  <c:v>618.26</c:v>
                </c:pt>
                <c:pt idx="21413">
                  <c:v>618.28</c:v>
                </c:pt>
                <c:pt idx="21414">
                  <c:v>618.29999999999995</c:v>
                </c:pt>
                <c:pt idx="21415">
                  <c:v>618.32000000000005</c:v>
                </c:pt>
                <c:pt idx="21416">
                  <c:v>618.34</c:v>
                </c:pt>
                <c:pt idx="21417">
                  <c:v>618.36</c:v>
                </c:pt>
                <c:pt idx="21418">
                  <c:v>618.38</c:v>
                </c:pt>
                <c:pt idx="21419">
                  <c:v>618.4</c:v>
                </c:pt>
                <c:pt idx="21420">
                  <c:v>618.41999999999996</c:v>
                </c:pt>
                <c:pt idx="21421">
                  <c:v>618.44000000000005</c:v>
                </c:pt>
                <c:pt idx="21422">
                  <c:v>618.46</c:v>
                </c:pt>
                <c:pt idx="21423">
                  <c:v>618.48</c:v>
                </c:pt>
                <c:pt idx="21424">
                  <c:v>618.5</c:v>
                </c:pt>
                <c:pt idx="21425">
                  <c:v>618.52</c:v>
                </c:pt>
                <c:pt idx="21426">
                  <c:v>618.54</c:v>
                </c:pt>
                <c:pt idx="21427">
                  <c:v>618.55999999999995</c:v>
                </c:pt>
                <c:pt idx="21428">
                  <c:v>618.58000000000004</c:v>
                </c:pt>
                <c:pt idx="21429">
                  <c:v>618.6</c:v>
                </c:pt>
                <c:pt idx="21430">
                  <c:v>618.62</c:v>
                </c:pt>
                <c:pt idx="21431">
                  <c:v>618.64</c:v>
                </c:pt>
                <c:pt idx="21432">
                  <c:v>618.66</c:v>
                </c:pt>
                <c:pt idx="21433">
                  <c:v>618.67999999999995</c:v>
                </c:pt>
                <c:pt idx="21434">
                  <c:v>618.70000000000005</c:v>
                </c:pt>
                <c:pt idx="21435">
                  <c:v>618.72</c:v>
                </c:pt>
                <c:pt idx="21436">
                  <c:v>618.74</c:v>
                </c:pt>
                <c:pt idx="21437">
                  <c:v>618.76</c:v>
                </c:pt>
                <c:pt idx="21438">
                  <c:v>618.78</c:v>
                </c:pt>
                <c:pt idx="21439">
                  <c:v>618.79999999999995</c:v>
                </c:pt>
                <c:pt idx="21440">
                  <c:v>618.82000000000005</c:v>
                </c:pt>
                <c:pt idx="21441">
                  <c:v>618.84</c:v>
                </c:pt>
                <c:pt idx="21442">
                  <c:v>618.86</c:v>
                </c:pt>
                <c:pt idx="21443">
                  <c:v>618.88</c:v>
                </c:pt>
                <c:pt idx="21444">
                  <c:v>618.9</c:v>
                </c:pt>
                <c:pt idx="21445">
                  <c:v>618.91999999999996</c:v>
                </c:pt>
                <c:pt idx="21446">
                  <c:v>618.94000000000005</c:v>
                </c:pt>
                <c:pt idx="21447">
                  <c:v>618.96</c:v>
                </c:pt>
                <c:pt idx="21448">
                  <c:v>618.98</c:v>
                </c:pt>
                <c:pt idx="21449">
                  <c:v>619</c:v>
                </c:pt>
                <c:pt idx="21450">
                  <c:v>619.02</c:v>
                </c:pt>
                <c:pt idx="21451">
                  <c:v>619.04</c:v>
                </c:pt>
                <c:pt idx="21452">
                  <c:v>619.05999999999995</c:v>
                </c:pt>
                <c:pt idx="21453">
                  <c:v>619.08000000000004</c:v>
                </c:pt>
                <c:pt idx="21454">
                  <c:v>619.1</c:v>
                </c:pt>
                <c:pt idx="21455">
                  <c:v>619.12</c:v>
                </c:pt>
                <c:pt idx="21456">
                  <c:v>619.14</c:v>
                </c:pt>
                <c:pt idx="21457">
                  <c:v>619.16</c:v>
                </c:pt>
                <c:pt idx="21458">
                  <c:v>619.17999999999995</c:v>
                </c:pt>
                <c:pt idx="21459">
                  <c:v>619.20000000000005</c:v>
                </c:pt>
                <c:pt idx="21460">
                  <c:v>619.22</c:v>
                </c:pt>
                <c:pt idx="21461">
                  <c:v>619.24</c:v>
                </c:pt>
                <c:pt idx="21462">
                  <c:v>619.26</c:v>
                </c:pt>
                <c:pt idx="21463">
                  <c:v>619.28</c:v>
                </c:pt>
                <c:pt idx="21464">
                  <c:v>619.29999999999995</c:v>
                </c:pt>
                <c:pt idx="21465">
                  <c:v>619.32000000000005</c:v>
                </c:pt>
                <c:pt idx="21466">
                  <c:v>619.34</c:v>
                </c:pt>
                <c:pt idx="21467">
                  <c:v>619.36</c:v>
                </c:pt>
                <c:pt idx="21468">
                  <c:v>619.38</c:v>
                </c:pt>
                <c:pt idx="21469">
                  <c:v>619.4</c:v>
                </c:pt>
                <c:pt idx="21470">
                  <c:v>619.41999999999996</c:v>
                </c:pt>
                <c:pt idx="21471">
                  <c:v>619.44000000000005</c:v>
                </c:pt>
                <c:pt idx="21472">
                  <c:v>619.46</c:v>
                </c:pt>
                <c:pt idx="21473">
                  <c:v>619.48</c:v>
                </c:pt>
                <c:pt idx="21474">
                  <c:v>619.5</c:v>
                </c:pt>
                <c:pt idx="21475">
                  <c:v>619.52</c:v>
                </c:pt>
                <c:pt idx="21476">
                  <c:v>619.54</c:v>
                </c:pt>
                <c:pt idx="21477">
                  <c:v>619.55999999999995</c:v>
                </c:pt>
                <c:pt idx="21478">
                  <c:v>619.58000000000004</c:v>
                </c:pt>
                <c:pt idx="21479">
                  <c:v>619.6</c:v>
                </c:pt>
                <c:pt idx="21480">
                  <c:v>619.62</c:v>
                </c:pt>
                <c:pt idx="21481">
                  <c:v>619.64</c:v>
                </c:pt>
                <c:pt idx="21482">
                  <c:v>619.66</c:v>
                </c:pt>
                <c:pt idx="21483">
                  <c:v>619.67999999999995</c:v>
                </c:pt>
                <c:pt idx="21484">
                  <c:v>619.70000000000005</c:v>
                </c:pt>
                <c:pt idx="21485">
                  <c:v>619.72</c:v>
                </c:pt>
                <c:pt idx="21486">
                  <c:v>619.74</c:v>
                </c:pt>
                <c:pt idx="21487">
                  <c:v>619.76</c:v>
                </c:pt>
                <c:pt idx="21488">
                  <c:v>619.78</c:v>
                </c:pt>
                <c:pt idx="21489">
                  <c:v>619.79999999999995</c:v>
                </c:pt>
                <c:pt idx="21490">
                  <c:v>619.82000000000005</c:v>
                </c:pt>
                <c:pt idx="21491">
                  <c:v>619.84</c:v>
                </c:pt>
                <c:pt idx="21492">
                  <c:v>619.86</c:v>
                </c:pt>
                <c:pt idx="21493">
                  <c:v>619.88</c:v>
                </c:pt>
                <c:pt idx="21494">
                  <c:v>619.9</c:v>
                </c:pt>
                <c:pt idx="21495">
                  <c:v>619.91999999999996</c:v>
                </c:pt>
                <c:pt idx="21496">
                  <c:v>619.94000000000005</c:v>
                </c:pt>
                <c:pt idx="21497">
                  <c:v>619.96</c:v>
                </c:pt>
                <c:pt idx="21498">
                  <c:v>619.98</c:v>
                </c:pt>
                <c:pt idx="21499">
                  <c:v>620</c:v>
                </c:pt>
                <c:pt idx="21500">
                  <c:v>620.02</c:v>
                </c:pt>
                <c:pt idx="21501">
                  <c:v>620.04</c:v>
                </c:pt>
                <c:pt idx="21502">
                  <c:v>620.05999999999995</c:v>
                </c:pt>
                <c:pt idx="21503">
                  <c:v>620.08000000000004</c:v>
                </c:pt>
                <c:pt idx="21504">
                  <c:v>620.1</c:v>
                </c:pt>
                <c:pt idx="21505">
                  <c:v>620.12</c:v>
                </c:pt>
                <c:pt idx="21506">
                  <c:v>620.14</c:v>
                </c:pt>
                <c:pt idx="21507">
                  <c:v>620.16</c:v>
                </c:pt>
                <c:pt idx="21508">
                  <c:v>620.17999999999995</c:v>
                </c:pt>
                <c:pt idx="21509">
                  <c:v>620.20000000000005</c:v>
                </c:pt>
                <c:pt idx="21510">
                  <c:v>620.22</c:v>
                </c:pt>
                <c:pt idx="21511">
                  <c:v>620.24</c:v>
                </c:pt>
                <c:pt idx="21512">
                  <c:v>620.26</c:v>
                </c:pt>
                <c:pt idx="21513">
                  <c:v>620.28</c:v>
                </c:pt>
                <c:pt idx="21514">
                  <c:v>620.29999999999995</c:v>
                </c:pt>
                <c:pt idx="21515">
                  <c:v>620.32000000000005</c:v>
                </c:pt>
                <c:pt idx="21516">
                  <c:v>620.34</c:v>
                </c:pt>
                <c:pt idx="21517">
                  <c:v>620.36</c:v>
                </c:pt>
                <c:pt idx="21518">
                  <c:v>620.38</c:v>
                </c:pt>
                <c:pt idx="21519">
                  <c:v>620.4</c:v>
                </c:pt>
                <c:pt idx="21520">
                  <c:v>620.41999999999996</c:v>
                </c:pt>
                <c:pt idx="21521">
                  <c:v>620.44000000000005</c:v>
                </c:pt>
                <c:pt idx="21522">
                  <c:v>620.46</c:v>
                </c:pt>
                <c:pt idx="21523">
                  <c:v>620.48</c:v>
                </c:pt>
                <c:pt idx="21524">
                  <c:v>620.5</c:v>
                </c:pt>
                <c:pt idx="21525">
                  <c:v>620.52</c:v>
                </c:pt>
                <c:pt idx="21526">
                  <c:v>620.54</c:v>
                </c:pt>
                <c:pt idx="21527">
                  <c:v>620.55999999999995</c:v>
                </c:pt>
                <c:pt idx="21528">
                  <c:v>620.58000000000004</c:v>
                </c:pt>
                <c:pt idx="21529">
                  <c:v>620.6</c:v>
                </c:pt>
                <c:pt idx="21530">
                  <c:v>620.62</c:v>
                </c:pt>
                <c:pt idx="21531">
                  <c:v>620.64</c:v>
                </c:pt>
                <c:pt idx="21532">
                  <c:v>620.66</c:v>
                </c:pt>
                <c:pt idx="21533">
                  <c:v>620.67999999999995</c:v>
                </c:pt>
                <c:pt idx="21534">
                  <c:v>620.70000000000005</c:v>
                </c:pt>
                <c:pt idx="21535">
                  <c:v>620.72</c:v>
                </c:pt>
                <c:pt idx="21536">
                  <c:v>620.74</c:v>
                </c:pt>
                <c:pt idx="21537">
                  <c:v>620.76</c:v>
                </c:pt>
                <c:pt idx="21538">
                  <c:v>620.78</c:v>
                </c:pt>
                <c:pt idx="21539">
                  <c:v>620.79999999999995</c:v>
                </c:pt>
                <c:pt idx="21540">
                  <c:v>620.82000000000005</c:v>
                </c:pt>
                <c:pt idx="21541">
                  <c:v>620.84</c:v>
                </c:pt>
                <c:pt idx="21542">
                  <c:v>620.86</c:v>
                </c:pt>
                <c:pt idx="21543">
                  <c:v>620.88</c:v>
                </c:pt>
                <c:pt idx="21544">
                  <c:v>620.9</c:v>
                </c:pt>
                <c:pt idx="21545">
                  <c:v>620.91999999999996</c:v>
                </c:pt>
                <c:pt idx="21546">
                  <c:v>620.94000000000005</c:v>
                </c:pt>
                <c:pt idx="21547">
                  <c:v>620.96</c:v>
                </c:pt>
                <c:pt idx="21548">
                  <c:v>620.98</c:v>
                </c:pt>
                <c:pt idx="21549">
                  <c:v>621</c:v>
                </c:pt>
                <c:pt idx="21550">
                  <c:v>621.02</c:v>
                </c:pt>
                <c:pt idx="21551">
                  <c:v>621.04</c:v>
                </c:pt>
                <c:pt idx="21552">
                  <c:v>621.05999999999995</c:v>
                </c:pt>
                <c:pt idx="21553">
                  <c:v>621.08000000000004</c:v>
                </c:pt>
                <c:pt idx="21554">
                  <c:v>621.1</c:v>
                </c:pt>
                <c:pt idx="21555">
                  <c:v>621.12</c:v>
                </c:pt>
                <c:pt idx="21556">
                  <c:v>621.14</c:v>
                </c:pt>
                <c:pt idx="21557">
                  <c:v>621.16</c:v>
                </c:pt>
                <c:pt idx="21558">
                  <c:v>621.17999999999995</c:v>
                </c:pt>
                <c:pt idx="21559">
                  <c:v>621.20000000000005</c:v>
                </c:pt>
                <c:pt idx="21560">
                  <c:v>621.22</c:v>
                </c:pt>
                <c:pt idx="21561">
                  <c:v>621.24</c:v>
                </c:pt>
                <c:pt idx="21562">
                  <c:v>621.26</c:v>
                </c:pt>
                <c:pt idx="21563">
                  <c:v>621.28</c:v>
                </c:pt>
                <c:pt idx="21564">
                  <c:v>621.29999999999995</c:v>
                </c:pt>
                <c:pt idx="21565">
                  <c:v>621.32000000000005</c:v>
                </c:pt>
                <c:pt idx="21566">
                  <c:v>621.34</c:v>
                </c:pt>
                <c:pt idx="21567">
                  <c:v>621.36</c:v>
                </c:pt>
                <c:pt idx="21568">
                  <c:v>621.38</c:v>
                </c:pt>
                <c:pt idx="21569">
                  <c:v>621.4</c:v>
                </c:pt>
                <c:pt idx="21570">
                  <c:v>621.41999999999996</c:v>
                </c:pt>
                <c:pt idx="21571">
                  <c:v>621.44000000000005</c:v>
                </c:pt>
                <c:pt idx="21572">
                  <c:v>621.46</c:v>
                </c:pt>
                <c:pt idx="21573">
                  <c:v>621.48</c:v>
                </c:pt>
                <c:pt idx="21574">
                  <c:v>621.5</c:v>
                </c:pt>
                <c:pt idx="21575">
                  <c:v>621.52</c:v>
                </c:pt>
                <c:pt idx="21576">
                  <c:v>621.54</c:v>
                </c:pt>
                <c:pt idx="21577">
                  <c:v>621.55999999999995</c:v>
                </c:pt>
                <c:pt idx="21578">
                  <c:v>621.58000000000004</c:v>
                </c:pt>
                <c:pt idx="21579">
                  <c:v>621.6</c:v>
                </c:pt>
                <c:pt idx="21580">
                  <c:v>621.62</c:v>
                </c:pt>
                <c:pt idx="21581">
                  <c:v>621.64</c:v>
                </c:pt>
                <c:pt idx="21582">
                  <c:v>621.66</c:v>
                </c:pt>
                <c:pt idx="21583">
                  <c:v>621.67999999999995</c:v>
                </c:pt>
                <c:pt idx="21584">
                  <c:v>621.70000000000005</c:v>
                </c:pt>
                <c:pt idx="21585">
                  <c:v>621.72</c:v>
                </c:pt>
                <c:pt idx="21586">
                  <c:v>621.74</c:v>
                </c:pt>
                <c:pt idx="21587">
                  <c:v>621.76</c:v>
                </c:pt>
                <c:pt idx="21588">
                  <c:v>621.78</c:v>
                </c:pt>
                <c:pt idx="21589">
                  <c:v>621.79999999999995</c:v>
                </c:pt>
                <c:pt idx="21590">
                  <c:v>621.82000000000005</c:v>
                </c:pt>
                <c:pt idx="21591">
                  <c:v>621.84</c:v>
                </c:pt>
                <c:pt idx="21592">
                  <c:v>621.86</c:v>
                </c:pt>
                <c:pt idx="21593">
                  <c:v>621.88</c:v>
                </c:pt>
                <c:pt idx="21594">
                  <c:v>621.9</c:v>
                </c:pt>
                <c:pt idx="21595">
                  <c:v>621.91999999999996</c:v>
                </c:pt>
                <c:pt idx="21596">
                  <c:v>621.94000000000005</c:v>
                </c:pt>
                <c:pt idx="21597">
                  <c:v>621.96</c:v>
                </c:pt>
                <c:pt idx="21598">
                  <c:v>621.98</c:v>
                </c:pt>
                <c:pt idx="21599">
                  <c:v>622</c:v>
                </c:pt>
                <c:pt idx="21600">
                  <c:v>622.02</c:v>
                </c:pt>
                <c:pt idx="21601">
                  <c:v>622.04</c:v>
                </c:pt>
                <c:pt idx="21602">
                  <c:v>622.05999999999995</c:v>
                </c:pt>
                <c:pt idx="21603">
                  <c:v>622.08000000000004</c:v>
                </c:pt>
                <c:pt idx="21604">
                  <c:v>622.1</c:v>
                </c:pt>
                <c:pt idx="21605">
                  <c:v>622.12</c:v>
                </c:pt>
                <c:pt idx="21606">
                  <c:v>622.14</c:v>
                </c:pt>
                <c:pt idx="21607">
                  <c:v>622.16</c:v>
                </c:pt>
                <c:pt idx="21608">
                  <c:v>622.17999999999995</c:v>
                </c:pt>
                <c:pt idx="21609">
                  <c:v>622.20000000000005</c:v>
                </c:pt>
                <c:pt idx="21610">
                  <c:v>622.22</c:v>
                </c:pt>
                <c:pt idx="21611">
                  <c:v>622.24</c:v>
                </c:pt>
                <c:pt idx="21612">
                  <c:v>622.26</c:v>
                </c:pt>
                <c:pt idx="21613">
                  <c:v>622.28</c:v>
                </c:pt>
                <c:pt idx="21614">
                  <c:v>622.29999999999995</c:v>
                </c:pt>
                <c:pt idx="21615">
                  <c:v>622.32000000000005</c:v>
                </c:pt>
                <c:pt idx="21616">
                  <c:v>622.34</c:v>
                </c:pt>
                <c:pt idx="21617">
                  <c:v>622.36</c:v>
                </c:pt>
                <c:pt idx="21618">
                  <c:v>622.38</c:v>
                </c:pt>
                <c:pt idx="21619">
                  <c:v>622.4</c:v>
                </c:pt>
                <c:pt idx="21620">
                  <c:v>622.41999999999996</c:v>
                </c:pt>
                <c:pt idx="21621">
                  <c:v>622.44000000000005</c:v>
                </c:pt>
                <c:pt idx="21622">
                  <c:v>622.46</c:v>
                </c:pt>
                <c:pt idx="21623">
                  <c:v>622.48</c:v>
                </c:pt>
                <c:pt idx="21624">
                  <c:v>622.5</c:v>
                </c:pt>
                <c:pt idx="21625">
                  <c:v>622.52</c:v>
                </c:pt>
                <c:pt idx="21626">
                  <c:v>622.54</c:v>
                </c:pt>
                <c:pt idx="21627">
                  <c:v>622.55999999999995</c:v>
                </c:pt>
                <c:pt idx="21628">
                  <c:v>622.58000000000004</c:v>
                </c:pt>
                <c:pt idx="21629">
                  <c:v>622.6</c:v>
                </c:pt>
                <c:pt idx="21630">
                  <c:v>622.62</c:v>
                </c:pt>
                <c:pt idx="21631">
                  <c:v>622.64</c:v>
                </c:pt>
                <c:pt idx="21632">
                  <c:v>622.66</c:v>
                </c:pt>
                <c:pt idx="21633">
                  <c:v>622.67999999999995</c:v>
                </c:pt>
                <c:pt idx="21634">
                  <c:v>622.70000000000005</c:v>
                </c:pt>
                <c:pt idx="21635">
                  <c:v>622.72</c:v>
                </c:pt>
                <c:pt idx="21636">
                  <c:v>622.74</c:v>
                </c:pt>
                <c:pt idx="21637">
                  <c:v>622.76</c:v>
                </c:pt>
                <c:pt idx="21638">
                  <c:v>622.78</c:v>
                </c:pt>
                <c:pt idx="21639">
                  <c:v>622.79999999999995</c:v>
                </c:pt>
                <c:pt idx="21640">
                  <c:v>622.82000000000005</c:v>
                </c:pt>
                <c:pt idx="21641">
                  <c:v>622.84</c:v>
                </c:pt>
                <c:pt idx="21642">
                  <c:v>622.86</c:v>
                </c:pt>
                <c:pt idx="21643">
                  <c:v>622.88</c:v>
                </c:pt>
                <c:pt idx="21644">
                  <c:v>622.9</c:v>
                </c:pt>
                <c:pt idx="21645">
                  <c:v>622.91999999999996</c:v>
                </c:pt>
                <c:pt idx="21646">
                  <c:v>622.94000000000005</c:v>
                </c:pt>
                <c:pt idx="21647">
                  <c:v>622.96</c:v>
                </c:pt>
                <c:pt idx="21648">
                  <c:v>622.98</c:v>
                </c:pt>
                <c:pt idx="21649">
                  <c:v>623</c:v>
                </c:pt>
                <c:pt idx="21650">
                  <c:v>623.02</c:v>
                </c:pt>
                <c:pt idx="21651">
                  <c:v>623.04</c:v>
                </c:pt>
                <c:pt idx="21652">
                  <c:v>623.05999999999995</c:v>
                </c:pt>
                <c:pt idx="21653">
                  <c:v>623.08000000000004</c:v>
                </c:pt>
                <c:pt idx="21654">
                  <c:v>623.1</c:v>
                </c:pt>
                <c:pt idx="21655">
                  <c:v>623.12</c:v>
                </c:pt>
                <c:pt idx="21656">
                  <c:v>623.14</c:v>
                </c:pt>
                <c:pt idx="21657">
                  <c:v>623.16</c:v>
                </c:pt>
                <c:pt idx="21658">
                  <c:v>623.17999999999995</c:v>
                </c:pt>
                <c:pt idx="21659">
                  <c:v>623.20000000000005</c:v>
                </c:pt>
                <c:pt idx="21660">
                  <c:v>623.22</c:v>
                </c:pt>
                <c:pt idx="21661">
                  <c:v>623.24</c:v>
                </c:pt>
                <c:pt idx="21662">
                  <c:v>623.26</c:v>
                </c:pt>
                <c:pt idx="21663">
                  <c:v>623.28</c:v>
                </c:pt>
                <c:pt idx="21664">
                  <c:v>623.29999999999995</c:v>
                </c:pt>
                <c:pt idx="21665">
                  <c:v>623.32000000000005</c:v>
                </c:pt>
                <c:pt idx="21666">
                  <c:v>623.34</c:v>
                </c:pt>
                <c:pt idx="21667">
                  <c:v>623.36</c:v>
                </c:pt>
                <c:pt idx="21668">
                  <c:v>623.38</c:v>
                </c:pt>
                <c:pt idx="21669">
                  <c:v>623.4</c:v>
                </c:pt>
                <c:pt idx="21670">
                  <c:v>623.41999999999996</c:v>
                </c:pt>
                <c:pt idx="21671">
                  <c:v>623.44000000000005</c:v>
                </c:pt>
                <c:pt idx="21672">
                  <c:v>623.46</c:v>
                </c:pt>
                <c:pt idx="21673">
                  <c:v>623.48</c:v>
                </c:pt>
                <c:pt idx="21674">
                  <c:v>623.5</c:v>
                </c:pt>
                <c:pt idx="21675">
                  <c:v>623.52</c:v>
                </c:pt>
                <c:pt idx="21676">
                  <c:v>623.54</c:v>
                </c:pt>
                <c:pt idx="21677">
                  <c:v>623.55999999999995</c:v>
                </c:pt>
                <c:pt idx="21678">
                  <c:v>623.58000000000004</c:v>
                </c:pt>
                <c:pt idx="21679">
                  <c:v>623.6</c:v>
                </c:pt>
                <c:pt idx="21680">
                  <c:v>623.62</c:v>
                </c:pt>
                <c:pt idx="21681">
                  <c:v>623.64</c:v>
                </c:pt>
                <c:pt idx="21682">
                  <c:v>623.66</c:v>
                </c:pt>
                <c:pt idx="21683">
                  <c:v>623.67999999999995</c:v>
                </c:pt>
                <c:pt idx="21684">
                  <c:v>623.70000000000005</c:v>
                </c:pt>
                <c:pt idx="21685">
                  <c:v>623.72</c:v>
                </c:pt>
                <c:pt idx="21686">
                  <c:v>623.74</c:v>
                </c:pt>
                <c:pt idx="21687">
                  <c:v>623.76</c:v>
                </c:pt>
                <c:pt idx="21688">
                  <c:v>623.78</c:v>
                </c:pt>
                <c:pt idx="21689">
                  <c:v>623.79999999999995</c:v>
                </c:pt>
                <c:pt idx="21690">
                  <c:v>623.82000000000005</c:v>
                </c:pt>
                <c:pt idx="21691">
                  <c:v>623.84</c:v>
                </c:pt>
                <c:pt idx="21692">
                  <c:v>623.86</c:v>
                </c:pt>
                <c:pt idx="21693">
                  <c:v>623.88</c:v>
                </c:pt>
                <c:pt idx="21694">
                  <c:v>623.9</c:v>
                </c:pt>
                <c:pt idx="21695">
                  <c:v>623.91999999999996</c:v>
                </c:pt>
                <c:pt idx="21696">
                  <c:v>623.94000000000005</c:v>
                </c:pt>
                <c:pt idx="21697">
                  <c:v>623.96</c:v>
                </c:pt>
                <c:pt idx="21698">
                  <c:v>623.98</c:v>
                </c:pt>
                <c:pt idx="21699">
                  <c:v>624</c:v>
                </c:pt>
                <c:pt idx="21700">
                  <c:v>624.02</c:v>
                </c:pt>
                <c:pt idx="21701">
                  <c:v>624.04</c:v>
                </c:pt>
                <c:pt idx="21702">
                  <c:v>624.05999999999995</c:v>
                </c:pt>
                <c:pt idx="21703">
                  <c:v>624.08000000000004</c:v>
                </c:pt>
                <c:pt idx="21704">
                  <c:v>624.1</c:v>
                </c:pt>
                <c:pt idx="21705">
                  <c:v>624.12</c:v>
                </c:pt>
                <c:pt idx="21706">
                  <c:v>624.14</c:v>
                </c:pt>
                <c:pt idx="21707">
                  <c:v>624.16</c:v>
                </c:pt>
                <c:pt idx="21708">
                  <c:v>624.17999999999995</c:v>
                </c:pt>
                <c:pt idx="21709">
                  <c:v>624.20000000000005</c:v>
                </c:pt>
                <c:pt idx="21710">
                  <c:v>624.22</c:v>
                </c:pt>
                <c:pt idx="21711">
                  <c:v>624.24</c:v>
                </c:pt>
                <c:pt idx="21712">
                  <c:v>624.26</c:v>
                </c:pt>
                <c:pt idx="21713">
                  <c:v>624.28</c:v>
                </c:pt>
                <c:pt idx="21714">
                  <c:v>624.29999999999995</c:v>
                </c:pt>
                <c:pt idx="21715">
                  <c:v>624.32000000000005</c:v>
                </c:pt>
                <c:pt idx="21716">
                  <c:v>624.34</c:v>
                </c:pt>
                <c:pt idx="21717">
                  <c:v>624.36</c:v>
                </c:pt>
                <c:pt idx="21718">
                  <c:v>624.38</c:v>
                </c:pt>
                <c:pt idx="21719">
                  <c:v>624.4</c:v>
                </c:pt>
                <c:pt idx="21720">
                  <c:v>624.41999999999996</c:v>
                </c:pt>
                <c:pt idx="21721">
                  <c:v>624.44000000000005</c:v>
                </c:pt>
                <c:pt idx="21722">
                  <c:v>624.46</c:v>
                </c:pt>
                <c:pt idx="21723">
                  <c:v>624.48</c:v>
                </c:pt>
                <c:pt idx="21724">
                  <c:v>624.5</c:v>
                </c:pt>
                <c:pt idx="21725">
                  <c:v>624.52</c:v>
                </c:pt>
                <c:pt idx="21726">
                  <c:v>624.54</c:v>
                </c:pt>
                <c:pt idx="21727">
                  <c:v>624.55999999999995</c:v>
                </c:pt>
                <c:pt idx="21728">
                  <c:v>624.58000000000004</c:v>
                </c:pt>
                <c:pt idx="21729">
                  <c:v>624.6</c:v>
                </c:pt>
                <c:pt idx="21730">
                  <c:v>624.62</c:v>
                </c:pt>
                <c:pt idx="21731">
                  <c:v>624.64</c:v>
                </c:pt>
                <c:pt idx="21732">
                  <c:v>624.66</c:v>
                </c:pt>
                <c:pt idx="21733">
                  <c:v>624.67999999999995</c:v>
                </c:pt>
                <c:pt idx="21734">
                  <c:v>624.70000000000005</c:v>
                </c:pt>
                <c:pt idx="21735">
                  <c:v>624.72</c:v>
                </c:pt>
                <c:pt idx="21736">
                  <c:v>624.74</c:v>
                </c:pt>
                <c:pt idx="21737">
                  <c:v>624.76</c:v>
                </c:pt>
                <c:pt idx="21738">
                  <c:v>624.78</c:v>
                </c:pt>
                <c:pt idx="21739">
                  <c:v>624.79999999999995</c:v>
                </c:pt>
                <c:pt idx="21740">
                  <c:v>624.82000000000005</c:v>
                </c:pt>
                <c:pt idx="21741">
                  <c:v>624.84</c:v>
                </c:pt>
                <c:pt idx="21742">
                  <c:v>624.86</c:v>
                </c:pt>
                <c:pt idx="21743">
                  <c:v>624.88</c:v>
                </c:pt>
                <c:pt idx="21744">
                  <c:v>624.9</c:v>
                </c:pt>
                <c:pt idx="21745">
                  <c:v>624.91999999999996</c:v>
                </c:pt>
                <c:pt idx="21746">
                  <c:v>624.94000000000005</c:v>
                </c:pt>
                <c:pt idx="21747">
                  <c:v>624.96</c:v>
                </c:pt>
                <c:pt idx="21748">
                  <c:v>624.98</c:v>
                </c:pt>
                <c:pt idx="21749">
                  <c:v>625</c:v>
                </c:pt>
                <c:pt idx="21750">
                  <c:v>625.02</c:v>
                </c:pt>
                <c:pt idx="21751">
                  <c:v>625.04</c:v>
                </c:pt>
                <c:pt idx="21752">
                  <c:v>625.05999999999995</c:v>
                </c:pt>
                <c:pt idx="21753">
                  <c:v>625.08000000000004</c:v>
                </c:pt>
                <c:pt idx="21754">
                  <c:v>625.1</c:v>
                </c:pt>
                <c:pt idx="21755">
                  <c:v>625.12</c:v>
                </c:pt>
                <c:pt idx="21756">
                  <c:v>625.14</c:v>
                </c:pt>
                <c:pt idx="21757">
                  <c:v>625.16</c:v>
                </c:pt>
                <c:pt idx="21758">
                  <c:v>625.17999999999995</c:v>
                </c:pt>
                <c:pt idx="21759">
                  <c:v>625.20000000000005</c:v>
                </c:pt>
                <c:pt idx="21760">
                  <c:v>625.22</c:v>
                </c:pt>
                <c:pt idx="21761">
                  <c:v>625.24</c:v>
                </c:pt>
                <c:pt idx="21762">
                  <c:v>625.26</c:v>
                </c:pt>
                <c:pt idx="21763">
                  <c:v>625.28</c:v>
                </c:pt>
                <c:pt idx="21764">
                  <c:v>625.29999999999995</c:v>
                </c:pt>
                <c:pt idx="21765">
                  <c:v>625.32000000000005</c:v>
                </c:pt>
                <c:pt idx="21766">
                  <c:v>625.34</c:v>
                </c:pt>
                <c:pt idx="21767">
                  <c:v>625.36</c:v>
                </c:pt>
                <c:pt idx="21768">
                  <c:v>625.38</c:v>
                </c:pt>
                <c:pt idx="21769">
                  <c:v>625.4</c:v>
                </c:pt>
                <c:pt idx="21770">
                  <c:v>625.41999999999996</c:v>
                </c:pt>
                <c:pt idx="21771">
                  <c:v>625.44000000000005</c:v>
                </c:pt>
                <c:pt idx="21772">
                  <c:v>625.46</c:v>
                </c:pt>
                <c:pt idx="21773">
                  <c:v>625.48</c:v>
                </c:pt>
                <c:pt idx="21774">
                  <c:v>625.5</c:v>
                </c:pt>
                <c:pt idx="21775">
                  <c:v>625.52</c:v>
                </c:pt>
                <c:pt idx="21776">
                  <c:v>625.54</c:v>
                </c:pt>
                <c:pt idx="21777">
                  <c:v>625.55999999999995</c:v>
                </c:pt>
                <c:pt idx="21778">
                  <c:v>625.58000000000004</c:v>
                </c:pt>
                <c:pt idx="21779">
                  <c:v>625.6</c:v>
                </c:pt>
                <c:pt idx="21780">
                  <c:v>625.62</c:v>
                </c:pt>
                <c:pt idx="21781">
                  <c:v>625.64</c:v>
                </c:pt>
                <c:pt idx="21782">
                  <c:v>625.66</c:v>
                </c:pt>
                <c:pt idx="21783">
                  <c:v>625.67999999999995</c:v>
                </c:pt>
                <c:pt idx="21784">
                  <c:v>625.70000000000005</c:v>
                </c:pt>
                <c:pt idx="21785">
                  <c:v>625.72</c:v>
                </c:pt>
                <c:pt idx="21786">
                  <c:v>625.74</c:v>
                </c:pt>
                <c:pt idx="21787">
                  <c:v>625.76</c:v>
                </c:pt>
                <c:pt idx="21788">
                  <c:v>625.78</c:v>
                </c:pt>
                <c:pt idx="21789">
                  <c:v>625.79999999999995</c:v>
                </c:pt>
                <c:pt idx="21790">
                  <c:v>625.82000000000005</c:v>
                </c:pt>
                <c:pt idx="21791">
                  <c:v>625.84</c:v>
                </c:pt>
                <c:pt idx="21792">
                  <c:v>625.86</c:v>
                </c:pt>
                <c:pt idx="21793">
                  <c:v>625.88</c:v>
                </c:pt>
                <c:pt idx="21794">
                  <c:v>625.9</c:v>
                </c:pt>
                <c:pt idx="21795">
                  <c:v>625.91999999999996</c:v>
                </c:pt>
                <c:pt idx="21796">
                  <c:v>625.94000000000005</c:v>
                </c:pt>
                <c:pt idx="21797">
                  <c:v>625.96</c:v>
                </c:pt>
                <c:pt idx="21798">
                  <c:v>625.98</c:v>
                </c:pt>
                <c:pt idx="21799">
                  <c:v>626</c:v>
                </c:pt>
                <c:pt idx="21800">
                  <c:v>626.02</c:v>
                </c:pt>
                <c:pt idx="21801">
                  <c:v>626.04</c:v>
                </c:pt>
                <c:pt idx="21802">
                  <c:v>626.05999999999995</c:v>
                </c:pt>
                <c:pt idx="21803">
                  <c:v>626.08000000000004</c:v>
                </c:pt>
                <c:pt idx="21804">
                  <c:v>626.1</c:v>
                </c:pt>
                <c:pt idx="21805">
                  <c:v>626.12</c:v>
                </c:pt>
                <c:pt idx="21806">
                  <c:v>626.14</c:v>
                </c:pt>
                <c:pt idx="21807">
                  <c:v>626.16</c:v>
                </c:pt>
                <c:pt idx="21808">
                  <c:v>626.17999999999995</c:v>
                </c:pt>
                <c:pt idx="21809">
                  <c:v>626.20000000000005</c:v>
                </c:pt>
                <c:pt idx="21810">
                  <c:v>626.22</c:v>
                </c:pt>
                <c:pt idx="21811">
                  <c:v>626.24</c:v>
                </c:pt>
                <c:pt idx="21812">
                  <c:v>626.26</c:v>
                </c:pt>
                <c:pt idx="21813">
                  <c:v>626.28</c:v>
                </c:pt>
                <c:pt idx="21814">
                  <c:v>626.29999999999995</c:v>
                </c:pt>
                <c:pt idx="21815">
                  <c:v>626.32000000000005</c:v>
                </c:pt>
                <c:pt idx="21816">
                  <c:v>626.34</c:v>
                </c:pt>
                <c:pt idx="21817">
                  <c:v>626.36</c:v>
                </c:pt>
                <c:pt idx="21818">
                  <c:v>626.38</c:v>
                </c:pt>
                <c:pt idx="21819">
                  <c:v>626.4</c:v>
                </c:pt>
                <c:pt idx="21820">
                  <c:v>626.41999999999996</c:v>
                </c:pt>
                <c:pt idx="21821">
                  <c:v>626.44000000000005</c:v>
                </c:pt>
                <c:pt idx="21822">
                  <c:v>626.46</c:v>
                </c:pt>
                <c:pt idx="21823">
                  <c:v>626.48</c:v>
                </c:pt>
                <c:pt idx="21824">
                  <c:v>626.5</c:v>
                </c:pt>
                <c:pt idx="21825">
                  <c:v>626.52</c:v>
                </c:pt>
                <c:pt idx="21826">
                  <c:v>626.54</c:v>
                </c:pt>
                <c:pt idx="21827">
                  <c:v>626.55999999999995</c:v>
                </c:pt>
                <c:pt idx="21828">
                  <c:v>626.58000000000004</c:v>
                </c:pt>
                <c:pt idx="21829">
                  <c:v>626.6</c:v>
                </c:pt>
                <c:pt idx="21830">
                  <c:v>626.62</c:v>
                </c:pt>
                <c:pt idx="21831">
                  <c:v>626.64</c:v>
                </c:pt>
                <c:pt idx="21832">
                  <c:v>626.66</c:v>
                </c:pt>
                <c:pt idx="21833">
                  <c:v>626.67999999999995</c:v>
                </c:pt>
                <c:pt idx="21834">
                  <c:v>626.70000000000005</c:v>
                </c:pt>
                <c:pt idx="21835">
                  <c:v>626.72</c:v>
                </c:pt>
                <c:pt idx="21836">
                  <c:v>626.74</c:v>
                </c:pt>
                <c:pt idx="21837">
                  <c:v>626.76</c:v>
                </c:pt>
                <c:pt idx="21838">
                  <c:v>626.78</c:v>
                </c:pt>
                <c:pt idx="21839">
                  <c:v>626.79999999999995</c:v>
                </c:pt>
                <c:pt idx="21840">
                  <c:v>626.82000000000005</c:v>
                </c:pt>
                <c:pt idx="21841">
                  <c:v>626.84</c:v>
                </c:pt>
                <c:pt idx="21842">
                  <c:v>626.86</c:v>
                </c:pt>
                <c:pt idx="21843">
                  <c:v>626.88</c:v>
                </c:pt>
                <c:pt idx="21844">
                  <c:v>626.9</c:v>
                </c:pt>
                <c:pt idx="21845">
                  <c:v>626.91999999999996</c:v>
                </c:pt>
                <c:pt idx="21846">
                  <c:v>626.94000000000005</c:v>
                </c:pt>
                <c:pt idx="21847">
                  <c:v>626.96</c:v>
                </c:pt>
                <c:pt idx="21848">
                  <c:v>626.98</c:v>
                </c:pt>
                <c:pt idx="21849">
                  <c:v>627</c:v>
                </c:pt>
                <c:pt idx="21850">
                  <c:v>627.02</c:v>
                </c:pt>
                <c:pt idx="21851">
                  <c:v>627.04</c:v>
                </c:pt>
                <c:pt idx="21852">
                  <c:v>627.05999999999995</c:v>
                </c:pt>
                <c:pt idx="21853">
                  <c:v>627.08000000000004</c:v>
                </c:pt>
                <c:pt idx="21854">
                  <c:v>627.1</c:v>
                </c:pt>
                <c:pt idx="21855">
                  <c:v>627.12</c:v>
                </c:pt>
                <c:pt idx="21856">
                  <c:v>627.14</c:v>
                </c:pt>
                <c:pt idx="21857">
                  <c:v>627.16</c:v>
                </c:pt>
                <c:pt idx="21858">
                  <c:v>627.17999999999995</c:v>
                </c:pt>
                <c:pt idx="21859">
                  <c:v>627.20000000000005</c:v>
                </c:pt>
                <c:pt idx="21860">
                  <c:v>627.22</c:v>
                </c:pt>
                <c:pt idx="21861">
                  <c:v>627.24</c:v>
                </c:pt>
                <c:pt idx="21862">
                  <c:v>627.26</c:v>
                </c:pt>
                <c:pt idx="21863">
                  <c:v>627.28</c:v>
                </c:pt>
                <c:pt idx="21864">
                  <c:v>627.29999999999995</c:v>
                </c:pt>
                <c:pt idx="21865">
                  <c:v>627.32000000000005</c:v>
                </c:pt>
                <c:pt idx="21866">
                  <c:v>627.34</c:v>
                </c:pt>
                <c:pt idx="21867">
                  <c:v>627.36</c:v>
                </c:pt>
                <c:pt idx="21868">
                  <c:v>627.38</c:v>
                </c:pt>
                <c:pt idx="21869">
                  <c:v>627.4</c:v>
                </c:pt>
                <c:pt idx="21870">
                  <c:v>627.41999999999996</c:v>
                </c:pt>
                <c:pt idx="21871">
                  <c:v>627.44000000000005</c:v>
                </c:pt>
                <c:pt idx="21872">
                  <c:v>627.46</c:v>
                </c:pt>
                <c:pt idx="21873">
                  <c:v>627.48</c:v>
                </c:pt>
                <c:pt idx="21874">
                  <c:v>627.5</c:v>
                </c:pt>
                <c:pt idx="21875">
                  <c:v>627.52</c:v>
                </c:pt>
                <c:pt idx="21876">
                  <c:v>627.54</c:v>
                </c:pt>
                <c:pt idx="21877">
                  <c:v>627.55999999999995</c:v>
                </c:pt>
                <c:pt idx="21878">
                  <c:v>627.58000000000004</c:v>
                </c:pt>
                <c:pt idx="21879">
                  <c:v>627.6</c:v>
                </c:pt>
                <c:pt idx="21880">
                  <c:v>627.62</c:v>
                </c:pt>
                <c:pt idx="21881">
                  <c:v>627.64</c:v>
                </c:pt>
                <c:pt idx="21882">
                  <c:v>627.66</c:v>
                </c:pt>
                <c:pt idx="21883">
                  <c:v>627.67999999999995</c:v>
                </c:pt>
                <c:pt idx="21884">
                  <c:v>627.70000000000005</c:v>
                </c:pt>
                <c:pt idx="21885">
                  <c:v>627.72</c:v>
                </c:pt>
                <c:pt idx="21886">
                  <c:v>627.74</c:v>
                </c:pt>
                <c:pt idx="21887">
                  <c:v>627.76</c:v>
                </c:pt>
                <c:pt idx="21888">
                  <c:v>627.78</c:v>
                </c:pt>
                <c:pt idx="21889">
                  <c:v>627.79999999999995</c:v>
                </c:pt>
                <c:pt idx="21890">
                  <c:v>627.82000000000005</c:v>
                </c:pt>
                <c:pt idx="21891">
                  <c:v>627.84</c:v>
                </c:pt>
                <c:pt idx="21892">
                  <c:v>627.86</c:v>
                </c:pt>
                <c:pt idx="21893">
                  <c:v>627.88</c:v>
                </c:pt>
                <c:pt idx="21894">
                  <c:v>627.9</c:v>
                </c:pt>
                <c:pt idx="21895">
                  <c:v>627.91999999999996</c:v>
                </c:pt>
                <c:pt idx="21896">
                  <c:v>627.94000000000005</c:v>
                </c:pt>
                <c:pt idx="21897">
                  <c:v>627.96</c:v>
                </c:pt>
                <c:pt idx="21898">
                  <c:v>627.98</c:v>
                </c:pt>
                <c:pt idx="21899">
                  <c:v>628</c:v>
                </c:pt>
                <c:pt idx="21900">
                  <c:v>628.02</c:v>
                </c:pt>
                <c:pt idx="21901">
                  <c:v>628.04</c:v>
                </c:pt>
                <c:pt idx="21902">
                  <c:v>628.05999999999995</c:v>
                </c:pt>
                <c:pt idx="21903">
                  <c:v>628.08000000000004</c:v>
                </c:pt>
                <c:pt idx="21904">
                  <c:v>628.1</c:v>
                </c:pt>
                <c:pt idx="21905">
                  <c:v>628.12</c:v>
                </c:pt>
                <c:pt idx="21906">
                  <c:v>628.14</c:v>
                </c:pt>
                <c:pt idx="21907">
                  <c:v>628.16</c:v>
                </c:pt>
                <c:pt idx="21908">
                  <c:v>628.17999999999995</c:v>
                </c:pt>
                <c:pt idx="21909">
                  <c:v>628.20000000000005</c:v>
                </c:pt>
                <c:pt idx="21910">
                  <c:v>628.22</c:v>
                </c:pt>
                <c:pt idx="21911">
                  <c:v>628.24</c:v>
                </c:pt>
                <c:pt idx="21912">
                  <c:v>628.26</c:v>
                </c:pt>
                <c:pt idx="21913">
                  <c:v>628.28</c:v>
                </c:pt>
                <c:pt idx="21914">
                  <c:v>628.29999999999995</c:v>
                </c:pt>
                <c:pt idx="21915">
                  <c:v>628.32000000000005</c:v>
                </c:pt>
                <c:pt idx="21916">
                  <c:v>628.34</c:v>
                </c:pt>
                <c:pt idx="21917">
                  <c:v>628.36</c:v>
                </c:pt>
                <c:pt idx="21918">
                  <c:v>628.38</c:v>
                </c:pt>
                <c:pt idx="21919">
                  <c:v>628.4</c:v>
                </c:pt>
                <c:pt idx="21920">
                  <c:v>628.41999999999996</c:v>
                </c:pt>
                <c:pt idx="21921">
                  <c:v>628.44000000000005</c:v>
                </c:pt>
                <c:pt idx="21922">
                  <c:v>628.46</c:v>
                </c:pt>
                <c:pt idx="21923">
                  <c:v>628.48</c:v>
                </c:pt>
                <c:pt idx="21924">
                  <c:v>628.5</c:v>
                </c:pt>
                <c:pt idx="21925">
                  <c:v>628.52</c:v>
                </c:pt>
                <c:pt idx="21926">
                  <c:v>628.54</c:v>
                </c:pt>
                <c:pt idx="21927">
                  <c:v>628.55999999999995</c:v>
                </c:pt>
                <c:pt idx="21928">
                  <c:v>628.58000000000004</c:v>
                </c:pt>
                <c:pt idx="21929">
                  <c:v>628.6</c:v>
                </c:pt>
                <c:pt idx="21930">
                  <c:v>628.62</c:v>
                </c:pt>
                <c:pt idx="21931">
                  <c:v>628.64</c:v>
                </c:pt>
                <c:pt idx="21932">
                  <c:v>628.66</c:v>
                </c:pt>
                <c:pt idx="21933">
                  <c:v>628.67999999999995</c:v>
                </c:pt>
                <c:pt idx="21934">
                  <c:v>628.70000000000005</c:v>
                </c:pt>
                <c:pt idx="21935">
                  <c:v>628.72</c:v>
                </c:pt>
                <c:pt idx="21936">
                  <c:v>628.74</c:v>
                </c:pt>
                <c:pt idx="21937">
                  <c:v>628.76</c:v>
                </c:pt>
                <c:pt idx="21938">
                  <c:v>628.78</c:v>
                </c:pt>
                <c:pt idx="21939">
                  <c:v>628.79999999999995</c:v>
                </c:pt>
                <c:pt idx="21940">
                  <c:v>628.82000000000005</c:v>
                </c:pt>
                <c:pt idx="21941">
                  <c:v>628.84</c:v>
                </c:pt>
                <c:pt idx="21942">
                  <c:v>628.86</c:v>
                </c:pt>
                <c:pt idx="21943">
                  <c:v>628.88</c:v>
                </c:pt>
                <c:pt idx="21944">
                  <c:v>628.9</c:v>
                </c:pt>
                <c:pt idx="21945">
                  <c:v>628.91999999999996</c:v>
                </c:pt>
                <c:pt idx="21946">
                  <c:v>628.94000000000005</c:v>
                </c:pt>
                <c:pt idx="21947">
                  <c:v>628.96</c:v>
                </c:pt>
                <c:pt idx="21948">
                  <c:v>628.98</c:v>
                </c:pt>
                <c:pt idx="21949">
                  <c:v>629</c:v>
                </c:pt>
                <c:pt idx="21950">
                  <c:v>629.02</c:v>
                </c:pt>
                <c:pt idx="21951">
                  <c:v>629.04</c:v>
                </c:pt>
                <c:pt idx="21952">
                  <c:v>629.05999999999995</c:v>
                </c:pt>
                <c:pt idx="21953">
                  <c:v>629.08000000000004</c:v>
                </c:pt>
                <c:pt idx="21954">
                  <c:v>629.1</c:v>
                </c:pt>
                <c:pt idx="21955">
                  <c:v>629.12</c:v>
                </c:pt>
                <c:pt idx="21956">
                  <c:v>629.14</c:v>
                </c:pt>
                <c:pt idx="21957">
                  <c:v>629.16</c:v>
                </c:pt>
                <c:pt idx="21958">
                  <c:v>629.17999999999995</c:v>
                </c:pt>
                <c:pt idx="21959">
                  <c:v>629.20000000000005</c:v>
                </c:pt>
                <c:pt idx="21960">
                  <c:v>629.22</c:v>
                </c:pt>
                <c:pt idx="21961">
                  <c:v>629.24</c:v>
                </c:pt>
                <c:pt idx="21962">
                  <c:v>629.26</c:v>
                </c:pt>
                <c:pt idx="21963">
                  <c:v>629.28</c:v>
                </c:pt>
                <c:pt idx="21964">
                  <c:v>629.29999999999995</c:v>
                </c:pt>
                <c:pt idx="21965">
                  <c:v>629.32000000000005</c:v>
                </c:pt>
                <c:pt idx="21966">
                  <c:v>629.34</c:v>
                </c:pt>
                <c:pt idx="21967">
                  <c:v>629.36</c:v>
                </c:pt>
                <c:pt idx="21968">
                  <c:v>629.38</c:v>
                </c:pt>
                <c:pt idx="21969">
                  <c:v>629.4</c:v>
                </c:pt>
                <c:pt idx="21970">
                  <c:v>629.41999999999996</c:v>
                </c:pt>
                <c:pt idx="21971">
                  <c:v>629.44000000000005</c:v>
                </c:pt>
                <c:pt idx="21972">
                  <c:v>629.46</c:v>
                </c:pt>
                <c:pt idx="21973">
                  <c:v>629.48</c:v>
                </c:pt>
                <c:pt idx="21974">
                  <c:v>629.5</c:v>
                </c:pt>
                <c:pt idx="21975">
                  <c:v>629.52</c:v>
                </c:pt>
                <c:pt idx="21976">
                  <c:v>629.54</c:v>
                </c:pt>
                <c:pt idx="21977">
                  <c:v>629.55999999999995</c:v>
                </c:pt>
                <c:pt idx="21978">
                  <c:v>629.58000000000004</c:v>
                </c:pt>
                <c:pt idx="21979">
                  <c:v>629.6</c:v>
                </c:pt>
                <c:pt idx="21980">
                  <c:v>629.62</c:v>
                </c:pt>
                <c:pt idx="21981">
                  <c:v>629.64</c:v>
                </c:pt>
                <c:pt idx="21982">
                  <c:v>629.66</c:v>
                </c:pt>
                <c:pt idx="21983">
                  <c:v>629.67999999999995</c:v>
                </c:pt>
                <c:pt idx="21984">
                  <c:v>629.70000000000005</c:v>
                </c:pt>
                <c:pt idx="21985">
                  <c:v>629.72</c:v>
                </c:pt>
                <c:pt idx="21986">
                  <c:v>629.74</c:v>
                </c:pt>
                <c:pt idx="21987">
                  <c:v>629.76</c:v>
                </c:pt>
                <c:pt idx="21988">
                  <c:v>629.78</c:v>
                </c:pt>
                <c:pt idx="21989">
                  <c:v>629.79999999999995</c:v>
                </c:pt>
                <c:pt idx="21990">
                  <c:v>629.82000000000005</c:v>
                </c:pt>
                <c:pt idx="21991">
                  <c:v>629.84</c:v>
                </c:pt>
                <c:pt idx="21992">
                  <c:v>629.86</c:v>
                </c:pt>
                <c:pt idx="21993">
                  <c:v>629.88</c:v>
                </c:pt>
                <c:pt idx="21994">
                  <c:v>629.9</c:v>
                </c:pt>
                <c:pt idx="21995">
                  <c:v>629.91999999999996</c:v>
                </c:pt>
                <c:pt idx="21996">
                  <c:v>629.94000000000005</c:v>
                </c:pt>
                <c:pt idx="21997">
                  <c:v>629.96</c:v>
                </c:pt>
                <c:pt idx="21998">
                  <c:v>629.98</c:v>
                </c:pt>
                <c:pt idx="21999">
                  <c:v>630</c:v>
                </c:pt>
                <c:pt idx="22000">
                  <c:v>630.02</c:v>
                </c:pt>
                <c:pt idx="22001">
                  <c:v>630.04</c:v>
                </c:pt>
                <c:pt idx="22002">
                  <c:v>630.05999999999995</c:v>
                </c:pt>
                <c:pt idx="22003">
                  <c:v>630.08000000000004</c:v>
                </c:pt>
                <c:pt idx="22004">
                  <c:v>630.1</c:v>
                </c:pt>
                <c:pt idx="22005">
                  <c:v>630.12</c:v>
                </c:pt>
                <c:pt idx="22006">
                  <c:v>630.14</c:v>
                </c:pt>
                <c:pt idx="22007">
                  <c:v>630.16</c:v>
                </c:pt>
                <c:pt idx="22008">
                  <c:v>630.17999999999995</c:v>
                </c:pt>
                <c:pt idx="22009">
                  <c:v>630.20000000000005</c:v>
                </c:pt>
                <c:pt idx="22010">
                  <c:v>630.22</c:v>
                </c:pt>
                <c:pt idx="22011">
                  <c:v>630.24</c:v>
                </c:pt>
                <c:pt idx="22012">
                  <c:v>630.26</c:v>
                </c:pt>
                <c:pt idx="22013">
                  <c:v>630.28</c:v>
                </c:pt>
                <c:pt idx="22014">
                  <c:v>630.29999999999995</c:v>
                </c:pt>
                <c:pt idx="22015">
                  <c:v>630.32000000000005</c:v>
                </c:pt>
                <c:pt idx="22016">
                  <c:v>630.34</c:v>
                </c:pt>
                <c:pt idx="22017">
                  <c:v>630.36</c:v>
                </c:pt>
                <c:pt idx="22018">
                  <c:v>630.38</c:v>
                </c:pt>
                <c:pt idx="22019">
                  <c:v>630.4</c:v>
                </c:pt>
                <c:pt idx="22020">
                  <c:v>630.41999999999996</c:v>
                </c:pt>
                <c:pt idx="22021">
                  <c:v>630.44000000000005</c:v>
                </c:pt>
                <c:pt idx="22022">
                  <c:v>630.46</c:v>
                </c:pt>
                <c:pt idx="22023">
                  <c:v>630.48</c:v>
                </c:pt>
                <c:pt idx="22024">
                  <c:v>630.5</c:v>
                </c:pt>
                <c:pt idx="22025">
                  <c:v>630.52</c:v>
                </c:pt>
                <c:pt idx="22026">
                  <c:v>630.54</c:v>
                </c:pt>
                <c:pt idx="22027">
                  <c:v>630.55999999999995</c:v>
                </c:pt>
                <c:pt idx="22028">
                  <c:v>630.58000000000004</c:v>
                </c:pt>
                <c:pt idx="22029">
                  <c:v>630.6</c:v>
                </c:pt>
                <c:pt idx="22030">
                  <c:v>630.62</c:v>
                </c:pt>
                <c:pt idx="22031">
                  <c:v>630.64</c:v>
                </c:pt>
                <c:pt idx="22032">
                  <c:v>630.66</c:v>
                </c:pt>
                <c:pt idx="22033">
                  <c:v>630.67999999999995</c:v>
                </c:pt>
                <c:pt idx="22034">
                  <c:v>630.70000000000005</c:v>
                </c:pt>
                <c:pt idx="22035">
                  <c:v>630.72</c:v>
                </c:pt>
                <c:pt idx="22036">
                  <c:v>630.74</c:v>
                </c:pt>
                <c:pt idx="22037">
                  <c:v>630.76</c:v>
                </c:pt>
                <c:pt idx="22038">
                  <c:v>630.78</c:v>
                </c:pt>
                <c:pt idx="22039">
                  <c:v>630.79999999999995</c:v>
                </c:pt>
                <c:pt idx="22040">
                  <c:v>630.82000000000005</c:v>
                </c:pt>
                <c:pt idx="22041">
                  <c:v>630.84</c:v>
                </c:pt>
                <c:pt idx="22042">
                  <c:v>630.86</c:v>
                </c:pt>
                <c:pt idx="22043">
                  <c:v>630.88</c:v>
                </c:pt>
                <c:pt idx="22044">
                  <c:v>630.9</c:v>
                </c:pt>
                <c:pt idx="22045">
                  <c:v>630.91999999999996</c:v>
                </c:pt>
                <c:pt idx="22046">
                  <c:v>630.94000000000005</c:v>
                </c:pt>
                <c:pt idx="22047">
                  <c:v>630.96</c:v>
                </c:pt>
                <c:pt idx="22048">
                  <c:v>630.98</c:v>
                </c:pt>
                <c:pt idx="22049">
                  <c:v>631</c:v>
                </c:pt>
                <c:pt idx="22050">
                  <c:v>631.02</c:v>
                </c:pt>
                <c:pt idx="22051">
                  <c:v>631.04</c:v>
                </c:pt>
                <c:pt idx="22052">
                  <c:v>631.05999999999995</c:v>
                </c:pt>
                <c:pt idx="22053">
                  <c:v>631.08000000000004</c:v>
                </c:pt>
                <c:pt idx="22054">
                  <c:v>631.1</c:v>
                </c:pt>
                <c:pt idx="22055">
                  <c:v>631.12</c:v>
                </c:pt>
                <c:pt idx="22056">
                  <c:v>631.14</c:v>
                </c:pt>
                <c:pt idx="22057">
                  <c:v>631.16</c:v>
                </c:pt>
                <c:pt idx="22058">
                  <c:v>631.17999999999995</c:v>
                </c:pt>
                <c:pt idx="22059">
                  <c:v>631.20000000000005</c:v>
                </c:pt>
                <c:pt idx="22060">
                  <c:v>631.22</c:v>
                </c:pt>
                <c:pt idx="22061">
                  <c:v>631.24</c:v>
                </c:pt>
                <c:pt idx="22062">
                  <c:v>631.26</c:v>
                </c:pt>
                <c:pt idx="22063">
                  <c:v>631.28</c:v>
                </c:pt>
                <c:pt idx="22064">
                  <c:v>631.29999999999995</c:v>
                </c:pt>
                <c:pt idx="22065">
                  <c:v>631.32000000000005</c:v>
                </c:pt>
                <c:pt idx="22066">
                  <c:v>631.34</c:v>
                </c:pt>
                <c:pt idx="22067">
                  <c:v>631.36</c:v>
                </c:pt>
                <c:pt idx="22068">
                  <c:v>631.38</c:v>
                </c:pt>
                <c:pt idx="22069">
                  <c:v>631.4</c:v>
                </c:pt>
                <c:pt idx="22070">
                  <c:v>631.41999999999996</c:v>
                </c:pt>
                <c:pt idx="22071">
                  <c:v>631.44000000000005</c:v>
                </c:pt>
                <c:pt idx="22072">
                  <c:v>631.46</c:v>
                </c:pt>
                <c:pt idx="22073">
                  <c:v>631.48</c:v>
                </c:pt>
                <c:pt idx="22074">
                  <c:v>631.5</c:v>
                </c:pt>
                <c:pt idx="22075">
                  <c:v>631.52</c:v>
                </c:pt>
                <c:pt idx="22076">
                  <c:v>631.54</c:v>
                </c:pt>
                <c:pt idx="22077">
                  <c:v>631.55999999999995</c:v>
                </c:pt>
                <c:pt idx="22078">
                  <c:v>631.58000000000004</c:v>
                </c:pt>
                <c:pt idx="22079">
                  <c:v>631.6</c:v>
                </c:pt>
                <c:pt idx="22080">
                  <c:v>631.62</c:v>
                </c:pt>
                <c:pt idx="22081">
                  <c:v>631.64</c:v>
                </c:pt>
                <c:pt idx="22082">
                  <c:v>631.66</c:v>
                </c:pt>
                <c:pt idx="22083">
                  <c:v>631.67999999999995</c:v>
                </c:pt>
                <c:pt idx="22084">
                  <c:v>631.70000000000005</c:v>
                </c:pt>
                <c:pt idx="22085">
                  <c:v>631.72</c:v>
                </c:pt>
                <c:pt idx="22086">
                  <c:v>631.74</c:v>
                </c:pt>
                <c:pt idx="22087">
                  <c:v>631.76</c:v>
                </c:pt>
                <c:pt idx="22088">
                  <c:v>631.78</c:v>
                </c:pt>
                <c:pt idx="22089">
                  <c:v>631.79999999999995</c:v>
                </c:pt>
                <c:pt idx="22090">
                  <c:v>631.82000000000005</c:v>
                </c:pt>
                <c:pt idx="22091">
                  <c:v>631.84</c:v>
                </c:pt>
                <c:pt idx="22092">
                  <c:v>631.86</c:v>
                </c:pt>
                <c:pt idx="22093">
                  <c:v>631.88</c:v>
                </c:pt>
                <c:pt idx="22094">
                  <c:v>631.9</c:v>
                </c:pt>
                <c:pt idx="22095">
                  <c:v>631.91999999999996</c:v>
                </c:pt>
                <c:pt idx="22096">
                  <c:v>631.94000000000005</c:v>
                </c:pt>
                <c:pt idx="22097">
                  <c:v>631.96</c:v>
                </c:pt>
                <c:pt idx="22098">
                  <c:v>631.98</c:v>
                </c:pt>
                <c:pt idx="22099">
                  <c:v>632</c:v>
                </c:pt>
                <c:pt idx="22100">
                  <c:v>632.02</c:v>
                </c:pt>
                <c:pt idx="22101">
                  <c:v>632.04</c:v>
                </c:pt>
                <c:pt idx="22102">
                  <c:v>632.05999999999995</c:v>
                </c:pt>
                <c:pt idx="22103">
                  <c:v>632.08000000000004</c:v>
                </c:pt>
                <c:pt idx="22104">
                  <c:v>632.1</c:v>
                </c:pt>
                <c:pt idx="22105">
                  <c:v>632.12</c:v>
                </c:pt>
                <c:pt idx="22106">
                  <c:v>632.14</c:v>
                </c:pt>
                <c:pt idx="22107">
                  <c:v>632.16</c:v>
                </c:pt>
                <c:pt idx="22108">
                  <c:v>632.17999999999995</c:v>
                </c:pt>
                <c:pt idx="22109">
                  <c:v>632.20000000000005</c:v>
                </c:pt>
                <c:pt idx="22110">
                  <c:v>632.22</c:v>
                </c:pt>
                <c:pt idx="22111">
                  <c:v>632.24</c:v>
                </c:pt>
                <c:pt idx="22112">
                  <c:v>632.26</c:v>
                </c:pt>
                <c:pt idx="22113">
                  <c:v>632.28</c:v>
                </c:pt>
                <c:pt idx="22114">
                  <c:v>632.29999999999995</c:v>
                </c:pt>
                <c:pt idx="22115">
                  <c:v>632.32000000000005</c:v>
                </c:pt>
                <c:pt idx="22116">
                  <c:v>632.34</c:v>
                </c:pt>
                <c:pt idx="22117">
                  <c:v>632.36</c:v>
                </c:pt>
                <c:pt idx="22118">
                  <c:v>632.38</c:v>
                </c:pt>
                <c:pt idx="22119">
                  <c:v>632.4</c:v>
                </c:pt>
                <c:pt idx="22120">
                  <c:v>632.41999999999996</c:v>
                </c:pt>
                <c:pt idx="22121">
                  <c:v>632.44000000000005</c:v>
                </c:pt>
                <c:pt idx="22122">
                  <c:v>632.46</c:v>
                </c:pt>
                <c:pt idx="22123">
                  <c:v>632.48</c:v>
                </c:pt>
                <c:pt idx="22124">
                  <c:v>632.5</c:v>
                </c:pt>
                <c:pt idx="22125">
                  <c:v>632.52</c:v>
                </c:pt>
                <c:pt idx="22126">
                  <c:v>632.54</c:v>
                </c:pt>
                <c:pt idx="22127">
                  <c:v>632.55999999999995</c:v>
                </c:pt>
                <c:pt idx="22128">
                  <c:v>632.58000000000004</c:v>
                </c:pt>
                <c:pt idx="22129">
                  <c:v>632.6</c:v>
                </c:pt>
                <c:pt idx="22130">
                  <c:v>632.62</c:v>
                </c:pt>
                <c:pt idx="22131">
                  <c:v>632.64</c:v>
                </c:pt>
                <c:pt idx="22132">
                  <c:v>632.66</c:v>
                </c:pt>
                <c:pt idx="22133">
                  <c:v>632.67999999999995</c:v>
                </c:pt>
                <c:pt idx="22134">
                  <c:v>632.70000000000005</c:v>
                </c:pt>
                <c:pt idx="22135">
                  <c:v>632.72</c:v>
                </c:pt>
                <c:pt idx="22136">
                  <c:v>632.74</c:v>
                </c:pt>
                <c:pt idx="22137">
                  <c:v>632.76</c:v>
                </c:pt>
                <c:pt idx="22138">
                  <c:v>632.78</c:v>
                </c:pt>
                <c:pt idx="22139">
                  <c:v>632.79999999999995</c:v>
                </c:pt>
                <c:pt idx="22140">
                  <c:v>632.82000000000005</c:v>
                </c:pt>
                <c:pt idx="22141">
                  <c:v>632.84</c:v>
                </c:pt>
                <c:pt idx="22142">
                  <c:v>632.86</c:v>
                </c:pt>
                <c:pt idx="22143">
                  <c:v>632.88</c:v>
                </c:pt>
                <c:pt idx="22144">
                  <c:v>632.9</c:v>
                </c:pt>
                <c:pt idx="22145">
                  <c:v>632.91999999999996</c:v>
                </c:pt>
                <c:pt idx="22146">
                  <c:v>632.94000000000005</c:v>
                </c:pt>
                <c:pt idx="22147">
                  <c:v>632.96</c:v>
                </c:pt>
                <c:pt idx="22148">
                  <c:v>632.98</c:v>
                </c:pt>
                <c:pt idx="22149">
                  <c:v>633</c:v>
                </c:pt>
                <c:pt idx="22150">
                  <c:v>633.02</c:v>
                </c:pt>
                <c:pt idx="22151">
                  <c:v>633.04</c:v>
                </c:pt>
                <c:pt idx="22152">
                  <c:v>633.05999999999995</c:v>
                </c:pt>
                <c:pt idx="22153">
                  <c:v>633.08000000000004</c:v>
                </c:pt>
                <c:pt idx="22154">
                  <c:v>633.1</c:v>
                </c:pt>
                <c:pt idx="22155">
                  <c:v>633.12</c:v>
                </c:pt>
                <c:pt idx="22156">
                  <c:v>633.14</c:v>
                </c:pt>
                <c:pt idx="22157">
                  <c:v>633.16</c:v>
                </c:pt>
                <c:pt idx="22158">
                  <c:v>633.17999999999995</c:v>
                </c:pt>
                <c:pt idx="22159">
                  <c:v>633.20000000000005</c:v>
                </c:pt>
                <c:pt idx="22160">
                  <c:v>633.22</c:v>
                </c:pt>
                <c:pt idx="22161">
                  <c:v>633.24</c:v>
                </c:pt>
                <c:pt idx="22162">
                  <c:v>633.26</c:v>
                </c:pt>
                <c:pt idx="22163">
                  <c:v>633.28</c:v>
                </c:pt>
                <c:pt idx="22164">
                  <c:v>633.29999999999995</c:v>
                </c:pt>
                <c:pt idx="22165">
                  <c:v>633.32000000000005</c:v>
                </c:pt>
                <c:pt idx="22166">
                  <c:v>633.34</c:v>
                </c:pt>
                <c:pt idx="22167">
                  <c:v>633.36</c:v>
                </c:pt>
                <c:pt idx="22168">
                  <c:v>633.38</c:v>
                </c:pt>
                <c:pt idx="22169">
                  <c:v>633.4</c:v>
                </c:pt>
                <c:pt idx="22170">
                  <c:v>633.41999999999996</c:v>
                </c:pt>
                <c:pt idx="22171">
                  <c:v>633.44000000000005</c:v>
                </c:pt>
                <c:pt idx="22172">
                  <c:v>633.46</c:v>
                </c:pt>
                <c:pt idx="22173">
                  <c:v>633.48</c:v>
                </c:pt>
                <c:pt idx="22174">
                  <c:v>633.5</c:v>
                </c:pt>
                <c:pt idx="22175">
                  <c:v>633.52</c:v>
                </c:pt>
                <c:pt idx="22176">
                  <c:v>633.54</c:v>
                </c:pt>
                <c:pt idx="22177">
                  <c:v>633.55999999999995</c:v>
                </c:pt>
                <c:pt idx="22178">
                  <c:v>633.58000000000004</c:v>
                </c:pt>
                <c:pt idx="22179">
                  <c:v>633.6</c:v>
                </c:pt>
                <c:pt idx="22180">
                  <c:v>633.62</c:v>
                </c:pt>
                <c:pt idx="22181">
                  <c:v>633.64</c:v>
                </c:pt>
                <c:pt idx="22182">
                  <c:v>633.66</c:v>
                </c:pt>
                <c:pt idx="22183">
                  <c:v>633.67999999999995</c:v>
                </c:pt>
                <c:pt idx="22184">
                  <c:v>633.70000000000005</c:v>
                </c:pt>
                <c:pt idx="22185">
                  <c:v>633.72</c:v>
                </c:pt>
                <c:pt idx="22186">
                  <c:v>633.74</c:v>
                </c:pt>
                <c:pt idx="22187">
                  <c:v>633.76</c:v>
                </c:pt>
                <c:pt idx="22188">
                  <c:v>633.78</c:v>
                </c:pt>
                <c:pt idx="22189">
                  <c:v>633.79999999999995</c:v>
                </c:pt>
                <c:pt idx="22190">
                  <c:v>633.82000000000005</c:v>
                </c:pt>
                <c:pt idx="22191">
                  <c:v>633.84</c:v>
                </c:pt>
                <c:pt idx="22192">
                  <c:v>633.86</c:v>
                </c:pt>
                <c:pt idx="22193">
                  <c:v>633.88</c:v>
                </c:pt>
                <c:pt idx="22194">
                  <c:v>633.9</c:v>
                </c:pt>
                <c:pt idx="22195">
                  <c:v>633.91999999999996</c:v>
                </c:pt>
                <c:pt idx="22196">
                  <c:v>633.94000000000005</c:v>
                </c:pt>
                <c:pt idx="22197">
                  <c:v>633.96</c:v>
                </c:pt>
                <c:pt idx="22198">
                  <c:v>633.98</c:v>
                </c:pt>
                <c:pt idx="22199">
                  <c:v>634</c:v>
                </c:pt>
                <c:pt idx="22200">
                  <c:v>634.02</c:v>
                </c:pt>
                <c:pt idx="22201">
                  <c:v>634.04</c:v>
                </c:pt>
                <c:pt idx="22202">
                  <c:v>634.05999999999995</c:v>
                </c:pt>
                <c:pt idx="22203">
                  <c:v>634.08000000000004</c:v>
                </c:pt>
                <c:pt idx="22204">
                  <c:v>634.1</c:v>
                </c:pt>
                <c:pt idx="22205">
                  <c:v>634.12</c:v>
                </c:pt>
                <c:pt idx="22206">
                  <c:v>634.14</c:v>
                </c:pt>
                <c:pt idx="22207">
                  <c:v>634.16</c:v>
                </c:pt>
                <c:pt idx="22208">
                  <c:v>634.17999999999995</c:v>
                </c:pt>
                <c:pt idx="22209">
                  <c:v>634.20000000000005</c:v>
                </c:pt>
                <c:pt idx="22210">
                  <c:v>634.22</c:v>
                </c:pt>
                <c:pt idx="22211">
                  <c:v>634.24</c:v>
                </c:pt>
                <c:pt idx="22212">
                  <c:v>634.26</c:v>
                </c:pt>
                <c:pt idx="22213">
                  <c:v>634.28</c:v>
                </c:pt>
                <c:pt idx="22214">
                  <c:v>634.29999999999995</c:v>
                </c:pt>
                <c:pt idx="22215">
                  <c:v>634.32000000000005</c:v>
                </c:pt>
                <c:pt idx="22216">
                  <c:v>634.34</c:v>
                </c:pt>
                <c:pt idx="22217">
                  <c:v>634.36</c:v>
                </c:pt>
                <c:pt idx="22218">
                  <c:v>634.38</c:v>
                </c:pt>
                <c:pt idx="22219">
                  <c:v>634.4</c:v>
                </c:pt>
                <c:pt idx="22220">
                  <c:v>634.41999999999996</c:v>
                </c:pt>
                <c:pt idx="22221">
                  <c:v>634.44000000000005</c:v>
                </c:pt>
                <c:pt idx="22222">
                  <c:v>634.46</c:v>
                </c:pt>
                <c:pt idx="22223">
                  <c:v>634.48</c:v>
                </c:pt>
                <c:pt idx="22224">
                  <c:v>634.5</c:v>
                </c:pt>
                <c:pt idx="22225">
                  <c:v>634.52</c:v>
                </c:pt>
                <c:pt idx="22226">
                  <c:v>634.54</c:v>
                </c:pt>
                <c:pt idx="22227">
                  <c:v>634.55999999999995</c:v>
                </c:pt>
                <c:pt idx="22228">
                  <c:v>634.58000000000004</c:v>
                </c:pt>
                <c:pt idx="22229">
                  <c:v>634.6</c:v>
                </c:pt>
                <c:pt idx="22230">
                  <c:v>634.62</c:v>
                </c:pt>
                <c:pt idx="22231">
                  <c:v>634.64</c:v>
                </c:pt>
                <c:pt idx="22232">
                  <c:v>634.66</c:v>
                </c:pt>
                <c:pt idx="22233">
                  <c:v>634.67999999999995</c:v>
                </c:pt>
                <c:pt idx="22234">
                  <c:v>634.70000000000005</c:v>
                </c:pt>
                <c:pt idx="22235">
                  <c:v>634.72</c:v>
                </c:pt>
                <c:pt idx="22236">
                  <c:v>634.74</c:v>
                </c:pt>
                <c:pt idx="22237">
                  <c:v>634.76</c:v>
                </c:pt>
                <c:pt idx="22238">
                  <c:v>634.78</c:v>
                </c:pt>
                <c:pt idx="22239">
                  <c:v>634.79999999999995</c:v>
                </c:pt>
                <c:pt idx="22240">
                  <c:v>634.82000000000005</c:v>
                </c:pt>
                <c:pt idx="22241">
                  <c:v>634.84</c:v>
                </c:pt>
                <c:pt idx="22242">
                  <c:v>634.86</c:v>
                </c:pt>
                <c:pt idx="22243">
                  <c:v>634.88</c:v>
                </c:pt>
                <c:pt idx="22244">
                  <c:v>634.9</c:v>
                </c:pt>
                <c:pt idx="22245">
                  <c:v>634.91999999999996</c:v>
                </c:pt>
                <c:pt idx="22246">
                  <c:v>634.94000000000005</c:v>
                </c:pt>
                <c:pt idx="22247">
                  <c:v>634.96</c:v>
                </c:pt>
                <c:pt idx="22248">
                  <c:v>634.98</c:v>
                </c:pt>
                <c:pt idx="22249">
                  <c:v>635</c:v>
                </c:pt>
                <c:pt idx="22250">
                  <c:v>635.02</c:v>
                </c:pt>
                <c:pt idx="22251">
                  <c:v>635.04</c:v>
                </c:pt>
                <c:pt idx="22252">
                  <c:v>635.05999999999995</c:v>
                </c:pt>
                <c:pt idx="22253">
                  <c:v>635.08000000000004</c:v>
                </c:pt>
                <c:pt idx="22254">
                  <c:v>635.1</c:v>
                </c:pt>
                <c:pt idx="22255">
                  <c:v>635.12</c:v>
                </c:pt>
                <c:pt idx="22256">
                  <c:v>635.14</c:v>
                </c:pt>
                <c:pt idx="22257">
                  <c:v>635.16</c:v>
                </c:pt>
                <c:pt idx="22258">
                  <c:v>635.17999999999995</c:v>
                </c:pt>
                <c:pt idx="22259">
                  <c:v>635.20000000000005</c:v>
                </c:pt>
                <c:pt idx="22260">
                  <c:v>635.22</c:v>
                </c:pt>
                <c:pt idx="22261">
                  <c:v>635.24</c:v>
                </c:pt>
                <c:pt idx="22262">
                  <c:v>635.26</c:v>
                </c:pt>
                <c:pt idx="22263">
                  <c:v>635.28</c:v>
                </c:pt>
                <c:pt idx="22264">
                  <c:v>635.29999999999995</c:v>
                </c:pt>
                <c:pt idx="22265">
                  <c:v>635.32000000000005</c:v>
                </c:pt>
                <c:pt idx="22266">
                  <c:v>635.34</c:v>
                </c:pt>
                <c:pt idx="22267">
                  <c:v>635.36</c:v>
                </c:pt>
                <c:pt idx="22268">
                  <c:v>635.38</c:v>
                </c:pt>
                <c:pt idx="22269">
                  <c:v>635.4</c:v>
                </c:pt>
                <c:pt idx="22270">
                  <c:v>635.41999999999996</c:v>
                </c:pt>
                <c:pt idx="22271">
                  <c:v>635.44000000000005</c:v>
                </c:pt>
                <c:pt idx="22272">
                  <c:v>635.46</c:v>
                </c:pt>
                <c:pt idx="22273">
                  <c:v>635.48</c:v>
                </c:pt>
                <c:pt idx="22274">
                  <c:v>635.5</c:v>
                </c:pt>
                <c:pt idx="22275">
                  <c:v>635.52</c:v>
                </c:pt>
                <c:pt idx="22276">
                  <c:v>635.54</c:v>
                </c:pt>
                <c:pt idx="22277">
                  <c:v>635.55999999999995</c:v>
                </c:pt>
                <c:pt idx="22278">
                  <c:v>635.58000000000004</c:v>
                </c:pt>
                <c:pt idx="22279">
                  <c:v>635.6</c:v>
                </c:pt>
                <c:pt idx="22280">
                  <c:v>635.62</c:v>
                </c:pt>
                <c:pt idx="22281">
                  <c:v>635.64</c:v>
                </c:pt>
                <c:pt idx="22282">
                  <c:v>635.66</c:v>
                </c:pt>
                <c:pt idx="22283">
                  <c:v>635.67999999999995</c:v>
                </c:pt>
                <c:pt idx="22284">
                  <c:v>635.70000000000005</c:v>
                </c:pt>
                <c:pt idx="22285">
                  <c:v>635.72</c:v>
                </c:pt>
                <c:pt idx="22286">
                  <c:v>635.74</c:v>
                </c:pt>
                <c:pt idx="22287">
                  <c:v>635.76</c:v>
                </c:pt>
                <c:pt idx="22288">
                  <c:v>635.78</c:v>
                </c:pt>
                <c:pt idx="22289">
                  <c:v>635.79999999999995</c:v>
                </c:pt>
                <c:pt idx="22290">
                  <c:v>635.82000000000005</c:v>
                </c:pt>
                <c:pt idx="22291">
                  <c:v>635.84</c:v>
                </c:pt>
                <c:pt idx="22292">
                  <c:v>635.86</c:v>
                </c:pt>
                <c:pt idx="22293">
                  <c:v>635.88</c:v>
                </c:pt>
                <c:pt idx="22294">
                  <c:v>635.9</c:v>
                </c:pt>
                <c:pt idx="22295">
                  <c:v>635.91999999999996</c:v>
                </c:pt>
                <c:pt idx="22296">
                  <c:v>635.94000000000005</c:v>
                </c:pt>
                <c:pt idx="22297">
                  <c:v>635.96</c:v>
                </c:pt>
                <c:pt idx="22298">
                  <c:v>635.98</c:v>
                </c:pt>
                <c:pt idx="22299">
                  <c:v>636</c:v>
                </c:pt>
                <c:pt idx="22300">
                  <c:v>636.02</c:v>
                </c:pt>
                <c:pt idx="22301">
                  <c:v>636.04</c:v>
                </c:pt>
                <c:pt idx="22302">
                  <c:v>636.05999999999995</c:v>
                </c:pt>
                <c:pt idx="22303">
                  <c:v>636.08000000000004</c:v>
                </c:pt>
                <c:pt idx="22304">
                  <c:v>636.1</c:v>
                </c:pt>
                <c:pt idx="22305">
                  <c:v>636.12</c:v>
                </c:pt>
                <c:pt idx="22306">
                  <c:v>636.14</c:v>
                </c:pt>
                <c:pt idx="22307">
                  <c:v>636.16</c:v>
                </c:pt>
                <c:pt idx="22308">
                  <c:v>636.17999999999995</c:v>
                </c:pt>
                <c:pt idx="22309">
                  <c:v>636.20000000000005</c:v>
                </c:pt>
                <c:pt idx="22310">
                  <c:v>636.22</c:v>
                </c:pt>
                <c:pt idx="22311">
                  <c:v>636.24</c:v>
                </c:pt>
                <c:pt idx="22312">
                  <c:v>636.26</c:v>
                </c:pt>
                <c:pt idx="22313">
                  <c:v>636.28</c:v>
                </c:pt>
                <c:pt idx="22314">
                  <c:v>636.29999999999995</c:v>
                </c:pt>
                <c:pt idx="22315">
                  <c:v>636.32000000000005</c:v>
                </c:pt>
                <c:pt idx="22316">
                  <c:v>636.34</c:v>
                </c:pt>
                <c:pt idx="22317">
                  <c:v>636.36</c:v>
                </c:pt>
                <c:pt idx="22318">
                  <c:v>636.38</c:v>
                </c:pt>
                <c:pt idx="22319">
                  <c:v>636.4</c:v>
                </c:pt>
                <c:pt idx="22320">
                  <c:v>636.41999999999996</c:v>
                </c:pt>
                <c:pt idx="22321">
                  <c:v>636.44000000000005</c:v>
                </c:pt>
                <c:pt idx="22322">
                  <c:v>636.46</c:v>
                </c:pt>
                <c:pt idx="22323">
                  <c:v>636.48</c:v>
                </c:pt>
                <c:pt idx="22324">
                  <c:v>636.5</c:v>
                </c:pt>
                <c:pt idx="22325">
                  <c:v>636.52</c:v>
                </c:pt>
                <c:pt idx="22326">
                  <c:v>636.54</c:v>
                </c:pt>
                <c:pt idx="22327">
                  <c:v>636.55999999999995</c:v>
                </c:pt>
                <c:pt idx="22328">
                  <c:v>636.58000000000004</c:v>
                </c:pt>
                <c:pt idx="22329">
                  <c:v>636.6</c:v>
                </c:pt>
                <c:pt idx="22330">
                  <c:v>636.62</c:v>
                </c:pt>
                <c:pt idx="22331">
                  <c:v>636.64</c:v>
                </c:pt>
                <c:pt idx="22332">
                  <c:v>636.66</c:v>
                </c:pt>
                <c:pt idx="22333">
                  <c:v>636.67999999999995</c:v>
                </c:pt>
                <c:pt idx="22334">
                  <c:v>636.70000000000005</c:v>
                </c:pt>
                <c:pt idx="22335">
                  <c:v>636.72</c:v>
                </c:pt>
                <c:pt idx="22336">
                  <c:v>636.74</c:v>
                </c:pt>
                <c:pt idx="22337">
                  <c:v>636.76</c:v>
                </c:pt>
                <c:pt idx="22338">
                  <c:v>636.78</c:v>
                </c:pt>
                <c:pt idx="22339">
                  <c:v>636.79999999999995</c:v>
                </c:pt>
                <c:pt idx="22340">
                  <c:v>636.82000000000005</c:v>
                </c:pt>
                <c:pt idx="22341">
                  <c:v>636.84</c:v>
                </c:pt>
                <c:pt idx="22342">
                  <c:v>636.86</c:v>
                </c:pt>
                <c:pt idx="22343">
                  <c:v>636.88</c:v>
                </c:pt>
                <c:pt idx="22344">
                  <c:v>636.9</c:v>
                </c:pt>
                <c:pt idx="22345">
                  <c:v>636.91999999999996</c:v>
                </c:pt>
                <c:pt idx="22346">
                  <c:v>636.94000000000005</c:v>
                </c:pt>
                <c:pt idx="22347">
                  <c:v>636.96</c:v>
                </c:pt>
                <c:pt idx="22348">
                  <c:v>636.98</c:v>
                </c:pt>
                <c:pt idx="22349">
                  <c:v>637</c:v>
                </c:pt>
                <c:pt idx="22350">
                  <c:v>637.02</c:v>
                </c:pt>
                <c:pt idx="22351">
                  <c:v>637.04</c:v>
                </c:pt>
                <c:pt idx="22352">
                  <c:v>637.05999999999995</c:v>
                </c:pt>
                <c:pt idx="22353">
                  <c:v>637.08000000000004</c:v>
                </c:pt>
                <c:pt idx="22354">
                  <c:v>637.1</c:v>
                </c:pt>
                <c:pt idx="22355">
                  <c:v>637.12</c:v>
                </c:pt>
                <c:pt idx="22356">
                  <c:v>637.14</c:v>
                </c:pt>
                <c:pt idx="22357">
                  <c:v>637.16</c:v>
                </c:pt>
                <c:pt idx="22358">
                  <c:v>637.17999999999995</c:v>
                </c:pt>
                <c:pt idx="22359">
                  <c:v>637.20000000000005</c:v>
                </c:pt>
                <c:pt idx="22360">
                  <c:v>637.22</c:v>
                </c:pt>
                <c:pt idx="22361">
                  <c:v>637.24</c:v>
                </c:pt>
                <c:pt idx="22362">
                  <c:v>637.26</c:v>
                </c:pt>
                <c:pt idx="22363">
                  <c:v>637.28</c:v>
                </c:pt>
                <c:pt idx="22364">
                  <c:v>637.29999999999995</c:v>
                </c:pt>
                <c:pt idx="22365">
                  <c:v>637.32000000000005</c:v>
                </c:pt>
                <c:pt idx="22366">
                  <c:v>637.34</c:v>
                </c:pt>
                <c:pt idx="22367">
                  <c:v>637.36</c:v>
                </c:pt>
                <c:pt idx="22368">
                  <c:v>637.38</c:v>
                </c:pt>
                <c:pt idx="22369">
                  <c:v>637.4</c:v>
                </c:pt>
                <c:pt idx="22370">
                  <c:v>637.41999999999996</c:v>
                </c:pt>
                <c:pt idx="22371">
                  <c:v>637.44000000000005</c:v>
                </c:pt>
                <c:pt idx="22372">
                  <c:v>637.46</c:v>
                </c:pt>
                <c:pt idx="22373">
                  <c:v>637.48</c:v>
                </c:pt>
                <c:pt idx="22374">
                  <c:v>637.5</c:v>
                </c:pt>
                <c:pt idx="22375">
                  <c:v>637.52</c:v>
                </c:pt>
                <c:pt idx="22376">
                  <c:v>637.54</c:v>
                </c:pt>
                <c:pt idx="22377">
                  <c:v>637.55999999999995</c:v>
                </c:pt>
                <c:pt idx="22378">
                  <c:v>637.58000000000004</c:v>
                </c:pt>
                <c:pt idx="22379">
                  <c:v>637.6</c:v>
                </c:pt>
                <c:pt idx="22380">
                  <c:v>637.62</c:v>
                </c:pt>
                <c:pt idx="22381">
                  <c:v>637.64</c:v>
                </c:pt>
                <c:pt idx="22382">
                  <c:v>637.66</c:v>
                </c:pt>
                <c:pt idx="22383">
                  <c:v>637.67999999999995</c:v>
                </c:pt>
                <c:pt idx="22384">
                  <c:v>637.70000000000005</c:v>
                </c:pt>
                <c:pt idx="22385">
                  <c:v>637.72</c:v>
                </c:pt>
                <c:pt idx="22386">
                  <c:v>637.74</c:v>
                </c:pt>
                <c:pt idx="22387">
                  <c:v>637.76</c:v>
                </c:pt>
                <c:pt idx="22388">
                  <c:v>637.78</c:v>
                </c:pt>
                <c:pt idx="22389">
                  <c:v>637.79999999999995</c:v>
                </c:pt>
                <c:pt idx="22390">
                  <c:v>637.82000000000005</c:v>
                </c:pt>
                <c:pt idx="22391">
                  <c:v>637.84</c:v>
                </c:pt>
                <c:pt idx="22392">
                  <c:v>637.86</c:v>
                </c:pt>
                <c:pt idx="22393">
                  <c:v>637.88</c:v>
                </c:pt>
                <c:pt idx="22394">
                  <c:v>637.9</c:v>
                </c:pt>
                <c:pt idx="22395">
                  <c:v>637.91999999999996</c:v>
                </c:pt>
                <c:pt idx="22396">
                  <c:v>637.94000000000005</c:v>
                </c:pt>
                <c:pt idx="22397">
                  <c:v>637.96</c:v>
                </c:pt>
                <c:pt idx="22398">
                  <c:v>637.98</c:v>
                </c:pt>
                <c:pt idx="22399">
                  <c:v>638</c:v>
                </c:pt>
                <c:pt idx="22400">
                  <c:v>638.02</c:v>
                </c:pt>
                <c:pt idx="22401">
                  <c:v>638.04</c:v>
                </c:pt>
                <c:pt idx="22402">
                  <c:v>638.05999999999995</c:v>
                </c:pt>
                <c:pt idx="22403">
                  <c:v>638.08000000000004</c:v>
                </c:pt>
                <c:pt idx="22404">
                  <c:v>638.1</c:v>
                </c:pt>
                <c:pt idx="22405">
                  <c:v>638.12</c:v>
                </c:pt>
                <c:pt idx="22406">
                  <c:v>638.14</c:v>
                </c:pt>
                <c:pt idx="22407">
                  <c:v>638.16</c:v>
                </c:pt>
                <c:pt idx="22408">
                  <c:v>638.17999999999995</c:v>
                </c:pt>
                <c:pt idx="22409">
                  <c:v>638.20000000000005</c:v>
                </c:pt>
                <c:pt idx="22410">
                  <c:v>638.22</c:v>
                </c:pt>
                <c:pt idx="22411">
                  <c:v>638.24</c:v>
                </c:pt>
                <c:pt idx="22412">
                  <c:v>638.26</c:v>
                </c:pt>
                <c:pt idx="22413">
                  <c:v>638.28</c:v>
                </c:pt>
                <c:pt idx="22414">
                  <c:v>638.29999999999995</c:v>
                </c:pt>
                <c:pt idx="22415">
                  <c:v>638.32000000000005</c:v>
                </c:pt>
                <c:pt idx="22416">
                  <c:v>638.34</c:v>
                </c:pt>
                <c:pt idx="22417">
                  <c:v>638.36</c:v>
                </c:pt>
                <c:pt idx="22418">
                  <c:v>638.38</c:v>
                </c:pt>
                <c:pt idx="22419">
                  <c:v>638.4</c:v>
                </c:pt>
                <c:pt idx="22420">
                  <c:v>638.41999999999996</c:v>
                </c:pt>
                <c:pt idx="22421">
                  <c:v>638.44000000000005</c:v>
                </c:pt>
                <c:pt idx="22422">
                  <c:v>638.46</c:v>
                </c:pt>
                <c:pt idx="22423">
                  <c:v>638.48</c:v>
                </c:pt>
                <c:pt idx="22424">
                  <c:v>638.5</c:v>
                </c:pt>
                <c:pt idx="22425">
                  <c:v>638.52</c:v>
                </c:pt>
                <c:pt idx="22426">
                  <c:v>638.54</c:v>
                </c:pt>
                <c:pt idx="22427">
                  <c:v>638.55999999999995</c:v>
                </c:pt>
                <c:pt idx="22428">
                  <c:v>638.58000000000004</c:v>
                </c:pt>
                <c:pt idx="22429">
                  <c:v>638.6</c:v>
                </c:pt>
                <c:pt idx="22430">
                  <c:v>638.62</c:v>
                </c:pt>
                <c:pt idx="22431">
                  <c:v>638.64</c:v>
                </c:pt>
                <c:pt idx="22432">
                  <c:v>638.66</c:v>
                </c:pt>
                <c:pt idx="22433">
                  <c:v>638.67999999999995</c:v>
                </c:pt>
                <c:pt idx="22434">
                  <c:v>638.70000000000005</c:v>
                </c:pt>
                <c:pt idx="22435">
                  <c:v>638.72</c:v>
                </c:pt>
                <c:pt idx="22436">
                  <c:v>638.74</c:v>
                </c:pt>
                <c:pt idx="22437">
                  <c:v>638.76</c:v>
                </c:pt>
                <c:pt idx="22438">
                  <c:v>638.78</c:v>
                </c:pt>
                <c:pt idx="22439">
                  <c:v>638.79999999999995</c:v>
                </c:pt>
                <c:pt idx="22440">
                  <c:v>638.82000000000005</c:v>
                </c:pt>
                <c:pt idx="22441">
                  <c:v>638.84</c:v>
                </c:pt>
                <c:pt idx="22442">
                  <c:v>638.86</c:v>
                </c:pt>
                <c:pt idx="22443">
                  <c:v>638.88</c:v>
                </c:pt>
                <c:pt idx="22444">
                  <c:v>638.9</c:v>
                </c:pt>
                <c:pt idx="22445">
                  <c:v>638.91999999999996</c:v>
                </c:pt>
                <c:pt idx="22446">
                  <c:v>638.94000000000005</c:v>
                </c:pt>
                <c:pt idx="22447">
                  <c:v>638.96</c:v>
                </c:pt>
                <c:pt idx="22448">
                  <c:v>638.98</c:v>
                </c:pt>
                <c:pt idx="22449">
                  <c:v>639</c:v>
                </c:pt>
                <c:pt idx="22450">
                  <c:v>639.02</c:v>
                </c:pt>
                <c:pt idx="22451">
                  <c:v>639.04</c:v>
                </c:pt>
                <c:pt idx="22452">
                  <c:v>639.05999999999995</c:v>
                </c:pt>
                <c:pt idx="22453">
                  <c:v>639.08000000000004</c:v>
                </c:pt>
                <c:pt idx="22454">
                  <c:v>639.1</c:v>
                </c:pt>
                <c:pt idx="22455">
                  <c:v>639.12</c:v>
                </c:pt>
                <c:pt idx="22456">
                  <c:v>639.14</c:v>
                </c:pt>
                <c:pt idx="22457">
                  <c:v>639.16</c:v>
                </c:pt>
                <c:pt idx="22458">
                  <c:v>639.17999999999995</c:v>
                </c:pt>
                <c:pt idx="22459">
                  <c:v>639.20000000000005</c:v>
                </c:pt>
                <c:pt idx="22460">
                  <c:v>639.22</c:v>
                </c:pt>
                <c:pt idx="22461">
                  <c:v>639.24</c:v>
                </c:pt>
                <c:pt idx="22462">
                  <c:v>639.26</c:v>
                </c:pt>
                <c:pt idx="22463">
                  <c:v>639.28</c:v>
                </c:pt>
                <c:pt idx="22464">
                  <c:v>639.29999999999995</c:v>
                </c:pt>
                <c:pt idx="22465">
                  <c:v>639.32000000000005</c:v>
                </c:pt>
                <c:pt idx="22466">
                  <c:v>639.34</c:v>
                </c:pt>
                <c:pt idx="22467">
                  <c:v>639.36</c:v>
                </c:pt>
                <c:pt idx="22468">
                  <c:v>639.38</c:v>
                </c:pt>
                <c:pt idx="22469">
                  <c:v>639.4</c:v>
                </c:pt>
                <c:pt idx="22470">
                  <c:v>639.41999999999996</c:v>
                </c:pt>
                <c:pt idx="22471">
                  <c:v>639.44000000000005</c:v>
                </c:pt>
                <c:pt idx="22472">
                  <c:v>639.46</c:v>
                </c:pt>
                <c:pt idx="22473">
                  <c:v>639.48</c:v>
                </c:pt>
                <c:pt idx="22474">
                  <c:v>639.5</c:v>
                </c:pt>
                <c:pt idx="22475">
                  <c:v>639.52</c:v>
                </c:pt>
                <c:pt idx="22476">
                  <c:v>639.54</c:v>
                </c:pt>
                <c:pt idx="22477">
                  <c:v>639.55999999999995</c:v>
                </c:pt>
                <c:pt idx="22478">
                  <c:v>639.58000000000004</c:v>
                </c:pt>
                <c:pt idx="22479">
                  <c:v>639.6</c:v>
                </c:pt>
                <c:pt idx="22480">
                  <c:v>639.62</c:v>
                </c:pt>
                <c:pt idx="22481">
                  <c:v>639.64</c:v>
                </c:pt>
                <c:pt idx="22482">
                  <c:v>639.66</c:v>
                </c:pt>
                <c:pt idx="22483">
                  <c:v>639.67999999999995</c:v>
                </c:pt>
                <c:pt idx="22484">
                  <c:v>639.70000000000005</c:v>
                </c:pt>
                <c:pt idx="22485">
                  <c:v>639.72</c:v>
                </c:pt>
                <c:pt idx="22486">
                  <c:v>639.74</c:v>
                </c:pt>
                <c:pt idx="22487">
                  <c:v>639.76</c:v>
                </c:pt>
                <c:pt idx="22488">
                  <c:v>639.78</c:v>
                </c:pt>
                <c:pt idx="22489">
                  <c:v>639.79999999999995</c:v>
                </c:pt>
                <c:pt idx="22490">
                  <c:v>639.82000000000005</c:v>
                </c:pt>
                <c:pt idx="22491">
                  <c:v>639.84</c:v>
                </c:pt>
                <c:pt idx="22492">
                  <c:v>639.86</c:v>
                </c:pt>
                <c:pt idx="22493">
                  <c:v>639.88</c:v>
                </c:pt>
                <c:pt idx="22494">
                  <c:v>639.9</c:v>
                </c:pt>
                <c:pt idx="22495">
                  <c:v>639.91999999999996</c:v>
                </c:pt>
                <c:pt idx="22496">
                  <c:v>639.94000000000005</c:v>
                </c:pt>
                <c:pt idx="22497">
                  <c:v>639.96</c:v>
                </c:pt>
                <c:pt idx="22498">
                  <c:v>639.98</c:v>
                </c:pt>
                <c:pt idx="22499">
                  <c:v>640</c:v>
                </c:pt>
                <c:pt idx="22500">
                  <c:v>640.02</c:v>
                </c:pt>
                <c:pt idx="22501">
                  <c:v>640.04</c:v>
                </c:pt>
                <c:pt idx="22502">
                  <c:v>640.05999999999995</c:v>
                </c:pt>
                <c:pt idx="22503">
                  <c:v>640.08000000000004</c:v>
                </c:pt>
                <c:pt idx="22504">
                  <c:v>640.1</c:v>
                </c:pt>
                <c:pt idx="22505">
                  <c:v>640.12</c:v>
                </c:pt>
                <c:pt idx="22506">
                  <c:v>640.14</c:v>
                </c:pt>
                <c:pt idx="22507">
                  <c:v>640.16</c:v>
                </c:pt>
                <c:pt idx="22508">
                  <c:v>640.17999999999995</c:v>
                </c:pt>
                <c:pt idx="22509">
                  <c:v>640.20000000000005</c:v>
                </c:pt>
                <c:pt idx="22510">
                  <c:v>640.22</c:v>
                </c:pt>
                <c:pt idx="22511">
                  <c:v>640.24</c:v>
                </c:pt>
                <c:pt idx="22512">
                  <c:v>640.26</c:v>
                </c:pt>
                <c:pt idx="22513">
                  <c:v>640.28</c:v>
                </c:pt>
                <c:pt idx="22514">
                  <c:v>640.29999999999995</c:v>
                </c:pt>
                <c:pt idx="22515">
                  <c:v>640.32000000000005</c:v>
                </c:pt>
                <c:pt idx="22516">
                  <c:v>640.34</c:v>
                </c:pt>
                <c:pt idx="22517">
                  <c:v>640.36</c:v>
                </c:pt>
                <c:pt idx="22518">
                  <c:v>640.38</c:v>
                </c:pt>
                <c:pt idx="22519">
                  <c:v>640.4</c:v>
                </c:pt>
                <c:pt idx="22520">
                  <c:v>640.41999999999996</c:v>
                </c:pt>
                <c:pt idx="22521">
                  <c:v>640.44000000000005</c:v>
                </c:pt>
                <c:pt idx="22522">
                  <c:v>640.46</c:v>
                </c:pt>
                <c:pt idx="22523">
                  <c:v>640.48</c:v>
                </c:pt>
                <c:pt idx="22524">
                  <c:v>640.5</c:v>
                </c:pt>
                <c:pt idx="22525">
                  <c:v>640.52</c:v>
                </c:pt>
                <c:pt idx="22526">
                  <c:v>640.54</c:v>
                </c:pt>
                <c:pt idx="22527">
                  <c:v>640.55999999999995</c:v>
                </c:pt>
                <c:pt idx="22528">
                  <c:v>640.58000000000004</c:v>
                </c:pt>
                <c:pt idx="22529">
                  <c:v>640.6</c:v>
                </c:pt>
                <c:pt idx="22530">
                  <c:v>640.62</c:v>
                </c:pt>
                <c:pt idx="22531">
                  <c:v>640.64</c:v>
                </c:pt>
                <c:pt idx="22532">
                  <c:v>640.66</c:v>
                </c:pt>
                <c:pt idx="22533">
                  <c:v>640.67999999999995</c:v>
                </c:pt>
                <c:pt idx="22534">
                  <c:v>640.70000000000005</c:v>
                </c:pt>
                <c:pt idx="22535">
                  <c:v>640.72</c:v>
                </c:pt>
                <c:pt idx="22536">
                  <c:v>640.74</c:v>
                </c:pt>
                <c:pt idx="22537">
                  <c:v>640.76</c:v>
                </c:pt>
                <c:pt idx="22538">
                  <c:v>640.78</c:v>
                </c:pt>
                <c:pt idx="22539">
                  <c:v>640.79999999999995</c:v>
                </c:pt>
                <c:pt idx="22540">
                  <c:v>640.82000000000005</c:v>
                </c:pt>
                <c:pt idx="22541">
                  <c:v>640.84</c:v>
                </c:pt>
                <c:pt idx="22542">
                  <c:v>640.86</c:v>
                </c:pt>
                <c:pt idx="22543">
                  <c:v>640.88</c:v>
                </c:pt>
                <c:pt idx="22544">
                  <c:v>640.9</c:v>
                </c:pt>
                <c:pt idx="22545">
                  <c:v>640.91999999999996</c:v>
                </c:pt>
                <c:pt idx="22546">
                  <c:v>640.94000000000005</c:v>
                </c:pt>
                <c:pt idx="22547">
                  <c:v>640.96</c:v>
                </c:pt>
                <c:pt idx="22548">
                  <c:v>640.98</c:v>
                </c:pt>
                <c:pt idx="22549">
                  <c:v>641</c:v>
                </c:pt>
                <c:pt idx="22550">
                  <c:v>641.02</c:v>
                </c:pt>
                <c:pt idx="22551">
                  <c:v>641.04</c:v>
                </c:pt>
                <c:pt idx="22552">
                  <c:v>641.05999999999995</c:v>
                </c:pt>
                <c:pt idx="22553">
                  <c:v>641.08000000000004</c:v>
                </c:pt>
                <c:pt idx="22554">
                  <c:v>641.1</c:v>
                </c:pt>
                <c:pt idx="22555">
                  <c:v>641.12</c:v>
                </c:pt>
                <c:pt idx="22556">
                  <c:v>641.14</c:v>
                </c:pt>
                <c:pt idx="22557">
                  <c:v>641.16</c:v>
                </c:pt>
                <c:pt idx="22558">
                  <c:v>641.17999999999995</c:v>
                </c:pt>
                <c:pt idx="22559">
                  <c:v>641.20000000000005</c:v>
                </c:pt>
                <c:pt idx="22560">
                  <c:v>641.22</c:v>
                </c:pt>
                <c:pt idx="22561">
                  <c:v>641.24</c:v>
                </c:pt>
                <c:pt idx="22562">
                  <c:v>641.26</c:v>
                </c:pt>
                <c:pt idx="22563">
                  <c:v>641.28</c:v>
                </c:pt>
                <c:pt idx="22564">
                  <c:v>641.29999999999995</c:v>
                </c:pt>
                <c:pt idx="22565">
                  <c:v>641.32000000000005</c:v>
                </c:pt>
                <c:pt idx="22566">
                  <c:v>641.34</c:v>
                </c:pt>
                <c:pt idx="22567">
                  <c:v>641.36</c:v>
                </c:pt>
                <c:pt idx="22568">
                  <c:v>641.38</c:v>
                </c:pt>
                <c:pt idx="22569">
                  <c:v>641.4</c:v>
                </c:pt>
                <c:pt idx="22570">
                  <c:v>641.41999999999996</c:v>
                </c:pt>
                <c:pt idx="22571">
                  <c:v>641.44000000000005</c:v>
                </c:pt>
                <c:pt idx="22572">
                  <c:v>641.46</c:v>
                </c:pt>
                <c:pt idx="22573">
                  <c:v>641.48</c:v>
                </c:pt>
                <c:pt idx="22574">
                  <c:v>641.5</c:v>
                </c:pt>
                <c:pt idx="22575">
                  <c:v>641.52</c:v>
                </c:pt>
                <c:pt idx="22576">
                  <c:v>641.54</c:v>
                </c:pt>
                <c:pt idx="22577">
                  <c:v>641.55999999999995</c:v>
                </c:pt>
                <c:pt idx="22578">
                  <c:v>641.58000000000004</c:v>
                </c:pt>
                <c:pt idx="22579">
                  <c:v>641.6</c:v>
                </c:pt>
                <c:pt idx="22580">
                  <c:v>641.62</c:v>
                </c:pt>
                <c:pt idx="22581">
                  <c:v>641.64</c:v>
                </c:pt>
                <c:pt idx="22582">
                  <c:v>641.66</c:v>
                </c:pt>
                <c:pt idx="22583">
                  <c:v>641.67999999999995</c:v>
                </c:pt>
                <c:pt idx="22584">
                  <c:v>641.70000000000005</c:v>
                </c:pt>
                <c:pt idx="22585">
                  <c:v>641.72</c:v>
                </c:pt>
                <c:pt idx="22586">
                  <c:v>641.74</c:v>
                </c:pt>
                <c:pt idx="22587">
                  <c:v>641.76</c:v>
                </c:pt>
                <c:pt idx="22588">
                  <c:v>641.78</c:v>
                </c:pt>
                <c:pt idx="22589">
                  <c:v>641.79999999999995</c:v>
                </c:pt>
                <c:pt idx="22590">
                  <c:v>641.82000000000005</c:v>
                </c:pt>
                <c:pt idx="22591">
                  <c:v>641.84</c:v>
                </c:pt>
                <c:pt idx="22592">
                  <c:v>641.86</c:v>
                </c:pt>
                <c:pt idx="22593">
                  <c:v>641.88</c:v>
                </c:pt>
                <c:pt idx="22594">
                  <c:v>641.9</c:v>
                </c:pt>
                <c:pt idx="22595">
                  <c:v>641.91999999999996</c:v>
                </c:pt>
                <c:pt idx="22596">
                  <c:v>641.94000000000005</c:v>
                </c:pt>
                <c:pt idx="22597">
                  <c:v>641.96</c:v>
                </c:pt>
                <c:pt idx="22598">
                  <c:v>641.98</c:v>
                </c:pt>
                <c:pt idx="22599">
                  <c:v>642</c:v>
                </c:pt>
                <c:pt idx="22600">
                  <c:v>642.02</c:v>
                </c:pt>
                <c:pt idx="22601">
                  <c:v>642.04</c:v>
                </c:pt>
                <c:pt idx="22602">
                  <c:v>642.05999999999995</c:v>
                </c:pt>
                <c:pt idx="22603">
                  <c:v>642.08000000000004</c:v>
                </c:pt>
                <c:pt idx="22604">
                  <c:v>642.1</c:v>
                </c:pt>
                <c:pt idx="22605">
                  <c:v>642.12</c:v>
                </c:pt>
                <c:pt idx="22606">
                  <c:v>642.14</c:v>
                </c:pt>
                <c:pt idx="22607">
                  <c:v>642.16</c:v>
                </c:pt>
                <c:pt idx="22608">
                  <c:v>642.17999999999995</c:v>
                </c:pt>
                <c:pt idx="22609">
                  <c:v>642.20000000000005</c:v>
                </c:pt>
                <c:pt idx="22610">
                  <c:v>642.22</c:v>
                </c:pt>
                <c:pt idx="22611">
                  <c:v>642.24</c:v>
                </c:pt>
                <c:pt idx="22612">
                  <c:v>642.26</c:v>
                </c:pt>
                <c:pt idx="22613">
                  <c:v>642.28</c:v>
                </c:pt>
                <c:pt idx="22614">
                  <c:v>642.29999999999995</c:v>
                </c:pt>
                <c:pt idx="22615">
                  <c:v>642.32000000000005</c:v>
                </c:pt>
                <c:pt idx="22616">
                  <c:v>642.34</c:v>
                </c:pt>
                <c:pt idx="22617">
                  <c:v>642.36</c:v>
                </c:pt>
                <c:pt idx="22618">
                  <c:v>642.38</c:v>
                </c:pt>
                <c:pt idx="22619">
                  <c:v>642.4</c:v>
                </c:pt>
                <c:pt idx="22620">
                  <c:v>642.41999999999996</c:v>
                </c:pt>
                <c:pt idx="22621">
                  <c:v>642.44000000000005</c:v>
                </c:pt>
                <c:pt idx="22622">
                  <c:v>642.46</c:v>
                </c:pt>
                <c:pt idx="22623">
                  <c:v>642.48</c:v>
                </c:pt>
                <c:pt idx="22624">
                  <c:v>642.5</c:v>
                </c:pt>
                <c:pt idx="22625">
                  <c:v>642.52</c:v>
                </c:pt>
                <c:pt idx="22626">
                  <c:v>642.54</c:v>
                </c:pt>
                <c:pt idx="22627">
                  <c:v>642.55999999999995</c:v>
                </c:pt>
                <c:pt idx="22628">
                  <c:v>642.58000000000004</c:v>
                </c:pt>
                <c:pt idx="22629">
                  <c:v>642.6</c:v>
                </c:pt>
                <c:pt idx="22630">
                  <c:v>642.62</c:v>
                </c:pt>
                <c:pt idx="22631">
                  <c:v>642.64</c:v>
                </c:pt>
                <c:pt idx="22632">
                  <c:v>642.66</c:v>
                </c:pt>
                <c:pt idx="22633">
                  <c:v>642.67999999999995</c:v>
                </c:pt>
                <c:pt idx="22634">
                  <c:v>642.70000000000005</c:v>
                </c:pt>
                <c:pt idx="22635">
                  <c:v>642.72</c:v>
                </c:pt>
                <c:pt idx="22636">
                  <c:v>642.74</c:v>
                </c:pt>
                <c:pt idx="22637">
                  <c:v>642.76</c:v>
                </c:pt>
                <c:pt idx="22638">
                  <c:v>642.78</c:v>
                </c:pt>
                <c:pt idx="22639">
                  <c:v>642.79999999999995</c:v>
                </c:pt>
                <c:pt idx="22640">
                  <c:v>642.82000000000005</c:v>
                </c:pt>
                <c:pt idx="22641">
                  <c:v>642.84</c:v>
                </c:pt>
                <c:pt idx="22642">
                  <c:v>642.86</c:v>
                </c:pt>
                <c:pt idx="22643">
                  <c:v>642.88</c:v>
                </c:pt>
                <c:pt idx="22644">
                  <c:v>642.9</c:v>
                </c:pt>
                <c:pt idx="22645">
                  <c:v>642.91999999999996</c:v>
                </c:pt>
                <c:pt idx="22646">
                  <c:v>642.94000000000005</c:v>
                </c:pt>
                <c:pt idx="22647">
                  <c:v>642.96</c:v>
                </c:pt>
                <c:pt idx="22648">
                  <c:v>642.98</c:v>
                </c:pt>
                <c:pt idx="22649">
                  <c:v>643</c:v>
                </c:pt>
                <c:pt idx="22650">
                  <c:v>643.02</c:v>
                </c:pt>
                <c:pt idx="22651">
                  <c:v>643.04</c:v>
                </c:pt>
                <c:pt idx="22652">
                  <c:v>643.05999999999995</c:v>
                </c:pt>
                <c:pt idx="22653">
                  <c:v>643.08000000000004</c:v>
                </c:pt>
                <c:pt idx="22654">
                  <c:v>643.1</c:v>
                </c:pt>
                <c:pt idx="22655">
                  <c:v>643.12</c:v>
                </c:pt>
                <c:pt idx="22656">
                  <c:v>643.14</c:v>
                </c:pt>
                <c:pt idx="22657">
                  <c:v>643.16</c:v>
                </c:pt>
                <c:pt idx="22658">
                  <c:v>643.17999999999995</c:v>
                </c:pt>
                <c:pt idx="22659">
                  <c:v>643.20000000000005</c:v>
                </c:pt>
                <c:pt idx="22660">
                  <c:v>643.22</c:v>
                </c:pt>
                <c:pt idx="22661">
                  <c:v>643.24</c:v>
                </c:pt>
                <c:pt idx="22662">
                  <c:v>643.26</c:v>
                </c:pt>
                <c:pt idx="22663">
                  <c:v>643.28</c:v>
                </c:pt>
                <c:pt idx="22664">
                  <c:v>643.29999999999995</c:v>
                </c:pt>
                <c:pt idx="22665">
                  <c:v>643.32000000000005</c:v>
                </c:pt>
                <c:pt idx="22666">
                  <c:v>643.34</c:v>
                </c:pt>
                <c:pt idx="22667">
                  <c:v>643.36</c:v>
                </c:pt>
                <c:pt idx="22668">
                  <c:v>643.38</c:v>
                </c:pt>
                <c:pt idx="22669">
                  <c:v>643.4</c:v>
                </c:pt>
                <c:pt idx="22670">
                  <c:v>643.41999999999996</c:v>
                </c:pt>
                <c:pt idx="22671">
                  <c:v>643.44000000000005</c:v>
                </c:pt>
                <c:pt idx="22672">
                  <c:v>643.46</c:v>
                </c:pt>
                <c:pt idx="22673">
                  <c:v>643.48</c:v>
                </c:pt>
                <c:pt idx="22674">
                  <c:v>643.5</c:v>
                </c:pt>
                <c:pt idx="22675">
                  <c:v>643.52</c:v>
                </c:pt>
                <c:pt idx="22676">
                  <c:v>643.54</c:v>
                </c:pt>
                <c:pt idx="22677">
                  <c:v>643.55999999999995</c:v>
                </c:pt>
                <c:pt idx="22678">
                  <c:v>643.58000000000004</c:v>
                </c:pt>
                <c:pt idx="22679">
                  <c:v>643.6</c:v>
                </c:pt>
                <c:pt idx="22680">
                  <c:v>643.62</c:v>
                </c:pt>
                <c:pt idx="22681">
                  <c:v>643.64</c:v>
                </c:pt>
                <c:pt idx="22682">
                  <c:v>643.66</c:v>
                </c:pt>
                <c:pt idx="22683">
                  <c:v>643.67999999999995</c:v>
                </c:pt>
                <c:pt idx="22684">
                  <c:v>643.70000000000005</c:v>
                </c:pt>
                <c:pt idx="22685">
                  <c:v>643.72</c:v>
                </c:pt>
                <c:pt idx="22686">
                  <c:v>643.74</c:v>
                </c:pt>
                <c:pt idx="22687">
                  <c:v>643.76</c:v>
                </c:pt>
                <c:pt idx="22688">
                  <c:v>643.78</c:v>
                </c:pt>
                <c:pt idx="22689">
                  <c:v>643.79999999999995</c:v>
                </c:pt>
                <c:pt idx="22690">
                  <c:v>643.82000000000005</c:v>
                </c:pt>
                <c:pt idx="22691">
                  <c:v>643.84</c:v>
                </c:pt>
                <c:pt idx="22692">
                  <c:v>643.86</c:v>
                </c:pt>
                <c:pt idx="22693">
                  <c:v>643.88</c:v>
                </c:pt>
                <c:pt idx="22694">
                  <c:v>643.9</c:v>
                </c:pt>
                <c:pt idx="22695">
                  <c:v>643.91999999999996</c:v>
                </c:pt>
                <c:pt idx="22696">
                  <c:v>643.94000000000005</c:v>
                </c:pt>
                <c:pt idx="22697">
                  <c:v>643.96</c:v>
                </c:pt>
                <c:pt idx="22698">
                  <c:v>643.98</c:v>
                </c:pt>
                <c:pt idx="22699">
                  <c:v>644</c:v>
                </c:pt>
                <c:pt idx="22700">
                  <c:v>644.02</c:v>
                </c:pt>
                <c:pt idx="22701">
                  <c:v>644.04</c:v>
                </c:pt>
                <c:pt idx="22702">
                  <c:v>644.05999999999995</c:v>
                </c:pt>
                <c:pt idx="22703">
                  <c:v>644.08000000000004</c:v>
                </c:pt>
                <c:pt idx="22704">
                  <c:v>644.1</c:v>
                </c:pt>
                <c:pt idx="22705">
                  <c:v>644.12</c:v>
                </c:pt>
                <c:pt idx="22706">
                  <c:v>644.14</c:v>
                </c:pt>
                <c:pt idx="22707">
                  <c:v>644.16</c:v>
                </c:pt>
                <c:pt idx="22708">
                  <c:v>644.17999999999995</c:v>
                </c:pt>
                <c:pt idx="22709">
                  <c:v>644.20000000000005</c:v>
                </c:pt>
                <c:pt idx="22710">
                  <c:v>644.22</c:v>
                </c:pt>
                <c:pt idx="22711">
                  <c:v>644.24</c:v>
                </c:pt>
                <c:pt idx="22712">
                  <c:v>644.26</c:v>
                </c:pt>
                <c:pt idx="22713">
                  <c:v>644.28</c:v>
                </c:pt>
                <c:pt idx="22714">
                  <c:v>644.29999999999995</c:v>
                </c:pt>
                <c:pt idx="22715">
                  <c:v>644.32000000000005</c:v>
                </c:pt>
                <c:pt idx="22716">
                  <c:v>644.34</c:v>
                </c:pt>
                <c:pt idx="22717">
                  <c:v>644.36</c:v>
                </c:pt>
                <c:pt idx="22718">
                  <c:v>644.38</c:v>
                </c:pt>
                <c:pt idx="22719">
                  <c:v>644.4</c:v>
                </c:pt>
                <c:pt idx="22720">
                  <c:v>644.41999999999996</c:v>
                </c:pt>
                <c:pt idx="22721">
                  <c:v>644.44000000000005</c:v>
                </c:pt>
                <c:pt idx="22722">
                  <c:v>644.46</c:v>
                </c:pt>
                <c:pt idx="22723">
                  <c:v>644.48</c:v>
                </c:pt>
                <c:pt idx="22724">
                  <c:v>644.5</c:v>
                </c:pt>
                <c:pt idx="22725">
                  <c:v>644.52</c:v>
                </c:pt>
                <c:pt idx="22726">
                  <c:v>644.54</c:v>
                </c:pt>
                <c:pt idx="22727">
                  <c:v>644.55999999999995</c:v>
                </c:pt>
                <c:pt idx="22728">
                  <c:v>644.58000000000004</c:v>
                </c:pt>
                <c:pt idx="22729">
                  <c:v>644.6</c:v>
                </c:pt>
                <c:pt idx="22730">
                  <c:v>644.62</c:v>
                </c:pt>
                <c:pt idx="22731">
                  <c:v>644.64</c:v>
                </c:pt>
                <c:pt idx="22732">
                  <c:v>644.66</c:v>
                </c:pt>
                <c:pt idx="22733">
                  <c:v>644.67999999999995</c:v>
                </c:pt>
                <c:pt idx="22734">
                  <c:v>644.70000000000005</c:v>
                </c:pt>
                <c:pt idx="22735">
                  <c:v>644.72</c:v>
                </c:pt>
                <c:pt idx="22736">
                  <c:v>644.74</c:v>
                </c:pt>
                <c:pt idx="22737">
                  <c:v>644.76</c:v>
                </c:pt>
                <c:pt idx="22738">
                  <c:v>644.78</c:v>
                </c:pt>
                <c:pt idx="22739">
                  <c:v>644.79999999999995</c:v>
                </c:pt>
                <c:pt idx="22740">
                  <c:v>644.82000000000005</c:v>
                </c:pt>
                <c:pt idx="22741">
                  <c:v>644.84</c:v>
                </c:pt>
                <c:pt idx="22742">
                  <c:v>644.86</c:v>
                </c:pt>
                <c:pt idx="22743">
                  <c:v>644.88</c:v>
                </c:pt>
                <c:pt idx="22744">
                  <c:v>644.9</c:v>
                </c:pt>
                <c:pt idx="22745">
                  <c:v>644.91999999999996</c:v>
                </c:pt>
                <c:pt idx="22746">
                  <c:v>644.94000000000005</c:v>
                </c:pt>
                <c:pt idx="22747">
                  <c:v>644.96</c:v>
                </c:pt>
                <c:pt idx="22748">
                  <c:v>644.98</c:v>
                </c:pt>
                <c:pt idx="22749">
                  <c:v>645</c:v>
                </c:pt>
                <c:pt idx="22750">
                  <c:v>645.02</c:v>
                </c:pt>
                <c:pt idx="22751">
                  <c:v>645.04</c:v>
                </c:pt>
                <c:pt idx="22752">
                  <c:v>645.05999999999995</c:v>
                </c:pt>
                <c:pt idx="22753">
                  <c:v>645.08000000000004</c:v>
                </c:pt>
                <c:pt idx="22754">
                  <c:v>645.1</c:v>
                </c:pt>
                <c:pt idx="22755">
                  <c:v>645.12</c:v>
                </c:pt>
                <c:pt idx="22756">
                  <c:v>645.14</c:v>
                </c:pt>
                <c:pt idx="22757">
                  <c:v>645.16</c:v>
                </c:pt>
                <c:pt idx="22758">
                  <c:v>645.17999999999995</c:v>
                </c:pt>
                <c:pt idx="22759">
                  <c:v>645.20000000000005</c:v>
                </c:pt>
                <c:pt idx="22760">
                  <c:v>645.22</c:v>
                </c:pt>
                <c:pt idx="22761">
                  <c:v>645.24</c:v>
                </c:pt>
                <c:pt idx="22762">
                  <c:v>645.26</c:v>
                </c:pt>
                <c:pt idx="22763">
                  <c:v>645.28</c:v>
                </c:pt>
                <c:pt idx="22764">
                  <c:v>645.29999999999995</c:v>
                </c:pt>
                <c:pt idx="22765">
                  <c:v>645.32000000000005</c:v>
                </c:pt>
                <c:pt idx="22766">
                  <c:v>645.34</c:v>
                </c:pt>
                <c:pt idx="22767">
                  <c:v>645.36</c:v>
                </c:pt>
                <c:pt idx="22768">
                  <c:v>645.38</c:v>
                </c:pt>
                <c:pt idx="22769">
                  <c:v>645.4</c:v>
                </c:pt>
                <c:pt idx="22770">
                  <c:v>645.41999999999996</c:v>
                </c:pt>
                <c:pt idx="22771">
                  <c:v>645.44000000000005</c:v>
                </c:pt>
                <c:pt idx="22772">
                  <c:v>645.46</c:v>
                </c:pt>
                <c:pt idx="22773">
                  <c:v>645.48</c:v>
                </c:pt>
                <c:pt idx="22774">
                  <c:v>645.5</c:v>
                </c:pt>
                <c:pt idx="22775">
                  <c:v>645.52</c:v>
                </c:pt>
                <c:pt idx="22776">
                  <c:v>645.54</c:v>
                </c:pt>
                <c:pt idx="22777">
                  <c:v>645.55999999999995</c:v>
                </c:pt>
                <c:pt idx="22778">
                  <c:v>645.58000000000004</c:v>
                </c:pt>
                <c:pt idx="22779">
                  <c:v>645.6</c:v>
                </c:pt>
                <c:pt idx="22780">
                  <c:v>645.62</c:v>
                </c:pt>
                <c:pt idx="22781">
                  <c:v>645.64</c:v>
                </c:pt>
                <c:pt idx="22782">
                  <c:v>645.66</c:v>
                </c:pt>
                <c:pt idx="22783">
                  <c:v>645.67999999999995</c:v>
                </c:pt>
                <c:pt idx="22784">
                  <c:v>645.70000000000005</c:v>
                </c:pt>
                <c:pt idx="22785">
                  <c:v>645.72</c:v>
                </c:pt>
                <c:pt idx="22786">
                  <c:v>645.74</c:v>
                </c:pt>
                <c:pt idx="22787">
                  <c:v>645.76</c:v>
                </c:pt>
                <c:pt idx="22788">
                  <c:v>645.78</c:v>
                </c:pt>
                <c:pt idx="22789">
                  <c:v>645.79999999999995</c:v>
                </c:pt>
                <c:pt idx="22790">
                  <c:v>645.82000000000005</c:v>
                </c:pt>
                <c:pt idx="22791">
                  <c:v>645.84</c:v>
                </c:pt>
                <c:pt idx="22792">
                  <c:v>645.86</c:v>
                </c:pt>
                <c:pt idx="22793">
                  <c:v>645.88</c:v>
                </c:pt>
                <c:pt idx="22794">
                  <c:v>645.9</c:v>
                </c:pt>
                <c:pt idx="22795">
                  <c:v>645.91999999999996</c:v>
                </c:pt>
                <c:pt idx="22796">
                  <c:v>645.94000000000005</c:v>
                </c:pt>
                <c:pt idx="22797">
                  <c:v>645.96</c:v>
                </c:pt>
                <c:pt idx="22798">
                  <c:v>645.98</c:v>
                </c:pt>
                <c:pt idx="22799">
                  <c:v>646</c:v>
                </c:pt>
                <c:pt idx="22800">
                  <c:v>646.02</c:v>
                </c:pt>
                <c:pt idx="22801">
                  <c:v>646.04</c:v>
                </c:pt>
                <c:pt idx="22802">
                  <c:v>646.05999999999995</c:v>
                </c:pt>
                <c:pt idx="22803">
                  <c:v>646.08000000000004</c:v>
                </c:pt>
                <c:pt idx="22804">
                  <c:v>646.1</c:v>
                </c:pt>
                <c:pt idx="22805">
                  <c:v>646.12</c:v>
                </c:pt>
                <c:pt idx="22806">
                  <c:v>646.14</c:v>
                </c:pt>
                <c:pt idx="22807">
                  <c:v>646.16</c:v>
                </c:pt>
                <c:pt idx="22808">
                  <c:v>646.17999999999995</c:v>
                </c:pt>
                <c:pt idx="22809">
                  <c:v>646.20000000000005</c:v>
                </c:pt>
                <c:pt idx="22810">
                  <c:v>646.22</c:v>
                </c:pt>
                <c:pt idx="22811">
                  <c:v>646.24</c:v>
                </c:pt>
                <c:pt idx="22812">
                  <c:v>646.26</c:v>
                </c:pt>
                <c:pt idx="22813">
                  <c:v>646.28</c:v>
                </c:pt>
                <c:pt idx="22814">
                  <c:v>646.29999999999995</c:v>
                </c:pt>
                <c:pt idx="22815">
                  <c:v>646.32000000000005</c:v>
                </c:pt>
                <c:pt idx="22816">
                  <c:v>646.34</c:v>
                </c:pt>
                <c:pt idx="22817">
                  <c:v>646.36</c:v>
                </c:pt>
                <c:pt idx="22818">
                  <c:v>646.38</c:v>
                </c:pt>
                <c:pt idx="22819">
                  <c:v>646.4</c:v>
                </c:pt>
                <c:pt idx="22820">
                  <c:v>646.41999999999996</c:v>
                </c:pt>
                <c:pt idx="22821">
                  <c:v>646.44000000000005</c:v>
                </c:pt>
                <c:pt idx="22822">
                  <c:v>646.46</c:v>
                </c:pt>
                <c:pt idx="22823">
                  <c:v>646.48</c:v>
                </c:pt>
                <c:pt idx="22824">
                  <c:v>646.5</c:v>
                </c:pt>
                <c:pt idx="22825">
                  <c:v>646.52</c:v>
                </c:pt>
                <c:pt idx="22826">
                  <c:v>646.54</c:v>
                </c:pt>
                <c:pt idx="22827">
                  <c:v>646.55999999999995</c:v>
                </c:pt>
                <c:pt idx="22828">
                  <c:v>646.58000000000004</c:v>
                </c:pt>
                <c:pt idx="22829">
                  <c:v>646.6</c:v>
                </c:pt>
                <c:pt idx="22830">
                  <c:v>646.62</c:v>
                </c:pt>
                <c:pt idx="22831">
                  <c:v>646.64</c:v>
                </c:pt>
                <c:pt idx="22832">
                  <c:v>646.66</c:v>
                </c:pt>
                <c:pt idx="22833">
                  <c:v>646.67999999999995</c:v>
                </c:pt>
                <c:pt idx="22834">
                  <c:v>646.70000000000005</c:v>
                </c:pt>
                <c:pt idx="22835">
                  <c:v>646.72</c:v>
                </c:pt>
                <c:pt idx="22836">
                  <c:v>646.74</c:v>
                </c:pt>
                <c:pt idx="22837">
                  <c:v>646.76</c:v>
                </c:pt>
                <c:pt idx="22838">
                  <c:v>646.78</c:v>
                </c:pt>
                <c:pt idx="22839">
                  <c:v>646.79999999999995</c:v>
                </c:pt>
                <c:pt idx="22840">
                  <c:v>646.82000000000005</c:v>
                </c:pt>
                <c:pt idx="22841">
                  <c:v>646.84</c:v>
                </c:pt>
                <c:pt idx="22842">
                  <c:v>646.86</c:v>
                </c:pt>
                <c:pt idx="22843">
                  <c:v>646.88</c:v>
                </c:pt>
                <c:pt idx="22844">
                  <c:v>646.9</c:v>
                </c:pt>
                <c:pt idx="22845">
                  <c:v>646.91999999999996</c:v>
                </c:pt>
                <c:pt idx="22846">
                  <c:v>646.94000000000005</c:v>
                </c:pt>
                <c:pt idx="22847">
                  <c:v>646.96</c:v>
                </c:pt>
                <c:pt idx="22848">
                  <c:v>646.98</c:v>
                </c:pt>
                <c:pt idx="22849">
                  <c:v>647</c:v>
                </c:pt>
                <c:pt idx="22850">
                  <c:v>647.02</c:v>
                </c:pt>
                <c:pt idx="22851">
                  <c:v>647.04</c:v>
                </c:pt>
                <c:pt idx="22852">
                  <c:v>647.05999999999995</c:v>
                </c:pt>
                <c:pt idx="22853">
                  <c:v>647.08000000000004</c:v>
                </c:pt>
                <c:pt idx="22854">
                  <c:v>647.1</c:v>
                </c:pt>
                <c:pt idx="22855">
                  <c:v>647.12</c:v>
                </c:pt>
                <c:pt idx="22856">
                  <c:v>647.14</c:v>
                </c:pt>
                <c:pt idx="22857">
                  <c:v>647.16</c:v>
                </c:pt>
                <c:pt idx="22858">
                  <c:v>647.17999999999995</c:v>
                </c:pt>
                <c:pt idx="22859">
                  <c:v>647.20000000000005</c:v>
                </c:pt>
                <c:pt idx="22860">
                  <c:v>647.22</c:v>
                </c:pt>
                <c:pt idx="22861">
                  <c:v>647.24</c:v>
                </c:pt>
                <c:pt idx="22862">
                  <c:v>647.26</c:v>
                </c:pt>
                <c:pt idx="22863">
                  <c:v>647.28</c:v>
                </c:pt>
                <c:pt idx="22864">
                  <c:v>647.29999999999995</c:v>
                </c:pt>
                <c:pt idx="22865">
                  <c:v>647.32000000000005</c:v>
                </c:pt>
                <c:pt idx="22866">
                  <c:v>647.34</c:v>
                </c:pt>
                <c:pt idx="22867">
                  <c:v>647.36</c:v>
                </c:pt>
                <c:pt idx="22868">
                  <c:v>647.38</c:v>
                </c:pt>
                <c:pt idx="22869">
                  <c:v>647.4</c:v>
                </c:pt>
                <c:pt idx="22870">
                  <c:v>647.41999999999996</c:v>
                </c:pt>
                <c:pt idx="22871">
                  <c:v>647.44000000000005</c:v>
                </c:pt>
                <c:pt idx="22872">
                  <c:v>647.46</c:v>
                </c:pt>
                <c:pt idx="22873">
                  <c:v>647.48</c:v>
                </c:pt>
                <c:pt idx="22874">
                  <c:v>647.5</c:v>
                </c:pt>
                <c:pt idx="22875">
                  <c:v>647.52</c:v>
                </c:pt>
                <c:pt idx="22876">
                  <c:v>647.54</c:v>
                </c:pt>
                <c:pt idx="22877">
                  <c:v>647.55999999999995</c:v>
                </c:pt>
                <c:pt idx="22878">
                  <c:v>647.58000000000004</c:v>
                </c:pt>
                <c:pt idx="22879">
                  <c:v>647.6</c:v>
                </c:pt>
                <c:pt idx="22880">
                  <c:v>647.62</c:v>
                </c:pt>
                <c:pt idx="22881">
                  <c:v>647.64</c:v>
                </c:pt>
                <c:pt idx="22882">
                  <c:v>647.66</c:v>
                </c:pt>
                <c:pt idx="22883">
                  <c:v>647.67999999999995</c:v>
                </c:pt>
                <c:pt idx="22884">
                  <c:v>647.70000000000005</c:v>
                </c:pt>
                <c:pt idx="22885">
                  <c:v>647.72</c:v>
                </c:pt>
                <c:pt idx="22886">
                  <c:v>647.74</c:v>
                </c:pt>
                <c:pt idx="22887">
                  <c:v>647.76</c:v>
                </c:pt>
                <c:pt idx="22888">
                  <c:v>647.78</c:v>
                </c:pt>
                <c:pt idx="22889">
                  <c:v>647.79999999999995</c:v>
                </c:pt>
                <c:pt idx="22890">
                  <c:v>647.82000000000005</c:v>
                </c:pt>
                <c:pt idx="22891">
                  <c:v>647.84</c:v>
                </c:pt>
                <c:pt idx="22892">
                  <c:v>647.86</c:v>
                </c:pt>
                <c:pt idx="22893">
                  <c:v>647.88</c:v>
                </c:pt>
                <c:pt idx="22894">
                  <c:v>647.9</c:v>
                </c:pt>
                <c:pt idx="22895">
                  <c:v>647.91999999999996</c:v>
                </c:pt>
                <c:pt idx="22896">
                  <c:v>647.94000000000005</c:v>
                </c:pt>
                <c:pt idx="22897">
                  <c:v>647.96</c:v>
                </c:pt>
                <c:pt idx="22898">
                  <c:v>647.98</c:v>
                </c:pt>
                <c:pt idx="22899">
                  <c:v>648</c:v>
                </c:pt>
                <c:pt idx="22900">
                  <c:v>648.02</c:v>
                </c:pt>
                <c:pt idx="22901">
                  <c:v>648.04</c:v>
                </c:pt>
                <c:pt idx="22902">
                  <c:v>648.05999999999995</c:v>
                </c:pt>
                <c:pt idx="22903">
                  <c:v>648.08000000000004</c:v>
                </c:pt>
                <c:pt idx="22904">
                  <c:v>648.1</c:v>
                </c:pt>
                <c:pt idx="22905">
                  <c:v>648.12</c:v>
                </c:pt>
                <c:pt idx="22906">
                  <c:v>648.14</c:v>
                </c:pt>
                <c:pt idx="22907">
                  <c:v>648.16</c:v>
                </c:pt>
                <c:pt idx="22908">
                  <c:v>648.17999999999995</c:v>
                </c:pt>
                <c:pt idx="22909">
                  <c:v>648.20000000000005</c:v>
                </c:pt>
                <c:pt idx="22910">
                  <c:v>648.22</c:v>
                </c:pt>
                <c:pt idx="22911">
                  <c:v>648.24</c:v>
                </c:pt>
                <c:pt idx="22912">
                  <c:v>648.26</c:v>
                </c:pt>
                <c:pt idx="22913">
                  <c:v>648.28</c:v>
                </c:pt>
                <c:pt idx="22914">
                  <c:v>648.29999999999995</c:v>
                </c:pt>
                <c:pt idx="22915">
                  <c:v>648.32000000000005</c:v>
                </c:pt>
                <c:pt idx="22916">
                  <c:v>648.34</c:v>
                </c:pt>
                <c:pt idx="22917">
                  <c:v>648.36</c:v>
                </c:pt>
                <c:pt idx="22918">
                  <c:v>648.38</c:v>
                </c:pt>
                <c:pt idx="22919">
                  <c:v>648.4</c:v>
                </c:pt>
                <c:pt idx="22920">
                  <c:v>648.41999999999996</c:v>
                </c:pt>
                <c:pt idx="22921">
                  <c:v>648.44000000000005</c:v>
                </c:pt>
                <c:pt idx="22922">
                  <c:v>648.46</c:v>
                </c:pt>
                <c:pt idx="22923">
                  <c:v>648.48</c:v>
                </c:pt>
                <c:pt idx="22924">
                  <c:v>648.5</c:v>
                </c:pt>
                <c:pt idx="22925">
                  <c:v>648.52</c:v>
                </c:pt>
                <c:pt idx="22926">
                  <c:v>648.54</c:v>
                </c:pt>
                <c:pt idx="22927">
                  <c:v>648.55999999999995</c:v>
                </c:pt>
                <c:pt idx="22928">
                  <c:v>648.58000000000004</c:v>
                </c:pt>
                <c:pt idx="22929">
                  <c:v>648.6</c:v>
                </c:pt>
                <c:pt idx="22930">
                  <c:v>648.62</c:v>
                </c:pt>
                <c:pt idx="22931">
                  <c:v>648.64</c:v>
                </c:pt>
                <c:pt idx="22932">
                  <c:v>648.66</c:v>
                </c:pt>
                <c:pt idx="22933">
                  <c:v>648.67999999999995</c:v>
                </c:pt>
                <c:pt idx="22934">
                  <c:v>648.70000000000005</c:v>
                </c:pt>
                <c:pt idx="22935">
                  <c:v>648.72</c:v>
                </c:pt>
                <c:pt idx="22936">
                  <c:v>648.74</c:v>
                </c:pt>
                <c:pt idx="22937">
                  <c:v>648.76</c:v>
                </c:pt>
                <c:pt idx="22938">
                  <c:v>648.78</c:v>
                </c:pt>
                <c:pt idx="22939">
                  <c:v>648.79999999999995</c:v>
                </c:pt>
                <c:pt idx="22940">
                  <c:v>648.82000000000005</c:v>
                </c:pt>
                <c:pt idx="22941">
                  <c:v>648.84</c:v>
                </c:pt>
                <c:pt idx="22942">
                  <c:v>648.86</c:v>
                </c:pt>
                <c:pt idx="22943">
                  <c:v>648.88</c:v>
                </c:pt>
                <c:pt idx="22944">
                  <c:v>648.9</c:v>
                </c:pt>
                <c:pt idx="22945">
                  <c:v>648.91999999999996</c:v>
                </c:pt>
                <c:pt idx="22946">
                  <c:v>648.94000000000005</c:v>
                </c:pt>
                <c:pt idx="22947">
                  <c:v>648.96</c:v>
                </c:pt>
                <c:pt idx="22948">
                  <c:v>648.98</c:v>
                </c:pt>
                <c:pt idx="22949">
                  <c:v>649</c:v>
                </c:pt>
                <c:pt idx="22950">
                  <c:v>649.02</c:v>
                </c:pt>
                <c:pt idx="22951">
                  <c:v>649.04</c:v>
                </c:pt>
                <c:pt idx="22952">
                  <c:v>649.05999999999995</c:v>
                </c:pt>
                <c:pt idx="22953">
                  <c:v>649.08000000000004</c:v>
                </c:pt>
                <c:pt idx="22954">
                  <c:v>649.1</c:v>
                </c:pt>
                <c:pt idx="22955">
                  <c:v>649.12</c:v>
                </c:pt>
                <c:pt idx="22956">
                  <c:v>649.14</c:v>
                </c:pt>
                <c:pt idx="22957">
                  <c:v>649.16</c:v>
                </c:pt>
                <c:pt idx="22958">
                  <c:v>649.17999999999995</c:v>
                </c:pt>
                <c:pt idx="22959">
                  <c:v>649.20000000000005</c:v>
                </c:pt>
                <c:pt idx="22960">
                  <c:v>649.22</c:v>
                </c:pt>
                <c:pt idx="22961">
                  <c:v>649.24</c:v>
                </c:pt>
                <c:pt idx="22962">
                  <c:v>649.26</c:v>
                </c:pt>
                <c:pt idx="22963">
                  <c:v>649.28</c:v>
                </c:pt>
                <c:pt idx="22964">
                  <c:v>649.29999999999995</c:v>
                </c:pt>
                <c:pt idx="22965">
                  <c:v>649.32000000000005</c:v>
                </c:pt>
                <c:pt idx="22966">
                  <c:v>649.34</c:v>
                </c:pt>
                <c:pt idx="22967">
                  <c:v>649.36</c:v>
                </c:pt>
                <c:pt idx="22968">
                  <c:v>649.38</c:v>
                </c:pt>
                <c:pt idx="22969">
                  <c:v>649.4</c:v>
                </c:pt>
                <c:pt idx="22970">
                  <c:v>649.41999999999996</c:v>
                </c:pt>
                <c:pt idx="22971">
                  <c:v>649.44000000000005</c:v>
                </c:pt>
                <c:pt idx="22972">
                  <c:v>649.46</c:v>
                </c:pt>
                <c:pt idx="22973">
                  <c:v>649.48</c:v>
                </c:pt>
                <c:pt idx="22974">
                  <c:v>649.5</c:v>
                </c:pt>
                <c:pt idx="22975">
                  <c:v>649.52</c:v>
                </c:pt>
                <c:pt idx="22976">
                  <c:v>649.54</c:v>
                </c:pt>
                <c:pt idx="22977">
                  <c:v>649.55999999999995</c:v>
                </c:pt>
                <c:pt idx="22978">
                  <c:v>649.58000000000004</c:v>
                </c:pt>
                <c:pt idx="22979">
                  <c:v>649.6</c:v>
                </c:pt>
                <c:pt idx="22980">
                  <c:v>649.62</c:v>
                </c:pt>
                <c:pt idx="22981">
                  <c:v>649.64</c:v>
                </c:pt>
                <c:pt idx="22982">
                  <c:v>649.66</c:v>
                </c:pt>
                <c:pt idx="22983">
                  <c:v>649.67999999999995</c:v>
                </c:pt>
                <c:pt idx="22984">
                  <c:v>649.70000000000005</c:v>
                </c:pt>
                <c:pt idx="22985">
                  <c:v>649.72</c:v>
                </c:pt>
                <c:pt idx="22986">
                  <c:v>649.74</c:v>
                </c:pt>
                <c:pt idx="22987">
                  <c:v>649.76</c:v>
                </c:pt>
                <c:pt idx="22988">
                  <c:v>649.78</c:v>
                </c:pt>
                <c:pt idx="22989">
                  <c:v>649.79999999999995</c:v>
                </c:pt>
                <c:pt idx="22990">
                  <c:v>649.82000000000005</c:v>
                </c:pt>
                <c:pt idx="22991">
                  <c:v>649.84</c:v>
                </c:pt>
                <c:pt idx="22992">
                  <c:v>649.86</c:v>
                </c:pt>
                <c:pt idx="22993">
                  <c:v>649.88</c:v>
                </c:pt>
                <c:pt idx="22994">
                  <c:v>649.9</c:v>
                </c:pt>
                <c:pt idx="22995">
                  <c:v>649.91999999999996</c:v>
                </c:pt>
                <c:pt idx="22996">
                  <c:v>649.94000000000005</c:v>
                </c:pt>
                <c:pt idx="22997">
                  <c:v>649.96</c:v>
                </c:pt>
                <c:pt idx="22998">
                  <c:v>649.98</c:v>
                </c:pt>
                <c:pt idx="22999">
                  <c:v>650</c:v>
                </c:pt>
                <c:pt idx="23000">
                  <c:v>650.02</c:v>
                </c:pt>
                <c:pt idx="23001">
                  <c:v>650.04</c:v>
                </c:pt>
                <c:pt idx="23002">
                  <c:v>650.05999999999995</c:v>
                </c:pt>
                <c:pt idx="23003">
                  <c:v>650.08000000000004</c:v>
                </c:pt>
                <c:pt idx="23004">
                  <c:v>650.1</c:v>
                </c:pt>
                <c:pt idx="23005">
                  <c:v>650.12</c:v>
                </c:pt>
                <c:pt idx="23006">
                  <c:v>650.14</c:v>
                </c:pt>
                <c:pt idx="23007">
                  <c:v>650.16</c:v>
                </c:pt>
                <c:pt idx="23008">
                  <c:v>650.17999999999995</c:v>
                </c:pt>
                <c:pt idx="23009">
                  <c:v>650.20000000000005</c:v>
                </c:pt>
                <c:pt idx="23010">
                  <c:v>650.22</c:v>
                </c:pt>
                <c:pt idx="23011">
                  <c:v>650.24</c:v>
                </c:pt>
                <c:pt idx="23012">
                  <c:v>650.26</c:v>
                </c:pt>
                <c:pt idx="23013">
                  <c:v>650.28</c:v>
                </c:pt>
                <c:pt idx="23014">
                  <c:v>650.29999999999995</c:v>
                </c:pt>
                <c:pt idx="23015">
                  <c:v>650.32000000000005</c:v>
                </c:pt>
                <c:pt idx="23016">
                  <c:v>650.34</c:v>
                </c:pt>
                <c:pt idx="23017">
                  <c:v>650.36</c:v>
                </c:pt>
                <c:pt idx="23018">
                  <c:v>650.38</c:v>
                </c:pt>
                <c:pt idx="23019">
                  <c:v>650.4</c:v>
                </c:pt>
                <c:pt idx="23020">
                  <c:v>650.41999999999996</c:v>
                </c:pt>
                <c:pt idx="23021">
                  <c:v>650.44000000000005</c:v>
                </c:pt>
                <c:pt idx="23022">
                  <c:v>650.46</c:v>
                </c:pt>
                <c:pt idx="23023">
                  <c:v>650.48</c:v>
                </c:pt>
                <c:pt idx="23024">
                  <c:v>650.5</c:v>
                </c:pt>
                <c:pt idx="23025">
                  <c:v>650.52</c:v>
                </c:pt>
                <c:pt idx="23026">
                  <c:v>650.54</c:v>
                </c:pt>
                <c:pt idx="23027">
                  <c:v>650.55999999999995</c:v>
                </c:pt>
                <c:pt idx="23028">
                  <c:v>650.58000000000004</c:v>
                </c:pt>
                <c:pt idx="23029">
                  <c:v>650.6</c:v>
                </c:pt>
                <c:pt idx="23030">
                  <c:v>650.62</c:v>
                </c:pt>
                <c:pt idx="23031">
                  <c:v>650.64</c:v>
                </c:pt>
                <c:pt idx="23032">
                  <c:v>650.66</c:v>
                </c:pt>
                <c:pt idx="23033">
                  <c:v>650.67999999999995</c:v>
                </c:pt>
                <c:pt idx="23034">
                  <c:v>650.70000000000005</c:v>
                </c:pt>
                <c:pt idx="23035">
                  <c:v>650.72</c:v>
                </c:pt>
                <c:pt idx="23036">
                  <c:v>650.74</c:v>
                </c:pt>
                <c:pt idx="23037">
                  <c:v>650.76</c:v>
                </c:pt>
                <c:pt idx="23038">
                  <c:v>650.78</c:v>
                </c:pt>
                <c:pt idx="23039">
                  <c:v>650.79999999999995</c:v>
                </c:pt>
                <c:pt idx="23040">
                  <c:v>650.82000000000005</c:v>
                </c:pt>
                <c:pt idx="23041">
                  <c:v>650.84</c:v>
                </c:pt>
                <c:pt idx="23042">
                  <c:v>650.86</c:v>
                </c:pt>
                <c:pt idx="23043">
                  <c:v>650.88</c:v>
                </c:pt>
                <c:pt idx="23044">
                  <c:v>650.9</c:v>
                </c:pt>
                <c:pt idx="23045">
                  <c:v>650.91999999999996</c:v>
                </c:pt>
                <c:pt idx="23046">
                  <c:v>650.94000000000005</c:v>
                </c:pt>
                <c:pt idx="23047">
                  <c:v>650.96</c:v>
                </c:pt>
                <c:pt idx="23048">
                  <c:v>650.98</c:v>
                </c:pt>
                <c:pt idx="23049">
                  <c:v>651</c:v>
                </c:pt>
                <c:pt idx="23050">
                  <c:v>651.02</c:v>
                </c:pt>
                <c:pt idx="23051">
                  <c:v>651.04</c:v>
                </c:pt>
                <c:pt idx="23052">
                  <c:v>651.05999999999995</c:v>
                </c:pt>
                <c:pt idx="23053">
                  <c:v>651.08000000000004</c:v>
                </c:pt>
                <c:pt idx="23054">
                  <c:v>651.1</c:v>
                </c:pt>
                <c:pt idx="23055">
                  <c:v>651.12</c:v>
                </c:pt>
                <c:pt idx="23056">
                  <c:v>651.14</c:v>
                </c:pt>
                <c:pt idx="23057">
                  <c:v>651.16</c:v>
                </c:pt>
                <c:pt idx="23058">
                  <c:v>651.17999999999995</c:v>
                </c:pt>
                <c:pt idx="23059">
                  <c:v>651.20000000000005</c:v>
                </c:pt>
                <c:pt idx="23060">
                  <c:v>651.22</c:v>
                </c:pt>
                <c:pt idx="23061">
                  <c:v>651.24</c:v>
                </c:pt>
                <c:pt idx="23062">
                  <c:v>651.26</c:v>
                </c:pt>
                <c:pt idx="23063">
                  <c:v>651.28</c:v>
                </c:pt>
                <c:pt idx="23064">
                  <c:v>651.29999999999995</c:v>
                </c:pt>
                <c:pt idx="23065">
                  <c:v>651.32000000000005</c:v>
                </c:pt>
                <c:pt idx="23066">
                  <c:v>651.34</c:v>
                </c:pt>
                <c:pt idx="23067">
                  <c:v>651.36</c:v>
                </c:pt>
                <c:pt idx="23068">
                  <c:v>651.38</c:v>
                </c:pt>
                <c:pt idx="23069">
                  <c:v>651.4</c:v>
                </c:pt>
                <c:pt idx="23070">
                  <c:v>651.41999999999996</c:v>
                </c:pt>
                <c:pt idx="23071">
                  <c:v>651.44000000000005</c:v>
                </c:pt>
                <c:pt idx="23072">
                  <c:v>651.46</c:v>
                </c:pt>
                <c:pt idx="23073">
                  <c:v>651.48</c:v>
                </c:pt>
                <c:pt idx="23074">
                  <c:v>651.5</c:v>
                </c:pt>
                <c:pt idx="23075">
                  <c:v>651.52</c:v>
                </c:pt>
                <c:pt idx="23076">
                  <c:v>651.54</c:v>
                </c:pt>
                <c:pt idx="23077">
                  <c:v>651.55999999999995</c:v>
                </c:pt>
                <c:pt idx="23078">
                  <c:v>651.58000000000004</c:v>
                </c:pt>
                <c:pt idx="23079">
                  <c:v>651.6</c:v>
                </c:pt>
                <c:pt idx="23080">
                  <c:v>651.62</c:v>
                </c:pt>
                <c:pt idx="23081">
                  <c:v>651.64</c:v>
                </c:pt>
                <c:pt idx="23082">
                  <c:v>651.66</c:v>
                </c:pt>
                <c:pt idx="23083">
                  <c:v>651.67999999999995</c:v>
                </c:pt>
                <c:pt idx="23084">
                  <c:v>651.70000000000005</c:v>
                </c:pt>
                <c:pt idx="23085">
                  <c:v>651.72</c:v>
                </c:pt>
                <c:pt idx="23086">
                  <c:v>651.74</c:v>
                </c:pt>
                <c:pt idx="23087">
                  <c:v>651.76</c:v>
                </c:pt>
                <c:pt idx="23088">
                  <c:v>651.78</c:v>
                </c:pt>
                <c:pt idx="23089">
                  <c:v>651.79999999999995</c:v>
                </c:pt>
                <c:pt idx="23090">
                  <c:v>651.82000000000005</c:v>
                </c:pt>
                <c:pt idx="23091">
                  <c:v>651.84</c:v>
                </c:pt>
                <c:pt idx="23092">
                  <c:v>651.86</c:v>
                </c:pt>
                <c:pt idx="23093">
                  <c:v>651.88</c:v>
                </c:pt>
                <c:pt idx="23094">
                  <c:v>651.9</c:v>
                </c:pt>
                <c:pt idx="23095">
                  <c:v>651.91999999999996</c:v>
                </c:pt>
                <c:pt idx="23096">
                  <c:v>651.94000000000005</c:v>
                </c:pt>
                <c:pt idx="23097">
                  <c:v>651.96</c:v>
                </c:pt>
                <c:pt idx="23098">
                  <c:v>651.98</c:v>
                </c:pt>
                <c:pt idx="23099">
                  <c:v>652</c:v>
                </c:pt>
                <c:pt idx="23100">
                  <c:v>652.02</c:v>
                </c:pt>
                <c:pt idx="23101">
                  <c:v>652.04</c:v>
                </c:pt>
                <c:pt idx="23102">
                  <c:v>652.05999999999995</c:v>
                </c:pt>
                <c:pt idx="23103">
                  <c:v>652.08000000000004</c:v>
                </c:pt>
                <c:pt idx="23104">
                  <c:v>652.1</c:v>
                </c:pt>
                <c:pt idx="23105">
                  <c:v>652.12</c:v>
                </c:pt>
                <c:pt idx="23106">
                  <c:v>652.14</c:v>
                </c:pt>
                <c:pt idx="23107">
                  <c:v>652.16</c:v>
                </c:pt>
                <c:pt idx="23108">
                  <c:v>652.17999999999995</c:v>
                </c:pt>
                <c:pt idx="23109">
                  <c:v>652.20000000000005</c:v>
                </c:pt>
                <c:pt idx="23110">
                  <c:v>652.22</c:v>
                </c:pt>
                <c:pt idx="23111">
                  <c:v>652.24</c:v>
                </c:pt>
                <c:pt idx="23112">
                  <c:v>652.26</c:v>
                </c:pt>
                <c:pt idx="23113">
                  <c:v>652.28</c:v>
                </c:pt>
                <c:pt idx="23114">
                  <c:v>652.29999999999995</c:v>
                </c:pt>
                <c:pt idx="23115">
                  <c:v>652.32000000000005</c:v>
                </c:pt>
                <c:pt idx="23116">
                  <c:v>652.34</c:v>
                </c:pt>
                <c:pt idx="23117">
                  <c:v>652.36</c:v>
                </c:pt>
                <c:pt idx="23118">
                  <c:v>652.38</c:v>
                </c:pt>
                <c:pt idx="23119">
                  <c:v>652.4</c:v>
                </c:pt>
                <c:pt idx="23120">
                  <c:v>652.41999999999996</c:v>
                </c:pt>
                <c:pt idx="23121">
                  <c:v>652.44000000000005</c:v>
                </c:pt>
                <c:pt idx="23122">
                  <c:v>652.46</c:v>
                </c:pt>
                <c:pt idx="23123">
                  <c:v>652.48</c:v>
                </c:pt>
                <c:pt idx="23124">
                  <c:v>652.5</c:v>
                </c:pt>
                <c:pt idx="23125">
                  <c:v>652.52</c:v>
                </c:pt>
                <c:pt idx="23126">
                  <c:v>652.54</c:v>
                </c:pt>
                <c:pt idx="23127">
                  <c:v>652.55999999999995</c:v>
                </c:pt>
                <c:pt idx="23128">
                  <c:v>652.58000000000004</c:v>
                </c:pt>
                <c:pt idx="23129">
                  <c:v>652.6</c:v>
                </c:pt>
                <c:pt idx="23130">
                  <c:v>652.62</c:v>
                </c:pt>
                <c:pt idx="23131">
                  <c:v>652.64</c:v>
                </c:pt>
                <c:pt idx="23132">
                  <c:v>652.66</c:v>
                </c:pt>
                <c:pt idx="23133">
                  <c:v>652.67999999999995</c:v>
                </c:pt>
                <c:pt idx="23134">
                  <c:v>652.70000000000005</c:v>
                </c:pt>
                <c:pt idx="23135">
                  <c:v>652.72</c:v>
                </c:pt>
                <c:pt idx="23136">
                  <c:v>652.74</c:v>
                </c:pt>
                <c:pt idx="23137">
                  <c:v>652.76</c:v>
                </c:pt>
                <c:pt idx="23138">
                  <c:v>652.78</c:v>
                </c:pt>
                <c:pt idx="23139">
                  <c:v>652.79999999999995</c:v>
                </c:pt>
                <c:pt idx="23140">
                  <c:v>652.82000000000005</c:v>
                </c:pt>
                <c:pt idx="23141">
                  <c:v>652.84</c:v>
                </c:pt>
                <c:pt idx="23142">
                  <c:v>652.86</c:v>
                </c:pt>
                <c:pt idx="23143">
                  <c:v>652.88</c:v>
                </c:pt>
                <c:pt idx="23144">
                  <c:v>652.9</c:v>
                </c:pt>
                <c:pt idx="23145">
                  <c:v>652.91999999999996</c:v>
                </c:pt>
                <c:pt idx="23146">
                  <c:v>652.94000000000005</c:v>
                </c:pt>
                <c:pt idx="23147">
                  <c:v>652.96</c:v>
                </c:pt>
                <c:pt idx="23148">
                  <c:v>652.98</c:v>
                </c:pt>
                <c:pt idx="23149">
                  <c:v>653</c:v>
                </c:pt>
                <c:pt idx="23150">
                  <c:v>653.02</c:v>
                </c:pt>
                <c:pt idx="23151">
                  <c:v>653.04</c:v>
                </c:pt>
                <c:pt idx="23152">
                  <c:v>653.05999999999995</c:v>
                </c:pt>
                <c:pt idx="23153">
                  <c:v>653.08000000000004</c:v>
                </c:pt>
                <c:pt idx="23154">
                  <c:v>653.1</c:v>
                </c:pt>
                <c:pt idx="23155">
                  <c:v>653.12</c:v>
                </c:pt>
                <c:pt idx="23156">
                  <c:v>653.14</c:v>
                </c:pt>
                <c:pt idx="23157">
                  <c:v>653.16</c:v>
                </c:pt>
                <c:pt idx="23158">
                  <c:v>653.17999999999995</c:v>
                </c:pt>
                <c:pt idx="23159">
                  <c:v>653.20000000000005</c:v>
                </c:pt>
                <c:pt idx="23160">
                  <c:v>653.22</c:v>
                </c:pt>
                <c:pt idx="23161">
                  <c:v>653.24</c:v>
                </c:pt>
                <c:pt idx="23162">
                  <c:v>653.26</c:v>
                </c:pt>
                <c:pt idx="23163">
                  <c:v>653.28</c:v>
                </c:pt>
                <c:pt idx="23164">
                  <c:v>653.29999999999995</c:v>
                </c:pt>
                <c:pt idx="23165">
                  <c:v>653.32000000000005</c:v>
                </c:pt>
                <c:pt idx="23166">
                  <c:v>653.34</c:v>
                </c:pt>
                <c:pt idx="23167">
                  <c:v>653.36</c:v>
                </c:pt>
                <c:pt idx="23168">
                  <c:v>653.38</c:v>
                </c:pt>
                <c:pt idx="23169">
                  <c:v>653.4</c:v>
                </c:pt>
                <c:pt idx="23170">
                  <c:v>653.41999999999996</c:v>
                </c:pt>
                <c:pt idx="23171">
                  <c:v>653.44000000000005</c:v>
                </c:pt>
                <c:pt idx="23172">
                  <c:v>653.46</c:v>
                </c:pt>
                <c:pt idx="23173">
                  <c:v>653.48</c:v>
                </c:pt>
                <c:pt idx="23174">
                  <c:v>653.5</c:v>
                </c:pt>
                <c:pt idx="23175">
                  <c:v>653.52</c:v>
                </c:pt>
                <c:pt idx="23176">
                  <c:v>653.54</c:v>
                </c:pt>
                <c:pt idx="23177">
                  <c:v>653.55999999999995</c:v>
                </c:pt>
                <c:pt idx="23178">
                  <c:v>653.58000000000004</c:v>
                </c:pt>
                <c:pt idx="23179">
                  <c:v>653.6</c:v>
                </c:pt>
                <c:pt idx="23180">
                  <c:v>653.62</c:v>
                </c:pt>
                <c:pt idx="23181">
                  <c:v>653.64</c:v>
                </c:pt>
                <c:pt idx="23182">
                  <c:v>653.66</c:v>
                </c:pt>
                <c:pt idx="23183">
                  <c:v>653.67999999999995</c:v>
                </c:pt>
                <c:pt idx="23184">
                  <c:v>653.70000000000005</c:v>
                </c:pt>
                <c:pt idx="23185">
                  <c:v>653.72</c:v>
                </c:pt>
                <c:pt idx="23186">
                  <c:v>653.74</c:v>
                </c:pt>
                <c:pt idx="23187">
                  <c:v>653.76</c:v>
                </c:pt>
                <c:pt idx="23188">
                  <c:v>653.78</c:v>
                </c:pt>
                <c:pt idx="23189">
                  <c:v>653.79999999999995</c:v>
                </c:pt>
                <c:pt idx="23190">
                  <c:v>653.82000000000005</c:v>
                </c:pt>
                <c:pt idx="23191">
                  <c:v>653.84</c:v>
                </c:pt>
                <c:pt idx="23192">
                  <c:v>653.86</c:v>
                </c:pt>
                <c:pt idx="23193">
                  <c:v>653.88</c:v>
                </c:pt>
                <c:pt idx="23194">
                  <c:v>653.9</c:v>
                </c:pt>
                <c:pt idx="23195">
                  <c:v>653.91999999999996</c:v>
                </c:pt>
                <c:pt idx="23196">
                  <c:v>653.94000000000005</c:v>
                </c:pt>
                <c:pt idx="23197">
                  <c:v>653.96</c:v>
                </c:pt>
                <c:pt idx="23198">
                  <c:v>653.98</c:v>
                </c:pt>
                <c:pt idx="23199">
                  <c:v>654</c:v>
                </c:pt>
                <c:pt idx="23200">
                  <c:v>654.02</c:v>
                </c:pt>
                <c:pt idx="23201">
                  <c:v>654.04</c:v>
                </c:pt>
                <c:pt idx="23202">
                  <c:v>654.05999999999995</c:v>
                </c:pt>
                <c:pt idx="23203">
                  <c:v>654.08000000000004</c:v>
                </c:pt>
                <c:pt idx="23204">
                  <c:v>654.1</c:v>
                </c:pt>
                <c:pt idx="23205">
                  <c:v>654.12</c:v>
                </c:pt>
                <c:pt idx="23206">
                  <c:v>654.14</c:v>
                </c:pt>
                <c:pt idx="23207">
                  <c:v>654.16</c:v>
                </c:pt>
                <c:pt idx="23208">
                  <c:v>654.17999999999995</c:v>
                </c:pt>
                <c:pt idx="23209">
                  <c:v>654.20000000000005</c:v>
                </c:pt>
                <c:pt idx="23210">
                  <c:v>654.22</c:v>
                </c:pt>
                <c:pt idx="23211">
                  <c:v>654.24</c:v>
                </c:pt>
                <c:pt idx="23212">
                  <c:v>654.26</c:v>
                </c:pt>
                <c:pt idx="23213">
                  <c:v>654.28</c:v>
                </c:pt>
                <c:pt idx="23214">
                  <c:v>654.29999999999995</c:v>
                </c:pt>
                <c:pt idx="23215">
                  <c:v>654.32000000000005</c:v>
                </c:pt>
                <c:pt idx="23216">
                  <c:v>654.34</c:v>
                </c:pt>
                <c:pt idx="23217">
                  <c:v>654.36</c:v>
                </c:pt>
                <c:pt idx="23218">
                  <c:v>654.38</c:v>
                </c:pt>
                <c:pt idx="23219">
                  <c:v>654.4</c:v>
                </c:pt>
                <c:pt idx="23220">
                  <c:v>654.41999999999996</c:v>
                </c:pt>
                <c:pt idx="23221">
                  <c:v>654.44000000000005</c:v>
                </c:pt>
                <c:pt idx="23222">
                  <c:v>654.46</c:v>
                </c:pt>
                <c:pt idx="23223">
                  <c:v>654.48</c:v>
                </c:pt>
                <c:pt idx="23224">
                  <c:v>654.5</c:v>
                </c:pt>
                <c:pt idx="23225">
                  <c:v>654.52</c:v>
                </c:pt>
                <c:pt idx="23226">
                  <c:v>654.54</c:v>
                </c:pt>
                <c:pt idx="23227">
                  <c:v>654.55999999999995</c:v>
                </c:pt>
                <c:pt idx="23228">
                  <c:v>654.58000000000004</c:v>
                </c:pt>
                <c:pt idx="23229">
                  <c:v>654.6</c:v>
                </c:pt>
                <c:pt idx="23230">
                  <c:v>654.62</c:v>
                </c:pt>
                <c:pt idx="23231">
                  <c:v>654.64</c:v>
                </c:pt>
                <c:pt idx="23232">
                  <c:v>654.66</c:v>
                </c:pt>
                <c:pt idx="23233">
                  <c:v>654.67999999999995</c:v>
                </c:pt>
                <c:pt idx="23234">
                  <c:v>654.70000000000005</c:v>
                </c:pt>
                <c:pt idx="23235">
                  <c:v>654.72</c:v>
                </c:pt>
                <c:pt idx="23236">
                  <c:v>654.74</c:v>
                </c:pt>
                <c:pt idx="23237">
                  <c:v>654.76</c:v>
                </c:pt>
                <c:pt idx="23238">
                  <c:v>654.78</c:v>
                </c:pt>
                <c:pt idx="23239">
                  <c:v>654.79999999999995</c:v>
                </c:pt>
                <c:pt idx="23240">
                  <c:v>654.82000000000005</c:v>
                </c:pt>
                <c:pt idx="23241">
                  <c:v>654.84</c:v>
                </c:pt>
                <c:pt idx="23242">
                  <c:v>654.86</c:v>
                </c:pt>
                <c:pt idx="23243">
                  <c:v>654.88</c:v>
                </c:pt>
                <c:pt idx="23244">
                  <c:v>654.9</c:v>
                </c:pt>
                <c:pt idx="23245">
                  <c:v>654.91999999999996</c:v>
                </c:pt>
                <c:pt idx="23246">
                  <c:v>654.94000000000005</c:v>
                </c:pt>
                <c:pt idx="23247">
                  <c:v>654.96</c:v>
                </c:pt>
                <c:pt idx="23248">
                  <c:v>654.98</c:v>
                </c:pt>
                <c:pt idx="23249">
                  <c:v>655</c:v>
                </c:pt>
                <c:pt idx="23250">
                  <c:v>655.02</c:v>
                </c:pt>
                <c:pt idx="23251">
                  <c:v>655.04</c:v>
                </c:pt>
                <c:pt idx="23252">
                  <c:v>655.05999999999995</c:v>
                </c:pt>
                <c:pt idx="23253">
                  <c:v>655.08000000000004</c:v>
                </c:pt>
                <c:pt idx="23254">
                  <c:v>655.1</c:v>
                </c:pt>
                <c:pt idx="23255">
                  <c:v>655.12</c:v>
                </c:pt>
                <c:pt idx="23256">
                  <c:v>655.14</c:v>
                </c:pt>
                <c:pt idx="23257">
                  <c:v>655.16</c:v>
                </c:pt>
                <c:pt idx="23258">
                  <c:v>655.17999999999995</c:v>
                </c:pt>
                <c:pt idx="23259">
                  <c:v>655.20000000000005</c:v>
                </c:pt>
                <c:pt idx="23260">
                  <c:v>655.22</c:v>
                </c:pt>
                <c:pt idx="23261">
                  <c:v>655.24</c:v>
                </c:pt>
                <c:pt idx="23262">
                  <c:v>655.26</c:v>
                </c:pt>
                <c:pt idx="23263">
                  <c:v>655.28</c:v>
                </c:pt>
                <c:pt idx="23264">
                  <c:v>655.29999999999995</c:v>
                </c:pt>
                <c:pt idx="23265">
                  <c:v>655.32000000000005</c:v>
                </c:pt>
                <c:pt idx="23266">
                  <c:v>655.34</c:v>
                </c:pt>
                <c:pt idx="23267">
                  <c:v>655.36</c:v>
                </c:pt>
                <c:pt idx="23268">
                  <c:v>655.38</c:v>
                </c:pt>
                <c:pt idx="23269">
                  <c:v>655.4</c:v>
                </c:pt>
                <c:pt idx="23270">
                  <c:v>655.42</c:v>
                </c:pt>
                <c:pt idx="23271">
                  <c:v>655.44</c:v>
                </c:pt>
                <c:pt idx="23272">
                  <c:v>655.46</c:v>
                </c:pt>
                <c:pt idx="23273">
                  <c:v>655.48</c:v>
                </c:pt>
                <c:pt idx="23274">
                  <c:v>655.5</c:v>
                </c:pt>
                <c:pt idx="23275">
                  <c:v>655.52</c:v>
                </c:pt>
                <c:pt idx="23276">
                  <c:v>655.54</c:v>
                </c:pt>
                <c:pt idx="23277">
                  <c:v>655.56</c:v>
                </c:pt>
                <c:pt idx="23278">
                  <c:v>655.58</c:v>
                </c:pt>
                <c:pt idx="23279">
                  <c:v>655.6</c:v>
                </c:pt>
                <c:pt idx="23280">
                  <c:v>655.62</c:v>
                </c:pt>
                <c:pt idx="23281">
                  <c:v>655.64</c:v>
                </c:pt>
                <c:pt idx="23282">
                  <c:v>655.66</c:v>
                </c:pt>
                <c:pt idx="23283">
                  <c:v>655.68</c:v>
                </c:pt>
                <c:pt idx="23284">
                  <c:v>655.7</c:v>
                </c:pt>
                <c:pt idx="23285">
                  <c:v>655.72</c:v>
                </c:pt>
                <c:pt idx="23286">
                  <c:v>655.74</c:v>
                </c:pt>
                <c:pt idx="23287">
                  <c:v>655.76</c:v>
                </c:pt>
                <c:pt idx="23288">
                  <c:v>655.78</c:v>
                </c:pt>
                <c:pt idx="23289">
                  <c:v>655.8</c:v>
                </c:pt>
                <c:pt idx="23290">
                  <c:v>655.82</c:v>
                </c:pt>
                <c:pt idx="23291">
                  <c:v>655.84</c:v>
                </c:pt>
                <c:pt idx="23292">
                  <c:v>655.86</c:v>
                </c:pt>
                <c:pt idx="23293">
                  <c:v>655.88</c:v>
                </c:pt>
                <c:pt idx="23294">
                  <c:v>655.9</c:v>
                </c:pt>
                <c:pt idx="23295">
                  <c:v>655.92</c:v>
                </c:pt>
                <c:pt idx="23296">
                  <c:v>655.94</c:v>
                </c:pt>
                <c:pt idx="23297">
                  <c:v>655.96</c:v>
                </c:pt>
                <c:pt idx="23298">
                  <c:v>655.98</c:v>
                </c:pt>
                <c:pt idx="23299">
                  <c:v>656</c:v>
                </c:pt>
                <c:pt idx="23300">
                  <c:v>656.02</c:v>
                </c:pt>
                <c:pt idx="23301">
                  <c:v>656.04</c:v>
                </c:pt>
                <c:pt idx="23302">
                  <c:v>656.06</c:v>
                </c:pt>
                <c:pt idx="23303">
                  <c:v>656.08</c:v>
                </c:pt>
                <c:pt idx="23304">
                  <c:v>656.1</c:v>
                </c:pt>
                <c:pt idx="23305">
                  <c:v>656.12</c:v>
                </c:pt>
                <c:pt idx="23306">
                  <c:v>656.14</c:v>
                </c:pt>
                <c:pt idx="23307">
                  <c:v>656.16</c:v>
                </c:pt>
                <c:pt idx="23308">
                  <c:v>656.18</c:v>
                </c:pt>
                <c:pt idx="23309">
                  <c:v>656.2</c:v>
                </c:pt>
                <c:pt idx="23310">
                  <c:v>656.22</c:v>
                </c:pt>
                <c:pt idx="23311">
                  <c:v>656.24</c:v>
                </c:pt>
                <c:pt idx="23312">
                  <c:v>656.26</c:v>
                </c:pt>
                <c:pt idx="23313">
                  <c:v>656.28</c:v>
                </c:pt>
                <c:pt idx="23314">
                  <c:v>656.3</c:v>
                </c:pt>
                <c:pt idx="23315">
                  <c:v>656.32</c:v>
                </c:pt>
                <c:pt idx="23316">
                  <c:v>656.34</c:v>
                </c:pt>
                <c:pt idx="23317">
                  <c:v>656.36</c:v>
                </c:pt>
                <c:pt idx="23318">
                  <c:v>656.38</c:v>
                </c:pt>
                <c:pt idx="23319">
                  <c:v>656.4</c:v>
                </c:pt>
                <c:pt idx="23320">
                  <c:v>656.42</c:v>
                </c:pt>
                <c:pt idx="23321">
                  <c:v>656.44</c:v>
                </c:pt>
                <c:pt idx="23322">
                  <c:v>656.46</c:v>
                </c:pt>
                <c:pt idx="23323">
                  <c:v>656.48</c:v>
                </c:pt>
                <c:pt idx="23324">
                  <c:v>656.5</c:v>
                </c:pt>
                <c:pt idx="23325">
                  <c:v>656.52</c:v>
                </c:pt>
                <c:pt idx="23326">
                  <c:v>656.54</c:v>
                </c:pt>
                <c:pt idx="23327">
                  <c:v>656.56</c:v>
                </c:pt>
                <c:pt idx="23328">
                  <c:v>656.58</c:v>
                </c:pt>
                <c:pt idx="23329">
                  <c:v>656.6</c:v>
                </c:pt>
                <c:pt idx="23330">
                  <c:v>656.62</c:v>
                </c:pt>
                <c:pt idx="23331">
                  <c:v>656.64</c:v>
                </c:pt>
                <c:pt idx="23332">
                  <c:v>656.66</c:v>
                </c:pt>
                <c:pt idx="23333">
                  <c:v>656.68</c:v>
                </c:pt>
                <c:pt idx="23334">
                  <c:v>656.7</c:v>
                </c:pt>
                <c:pt idx="23335">
                  <c:v>656.72</c:v>
                </c:pt>
                <c:pt idx="23336">
                  <c:v>656.74</c:v>
                </c:pt>
                <c:pt idx="23337">
                  <c:v>656.76</c:v>
                </c:pt>
                <c:pt idx="23338">
                  <c:v>656.78</c:v>
                </c:pt>
                <c:pt idx="23339">
                  <c:v>656.8</c:v>
                </c:pt>
                <c:pt idx="23340">
                  <c:v>656.82</c:v>
                </c:pt>
                <c:pt idx="23341">
                  <c:v>656.84</c:v>
                </c:pt>
                <c:pt idx="23342">
                  <c:v>656.86</c:v>
                </c:pt>
                <c:pt idx="23343">
                  <c:v>656.88</c:v>
                </c:pt>
                <c:pt idx="23344">
                  <c:v>656.9</c:v>
                </c:pt>
                <c:pt idx="23345">
                  <c:v>656.92</c:v>
                </c:pt>
                <c:pt idx="23346">
                  <c:v>656.94</c:v>
                </c:pt>
                <c:pt idx="23347">
                  <c:v>656.96</c:v>
                </c:pt>
                <c:pt idx="23348">
                  <c:v>656.98</c:v>
                </c:pt>
                <c:pt idx="23349">
                  <c:v>657</c:v>
                </c:pt>
                <c:pt idx="23350">
                  <c:v>657.02</c:v>
                </c:pt>
                <c:pt idx="23351">
                  <c:v>657.04</c:v>
                </c:pt>
                <c:pt idx="23352">
                  <c:v>657.06</c:v>
                </c:pt>
                <c:pt idx="23353">
                  <c:v>657.08</c:v>
                </c:pt>
                <c:pt idx="23354">
                  <c:v>657.1</c:v>
                </c:pt>
                <c:pt idx="23355">
                  <c:v>657.12</c:v>
                </c:pt>
                <c:pt idx="23356">
                  <c:v>657.14</c:v>
                </c:pt>
                <c:pt idx="23357">
                  <c:v>657.16</c:v>
                </c:pt>
                <c:pt idx="23358">
                  <c:v>657.18</c:v>
                </c:pt>
                <c:pt idx="23359">
                  <c:v>657.2</c:v>
                </c:pt>
                <c:pt idx="23360">
                  <c:v>657.22</c:v>
                </c:pt>
                <c:pt idx="23361">
                  <c:v>657.24</c:v>
                </c:pt>
                <c:pt idx="23362">
                  <c:v>657.26</c:v>
                </c:pt>
                <c:pt idx="23363">
                  <c:v>657.28</c:v>
                </c:pt>
                <c:pt idx="23364">
                  <c:v>657.3</c:v>
                </c:pt>
                <c:pt idx="23365">
                  <c:v>657.32</c:v>
                </c:pt>
                <c:pt idx="23366">
                  <c:v>657.34</c:v>
                </c:pt>
                <c:pt idx="23367">
                  <c:v>657.36</c:v>
                </c:pt>
                <c:pt idx="23368">
                  <c:v>657.38</c:v>
                </c:pt>
                <c:pt idx="23369">
                  <c:v>657.4</c:v>
                </c:pt>
                <c:pt idx="23370">
                  <c:v>657.42</c:v>
                </c:pt>
                <c:pt idx="23371">
                  <c:v>657.44</c:v>
                </c:pt>
                <c:pt idx="23372">
                  <c:v>657.46</c:v>
                </c:pt>
                <c:pt idx="23373">
                  <c:v>657.48</c:v>
                </c:pt>
                <c:pt idx="23374">
                  <c:v>657.5</c:v>
                </c:pt>
                <c:pt idx="23375">
                  <c:v>657.52</c:v>
                </c:pt>
                <c:pt idx="23376">
                  <c:v>657.54</c:v>
                </c:pt>
                <c:pt idx="23377">
                  <c:v>657.56</c:v>
                </c:pt>
                <c:pt idx="23378">
                  <c:v>657.58</c:v>
                </c:pt>
                <c:pt idx="23379">
                  <c:v>657.6</c:v>
                </c:pt>
                <c:pt idx="23380">
                  <c:v>657.62</c:v>
                </c:pt>
                <c:pt idx="23381">
                  <c:v>657.64</c:v>
                </c:pt>
                <c:pt idx="23382">
                  <c:v>657.66</c:v>
                </c:pt>
                <c:pt idx="23383">
                  <c:v>657.68</c:v>
                </c:pt>
                <c:pt idx="23384">
                  <c:v>657.7</c:v>
                </c:pt>
                <c:pt idx="23385">
                  <c:v>657.72</c:v>
                </c:pt>
                <c:pt idx="23386">
                  <c:v>657.74</c:v>
                </c:pt>
                <c:pt idx="23387">
                  <c:v>657.76</c:v>
                </c:pt>
                <c:pt idx="23388">
                  <c:v>657.78</c:v>
                </c:pt>
                <c:pt idx="23389">
                  <c:v>657.8</c:v>
                </c:pt>
                <c:pt idx="23390">
                  <c:v>657.82</c:v>
                </c:pt>
                <c:pt idx="23391">
                  <c:v>657.84</c:v>
                </c:pt>
                <c:pt idx="23392">
                  <c:v>657.86</c:v>
                </c:pt>
                <c:pt idx="23393">
                  <c:v>657.88</c:v>
                </c:pt>
                <c:pt idx="23394">
                  <c:v>657.9</c:v>
                </c:pt>
                <c:pt idx="23395">
                  <c:v>657.92</c:v>
                </c:pt>
                <c:pt idx="23396">
                  <c:v>657.94</c:v>
                </c:pt>
                <c:pt idx="23397">
                  <c:v>657.96</c:v>
                </c:pt>
                <c:pt idx="23398">
                  <c:v>657.98</c:v>
                </c:pt>
                <c:pt idx="23399">
                  <c:v>658</c:v>
                </c:pt>
                <c:pt idx="23400">
                  <c:v>658.02</c:v>
                </c:pt>
                <c:pt idx="23401">
                  <c:v>658.04</c:v>
                </c:pt>
                <c:pt idx="23402">
                  <c:v>658.06</c:v>
                </c:pt>
                <c:pt idx="23403">
                  <c:v>658.08</c:v>
                </c:pt>
                <c:pt idx="23404">
                  <c:v>658.1</c:v>
                </c:pt>
                <c:pt idx="23405">
                  <c:v>658.12</c:v>
                </c:pt>
                <c:pt idx="23406">
                  <c:v>658.14</c:v>
                </c:pt>
                <c:pt idx="23407">
                  <c:v>658.16</c:v>
                </c:pt>
                <c:pt idx="23408">
                  <c:v>658.18</c:v>
                </c:pt>
                <c:pt idx="23409">
                  <c:v>658.2</c:v>
                </c:pt>
                <c:pt idx="23410">
                  <c:v>658.22</c:v>
                </c:pt>
                <c:pt idx="23411">
                  <c:v>658.24</c:v>
                </c:pt>
                <c:pt idx="23412">
                  <c:v>658.26</c:v>
                </c:pt>
                <c:pt idx="23413">
                  <c:v>658.28</c:v>
                </c:pt>
                <c:pt idx="23414">
                  <c:v>658.3</c:v>
                </c:pt>
                <c:pt idx="23415">
                  <c:v>658.32</c:v>
                </c:pt>
                <c:pt idx="23416">
                  <c:v>658.34</c:v>
                </c:pt>
                <c:pt idx="23417">
                  <c:v>658.36</c:v>
                </c:pt>
                <c:pt idx="23418">
                  <c:v>658.38</c:v>
                </c:pt>
                <c:pt idx="23419">
                  <c:v>658.4</c:v>
                </c:pt>
                <c:pt idx="23420">
                  <c:v>658.42</c:v>
                </c:pt>
                <c:pt idx="23421">
                  <c:v>658.44</c:v>
                </c:pt>
                <c:pt idx="23422">
                  <c:v>658.46</c:v>
                </c:pt>
                <c:pt idx="23423">
                  <c:v>658.48</c:v>
                </c:pt>
                <c:pt idx="23424">
                  <c:v>658.5</c:v>
                </c:pt>
                <c:pt idx="23425">
                  <c:v>658.52</c:v>
                </c:pt>
                <c:pt idx="23426">
                  <c:v>658.54</c:v>
                </c:pt>
                <c:pt idx="23427">
                  <c:v>658.56</c:v>
                </c:pt>
                <c:pt idx="23428">
                  <c:v>658.58</c:v>
                </c:pt>
                <c:pt idx="23429">
                  <c:v>658.6</c:v>
                </c:pt>
                <c:pt idx="23430">
                  <c:v>658.62</c:v>
                </c:pt>
                <c:pt idx="23431">
                  <c:v>658.64</c:v>
                </c:pt>
                <c:pt idx="23432">
                  <c:v>658.66</c:v>
                </c:pt>
                <c:pt idx="23433">
                  <c:v>658.68</c:v>
                </c:pt>
                <c:pt idx="23434">
                  <c:v>658.7</c:v>
                </c:pt>
                <c:pt idx="23435">
                  <c:v>658.72</c:v>
                </c:pt>
                <c:pt idx="23436">
                  <c:v>658.74</c:v>
                </c:pt>
                <c:pt idx="23437">
                  <c:v>658.76</c:v>
                </c:pt>
                <c:pt idx="23438">
                  <c:v>658.78</c:v>
                </c:pt>
                <c:pt idx="23439">
                  <c:v>658.8</c:v>
                </c:pt>
                <c:pt idx="23440">
                  <c:v>658.82</c:v>
                </c:pt>
                <c:pt idx="23441">
                  <c:v>658.84</c:v>
                </c:pt>
                <c:pt idx="23442">
                  <c:v>658.86</c:v>
                </c:pt>
                <c:pt idx="23443">
                  <c:v>658.88</c:v>
                </c:pt>
                <c:pt idx="23444">
                  <c:v>658.9</c:v>
                </c:pt>
                <c:pt idx="23445">
                  <c:v>658.92</c:v>
                </c:pt>
                <c:pt idx="23446">
                  <c:v>658.94</c:v>
                </c:pt>
                <c:pt idx="23447">
                  <c:v>658.96</c:v>
                </c:pt>
                <c:pt idx="23448">
                  <c:v>658.98</c:v>
                </c:pt>
                <c:pt idx="23449">
                  <c:v>659</c:v>
                </c:pt>
                <c:pt idx="23450">
                  <c:v>659.02</c:v>
                </c:pt>
                <c:pt idx="23451">
                  <c:v>659.04</c:v>
                </c:pt>
                <c:pt idx="23452">
                  <c:v>659.06</c:v>
                </c:pt>
                <c:pt idx="23453">
                  <c:v>659.08</c:v>
                </c:pt>
                <c:pt idx="23454">
                  <c:v>659.1</c:v>
                </c:pt>
                <c:pt idx="23455">
                  <c:v>659.12</c:v>
                </c:pt>
                <c:pt idx="23456">
                  <c:v>659.14</c:v>
                </c:pt>
                <c:pt idx="23457">
                  <c:v>659.16</c:v>
                </c:pt>
                <c:pt idx="23458">
                  <c:v>659.18</c:v>
                </c:pt>
                <c:pt idx="23459">
                  <c:v>659.2</c:v>
                </c:pt>
                <c:pt idx="23460">
                  <c:v>659.22</c:v>
                </c:pt>
                <c:pt idx="23461">
                  <c:v>659.24</c:v>
                </c:pt>
                <c:pt idx="23462">
                  <c:v>659.26</c:v>
                </c:pt>
                <c:pt idx="23463">
                  <c:v>659.28</c:v>
                </c:pt>
                <c:pt idx="23464">
                  <c:v>659.3</c:v>
                </c:pt>
                <c:pt idx="23465">
                  <c:v>659.32</c:v>
                </c:pt>
                <c:pt idx="23466">
                  <c:v>659.34</c:v>
                </c:pt>
                <c:pt idx="23467">
                  <c:v>659.36</c:v>
                </c:pt>
                <c:pt idx="23468">
                  <c:v>659.38</c:v>
                </c:pt>
                <c:pt idx="23469">
                  <c:v>659.4</c:v>
                </c:pt>
                <c:pt idx="23470">
                  <c:v>659.42</c:v>
                </c:pt>
                <c:pt idx="23471">
                  <c:v>659.44</c:v>
                </c:pt>
                <c:pt idx="23472">
                  <c:v>659.46</c:v>
                </c:pt>
                <c:pt idx="23473">
                  <c:v>659.48</c:v>
                </c:pt>
                <c:pt idx="23474">
                  <c:v>659.5</c:v>
                </c:pt>
                <c:pt idx="23475">
                  <c:v>659.52</c:v>
                </c:pt>
                <c:pt idx="23476">
                  <c:v>659.54</c:v>
                </c:pt>
                <c:pt idx="23477">
                  <c:v>659.56</c:v>
                </c:pt>
                <c:pt idx="23478">
                  <c:v>659.58</c:v>
                </c:pt>
                <c:pt idx="23479">
                  <c:v>659.6</c:v>
                </c:pt>
                <c:pt idx="23480">
                  <c:v>659.62</c:v>
                </c:pt>
                <c:pt idx="23481">
                  <c:v>659.64</c:v>
                </c:pt>
                <c:pt idx="23482">
                  <c:v>659.66</c:v>
                </c:pt>
                <c:pt idx="23483">
                  <c:v>659.68</c:v>
                </c:pt>
                <c:pt idx="23484">
                  <c:v>659.7</c:v>
                </c:pt>
                <c:pt idx="23485">
                  <c:v>659.72</c:v>
                </c:pt>
                <c:pt idx="23486">
                  <c:v>659.74</c:v>
                </c:pt>
                <c:pt idx="23487">
                  <c:v>659.76</c:v>
                </c:pt>
                <c:pt idx="23488">
                  <c:v>659.78</c:v>
                </c:pt>
                <c:pt idx="23489">
                  <c:v>659.8</c:v>
                </c:pt>
                <c:pt idx="23490">
                  <c:v>659.82</c:v>
                </c:pt>
                <c:pt idx="23491">
                  <c:v>659.84</c:v>
                </c:pt>
                <c:pt idx="23492">
                  <c:v>659.86</c:v>
                </c:pt>
                <c:pt idx="23493">
                  <c:v>659.88</c:v>
                </c:pt>
                <c:pt idx="23494">
                  <c:v>659.9</c:v>
                </c:pt>
                <c:pt idx="23495">
                  <c:v>659.92</c:v>
                </c:pt>
                <c:pt idx="23496">
                  <c:v>659.94</c:v>
                </c:pt>
                <c:pt idx="23497">
                  <c:v>659.96</c:v>
                </c:pt>
                <c:pt idx="23498">
                  <c:v>659.98</c:v>
                </c:pt>
                <c:pt idx="23499">
                  <c:v>660</c:v>
                </c:pt>
                <c:pt idx="23500">
                  <c:v>660.02</c:v>
                </c:pt>
                <c:pt idx="23501">
                  <c:v>660.04</c:v>
                </c:pt>
                <c:pt idx="23502">
                  <c:v>660.06</c:v>
                </c:pt>
                <c:pt idx="23503">
                  <c:v>660.08</c:v>
                </c:pt>
                <c:pt idx="23504">
                  <c:v>660.1</c:v>
                </c:pt>
                <c:pt idx="23505">
                  <c:v>660.12</c:v>
                </c:pt>
                <c:pt idx="23506">
                  <c:v>660.14</c:v>
                </c:pt>
                <c:pt idx="23507">
                  <c:v>660.16</c:v>
                </c:pt>
                <c:pt idx="23508">
                  <c:v>660.18</c:v>
                </c:pt>
                <c:pt idx="23509">
                  <c:v>660.2</c:v>
                </c:pt>
                <c:pt idx="23510">
                  <c:v>660.22</c:v>
                </c:pt>
                <c:pt idx="23511">
                  <c:v>660.24</c:v>
                </c:pt>
                <c:pt idx="23512">
                  <c:v>660.26</c:v>
                </c:pt>
                <c:pt idx="23513">
                  <c:v>660.28</c:v>
                </c:pt>
                <c:pt idx="23514">
                  <c:v>660.3</c:v>
                </c:pt>
                <c:pt idx="23515">
                  <c:v>660.32</c:v>
                </c:pt>
                <c:pt idx="23516">
                  <c:v>660.34</c:v>
                </c:pt>
                <c:pt idx="23517">
                  <c:v>660.36</c:v>
                </c:pt>
                <c:pt idx="23518">
                  <c:v>660.38</c:v>
                </c:pt>
                <c:pt idx="23519">
                  <c:v>660.4</c:v>
                </c:pt>
                <c:pt idx="23520">
                  <c:v>660.42</c:v>
                </c:pt>
                <c:pt idx="23521">
                  <c:v>660.44</c:v>
                </c:pt>
                <c:pt idx="23522">
                  <c:v>660.46</c:v>
                </c:pt>
                <c:pt idx="23523">
                  <c:v>660.48</c:v>
                </c:pt>
                <c:pt idx="23524">
                  <c:v>660.5</c:v>
                </c:pt>
                <c:pt idx="23525">
                  <c:v>660.52</c:v>
                </c:pt>
                <c:pt idx="23526">
                  <c:v>660.54</c:v>
                </c:pt>
                <c:pt idx="23527">
                  <c:v>660.56</c:v>
                </c:pt>
                <c:pt idx="23528">
                  <c:v>660.58</c:v>
                </c:pt>
                <c:pt idx="23529">
                  <c:v>660.6</c:v>
                </c:pt>
                <c:pt idx="23530">
                  <c:v>660.62</c:v>
                </c:pt>
                <c:pt idx="23531">
                  <c:v>660.64</c:v>
                </c:pt>
                <c:pt idx="23532">
                  <c:v>660.66</c:v>
                </c:pt>
                <c:pt idx="23533">
                  <c:v>660.68</c:v>
                </c:pt>
                <c:pt idx="23534">
                  <c:v>660.7</c:v>
                </c:pt>
                <c:pt idx="23535">
                  <c:v>660.72</c:v>
                </c:pt>
                <c:pt idx="23536">
                  <c:v>660.74</c:v>
                </c:pt>
                <c:pt idx="23537">
                  <c:v>660.76</c:v>
                </c:pt>
                <c:pt idx="23538">
                  <c:v>660.78</c:v>
                </c:pt>
                <c:pt idx="23539">
                  <c:v>660.8</c:v>
                </c:pt>
                <c:pt idx="23540">
                  <c:v>660.82</c:v>
                </c:pt>
                <c:pt idx="23541">
                  <c:v>660.84</c:v>
                </c:pt>
                <c:pt idx="23542">
                  <c:v>660.86</c:v>
                </c:pt>
                <c:pt idx="23543">
                  <c:v>660.88</c:v>
                </c:pt>
                <c:pt idx="23544">
                  <c:v>660.9</c:v>
                </c:pt>
                <c:pt idx="23545">
                  <c:v>660.92</c:v>
                </c:pt>
                <c:pt idx="23546">
                  <c:v>660.94</c:v>
                </c:pt>
                <c:pt idx="23547">
                  <c:v>660.96</c:v>
                </c:pt>
                <c:pt idx="23548">
                  <c:v>660.98</c:v>
                </c:pt>
                <c:pt idx="23549">
                  <c:v>661</c:v>
                </c:pt>
                <c:pt idx="23550">
                  <c:v>661.02</c:v>
                </c:pt>
                <c:pt idx="23551">
                  <c:v>661.04</c:v>
                </c:pt>
                <c:pt idx="23552">
                  <c:v>661.06</c:v>
                </c:pt>
                <c:pt idx="23553">
                  <c:v>661.08</c:v>
                </c:pt>
                <c:pt idx="23554">
                  <c:v>661.1</c:v>
                </c:pt>
                <c:pt idx="23555">
                  <c:v>661.12</c:v>
                </c:pt>
                <c:pt idx="23556">
                  <c:v>661.14</c:v>
                </c:pt>
                <c:pt idx="23557">
                  <c:v>661.16</c:v>
                </c:pt>
                <c:pt idx="23558">
                  <c:v>661.18</c:v>
                </c:pt>
                <c:pt idx="23559">
                  <c:v>661.2</c:v>
                </c:pt>
                <c:pt idx="23560">
                  <c:v>661.22</c:v>
                </c:pt>
                <c:pt idx="23561">
                  <c:v>661.24</c:v>
                </c:pt>
                <c:pt idx="23562">
                  <c:v>661.26</c:v>
                </c:pt>
                <c:pt idx="23563">
                  <c:v>661.28</c:v>
                </c:pt>
                <c:pt idx="23564">
                  <c:v>661.3</c:v>
                </c:pt>
                <c:pt idx="23565">
                  <c:v>661.32</c:v>
                </c:pt>
                <c:pt idx="23566">
                  <c:v>661.34</c:v>
                </c:pt>
                <c:pt idx="23567">
                  <c:v>661.36</c:v>
                </c:pt>
                <c:pt idx="23568">
                  <c:v>661.38</c:v>
                </c:pt>
                <c:pt idx="23569">
                  <c:v>661.4</c:v>
                </c:pt>
                <c:pt idx="23570">
                  <c:v>661.42</c:v>
                </c:pt>
                <c:pt idx="23571">
                  <c:v>661.44</c:v>
                </c:pt>
                <c:pt idx="23572">
                  <c:v>661.46</c:v>
                </c:pt>
                <c:pt idx="23573">
                  <c:v>661.48</c:v>
                </c:pt>
                <c:pt idx="23574">
                  <c:v>661.5</c:v>
                </c:pt>
                <c:pt idx="23575">
                  <c:v>661.52</c:v>
                </c:pt>
                <c:pt idx="23576">
                  <c:v>661.54</c:v>
                </c:pt>
                <c:pt idx="23577">
                  <c:v>661.56</c:v>
                </c:pt>
                <c:pt idx="23578">
                  <c:v>661.58</c:v>
                </c:pt>
                <c:pt idx="23579">
                  <c:v>661.6</c:v>
                </c:pt>
                <c:pt idx="23580">
                  <c:v>661.62</c:v>
                </c:pt>
                <c:pt idx="23581">
                  <c:v>661.64</c:v>
                </c:pt>
                <c:pt idx="23582">
                  <c:v>661.66</c:v>
                </c:pt>
                <c:pt idx="23583">
                  <c:v>661.68</c:v>
                </c:pt>
                <c:pt idx="23584">
                  <c:v>661.7</c:v>
                </c:pt>
                <c:pt idx="23585">
                  <c:v>661.72</c:v>
                </c:pt>
                <c:pt idx="23586">
                  <c:v>661.74</c:v>
                </c:pt>
                <c:pt idx="23587">
                  <c:v>661.76</c:v>
                </c:pt>
                <c:pt idx="23588">
                  <c:v>661.78</c:v>
                </c:pt>
                <c:pt idx="23589">
                  <c:v>661.8</c:v>
                </c:pt>
                <c:pt idx="23590">
                  <c:v>661.82</c:v>
                </c:pt>
                <c:pt idx="23591">
                  <c:v>661.84</c:v>
                </c:pt>
                <c:pt idx="23592">
                  <c:v>661.86</c:v>
                </c:pt>
                <c:pt idx="23593">
                  <c:v>661.88</c:v>
                </c:pt>
                <c:pt idx="23594">
                  <c:v>661.9</c:v>
                </c:pt>
                <c:pt idx="23595">
                  <c:v>661.92</c:v>
                </c:pt>
                <c:pt idx="23596">
                  <c:v>661.94</c:v>
                </c:pt>
                <c:pt idx="23597">
                  <c:v>661.96</c:v>
                </c:pt>
                <c:pt idx="23598">
                  <c:v>661.98</c:v>
                </c:pt>
                <c:pt idx="23599">
                  <c:v>662</c:v>
                </c:pt>
                <c:pt idx="23600">
                  <c:v>662.02</c:v>
                </c:pt>
                <c:pt idx="23601">
                  <c:v>662.04</c:v>
                </c:pt>
                <c:pt idx="23602">
                  <c:v>662.06</c:v>
                </c:pt>
                <c:pt idx="23603">
                  <c:v>662.08</c:v>
                </c:pt>
                <c:pt idx="23604">
                  <c:v>662.1</c:v>
                </c:pt>
                <c:pt idx="23605">
                  <c:v>662.12</c:v>
                </c:pt>
                <c:pt idx="23606">
                  <c:v>662.14</c:v>
                </c:pt>
                <c:pt idx="23607">
                  <c:v>662.16</c:v>
                </c:pt>
                <c:pt idx="23608">
                  <c:v>662.18</c:v>
                </c:pt>
                <c:pt idx="23609">
                  <c:v>662.2</c:v>
                </c:pt>
                <c:pt idx="23610">
                  <c:v>662.22</c:v>
                </c:pt>
                <c:pt idx="23611">
                  <c:v>662.24</c:v>
                </c:pt>
                <c:pt idx="23612">
                  <c:v>662.26</c:v>
                </c:pt>
                <c:pt idx="23613">
                  <c:v>662.28</c:v>
                </c:pt>
                <c:pt idx="23614">
                  <c:v>662.3</c:v>
                </c:pt>
                <c:pt idx="23615">
                  <c:v>662.32</c:v>
                </c:pt>
                <c:pt idx="23616">
                  <c:v>662.34</c:v>
                </c:pt>
                <c:pt idx="23617">
                  <c:v>662.36</c:v>
                </c:pt>
                <c:pt idx="23618">
                  <c:v>662.38</c:v>
                </c:pt>
                <c:pt idx="23619">
                  <c:v>662.4</c:v>
                </c:pt>
                <c:pt idx="23620">
                  <c:v>662.42</c:v>
                </c:pt>
                <c:pt idx="23621">
                  <c:v>662.44</c:v>
                </c:pt>
                <c:pt idx="23622">
                  <c:v>662.46</c:v>
                </c:pt>
                <c:pt idx="23623">
                  <c:v>662.48</c:v>
                </c:pt>
                <c:pt idx="23624">
                  <c:v>662.5</c:v>
                </c:pt>
                <c:pt idx="23625">
                  <c:v>662.52</c:v>
                </c:pt>
                <c:pt idx="23626">
                  <c:v>662.54</c:v>
                </c:pt>
                <c:pt idx="23627">
                  <c:v>662.56</c:v>
                </c:pt>
                <c:pt idx="23628">
                  <c:v>662.58</c:v>
                </c:pt>
                <c:pt idx="23629">
                  <c:v>662.6</c:v>
                </c:pt>
                <c:pt idx="23630">
                  <c:v>662.62</c:v>
                </c:pt>
                <c:pt idx="23631">
                  <c:v>662.64</c:v>
                </c:pt>
                <c:pt idx="23632">
                  <c:v>662.66</c:v>
                </c:pt>
                <c:pt idx="23633">
                  <c:v>662.68</c:v>
                </c:pt>
                <c:pt idx="23634">
                  <c:v>662.7</c:v>
                </c:pt>
                <c:pt idx="23635">
                  <c:v>662.72</c:v>
                </c:pt>
                <c:pt idx="23636">
                  <c:v>662.74</c:v>
                </c:pt>
                <c:pt idx="23637">
                  <c:v>662.76</c:v>
                </c:pt>
                <c:pt idx="23638">
                  <c:v>662.78</c:v>
                </c:pt>
                <c:pt idx="23639">
                  <c:v>662.8</c:v>
                </c:pt>
                <c:pt idx="23640">
                  <c:v>662.82</c:v>
                </c:pt>
                <c:pt idx="23641">
                  <c:v>662.84</c:v>
                </c:pt>
                <c:pt idx="23642">
                  <c:v>662.86</c:v>
                </c:pt>
                <c:pt idx="23643">
                  <c:v>662.88</c:v>
                </c:pt>
                <c:pt idx="23644">
                  <c:v>662.9</c:v>
                </c:pt>
                <c:pt idx="23645">
                  <c:v>662.92</c:v>
                </c:pt>
                <c:pt idx="23646">
                  <c:v>662.94</c:v>
                </c:pt>
                <c:pt idx="23647">
                  <c:v>662.96</c:v>
                </c:pt>
                <c:pt idx="23648">
                  <c:v>662.98</c:v>
                </c:pt>
                <c:pt idx="23649">
                  <c:v>663</c:v>
                </c:pt>
                <c:pt idx="23650">
                  <c:v>663.02</c:v>
                </c:pt>
                <c:pt idx="23651">
                  <c:v>663.04</c:v>
                </c:pt>
                <c:pt idx="23652">
                  <c:v>663.06</c:v>
                </c:pt>
                <c:pt idx="23653">
                  <c:v>663.08</c:v>
                </c:pt>
                <c:pt idx="23654">
                  <c:v>663.1</c:v>
                </c:pt>
                <c:pt idx="23655">
                  <c:v>663.12</c:v>
                </c:pt>
                <c:pt idx="23656">
                  <c:v>663.14</c:v>
                </c:pt>
                <c:pt idx="23657">
                  <c:v>663.16</c:v>
                </c:pt>
                <c:pt idx="23658">
                  <c:v>663.18</c:v>
                </c:pt>
                <c:pt idx="23659">
                  <c:v>663.2</c:v>
                </c:pt>
                <c:pt idx="23660">
                  <c:v>663.22</c:v>
                </c:pt>
                <c:pt idx="23661">
                  <c:v>663.24</c:v>
                </c:pt>
                <c:pt idx="23662">
                  <c:v>663.26</c:v>
                </c:pt>
                <c:pt idx="23663">
                  <c:v>663.28</c:v>
                </c:pt>
                <c:pt idx="23664">
                  <c:v>663.3</c:v>
                </c:pt>
                <c:pt idx="23665">
                  <c:v>663.32</c:v>
                </c:pt>
                <c:pt idx="23666">
                  <c:v>663.34</c:v>
                </c:pt>
                <c:pt idx="23667">
                  <c:v>663.36</c:v>
                </c:pt>
                <c:pt idx="23668">
                  <c:v>663.38</c:v>
                </c:pt>
                <c:pt idx="23669">
                  <c:v>663.4</c:v>
                </c:pt>
                <c:pt idx="23670">
                  <c:v>663.42</c:v>
                </c:pt>
                <c:pt idx="23671">
                  <c:v>663.44</c:v>
                </c:pt>
                <c:pt idx="23672">
                  <c:v>663.46</c:v>
                </c:pt>
                <c:pt idx="23673">
                  <c:v>663.48</c:v>
                </c:pt>
                <c:pt idx="23674">
                  <c:v>663.5</c:v>
                </c:pt>
                <c:pt idx="23675">
                  <c:v>663.52</c:v>
                </c:pt>
                <c:pt idx="23676">
                  <c:v>663.54</c:v>
                </c:pt>
                <c:pt idx="23677">
                  <c:v>663.56</c:v>
                </c:pt>
                <c:pt idx="23678">
                  <c:v>663.58</c:v>
                </c:pt>
                <c:pt idx="23679">
                  <c:v>663.6</c:v>
                </c:pt>
                <c:pt idx="23680">
                  <c:v>663.62</c:v>
                </c:pt>
                <c:pt idx="23681">
                  <c:v>663.64</c:v>
                </c:pt>
                <c:pt idx="23682">
                  <c:v>663.66</c:v>
                </c:pt>
                <c:pt idx="23683">
                  <c:v>663.68</c:v>
                </c:pt>
                <c:pt idx="23684">
                  <c:v>663.7</c:v>
                </c:pt>
                <c:pt idx="23685">
                  <c:v>663.72</c:v>
                </c:pt>
                <c:pt idx="23686">
                  <c:v>663.74</c:v>
                </c:pt>
                <c:pt idx="23687">
                  <c:v>663.76</c:v>
                </c:pt>
                <c:pt idx="23688">
                  <c:v>663.78</c:v>
                </c:pt>
                <c:pt idx="23689">
                  <c:v>663.8</c:v>
                </c:pt>
                <c:pt idx="23690">
                  <c:v>663.82</c:v>
                </c:pt>
                <c:pt idx="23691">
                  <c:v>663.84</c:v>
                </c:pt>
                <c:pt idx="23692">
                  <c:v>663.86</c:v>
                </c:pt>
                <c:pt idx="23693">
                  <c:v>663.88</c:v>
                </c:pt>
                <c:pt idx="23694">
                  <c:v>663.9</c:v>
                </c:pt>
                <c:pt idx="23695">
                  <c:v>663.92</c:v>
                </c:pt>
                <c:pt idx="23696">
                  <c:v>663.94</c:v>
                </c:pt>
                <c:pt idx="23697">
                  <c:v>663.96</c:v>
                </c:pt>
                <c:pt idx="23698">
                  <c:v>663.98</c:v>
                </c:pt>
                <c:pt idx="23699">
                  <c:v>664</c:v>
                </c:pt>
                <c:pt idx="23700">
                  <c:v>664.02</c:v>
                </c:pt>
                <c:pt idx="23701">
                  <c:v>664.04</c:v>
                </c:pt>
                <c:pt idx="23702">
                  <c:v>664.06</c:v>
                </c:pt>
                <c:pt idx="23703">
                  <c:v>664.08</c:v>
                </c:pt>
                <c:pt idx="23704">
                  <c:v>664.1</c:v>
                </c:pt>
                <c:pt idx="23705">
                  <c:v>664.12</c:v>
                </c:pt>
                <c:pt idx="23706">
                  <c:v>664.14</c:v>
                </c:pt>
                <c:pt idx="23707">
                  <c:v>664.16</c:v>
                </c:pt>
                <c:pt idx="23708">
                  <c:v>664.18</c:v>
                </c:pt>
                <c:pt idx="23709">
                  <c:v>664.2</c:v>
                </c:pt>
                <c:pt idx="23710">
                  <c:v>664.22</c:v>
                </c:pt>
                <c:pt idx="23711">
                  <c:v>664.24</c:v>
                </c:pt>
                <c:pt idx="23712">
                  <c:v>664.26</c:v>
                </c:pt>
                <c:pt idx="23713">
                  <c:v>664.28</c:v>
                </c:pt>
                <c:pt idx="23714">
                  <c:v>664.3</c:v>
                </c:pt>
                <c:pt idx="23715">
                  <c:v>664.32</c:v>
                </c:pt>
                <c:pt idx="23716">
                  <c:v>664.34</c:v>
                </c:pt>
                <c:pt idx="23717">
                  <c:v>664.36</c:v>
                </c:pt>
                <c:pt idx="23718">
                  <c:v>664.38</c:v>
                </c:pt>
                <c:pt idx="23719">
                  <c:v>664.4</c:v>
                </c:pt>
                <c:pt idx="23720">
                  <c:v>664.42</c:v>
                </c:pt>
                <c:pt idx="23721">
                  <c:v>664.44</c:v>
                </c:pt>
                <c:pt idx="23722">
                  <c:v>664.46</c:v>
                </c:pt>
                <c:pt idx="23723">
                  <c:v>664.48</c:v>
                </c:pt>
                <c:pt idx="23724">
                  <c:v>664.5</c:v>
                </c:pt>
                <c:pt idx="23725">
                  <c:v>664.52</c:v>
                </c:pt>
                <c:pt idx="23726">
                  <c:v>664.54</c:v>
                </c:pt>
                <c:pt idx="23727">
                  <c:v>664.56</c:v>
                </c:pt>
                <c:pt idx="23728">
                  <c:v>664.58</c:v>
                </c:pt>
                <c:pt idx="23729">
                  <c:v>664.6</c:v>
                </c:pt>
                <c:pt idx="23730">
                  <c:v>664.62</c:v>
                </c:pt>
                <c:pt idx="23731">
                  <c:v>664.64</c:v>
                </c:pt>
                <c:pt idx="23732">
                  <c:v>664.66</c:v>
                </c:pt>
                <c:pt idx="23733">
                  <c:v>664.68</c:v>
                </c:pt>
                <c:pt idx="23734">
                  <c:v>664.7</c:v>
                </c:pt>
                <c:pt idx="23735">
                  <c:v>664.72</c:v>
                </c:pt>
                <c:pt idx="23736">
                  <c:v>664.74</c:v>
                </c:pt>
                <c:pt idx="23737">
                  <c:v>664.76</c:v>
                </c:pt>
                <c:pt idx="23738">
                  <c:v>664.78</c:v>
                </c:pt>
                <c:pt idx="23739">
                  <c:v>664.8</c:v>
                </c:pt>
                <c:pt idx="23740">
                  <c:v>664.82</c:v>
                </c:pt>
                <c:pt idx="23741">
                  <c:v>664.84</c:v>
                </c:pt>
                <c:pt idx="23742">
                  <c:v>664.86</c:v>
                </c:pt>
                <c:pt idx="23743">
                  <c:v>664.88</c:v>
                </c:pt>
                <c:pt idx="23744">
                  <c:v>664.9</c:v>
                </c:pt>
                <c:pt idx="23745">
                  <c:v>664.92</c:v>
                </c:pt>
                <c:pt idx="23746">
                  <c:v>664.94</c:v>
                </c:pt>
                <c:pt idx="23747">
                  <c:v>664.96</c:v>
                </c:pt>
                <c:pt idx="23748">
                  <c:v>664.98</c:v>
                </c:pt>
                <c:pt idx="23749">
                  <c:v>665</c:v>
                </c:pt>
                <c:pt idx="23750">
                  <c:v>665.02</c:v>
                </c:pt>
                <c:pt idx="23751">
                  <c:v>665.04</c:v>
                </c:pt>
                <c:pt idx="23752">
                  <c:v>665.06</c:v>
                </c:pt>
                <c:pt idx="23753">
                  <c:v>665.08</c:v>
                </c:pt>
                <c:pt idx="23754">
                  <c:v>665.1</c:v>
                </c:pt>
                <c:pt idx="23755">
                  <c:v>665.12</c:v>
                </c:pt>
                <c:pt idx="23756">
                  <c:v>665.14</c:v>
                </c:pt>
                <c:pt idx="23757">
                  <c:v>665.16</c:v>
                </c:pt>
                <c:pt idx="23758">
                  <c:v>665.18</c:v>
                </c:pt>
                <c:pt idx="23759">
                  <c:v>665.2</c:v>
                </c:pt>
                <c:pt idx="23760">
                  <c:v>665.22</c:v>
                </c:pt>
                <c:pt idx="23761">
                  <c:v>665.24</c:v>
                </c:pt>
                <c:pt idx="23762">
                  <c:v>665.26</c:v>
                </c:pt>
                <c:pt idx="23763">
                  <c:v>665.28</c:v>
                </c:pt>
                <c:pt idx="23764">
                  <c:v>665.3</c:v>
                </c:pt>
                <c:pt idx="23765">
                  <c:v>665.32</c:v>
                </c:pt>
                <c:pt idx="23766">
                  <c:v>665.34</c:v>
                </c:pt>
                <c:pt idx="23767">
                  <c:v>665.36</c:v>
                </c:pt>
                <c:pt idx="23768">
                  <c:v>665.38</c:v>
                </c:pt>
                <c:pt idx="23769">
                  <c:v>665.4</c:v>
                </c:pt>
                <c:pt idx="23770">
                  <c:v>665.42</c:v>
                </c:pt>
                <c:pt idx="23771">
                  <c:v>665.44</c:v>
                </c:pt>
                <c:pt idx="23772">
                  <c:v>665.46</c:v>
                </c:pt>
                <c:pt idx="23773">
                  <c:v>665.48</c:v>
                </c:pt>
                <c:pt idx="23774">
                  <c:v>665.5</c:v>
                </c:pt>
                <c:pt idx="23775">
                  <c:v>665.52</c:v>
                </c:pt>
                <c:pt idx="23776">
                  <c:v>665.54</c:v>
                </c:pt>
                <c:pt idx="23777">
                  <c:v>665.56</c:v>
                </c:pt>
                <c:pt idx="23778">
                  <c:v>665.58</c:v>
                </c:pt>
                <c:pt idx="23779">
                  <c:v>665.6</c:v>
                </c:pt>
                <c:pt idx="23780">
                  <c:v>665.62</c:v>
                </c:pt>
                <c:pt idx="23781">
                  <c:v>665.64</c:v>
                </c:pt>
                <c:pt idx="23782">
                  <c:v>665.66</c:v>
                </c:pt>
                <c:pt idx="23783">
                  <c:v>665.68</c:v>
                </c:pt>
                <c:pt idx="23784">
                  <c:v>665.7</c:v>
                </c:pt>
                <c:pt idx="23785">
                  <c:v>665.72</c:v>
                </c:pt>
                <c:pt idx="23786">
                  <c:v>665.74</c:v>
                </c:pt>
                <c:pt idx="23787">
                  <c:v>665.76</c:v>
                </c:pt>
                <c:pt idx="23788">
                  <c:v>665.78</c:v>
                </c:pt>
                <c:pt idx="23789">
                  <c:v>665.8</c:v>
                </c:pt>
                <c:pt idx="23790">
                  <c:v>665.82</c:v>
                </c:pt>
                <c:pt idx="23791">
                  <c:v>665.84</c:v>
                </c:pt>
                <c:pt idx="23792">
                  <c:v>665.86</c:v>
                </c:pt>
                <c:pt idx="23793">
                  <c:v>665.88</c:v>
                </c:pt>
                <c:pt idx="23794">
                  <c:v>665.9</c:v>
                </c:pt>
                <c:pt idx="23795">
                  <c:v>665.92</c:v>
                </c:pt>
                <c:pt idx="23796">
                  <c:v>665.94</c:v>
                </c:pt>
                <c:pt idx="23797">
                  <c:v>665.96</c:v>
                </c:pt>
                <c:pt idx="23798">
                  <c:v>665.98</c:v>
                </c:pt>
                <c:pt idx="23799">
                  <c:v>666</c:v>
                </c:pt>
                <c:pt idx="23800">
                  <c:v>666.02</c:v>
                </c:pt>
                <c:pt idx="23801">
                  <c:v>666.04</c:v>
                </c:pt>
                <c:pt idx="23802">
                  <c:v>666.06</c:v>
                </c:pt>
                <c:pt idx="23803">
                  <c:v>666.08</c:v>
                </c:pt>
                <c:pt idx="23804">
                  <c:v>666.1</c:v>
                </c:pt>
                <c:pt idx="23805">
                  <c:v>666.12</c:v>
                </c:pt>
                <c:pt idx="23806">
                  <c:v>666.14</c:v>
                </c:pt>
                <c:pt idx="23807">
                  <c:v>666.16</c:v>
                </c:pt>
                <c:pt idx="23808">
                  <c:v>666.18</c:v>
                </c:pt>
                <c:pt idx="23809">
                  <c:v>666.2</c:v>
                </c:pt>
                <c:pt idx="23810">
                  <c:v>666.22</c:v>
                </c:pt>
                <c:pt idx="23811">
                  <c:v>666.24</c:v>
                </c:pt>
                <c:pt idx="23812">
                  <c:v>666.26</c:v>
                </c:pt>
                <c:pt idx="23813">
                  <c:v>666.28</c:v>
                </c:pt>
                <c:pt idx="23814">
                  <c:v>666.3</c:v>
                </c:pt>
                <c:pt idx="23815">
                  <c:v>666.32</c:v>
                </c:pt>
                <c:pt idx="23816">
                  <c:v>666.34</c:v>
                </c:pt>
                <c:pt idx="23817">
                  <c:v>666.36</c:v>
                </c:pt>
                <c:pt idx="23818">
                  <c:v>666.38</c:v>
                </c:pt>
                <c:pt idx="23819">
                  <c:v>666.4</c:v>
                </c:pt>
                <c:pt idx="23820">
                  <c:v>666.42</c:v>
                </c:pt>
                <c:pt idx="23821">
                  <c:v>666.44</c:v>
                </c:pt>
                <c:pt idx="23822">
                  <c:v>666.46</c:v>
                </c:pt>
                <c:pt idx="23823">
                  <c:v>666.48</c:v>
                </c:pt>
                <c:pt idx="23824">
                  <c:v>666.5</c:v>
                </c:pt>
                <c:pt idx="23825">
                  <c:v>666.52</c:v>
                </c:pt>
                <c:pt idx="23826">
                  <c:v>666.54</c:v>
                </c:pt>
                <c:pt idx="23827">
                  <c:v>666.56</c:v>
                </c:pt>
                <c:pt idx="23828">
                  <c:v>666.58</c:v>
                </c:pt>
                <c:pt idx="23829">
                  <c:v>666.6</c:v>
                </c:pt>
                <c:pt idx="23830">
                  <c:v>666.62</c:v>
                </c:pt>
                <c:pt idx="23831">
                  <c:v>666.64</c:v>
                </c:pt>
                <c:pt idx="23832">
                  <c:v>666.66</c:v>
                </c:pt>
                <c:pt idx="23833">
                  <c:v>666.68</c:v>
                </c:pt>
                <c:pt idx="23834">
                  <c:v>666.7</c:v>
                </c:pt>
                <c:pt idx="23835">
                  <c:v>666.72</c:v>
                </c:pt>
                <c:pt idx="23836">
                  <c:v>666.74</c:v>
                </c:pt>
                <c:pt idx="23837">
                  <c:v>666.76</c:v>
                </c:pt>
                <c:pt idx="23838">
                  <c:v>666.78</c:v>
                </c:pt>
                <c:pt idx="23839">
                  <c:v>666.8</c:v>
                </c:pt>
                <c:pt idx="23840">
                  <c:v>666.82</c:v>
                </c:pt>
                <c:pt idx="23841">
                  <c:v>666.84</c:v>
                </c:pt>
                <c:pt idx="23842">
                  <c:v>666.86</c:v>
                </c:pt>
                <c:pt idx="23843">
                  <c:v>666.88</c:v>
                </c:pt>
                <c:pt idx="23844">
                  <c:v>666.9</c:v>
                </c:pt>
                <c:pt idx="23845">
                  <c:v>666.92</c:v>
                </c:pt>
                <c:pt idx="23846">
                  <c:v>666.94</c:v>
                </c:pt>
                <c:pt idx="23847">
                  <c:v>666.96</c:v>
                </c:pt>
                <c:pt idx="23848">
                  <c:v>666.98</c:v>
                </c:pt>
                <c:pt idx="23849">
                  <c:v>667</c:v>
                </c:pt>
                <c:pt idx="23850">
                  <c:v>667.02</c:v>
                </c:pt>
                <c:pt idx="23851">
                  <c:v>667.04</c:v>
                </c:pt>
                <c:pt idx="23852">
                  <c:v>667.06</c:v>
                </c:pt>
                <c:pt idx="23853">
                  <c:v>667.08</c:v>
                </c:pt>
                <c:pt idx="23854">
                  <c:v>667.1</c:v>
                </c:pt>
                <c:pt idx="23855">
                  <c:v>667.12</c:v>
                </c:pt>
                <c:pt idx="23856">
                  <c:v>667.14</c:v>
                </c:pt>
                <c:pt idx="23857">
                  <c:v>667.16</c:v>
                </c:pt>
                <c:pt idx="23858">
                  <c:v>667.18</c:v>
                </c:pt>
                <c:pt idx="23859">
                  <c:v>667.2</c:v>
                </c:pt>
                <c:pt idx="23860">
                  <c:v>667.22</c:v>
                </c:pt>
                <c:pt idx="23861">
                  <c:v>667.24</c:v>
                </c:pt>
                <c:pt idx="23862">
                  <c:v>667.26</c:v>
                </c:pt>
                <c:pt idx="23863">
                  <c:v>667.28</c:v>
                </c:pt>
                <c:pt idx="23864">
                  <c:v>667.3</c:v>
                </c:pt>
                <c:pt idx="23865">
                  <c:v>667.32</c:v>
                </c:pt>
                <c:pt idx="23866">
                  <c:v>667.34</c:v>
                </c:pt>
                <c:pt idx="23867">
                  <c:v>667.36</c:v>
                </c:pt>
                <c:pt idx="23868">
                  <c:v>667.38</c:v>
                </c:pt>
                <c:pt idx="23869">
                  <c:v>667.4</c:v>
                </c:pt>
                <c:pt idx="23870">
                  <c:v>667.42</c:v>
                </c:pt>
                <c:pt idx="23871">
                  <c:v>667.44</c:v>
                </c:pt>
                <c:pt idx="23872">
                  <c:v>667.46</c:v>
                </c:pt>
                <c:pt idx="23873">
                  <c:v>667.48</c:v>
                </c:pt>
                <c:pt idx="23874">
                  <c:v>667.5</c:v>
                </c:pt>
                <c:pt idx="23875">
                  <c:v>667.52</c:v>
                </c:pt>
                <c:pt idx="23876">
                  <c:v>667.54</c:v>
                </c:pt>
                <c:pt idx="23877">
                  <c:v>667.56</c:v>
                </c:pt>
                <c:pt idx="23878">
                  <c:v>667.58</c:v>
                </c:pt>
                <c:pt idx="23879">
                  <c:v>667.6</c:v>
                </c:pt>
                <c:pt idx="23880">
                  <c:v>667.62</c:v>
                </c:pt>
                <c:pt idx="23881">
                  <c:v>667.64</c:v>
                </c:pt>
                <c:pt idx="23882">
                  <c:v>667.66</c:v>
                </c:pt>
                <c:pt idx="23883">
                  <c:v>667.68</c:v>
                </c:pt>
                <c:pt idx="23884">
                  <c:v>667.7</c:v>
                </c:pt>
                <c:pt idx="23885">
                  <c:v>667.72</c:v>
                </c:pt>
                <c:pt idx="23886">
                  <c:v>667.74</c:v>
                </c:pt>
                <c:pt idx="23887">
                  <c:v>667.76</c:v>
                </c:pt>
                <c:pt idx="23888">
                  <c:v>667.78</c:v>
                </c:pt>
                <c:pt idx="23889">
                  <c:v>667.8</c:v>
                </c:pt>
                <c:pt idx="23890">
                  <c:v>667.82</c:v>
                </c:pt>
                <c:pt idx="23891">
                  <c:v>667.84</c:v>
                </c:pt>
                <c:pt idx="23892">
                  <c:v>667.86</c:v>
                </c:pt>
                <c:pt idx="23893">
                  <c:v>667.88</c:v>
                </c:pt>
                <c:pt idx="23894">
                  <c:v>667.9</c:v>
                </c:pt>
                <c:pt idx="23895">
                  <c:v>667.92</c:v>
                </c:pt>
                <c:pt idx="23896">
                  <c:v>667.94</c:v>
                </c:pt>
                <c:pt idx="23897">
                  <c:v>667.96</c:v>
                </c:pt>
                <c:pt idx="23898">
                  <c:v>667.98</c:v>
                </c:pt>
                <c:pt idx="23899">
                  <c:v>668</c:v>
                </c:pt>
                <c:pt idx="23900">
                  <c:v>668.02</c:v>
                </c:pt>
                <c:pt idx="23901">
                  <c:v>668.04</c:v>
                </c:pt>
                <c:pt idx="23902">
                  <c:v>668.06</c:v>
                </c:pt>
                <c:pt idx="23903">
                  <c:v>668.08</c:v>
                </c:pt>
                <c:pt idx="23904">
                  <c:v>668.1</c:v>
                </c:pt>
                <c:pt idx="23905">
                  <c:v>668.12</c:v>
                </c:pt>
                <c:pt idx="23906">
                  <c:v>668.14</c:v>
                </c:pt>
                <c:pt idx="23907">
                  <c:v>668.16</c:v>
                </c:pt>
                <c:pt idx="23908">
                  <c:v>668.18</c:v>
                </c:pt>
                <c:pt idx="23909">
                  <c:v>668.2</c:v>
                </c:pt>
                <c:pt idx="23910">
                  <c:v>668.22</c:v>
                </c:pt>
                <c:pt idx="23911">
                  <c:v>668.24</c:v>
                </c:pt>
                <c:pt idx="23912">
                  <c:v>668.26</c:v>
                </c:pt>
                <c:pt idx="23913">
                  <c:v>668.28</c:v>
                </c:pt>
                <c:pt idx="23914">
                  <c:v>668.3</c:v>
                </c:pt>
                <c:pt idx="23915">
                  <c:v>668.32</c:v>
                </c:pt>
                <c:pt idx="23916">
                  <c:v>668.34</c:v>
                </c:pt>
                <c:pt idx="23917">
                  <c:v>668.36</c:v>
                </c:pt>
                <c:pt idx="23918">
                  <c:v>668.38</c:v>
                </c:pt>
                <c:pt idx="23919">
                  <c:v>668.4</c:v>
                </c:pt>
                <c:pt idx="23920">
                  <c:v>668.42</c:v>
                </c:pt>
                <c:pt idx="23921">
                  <c:v>668.44</c:v>
                </c:pt>
                <c:pt idx="23922">
                  <c:v>668.46</c:v>
                </c:pt>
                <c:pt idx="23923">
                  <c:v>668.48</c:v>
                </c:pt>
                <c:pt idx="23924">
                  <c:v>668.5</c:v>
                </c:pt>
                <c:pt idx="23925">
                  <c:v>668.52</c:v>
                </c:pt>
                <c:pt idx="23926">
                  <c:v>668.54</c:v>
                </c:pt>
                <c:pt idx="23927">
                  <c:v>668.56</c:v>
                </c:pt>
                <c:pt idx="23928">
                  <c:v>668.58</c:v>
                </c:pt>
                <c:pt idx="23929">
                  <c:v>668.6</c:v>
                </c:pt>
                <c:pt idx="23930">
                  <c:v>668.62</c:v>
                </c:pt>
                <c:pt idx="23931">
                  <c:v>668.64</c:v>
                </c:pt>
                <c:pt idx="23932">
                  <c:v>668.66</c:v>
                </c:pt>
                <c:pt idx="23933">
                  <c:v>668.68</c:v>
                </c:pt>
                <c:pt idx="23934">
                  <c:v>668.7</c:v>
                </c:pt>
                <c:pt idx="23935">
                  <c:v>668.72</c:v>
                </c:pt>
                <c:pt idx="23936">
                  <c:v>668.74</c:v>
                </c:pt>
                <c:pt idx="23937">
                  <c:v>668.76</c:v>
                </c:pt>
                <c:pt idx="23938">
                  <c:v>668.78</c:v>
                </c:pt>
                <c:pt idx="23939">
                  <c:v>668.8</c:v>
                </c:pt>
                <c:pt idx="23940">
                  <c:v>668.82</c:v>
                </c:pt>
                <c:pt idx="23941">
                  <c:v>668.84</c:v>
                </c:pt>
                <c:pt idx="23942">
                  <c:v>668.86</c:v>
                </c:pt>
                <c:pt idx="23943">
                  <c:v>668.88</c:v>
                </c:pt>
                <c:pt idx="23944">
                  <c:v>668.9</c:v>
                </c:pt>
                <c:pt idx="23945">
                  <c:v>668.92</c:v>
                </c:pt>
                <c:pt idx="23946">
                  <c:v>668.94</c:v>
                </c:pt>
                <c:pt idx="23947">
                  <c:v>668.96</c:v>
                </c:pt>
                <c:pt idx="23948">
                  <c:v>668.98</c:v>
                </c:pt>
                <c:pt idx="23949">
                  <c:v>669</c:v>
                </c:pt>
                <c:pt idx="23950">
                  <c:v>669.02</c:v>
                </c:pt>
                <c:pt idx="23951">
                  <c:v>669.04</c:v>
                </c:pt>
                <c:pt idx="23952">
                  <c:v>669.06</c:v>
                </c:pt>
                <c:pt idx="23953">
                  <c:v>669.08</c:v>
                </c:pt>
                <c:pt idx="23954">
                  <c:v>669.1</c:v>
                </c:pt>
                <c:pt idx="23955">
                  <c:v>669.12</c:v>
                </c:pt>
                <c:pt idx="23956">
                  <c:v>669.14</c:v>
                </c:pt>
                <c:pt idx="23957">
                  <c:v>669.16</c:v>
                </c:pt>
                <c:pt idx="23958">
                  <c:v>669.18</c:v>
                </c:pt>
                <c:pt idx="23959">
                  <c:v>669.2</c:v>
                </c:pt>
                <c:pt idx="23960">
                  <c:v>669.22</c:v>
                </c:pt>
                <c:pt idx="23961">
                  <c:v>669.24</c:v>
                </c:pt>
                <c:pt idx="23962">
                  <c:v>669.26</c:v>
                </c:pt>
                <c:pt idx="23963">
                  <c:v>669.28</c:v>
                </c:pt>
                <c:pt idx="23964">
                  <c:v>669.3</c:v>
                </c:pt>
                <c:pt idx="23965">
                  <c:v>669.32</c:v>
                </c:pt>
                <c:pt idx="23966">
                  <c:v>669.34</c:v>
                </c:pt>
                <c:pt idx="23967">
                  <c:v>669.36</c:v>
                </c:pt>
                <c:pt idx="23968">
                  <c:v>669.38</c:v>
                </c:pt>
                <c:pt idx="23969">
                  <c:v>669.4</c:v>
                </c:pt>
                <c:pt idx="23970">
                  <c:v>669.42</c:v>
                </c:pt>
                <c:pt idx="23971">
                  <c:v>669.44</c:v>
                </c:pt>
                <c:pt idx="23972">
                  <c:v>669.46</c:v>
                </c:pt>
                <c:pt idx="23973">
                  <c:v>669.48</c:v>
                </c:pt>
                <c:pt idx="23974">
                  <c:v>669.5</c:v>
                </c:pt>
                <c:pt idx="23975">
                  <c:v>669.52</c:v>
                </c:pt>
                <c:pt idx="23976">
                  <c:v>669.54</c:v>
                </c:pt>
                <c:pt idx="23977">
                  <c:v>669.56</c:v>
                </c:pt>
                <c:pt idx="23978">
                  <c:v>669.58</c:v>
                </c:pt>
                <c:pt idx="23979">
                  <c:v>669.6</c:v>
                </c:pt>
                <c:pt idx="23980">
                  <c:v>669.62</c:v>
                </c:pt>
                <c:pt idx="23981">
                  <c:v>669.64</c:v>
                </c:pt>
                <c:pt idx="23982">
                  <c:v>669.66</c:v>
                </c:pt>
                <c:pt idx="23983">
                  <c:v>669.68</c:v>
                </c:pt>
                <c:pt idx="23984">
                  <c:v>669.7</c:v>
                </c:pt>
                <c:pt idx="23985">
                  <c:v>669.72</c:v>
                </c:pt>
                <c:pt idx="23986">
                  <c:v>669.74</c:v>
                </c:pt>
                <c:pt idx="23987">
                  <c:v>669.76</c:v>
                </c:pt>
                <c:pt idx="23988">
                  <c:v>669.78</c:v>
                </c:pt>
                <c:pt idx="23989">
                  <c:v>669.8</c:v>
                </c:pt>
                <c:pt idx="23990">
                  <c:v>669.82</c:v>
                </c:pt>
                <c:pt idx="23991">
                  <c:v>669.84</c:v>
                </c:pt>
                <c:pt idx="23992">
                  <c:v>669.86</c:v>
                </c:pt>
                <c:pt idx="23993">
                  <c:v>669.88</c:v>
                </c:pt>
                <c:pt idx="23994">
                  <c:v>669.9</c:v>
                </c:pt>
                <c:pt idx="23995">
                  <c:v>669.92</c:v>
                </c:pt>
                <c:pt idx="23996">
                  <c:v>669.94</c:v>
                </c:pt>
                <c:pt idx="23997">
                  <c:v>669.96</c:v>
                </c:pt>
                <c:pt idx="23998">
                  <c:v>669.98</c:v>
                </c:pt>
                <c:pt idx="23999">
                  <c:v>670</c:v>
                </c:pt>
                <c:pt idx="24000">
                  <c:v>670.02</c:v>
                </c:pt>
                <c:pt idx="24001">
                  <c:v>670.04</c:v>
                </c:pt>
                <c:pt idx="24002">
                  <c:v>670.06</c:v>
                </c:pt>
                <c:pt idx="24003">
                  <c:v>670.08</c:v>
                </c:pt>
                <c:pt idx="24004">
                  <c:v>670.1</c:v>
                </c:pt>
                <c:pt idx="24005">
                  <c:v>670.12</c:v>
                </c:pt>
                <c:pt idx="24006">
                  <c:v>670.14</c:v>
                </c:pt>
                <c:pt idx="24007">
                  <c:v>670.16</c:v>
                </c:pt>
                <c:pt idx="24008">
                  <c:v>670.18</c:v>
                </c:pt>
                <c:pt idx="24009">
                  <c:v>670.2</c:v>
                </c:pt>
                <c:pt idx="24010">
                  <c:v>670.22</c:v>
                </c:pt>
                <c:pt idx="24011">
                  <c:v>670.24</c:v>
                </c:pt>
                <c:pt idx="24012">
                  <c:v>670.26</c:v>
                </c:pt>
                <c:pt idx="24013">
                  <c:v>670.28</c:v>
                </c:pt>
                <c:pt idx="24014">
                  <c:v>670.3</c:v>
                </c:pt>
                <c:pt idx="24015">
                  <c:v>670.32</c:v>
                </c:pt>
                <c:pt idx="24016">
                  <c:v>670.34</c:v>
                </c:pt>
                <c:pt idx="24017">
                  <c:v>670.36</c:v>
                </c:pt>
                <c:pt idx="24018">
                  <c:v>670.38</c:v>
                </c:pt>
                <c:pt idx="24019">
                  <c:v>670.4</c:v>
                </c:pt>
                <c:pt idx="24020">
                  <c:v>670.42</c:v>
                </c:pt>
                <c:pt idx="24021">
                  <c:v>670.44</c:v>
                </c:pt>
                <c:pt idx="24022">
                  <c:v>670.46</c:v>
                </c:pt>
                <c:pt idx="24023">
                  <c:v>670.48</c:v>
                </c:pt>
                <c:pt idx="24024">
                  <c:v>670.5</c:v>
                </c:pt>
                <c:pt idx="24025">
                  <c:v>670.52</c:v>
                </c:pt>
                <c:pt idx="24026">
                  <c:v>670.54</c:v>
                </c:pt>
                <c:pt idx="24027">
                  <c:v>670.56</c:v>
                </c:pt>
                <c:pt idx="24028">
                  <c:v>670.58</c:v>
                </c:pt>
                <c:pt idx="24029">
                  <c:v>670.6</c:v>
                </c:pt>
                <c:pt idx="24030">
                  <c:v>670.62</c:v>
                </c:pt>
                <c:pt idx="24031">
                  <c:v>670.64</c:v>
                </c:pt>
                <c:pt idx="24032">
                  <c:v>670.66</c:v>
                </c:pt>
                <c:pt idx="24033">
                  <c:v>670.68</c:v>
                </c:pt>
                <c:pt idx="24034">
                  <c:v>670.7</c:v>
                </c:pt>
                <c:pt idx="24035">
                  <c:v>670.72</c:v>
                </c:pt>
                <c:pt idx="24036">
                  <c:v>670.74</c:v>
                </c:pt>
                <c:pt idx="24037">
                  <c:v>670.76</c:v>
                </c:pt>
                <c:pt idx="24038">
                  <c:v>670.78</c:v>
                </c:pt>
                <c:pt idx="24039">
                  <c:v>670.8</c:v>
                </c:pt>
                <c:pt idx="24040">
                  <c:v>670.82</c:v>
                </c:pt>
                <c:pt idx="24041">
                  <c:v>670.84</c:v>
                </c:pt>
                <c:pt idx="24042">
                  <c:v>670.86</c:v>
                </c:pt>
                <c:pt idx="24043">
                  <c:v>670.88</c:v>
                </c:pt>
                <c:pt idx="24044">
                  <c:v>670.9</c:v>
                </c:pt>
                <c:pt idx="24045">
                  <c:v>670.92</c:v>
                </c:pt>
                <c:pt idx="24046">
                  <c:v>670.94</c:v>
                </c:pt>
                <c:pt idx="24047">
                  <c:v>670.96</c:v>
                </c:pt>
                <c:pt idx="24048">
                  <c:v>670.98</c:v>
                </c:pt>
                <c:pt idx="24049">
                  <c:v>671</c:v>
                </c:pt>
                <c:pt idx="24050">
                  <c:v>671.02</c:v>
                </c:pt>
                <c:pt idx="24051">
                  <c:v>671.04</c:v>
                </c:pt>
                <c:pt idx="24052">
                  <c:v>671.06</c:v>
                </c:pt>
                <c:pt idx="24053">
                  <c:v>671.08</c:v>
                </c:pt>
                <c:pt idx="24054">
                  <c:v>671.1</c:v>
                </c:pt>
                <c:pt idx="24055">
                  <c:v>671.12</c:v>
                </c:pt>
                <c:pt idx="24056">
                  <c:v>671.14</c:v>
                </c:pt>
                <c:pt idx="24057">
                  <c:v>671.16</c:v>
                </c:pt>
                <c:pt idx="24058">
                  <c:v>671.18</c:v>
                </c:pt>
                <c:pt idx="24059">
                  <c:v>671.2</c:v>
                </c:pt>
                <c:pt idx="24060">
                  <c:v>671.22</c:v>
                </c:pt>
                <c:pt idx="24061">
                  <c:v>671.24</c:v>
                </c:pt>
                <c:pt idx="24062">
                  <c:v>671.26</c:v>
                </c:pt>
                <c:pt idx="24063">
                  <c:v>671.28</c:v>
                </c:pt>
                <c:pt idx="24064">
                  <c:v>671.3</c:v>
                </c:pt>
                <c:pt idx="24065">
                  <c:v>671.32</c:v>
                </c:pt>
                <c:pt idx="24066">
                  <c:v>671.34</c:v>
                </c:pt>
                <c:pt idx="24067">
                  <c:v>671.36</c:v>
                </c:pt>
                <c:pt idx="24068">
                  <c:v>671.38</c:v>
                </c:pt>
                <c:pt idx="24069">
                  <c:v>671.4</c:v>
                </c:pt>
                <c:pt idx="24070">
                  <c:v>671.42</c:v>
                </c:pt>
                <c:pt idx="24071">
                  <c:v>671.44</c:v>
                </c:pt>
                <c:pt idx="24072">
                  <c:v>671.46</c:v>
                </c:pt>
                <c:pt idx="24073">
                  <c:v>671.48</c:v>
                </c:pt>
                <c:pt idx="24074">
                  <c:v>671.5</c:v>
                </c:pt>
                <c:pt idx="24075">
                  <c:v>671.52</c:v>
                </c:pt>
                <c:pt idx="24076">
                  <c:v>671.54</c:v>
                </c:pt>
                <c:pt idx="24077">
                  <c:v>671.56</c:v>
                </c:pt>
                <c:pt idx="24078">
                  <c:v>671.58</c:v>
                </c:pt>
                <c:pt idx="24079">
                  <c:v>671.6</c:v>
                </c:pt>
                <c:pt idx="24080">
                  <c:v>671.62</c:v>
                </c:pt>
                <c:pt idx="24081">
                  <c:v>671.64</c:v>
                </c:pt>
                <c:pt idx="24082">
                  <c:v>671.66</c:v>
                </c:pt>
                <c:pt idx="24083">
                  <c:v>671.68</c:v>
                </c:pt>
                <c:pt idx="24084">
                  <c:v>671.7</c:v>
                </c:pt>
                <c:pt idx="24085">
                  <c:v>671.72</c:v>
                </c:pt>
                <c:pt idx="24086">
                  <c:v>671.74</c:v>
                </c:pt>
                <c:pt idx="24087">
                  <c:v>671.76</c:v>
                </c:pt>
                <c:pt idx="24088">
                  <c:v>671.78</c:v>
                </c:pt>
                <c:pt idx="24089">
                  <c:v>671.8</c:v>
                </c:pt>
                <c:pt idx="24090">
                  <c:v>671.82</c:v>
                </c:pt>
                <c:pt idx="24091">
                  <c:v>671.84</c:v>
                </c:pt>
                <c:pt idx="24092">
                  <c:v>671.86</c:v>
                </c:pt>
                <c:pt idx="24093">
                  <c:v>671.88</c:v>
                </c:pt>
                <c:pt idx="24094">
                  <c:v>671.9</c:v>
                </c:pt>
                <c:pt idx="24095">
                  <c:v>671.92</c:v>
                </c:pt>
                <c:pt idx="24096">
                  <c:v>671.94</c:v>
                </c:pt>
                <c:pt idx="24097">
                  <c:v>671.96</c:v>
                </c:pt>
                <c:pt idx="24098">
                  <c:v>671.98</c:v>
                </c:pt>
                <c:pt idx="24099">
                  <c:v>672</c:v>
                </c:pt>
                <c:pt idx="24100">
                  <c:v>672.02</c:v>
                </c:pt>
                <c:pt idx="24101">
                  <c:v>672.04</c:v>
                </c:pt>
                <c:pt idx="24102">
                  <c:v>672.06</c:v>
                </c:pt>
                <c:pt idx="24103">
                  <c:v>672.08</c:v>
                </c:pt>
                <c:pt idx="24104">
                  <c:v>672.1</c:v>
                </c:pt>
                <c:pt idx="24105">
                  <c:v>672.12</c:v>
                </c:pt>
                <c:pt idx="24106">
                  <c:v>672.14</c:v>
                </c:pt>
                <c:pt idx="24107">
                  <c:v>672.16</c:v>
                </c:pt>
                <c:pt idx="24108">
                  <c:v>672.18</c:v>
                </c:pt>
                <c:pt idx="24109">
                  <c:v>672.2</c:v>
                </c:pt>
                <c:pt idx="24110">
                  <c:v>672.22</c:v>
                </c:pt>
                <c:pt idx="24111">
                  <c:v>672.24</c:v>
                </c:pt>
                <c:pt idx="24112">
                  <c:v>672.26</c:v>
                </c:pt>
                <c:pt idx="24113">
                  <c:v>672.28</c:v>
                </c:pt>
                <c:pt idx="24114">
                  <c:v>672.3</c:v>
                </c:pt>
                <c:pt idx="24115">
                  <c:v>672.32</c:v>
                </c:pt>
                <c:pt idx="24116">
                  <c:v>672.34</c:v>
                </c:pt>
                <c:pt idx="24117">
                  <c:v>672.36</c:v>
                </c:pt>
                <c:pt idx="24118">
                  <c:v>672.38</c:v>
                </c:pt>
                <c:pt idx="24119">
                  <c:v>672.4</c:v>
                </c:pt>
                <c:pt idx="24120">
                  <c:v>672.42</c:v>
                </c:pt>
                <c:pt idx="24121">
                  <c:v>672.44</c:v>
                </c:pt>
                <c:pt idx="24122">
                  <c:v>672.46</c:v>
                </c:pt>
                <c:pt idx="24123">
                  <c:v>672.48</c:v>
                </c:pt>
                <c:pt idx="24124">
                  <c:v>672.5</c:v>
                </c:pt>
                <c:pt idx="24125">
                  <c:v>672.52</c:v>
                </c:pt>
                <c:pt idx="24126">
                  <c:v>672.54</c:v>
                </c:pt>
                <c:pt idx="24127">
                  <c:v>672.56</c:v>
                </c:pt>
                <c:pt idx="24128">
                  <c:v>672.58</c:v>
                </c:pt>
                <c:pt idx="24129">
                  <c:v>672.6</c:v>
                </c:pt>
                <c:pt idx="24130">
                  <c:v>672.62</c:v>
                </c:pt>
                <c:pt idx="24131">
                  <c:v>672.64</c:v>
                </c:pt>
                <c:pt idx="24132">
                  <c:v>672.66</c:v>
                </c:pt>
                <c:pt idx="24133">
                  <c:v>672.68</c:v>
                </c:pt>
                <c:pt idx="24134">
                  <c:v>672.7</c:v>
                </c:pt>
                <c:pt idx="24135">
                  <c:v>672.72</c:v>
                </c:pt>
                <c:pt idx="24136">
                  <c:v>672.74</c:v>
                </c:pt>
                <c:pt idx="24137">
                  <c:v>672.76</c:v>
                </c:pt>
                <c:pt idx="24138">
                  <c:v>672.78</c:v>
                </c:pt>
                <c:pt idx="24139">
                  <c:v>672.8</c:v>
                </c:pt>
                <c:pt idx="24140">
                  <c:v>672.82</c:v>
                </c:pt>
                <c:pt idx="24141">
                  <c:v>672.84</c:v>
                </c:pt>
                <c:pt idx="24142">
                  <c:v>672.86</c:v>
                </c:pt>
                <c:pt idx="24143">
                  <c:v>672.88</c:v>
                </c:pt>
                <c:pt idx="24144">
                  <c:v>672.9</c:v>
                </c:pt>
                <c:pt idx="24145">
                  <c:v>672.92</c:v>
                </c:pt>
                <c:pt idx="24146">
                  <c:v>672.94</c:v>
                </c:pt>
                <c:pt idx="24147">
                  <c:v>672.96</c:v>
                </c:pt>
                <c:pt idx="24148">
                  <c:v>672.98</c:v>
                </c:pt>
                <c:pt idx="24149">
                  <c:v>673</c:v>
                </c:pt>
                <c:pt idx="24150">
                  <c:v>673.02</c:v>
                </c:pt>
                <c:pt idx="24151">
                  <c:v>673.04</c:v>
                </c:pt>
                <c:pt idx="24152">
                  <c:v>673.06</c:v>
                </c:pt>
                <c:pt idx="24153">
                  <c:v>673.08</c:v>
                </c:pt>
                <c:pt idx="24154">
                  <c:v>673.1</c:v>
                </c:pt>
                <c:pt idx="24155">
                  <c:v>673.12</c:v>
                </c:pt>
                <c:pt idx="24156">
                  <c:v>673.14</c:v>
                </c:pt>
                <c:pt idx="24157">
                  <c:v>673.16</c:v>
                </c:pt>
                <c:pt idx="24158">
                  <c:v>673.18</c:v>
                </c:pt>
                <c:pt idx="24159">
                  <c:v>673.2</c:v>
                </c:pt>
                <c:pt idx="24160">
                  <c:v>673.22</c:v>
                </c:pt>
                <c:pt idx="24161">
                  <c:v>673.24</c:v>
                </c:pt>
                <c:pt idx="24162">
                  <c:v>673.26</c:v>
                </c:pt>
                <c:pt idx="24163">
                  <c:v>673.28</c:v>
                </c:pt>
                <c:pt idx="24164">
                  <c:v>673.3</c:v>
                </c:pt>
                <c:pt idx="24165">
                  <c:v>673.32</c:v>
                </c:pt>
                <c:pt idx="24166">
                  <c:v>673.34</c:v>
                </c:pt>
                <c:pt idx="24167">
                  <c:v>673.36</c:v>
                </c:pt>
                <c:pt idx="24168">
                  <c:v>673.38</c:v>
                </c:pt>
                <c:pt idx="24169">
                  <c:v>673.4</c:v>
                </c:pt>
                <c:pt idx="24170">
                  <c:v>673.42</c:v>
                </c:pt>
                <c:pt idx="24171">
                  <c:v>673.44</c:v>
                </c:pt>
                <c:pt idx="24172">
                  <c:v>673.46</c:v>
                </c:pt>
                <c:pt idx="24173">
                  <c:v>673.48</c:v>
                </c:pt>
                <c:pt idx="24174">
                  <c:v>673.5</c:v>
                </c:pt>
                <c:pt idx="24175">
                  <c:v>673.52</c:v>
                </c:pt>
                <c:pt idx="24176">
                  <c:v>673.54</c:v>
                </c:pt>
                <c:pt idx="24177">
                  <c:v>673.56</c:v>
                </c:pt>
                <c:pt idx="24178">
                  <c:v>673.58</c:v>
                </c:pt>
                <c:pt idx="24179">
                  <c:v>673.6</c:v>
                </c:pt>
                <c:pt idx="24180">
                  <c:v>673.62</c:v>
                </c:pt>
                <c:pt idx="24181">
                  <c:v>673.64</c:v>
                </c:pt>
                <c:pt idx="24182">
                  <c:v>673.66</c:v>
                </c:pt>
                <c:pt idx="24183">
                  <c:v>673.68</c:v>
                </c:pt>
                <c:pt idx="24184">
                  <c:v>673.7</c:v>
                </c:pt>
                <c:pt idx="24185">
                  <c:v>673.72</c:v>
                </c:pt>
                <c:pt idx="24186">
                  <c:v>673.74</c:v>
                </c:pt>
                <c:pt idx="24187">
                  <c:v>673.76</c:v>
                </c:pt>
                <c:pt idx="24188">
                  <c:v>673.78</c:v>
                </c:pt>
                <c:pt idx="24189">
                  <c:v>673.8</c:v>
                </c:pt>
                <c:pt idx="24190">
                  <c:v>673.82</c:v>
                </c:pt>
                <c:pt idx="24191">
                  <c:v>673.84</c:v>
                </c:pt>
                <c:pt idx="24192">
                  <c:v>673.86</c:v>
                </c:pt>
                <c:pt idx="24193">
                  <c:v>673.88</c:v>
                </c:pt>
                <c:pt idx="24194">
                  <c:v>673.9</c:v>
                </c:pt>
                <c:pt idx="24195">
                  <c:v>673.92</c:v>
                </c:pt>
                <c:pt idx="24196">
                  <c:v>673.94</c:v>
                </c:pt>
                <c:pt idx="24197">
                  <c:v>673.96</c:v>
                </c:pt>
                <c:pt idx="24198">
                  <c:v>673.98</c:v>
                </c:pt>
                <c:pt idx="24199">
                  <c:v>674</c:v>
                </c:pt>
                <c:pt idx="24200">
                  <c:v>674.02</c:v>
                </c:pt>
                <c:pt idx="24201">
                  <c:v>674.04</c:v>
                </c:pt>
                <c:pt idx="24202">
                  <c:v>674.06</c:v>
                </c:pt>
                <c:pt idx="24203">
                  <c:v>674.08</c:v>
                </c:pt>
                <c:pt idx="24204">
                  <c:v>674.1</c:v>
                </c:pt>
                <c:pt idx="24205">
                  <c:v>674.12</c:v>
                </c:pt>
                <c:pt idx="24206">
                  <c:v>674.14</c:v>
                </c:pt>
                <c:pt idx="24207">
                  <c:v>674.16</c:v>
                </c:pt>
                <c:pt idx="24208">
                  <c:v>674.18</c:v>
                </c:pt>
                <c:pt idx="24209">
                  <c:v>674.2</c:v>
                </c:pt>
                <c:pt idx="24210">
                  <c:v>674.22</c:v>
                </c:pt>
                <c:pt idx="24211">
                  <c:v>674.24</c:v>
                </c:pt>
                <c:pt idx="24212">
                  <c:v>674.26</c:v>
                </c:pt>
                <c:pt idx="24213">
                  <c:v>674.28</c:v>
                </c:pt>
                <c:pt idx="24214">
                  <c:v>674.3</c:v>
                </c:pt>
                <c:pt idx="24215">
                  <c:v>674.32</c:v>
                </c:pt>
                <c:pt idx="24216">
                  <c:v>674.34</c:v>
                </c:pt>
                <c:pt idx="24217">
                  <c:v>674.36</c:v>
                </c:pt>
                <c:pt idx="24218">
                  <c:v>674.38</c:v>
                </c:pt>
                <c:pt idx="24219">
                  <c:v>674.4</c:v>
                </c:pt>
                <c:pt idx="24220">
                  <c:v>674.42</c:v>
                </c:pt>
                <c:pt idx="24221">
                  <c:v>674.44</c:v>
                </c:pt>
                <c:pt idx="24222">
                  <c:v>674.46</c:v>
                </c:pt>
                <c:pt idx="24223">
                  <c:v>674.48</c:v>
                </c:pt>
                <c:pt idx="24224">
                  <c:v>674.5</c:v>
                </c:pt>
                <c:pt idx="24225">
                  <c:v>674.52</c:v>
                </c:pt>
                <c:pt idx="24226">
                  <c:v>674.54</c:v>
                </c:pt>
                <c:pt idx="24227">
                  <c:v>674.56</c:v>
                </c:pt>
                <c:pt idx="24228">
                  <c:v>674.58</c:v>
                </c:pt>
                <c:pt idx="24229">
                  <c:v>674.6</c:v>
                </c:pt>
                <c:pt idx="24230">
                  <c:v>674.62</c:v>
                </c:pt>
                <c:pt idx="24231">
                  <c:v>674.64</c:v>
                </c:pt>
                <c:pt idx="24232">
                  <c:v>674.66</c:v>
                </c:pt>
                <c:pt idx="24233">
                  <c:v>674.68</c:v>
                </c:pt>
                <c:pt idx="24234">
                  <c:v>674.7</c:v>
                </c:pt>
                <c:pt idx="24235">
                  <c:v>674.72</c:v>
                </c:pt>
                <c:pt idx="24236">
                  <c:v>674.74</c:v>
                </c:pt>
                <c:pt idx="24237">
                  <c:v>674.76</c:v>
                </c:pt>
                <c:pt idx="24238">
                  <c:v>674.78</c:v>
                </c:pt>
                <c:pt idx="24239">
                  <c:v>674.8</c:v>
                </c:pt>
                <c:pt idx="24240">
                  <c:v>674.82</c:v>
                </c:pt>
                <c:pt idx="24241">
                  <c:v>674.84</c:v>
                </c:pt>
                <c:pt idx="24242">
                  <c:v>674.86</c:v>
                </c:pt>
                <c:pt idx="24243">
                  <c:v>674.88</c:v>
                </c:pt>
                <c:pt idx="24244">
                  <c:v>674.9</c:v>
                </c:pt>
                <c:pt idx="24245">
                  <c:v>674.92</c:v>
                </c:pt>
                <c:pt idx="24246">
                  <c:v>674.94</c:v>
                </c:pt>
                <c:pt idx="24247">
                  <c:v>674.96</c:v>
                </c:pt>
                <c:pt idx="24248">
                  <c:v>674.98</c:v>
                </c:pt>
                <c:pt idx="24249">
                  <c:v>675</c:v>
                </c:pt>
                <c:pt idx="24250">
                  <c:v>675.02</c:v>
                </c:pt>
                <c:pt idx="24251">
                  <c:v>675.04</c:v>
                </c:pt>
                <c:pt idx="24252">
                  <c:v>675.06</c:v>
                </c:pt>
                <c:pt idx="24253">
                  <c:v>675.08</c:v>
                </c:pt>
                <c:pt idx="24254">
                  <c:v>675.1</c:v>
                </c:pt>
                <c:pt idx="24255">
                  <c:v>675.12</c:v>
                </c:pt>
                <c:pt idx="24256">
                  <c:v>675.14</c:v>
                </c:pt>
                <c:pt idx="24257">
                  <c:v>675.16</c:v>
                </c:pt>
                <c:pt idx="24258">
                  <c:v>675.18</c:v>
                </c:pt>
                <c:pt idx="24259">
                  <c:v>675.2</c:v>
                </c:pt>
                <c:pt idx="24260">
                  <c:v>675.22</c:v>
                </c:pt>
                <c:pt idx="24261">
                  <c:v>675.24</c:v>
                </c:pt>
                <c:pt idx="24262">
                  <c:v>675.26</c:v>
                </c:pt>
                <c:pt idx="24263">
                  <c:v>675.28</c:v>
                </c:pt>
                <c:pt idx="24264">
                  <c:v>675.3</c:v>
                </c:pt>
                <c:pt idx="24265">
                  <c:v>675.32</c:v>
                </c:pt>
                <c:pt idx="24266">
                  <c:v>675.34</c:v>
                </c:pt>
                <c:pt idx="24267">
                  <c:v>675.36</c:v>
                </c:pt>
                <c:pt idx="24268">
                  <c:v>675.38</c:v>
                </c:pt>
                <c:pt idx="24269">
                  <c:v>675.4</c:v>
                </c:pt>
                <c:pt idx="24270">
                  <c:v>675.42</c:v>
                </c:pt>
                <c:pt idx="24271">
                  <c:v>675.44</c:v>
                </c:pt>
                <c:pt idx="24272">
                  <c:v>675.46</c:v>
                </c:pt>
                <c:pt idx="24273">
                  <c:v>675.48</c:v>
                </c:pt>
                <c:pt idx="24274">
                  <c:v>675.5</c:v>
                </c:pt>
                <c:pt idx="24275">
                  <c:v>675.52</c:v>
                </c:pt>
                <c:pt idx="24276">
                  <c:v>675.54</c:v>
                </c:pt>
                <c:pt idx="24277">
                  <c:v>675.56</c:v>
                </c:pt>
                <c:pt idx="24278">
                  <c:v>675.58</c:v>
                </c:pt>
                <c:pt idx="24279">
                  <c:v>675.6</c:v>
                </c:pt>
                <c:pt idx="24280">
                  <c:v>675.62</c:v>
                </c:pt>
                <c:pt idx="24281">
                  <c:v>675.64</c:v>
                </c:pt>
                <c:pt idx="24282">
                  <c:v>675.66</c:v>
                </c:pt>
                <c:pt idx="24283">
                  <c:v>675.68</c:v>
                </c:pt>
                <c:pt idx="24284">
                  <c:v>675.7</c:v>
                </c:pt>
                <c:pt idx="24285">
                  <c:v>675.72</c:v>
                </c:pt>
                <c:pt idx="24286">
                  <c:v>675.74</c:v>
                </c:pt>
                <c:pt idx="24287">
                  <c:v>675.76</c:v>
                </c:pt>
                <c:pt idx="24288">
                  <c:v>675.78</c:v>
                </c:pt>
                <c:pt idx="24289">
                  <c:v>675.8</c:v>
                </c:pt>
                <c:pt idx="24290">
                  <c:v>675.82</c:v>
                </c:pt>
                <c:pt idx="24291">
                  <c:v>675.84</c:v>
                </c:pt>
                <c:pt idx="24292">
                  <c:v>675.86</c:v>
                </c:pt>
                <c:pt idx="24293">
                  <c:v>675.88</c:v>
                </c:pt>
                <c:pt idx="24294">
                  <c:v>675.9</c:v>
                </c:pt>
                <c:pt idx="24295">
                  <c:v>675.92</c:v>
                </c:pt>
                <c:pt idx="24296">
                  <c:v>675.94</c:v>
                </c:pt>
                <c:pt idx="24297">
                  <c:v>675.96</c:v>
                </c:pt>
                <c:pt idx="24298">
                  <c:v>675.98</c:v>
                </c:pt>
                <c:pt idx="24299">
                  <c:v>676</c:v>
                </c:pt>
                <c:pt idx="24300">
                  <c:v>676.02</c:v>
                </c:pt>
                <c:pt idx="24301">
                  <c:v>676.04</c:v>
                </c:pt>
                <c:pt idx="24302">
                  <c:v>676.06</c:v>
                </c:pt>
                <c:pt idx="24303">
                  <c:v>676.08</c:v>
                </c:pt>
                <c:pt idx="24304">
                  <c:v>676.1</c:v>
                </c:pt>
                <c:pt idx="24305">
                  <c:v>676.12</c:v>
                </c:pt>
                <c:pt idx="24306">
                  <c:v>676.14</c:v>
                </c:pt>
                <c:pt idx="24307">
                  <c:v>676.16</c:v>
                </c:pt>
                <c:pt idx="24308">
                  <c:v>676.18</c:v>
                </c:pt>
                <c:pt idx="24309">
                  <c:v>676.2</c:v>
                </c:pt>
                <c:pt idx="24310">
                  <c:v>676.22</c:v>
                </c:pt>
                <c:pt idx="24311">
                  <c:v>676.24</c:v>
                </c:pt>
                <c:pt idx="24312">
                  <c:v>676.26</c:v>
                </c:pt>
                <c:pt idx="24313">
                  <c:v>676.28</c:v>
                </c:pt>
                <c:pt idx="24314">
                  <c:v>676.3</c:v>
                </c:pt>
                <c:pt idx="24315">
                  <c:v>676.32</c:v>
                </c:pt>
                <c:pt idx="24316">
                  <c:v>676.34</c:v>
                </c:pt>
                <c:pt idx="24317">
                  <c:v>676.36</c:v>
                </c:pt>
                <c:pt idx="24318">
                  <c:v>676.38</c:v>
                </c:pt>
                <c:pt idx="24319">
                  <c:v>676.4</c:v>
                </c:pt>
                <c:pt idx="24320">
                  <c:v>676.42</c:v>
                </c:pt>
                <c:pt idx="24321">
                  <c:v>676.44</c:v>
                </c:pt>
                <c:pt idx="24322">
                  <c:v>676.46</c:v>
                </c:pt>
                <c:pt idx="24323">
                  <c:v>676.48</c:v>
                </c:pt>
                <c:pt idx="24324">
                  <c:v>676.5</c:v>
                </c:pt>
                <c:pt idx="24325">
                  <c:v>676.52</c:v>
                </c:pt>
                <c:pt idx="24326">
                  <c:v>676.54</c:v>
                </c:pt>
                <c:pt idx="24327">
                  <c:v>676.56</c:v>
                </c:pt>
                <c:pt idx="24328">
                  <c:v>676.58</c:v>
                </c:pt>
                <c:pt idx="24329">
                  <c:v>676.6</c:v>
                </c:pt>
                <c:pt idx="24330">
                  <c:v>676.62</c:v>
                </c:pt>
                <c:pt idx="24331">
                  <c:v>676.64</c:v>
                </c:pt>
                <c:pt idx="24332">
                  <c:v>676.66</c:v>
                </c:pt>
                <c:pt idx="24333">
                  <c:v>676.68</c:v>
                </c:pt>
                <c:pt idx="24334">
                  <c:v>676.7</c:v>
                </c:pt>
                <c:pt idx="24335">
                  <c:v>676.72</c:v>
                </c:pt>
                <c:pt idx="24336">
                  <c:v>676.74</c:v>
                </c:pt>
                <c:pt idx="24337">
                  <c:v>676.76</c:v>
                </c:pt>
                <c:pt idx="24338">
                  <c:v>676.78</c:v>
                </c:pt>
                <c:pt idx="24339">
                  <c:v>676.8</c:v>
                </c:pt>
                <c:pt idx="24340">
                  <c:v>676.82</c:v>
                </c:pt>
                <c:pt idx="24341">
                  <c:v>676.84</c:v>
                </c:pt>
                <c:pt idx="24342">
                  <c:v>676.86</c:v>
                </c:pt>
                <c:pt idx="24343">
                  <c:v>676.88</c:v>
                </c:pt>
                <c:pt idx="24344">
                  <c:v>676.9</c:v>
                </c:pt>
                <c:pt idx="24345">
                  <c:v>676.92</c:v>
                </c:pt>
                <c:pt idx="24346">
                  <c:v>676.94</c:v>
                </c:pt>
                <c:pt idx="24347">
                  <c:v>676.96</c:v>
                </c:pt>
                <c:pt idx="24348">
                  <c:v>676.98</c:v>
                </c:pt>
                <c:pt idx="24349">
                  <c:v>677</c:v>
                </c:pt>
                <c:pt idx="24350">
                  <c:v>677.02</c:v>
                </c:pt>
                <c:pt idx="24351">
                  <c:v>677.04</c:v>
                </c:pt>
                <c:pt idx="24352">
                  <c:v>677.06</c:v>
                </c:pt>
                <c:pt idx="24353">
                  <c:v>677.08</c:v>
                </c:pt>
                <c:pt idx="24354">
                  <c:v>677.1</c:v>
                </c:pt>
                <c:pt idx="24355">
                  <c:v>677.12</c:v>
                </c:pt>
                <c:pt idx="24356">
                  <c:v>677.14</c:v>
                </c:pt>
                <c:pt idx="24357">
                  <c:v>677.16</c:v>
                </c:pt>
                <c:pt idx="24358">
                  <c:v>677.18</c:v>
                </c:pt>
                <c:pt idx="24359">
                  <c:v>677.2</c:v>
                </c:pt>
                <c:pt idx="24360">
                  <c:v>677.22</c:v>
                </c:pt>
                <c:pt idx="24361">
                  <c:v>677.24</c:v>
                </c:pt>
                <c:pt idx="24362">
                  <c:v>677.26</c:v>
                </c:pt>
                <c:pt idx="24363">
                  <c:v>677.28</c:v>
                </c:pt>
                <c:pt idx="24364">
                  <c:v>677.3</c:v>
                </c:pt>
                <c:pt idx="24365">
                  <c:v>677.32</c:v>
                </c:pt>
                <c:pt idx="24366">
                  <c:v>677.34</c:v>
                </c:pt>
                <c:pt idx="24367">
                  <c:v>677.36</c:v>
                </c:pt>
                <c:pt idx="24368">
                  <c:v>677.38</c:v>
                </c:pt>
                <c:pt idx="24369">
                  <c:v>677.4</c:v>
                </c:pt>
                <c:pt idx="24370">
                  <c:v>677.42</c:v>
                </c:pt>
                <c:pt idx="24371">
                  <c:v>677.44</c:v>
                </c:pt>
                <c:pt idx="24372">
                  <c:v>677.46</c:v>
                </c:pt>
                <c:pt idx="24373">
                  <c:v>677.48</c:v>
                </c:pt>
                <c:pt idx="24374">
                  <c:v>677.5</c:v>
                </c:pt>
                <c:pt idx="24375">
                  <c:v>677.52</c:v>
                </c:pt>
                <c:pt idx="24376">
                  <c:v>677.54</c:v>
                </c:pt>
                <c:pt idx="24377">
                  <c:v>677.56</c:v>
                </c:pt>
                <c:pt idx="24378">
                  <c:v>677.58</c:v>
                </c:pt>
                <c:pt idx="24379">
                  <c:v>677.6</c:v>
                </c:pt>
                <c:pt idx="24380">
                  <c:v>677.62</c:v>
                </c:pt>
                <c:pt idx="24381">
                  <c:v>677.64</c:v>
                </c:pt>
                <c:pt idx="24382">
                  <c:v>677.66</c:v>
                </c:pt>
                <c:pt idx="24383">
                  <c:v>677.68</c:v>
                </c:pt>
                <c:pt idx="24384">
                  <c:v>677.7</c:v>
                </c:pt>
                <c:pt idx="24385">
                  <c:v>677.72</c:v>
                </c:pt>
                <c:pt idx="24386">
                  <c:v>677.74</c:v>
                </c:pt>
                <c:pt idx="24387">
                  <c:v>677.76</c:v>
                </c:pt>
                <c:pt idx="24388">
                  <c:v>677.78</c:v>
                </c:pt>
                <c:pt idx="24389">
                  <c:v>677.8</c:v>
                </c:pt>
                <c:pt idx="24390">
                  <c:v>677.82</c:v>
                </c:pt>
                <c:pt idx="24391">
                  <c:v>677.84</c:v>
                </c:pt>
                <c:pt idx="24392">
                  <c:v>677.86</c:v>
                </c:pt>
                <c:pt idx="24393">
                  <c:v>677.88</c:v>
                </c:pt>
                <c:pt idx="24394">
                  <c:v>677.9</c:v>
                </c:pt>
                <c:pt idx="24395">
                  <c:v>677.92</c:v>
                </c:pt>
                <c:pt idx="24396">
                  <c:v>677.94</c:v>
                </c:pt>
                <c:pt idx="24397">
                  <c:v>677.96</c:v>
                </c:pt>
                <c:pt idx="24398">
                  <c:v>677.98</c:v>
                </c:pt>
                <c:pt idx="24399">
                  <c:v>678</c:v>
                </c:pt>
                <c:pt idx="24400">
                  <c:v>678.02</c:v>
                </c:pt>
                <c:pt idx="24401">
                  <c:v>678.04</c:v>
                </c:pt>
                <c:pt idx="24402">
                  <c:v>678.06</c:v>
                </c:pt>
                <c:pt idx="24403">
                  <c:v>678.08</c:v>
                </c:pt>
                <c:pt idx="24404">
                  <c:v>678.1</c:v>
                </c:pt>
                <c:pt idx="24405">
                  <c:v>678.12</c:v>
                </c:pt>
                <c:pt idx="24406">
                  <c:v>678.14</c:v>
                </c:pt>
                <c:pt idx="24407">
                  <c:v>678.16</c:v>
                </c:pt>
                <c:pt idx="24408">
                  <c:v>678.18</c:v>
                </c:pt>
                <c:pt idx="24409">
                  <c:v>678.2</c:v>
                </c:pt>
                <c:pt idx="24410">
                  <c:v>678.22</c:v>
                </c:pt>
                <c:pt idx="24411">
                  <c:v>678.24</c:v>
                </c:pt>
                <c:pt idx="24412">
                  <c:v>678.26</c:v>
                </c:pt>
                <c:pt idx="24413">
                  <c:v>678.28</c:v>
                </c:pt>
                <c:pt idx="24414">
                  <c:v>678.3</c:v>
                </c:pt>
                <c:pt idx="24415">
                  <c:v>678.32</c:v>
                </c:pt>
                <c:pt idx="24416">
                  <c:v>678.34</c:v>
                </c:pt>
                <c:pt idx="24417">
                  <c:v>678.36</c:v>
                </c:pt>
                <c:pt idx="24418">
                  <c:v>678.38</c:v>
                </c:pt>
                <c:pt idx="24419">
                  <c:v>678.4</c:v>
                </c:pt>
                <c:pt idx="24420">
                  <c:v>678.42</c:v>
                </c:pt>
                <c:pt idx="24421">
                  <c:v>678.44</c:v>
                </c:pt>
                <c:pt idx="24422">
                  <c:v>678.46</c:v>
                </c:pt>
                <c:pt idx="24423">
                  <c:v>678.48</c:v>
                </c:pt>
                <c:pt idx="24424">
                  <c:v>678.5</c:v>
                </c:pt>
                <c:pt idx="24425">
                  <c:v>678.52</c:v>
                </c:pt>
                <c:pt idx="24426">
                  <c:v>678.54</c:v>
                </c:pt>
                <c:pt idx="24427">
                  <c:v>678.56</c:v>
                </c:pt>
                <c:pt idx="24428">
                  <c:v>678.58</c:v>
                </c:pt>
                <c:pt idx="24429">
                  <c:v>678.6</c:v>
                </c:pt>
                <c:pt idx="24430">
                  <c:v>678.62</c:v>
                </c:pt>
                <c:pt idx="24431">
                  <c:v>678.64</c:v>
                </c:pt>
                <c:pt idx="24432">
                  <c:v>678.66</c:v>
                </c:pt>
                <c:pt idx="24433">
                  <c:v>678.68</c:v>
                </c:pt>
                <c:pt idx="24434">
                  <c:v>678.7</c:v>
                </c:pt>
                <c:pt idx="24435">
                  <c:v>678.72</c:v>
                </c:pt>
                <c:pt idx="24436">
                  <c:v>678.74</c:v>
                </c:pt>
                <c:pt idx="24437">
                  <c:v>678.76</c:v>
                </c:pt>
                <c:pt idx="24438">
                  <c:v>678.78</c:v>
                </c:pt>
                <c:pt idx="24439">
                  <c:v>678.8</c:v>
                </c:pt>
                <c:pt idx="24440">
                  <c:v>678.82</c:v>
                </c:pt>
                <c:pt idx="24441">
                  <c:v>678.84</c:v>
                </c:pt>
                <c:pt idx="24442">
                  <c:v>678.86</c:v>
                </c:pt>
                <c:pt idx="24443">
                  <c:v>678.88</c:v>
                </c:pt>
                <c:pt idx="24444">
                  <c:v>678.9</c:v>
                </c:pt>
                <c:pt idx="24445">
                  <c:v>678.92</c:v>
                </c:pt>
                <c:pt idx="24446">
                  <c:v>678.94</c:v>
                </c:pt>
                <c:pt idx="24447">
                  <c:v>678.96</c:v>
                </c:pt>
                <c:pt idx="24448">
                  <c:v>678.98</c:v>
                </c:pt>
                <c:pt idx="24449">
                  <c:v>679</c:v>
                </c:pt>
                <c:pt idx="24450">
                  <c:v>679.02</c:v>
                </c:pt>
                <c:pt idx="24451">
                  <c:v>679.04</c:v>
                </c:pt>
                <c:pt idx="24452">
                  <c:v>679.06</c:v>
                </c:pt>
                <c:pt idx="24453">
                  <c:v>679.08</c:v>
                </c:pt>
                <c:pt idx="24454">
                  <c:v>679.1</c:v>
                </c:pt>
                <c:pt idx="24455">
                  <c:v>679.12</c:v>
                </c:pt>
                <c:pt idx="24456">
                  <c:v>679.14</c:v>
                </c:pt>
                <c:pt idx="24457">
                  <c:v>679.16</c:v>
                </c:pt>
                <c:pt idx="24458">
                  <c:v>679.18</c:v>
                </c:pt>
                <c:pt idx="24459">
                  <c:v>679.2</c:v>
                </c:pt>
                <c:pt idx="24460">
                  <c:v>679.22</c:v>
                </c:pt>
                <c:pt idx="24461">
                  <c:v>679.24</c:v>
                </c:pt>
                <c:pt idx="24462">
                  <c:v>679.26</c:v>
                </c:pt>
                <c:pt idx="24463">
                  <c:v>679.28</c:v>
                </c:pt>
                <c:pt idx="24464">
                  <c:v>679.3</c:v>
                </c:pt>
                <c:pt idx="24465">
                  <c:v>679.32</c:v>
                </c:pt>
                <c:pt idx="24466">
                  <c:v>679.34</c:v>
                </c:pt>
                <c:pt idx="24467">
                  <c:v>679.36</c:v>
                </c:pt>
                <c:pt idx="24468">
                  <c:v>679.38</c:v>
                </c:pt>
                <c:pt idx="24469">
                  <c:v>679.4</c:v>
                </c:pt>
                <c:pt idx="24470">
                  <c:v>679.42</c:v>
                </c:pt>
                <c:pt idx="24471">
                  <c:v>679.44</c:v>
                </c:pt>
                <c:pt idx="24472">
                  <c:v>679.46</c:v>
                </c:pt>
                <c:pt idx="24473">
                  <c:v>679.48</c:v>
                </c:pt>
                <c:pt idx="24474">
                  <c:v>679.5</c:v>
                </c:pt>
                <c:pt idx="24475">
                  <c:v>679.52</c:v>
                </c:pt>
                <c:pt idx="24476">
                  <c:v>679.54</c:v>
                </c:pt>
                <c:pt idx="24477">
                  <c:v>679.56</c:v>
                </c:pt>
                <c:pt idx="24478">
                  <c:v>679.58</c:v>
                </c:pt>
                <c:pt idx="24479">
                  <c:v>679.6</c:v>
                </c:pt>
                <c:pt idx="24480">
                  <c:v>679.62</c:v>
                </c:pt>
                <c:pt idx="24481">
                  <c:v>679.64</c:v>
                </c:pt>
                <c:pt idx="24482">
                  <c:v>679.66</c:v>
                </c:pt>
                <c:pt idx="24483">
                  <c:v>679.68</c:v>
                </c:pt>
                <c:pt idx="24484">
                  <c:v>679.7</c:v>
                </c:pt>
                <c:pt idx="24485">
                  <c:v>679.72</c:v>
                </c:pt>
                <c:pt idx="24486">
                  <c:v>679.74</c:v>
                </c:pt>
                <c:pt idx="24487">
                  <c:v>679.76</c:v>
                </c:pt>
                <c:pt idx="24488">
                  <c:v>679.78</c:v>
                </c:pt>
                <c:pt idx="24489">
                  <c:v>679.8</c:v>
                </c:pt>
                <c:pt idx="24490">
                  <c:v>679.82</c:v>
                </c:pt>
                <c:pt idx="24491">
                  <c:v>679.84</c:v>
                </c:pt>
                <c:pt idx="24492">
                  <c:v>679.86</c:v>
                </c:pt>
                <c:pt idx="24493">
                  <c:v>679.88</c:v>
                </c:pt>
                <c:pt idx="24494">
                  <c:v>679.9</c:v>
                </c:pt>
                <c:pt idx="24495">
                  <c:v>679.92</c:v>
                </c:pt>
                <c:pt idx="24496">
                  <c:v>679.94</c:v>
                </c:pt>
                <c:pt idx="24497">
                  <c:v>679.96</c:v>
                </c:pt>
                <c:pt idx="24498">
                  <c:v>679.98</c:v>
                </c:pt>
                <c:pt idx="24499">
                  <c:v>680</c:v>
                </c:pt>
                <c:pt idx="24500">
                  <c:v>680.02</c:v>
                </c:pt>
                <c:pt idx="24501">
                  <c:v>680.04</c:v>
                </c:pt>
                <c:pt idx="24502">
                  <c:v>680.06</c:v>
                </c:pt>
                <c:pt idx="24503">
                  <c:v>680.08</c:v>
                </c:pt>
                <c:pt idx="24504">
                  <c:v>680.1</c:v>
                </c:pt>
                <c:pt idx="24505">
                  <c:v>680.12</c:v>
                </c:pt>
                <c:pt idx="24506">
                  <c:v>680.14</c:v>
                </c:pt>
                <c:pt idx="24507">
                  <c:v>680.16</c:v>
                </c:pt>
                <c:pt idx="24508">
                  <c:v>680.18</c:v>
                </c:pt>
                <c:pt idx="24509">
                  <c:v>680.2</c:v>
                </c:pt>
                <c:pt idx="24510">
                  <c:v>680.22</c:v>
                </c:pt>
                <c:pt idx="24511">
                  <c:v>680.24</c:v>
                </c:pt>
                <c:pt idx="24512">
                  <c:v>680.26</c:v>
                </c:pt>
                <c:pt idx="24513">
                  <c:v>680.28</c:v>
                </c:pt>
                <c:pt idx="24514">
                  <c:v>680.3</c:v>
                </c:pt>
                <c:pt idx="24515">
                  <c:v>680.32</c:v>
                </c:pt>
                <c:pt idx="24516">
                  <c:v>680.34</c:v>
                </c:pt>
                <c:pt idx="24517">
                  <c:v>680.36</c:v>
                </c:pt>
                <c:pt idx="24518">
                  <c:v>680.38</c:v>
                </c:pt>
                <c:pt idx="24519">
                  <c:v>680.4</c:v>
                </c:pt>
                <c:pt idx="24520">
                  <c:v>680.42</c:v>
                </c:pt>
                <c:pt idx="24521">
                  <c:v>680.44</c:v>
                </c:pt>
                <c:pt idx="24522">
                  <c:v>680.46</c:v>
                </c:pt>
                <c:pt idx="24523">
                  <c:v>680.48</c:v>
                </c:pt>
                <c:pt idx="24524">
                  <c:v>680.5</c:v>
                </c:pt>
                <c:pt idx="24525">
                  <c:v>680.52</c:v>
                </c:pt>
                <c:pt idx="24526">
                  <c:v>680.54</c:v>
                </c:pt>
                <c:pt idx="24527">
                  <c:v>680.56</c:v>
                </c:pt>
                <c:pt idx="24528">
                  <c:v>680.58</c:v>
                </c:pt>
                <c:pt idx="24529">
                  <c:v>680.6</c:v>
                </c:pt>
                <c:pt idx="24530">
                  <c:v>680.62</c:v>
                </c:pt>
                <c:pt idx="24531">
                  <c:v>680.64</c:v>
                </c:pt>
                <c:pt idx="24532">
                  <c:v>680.66</c:v>
                </c:pt>
                <c:pt idx="24533">
                  <c:v>680.68</c:v>
                </c:pt>
                <c:pt idx="24534">
                  <c:v>680.7</c:v>
                </c:pt>
                <c:pt idx="24535">
                  <c:v>680.72</c:v>
                </c:pt>
                <c:pt idx="24536">
                  <c:v>680.74</c:v>
                </c:pt>
                <c:pt idx="24537">
                  <c:v>680.76</c:v>
                </c:pt>
                <c:pt idx="24538">
                  <c:v>680.78</c:v>
                </c:pt>
                <c:pt idx="24539">
                  <c:v>680.8</c:v>
                </c:pt>
                <c:pt idx="24540">
                  <c:v>680.82</c:v>
                </c:pt>
                <c:pt idx="24541">
                  <c:v>680.84</c:v>
                </c:pt>
                <c:pt idx="24542">
                  <c:v>680.86</c:v>
                </c:pt>
                <c:pt idx="24543">
                  <c:v>680.88</c:v>
                </c:pt>
                <c:pt idx="24544">
                  <c:v>680.9</c:v>
                </c:pt>
                <c:pt idx="24545">
                  <c:v>680.92</c:v>
                </c:pt>
                <c:pt idx="24546">
                  <c:v>680.94</c:v>
                </c:pt>
                <c:pt idx="24547">
                  <c:v>680.96</c:v>
                </c:pt>
                <c:pt idx="24548">
                  <c:v>680.98</c:v>
                </c:pt>
                <c:pt idx="24549">
                  <c:v>681</c:v>
                </c:pt>
                <c:pt idx="24550">
                  <c:v>681.02</c:v>
                </c:pt>
                <c:pt idx="24551">
                  <c:v>681.04</c:v>
                </c:pt>
                <c:pt idx="24552">
                  <c:v>681.06</c:v>
                </c:pt>
                <c:pt idx="24553">
                  <c:v>681.08</c:v>
                </c:pt>
                <c:pt idx="24554">
                  <c:v>681.1</c:v>
                </c:pt>
                <c:pt idx="24555">
                  <c:v>681.12</c:v>
                </c:pt>
                <c:pt idx="24556">
                  <c:v>681.14</c:v>
                </c:pt>
                <c:pt idx="24557">
                  <c:v>681.16</c:v>
                </c:pt>
                <c:pt idx="24558">
                  <c:v>681.18</c:v>
                </c:pt>
                <c:pt idx="24559">
                  <c:v>681.2</c:v>
                </c:pt>
                <c:pt idx="24560">
                  <c:v>681.22</c:v>
                </c:pt>
                <c:pt idx="24561">
                  <c:v>681.24</c:v>
                </c:pt>
                <c:pt idx="24562">
                  <c:v>681.26</c:v>
                </c:pt>
                <c:pt idx="24563">
                  <c:v>681.28</c:v>
                </c:pt>
                <c:pt idx="24564">
                  <c:v>681.3</c:v>
                </c:pt>
                <c:pt idx="24565">
                  <c:v>681.32</c:v>
                </c:pt>
                <c:pt idx="24566">
                  <c:v>681.34</c:v>
                </c:pt>
                <c:pt idx="24567">
                  <c:v>681.36</c:v>
                </c:pt>
                <c:pt idx="24568">
                  <c:v>681.38</c:v>
                </c:pt>
                <c:pt idx="24569">
                  <c:v>681.4</c:v>
                </c:pt>
                <c:pt idx="24570">
                  <c:v>681.42</c:v>
                </c:pt>
                <c:pt idx="24571">
                  <c:v>681.44</c:v>
                </c:pt>
                <c:pt idx="24572">
                  <c:v>681.46</c:v>
                </c:pt>
                <c:pt idx="24573">
                  <c:v>681.48</c:v>
                </c:pt>
                <c:pt idx="24574">
                  <c:v>681.5</c:v>
                </c:pt>
                <c:pt idx="24575">
                  <c:v>681.52</c:v>
                </c:pt>
                <c:pt idx="24576">
                  <c:v>681.54</c:v>
                </c:pt>
                <c:pt idx="24577">
                  <c:v>681.56</c:v>
                </c:pt>
                <c:pt idx="24578">
                  <c:v>681.58</c:v>
                </c:pt>
                <c:pt idx="24579">
                  <c:v>681.6</c:v>
                </c:pt>
                <c:pt idx="24580">
                  <c:v>681.62</c:v>
                </c:pt>
                <c:pt idx="24581">
                  <c:v>681.64</c:v>
                </c:pt>
                <c:pt idx="24582">
                  <c:v>681.66</c:v>
                </c:pt>
                <c:pt idx="24583">
                  <c:v>681.68</c:v>
                </c:pt>
                <c:pt idx="24584">
                  <c:v>681.7</c:v>
                </c:pt>
                <c:pt idx="24585">
                  <c:v>681.72</c:v>
                </c:pt>
                <c:pt idx="24586">
                  <c:v>681.74</c:v>
                </c:pt>
                <c:pt idx="24587">
                  <c:v>681.76</c:v>
                </c:pt>
                <c:pt idx="24588">
                  <c:v>681.78</c:v>
                </c:pt>
                <c:pt idx="24589">
                  <c:v>681.8</c:v>
                </c:pt>
                <c:pt idx="24590">
                  <c:v>681.82</c:v>
                </c:pt>
                <c:pt idx="24591">
                  <c:v>681.84</c:v>
                </c:pt>
                <c:pt idx="24592">
                  <c:v>681.86</c:v>
                </c:pt>
                <c:pt idx="24593">
                  <c:v>681.88</c:v>
                </c:pt>
                <c:pt idx="24594">
                  <c:v>681.9</c:v>
                </c:pt>
                <c:pt idx="24595">
                  <c:v>681.92</c:v>
                </c:pt>
                <c:pt idx="24596">
                  <c:v>681.94</c:v>
                </c:pt>
                <c:pt idx="24597">
                  <c:v>681.96</c:v>
                </c:pt>
                <c:pt idx="24598">
                  <c:v>681.98</c:v>
                </c:pt>
                <c:pt idx="24599">
                  <c:v>682</c:v>
                </c:pt>
                <c:pt idx="24600">
                  <c:v>682.02</c:v>
                </c:pt>
                <c:pt idx="24601">
                  <c:v>682.04</c:v>
                </c:pt>
                <c:pt idx="24602">
                  <c:v>682.06</c:v>
                </c:pt>
                <c:pt idx="24603">
                  <c:v>682.08</c:v>
                </c:pt>
                <c:pt idx="24604">
                  <c:v>682.1</c:v>
                </c:pt>
                <c:pt idx="24605">
                  <c:v>682.12</c:v>
                </c:pt>
                <c:pt idx="24606">
                  <c:v>682.14</c:v>
                </c:pt>
                <c:pt idx="24607">
                  <c:v>682.16</c:v>
                </c:pt>
                <c:pt idx="24608">
                  <c:v>682.18</c:v>
                </c:pt>
                <c:pt idx="24609">
                  <c:v>682.2</c:v>
                </c:pt>
                <c:pt idx="24610">
                  <c:v>682.22</c:v>
                </c:pt>
                <c:pt idx="24611">
                  <c:v>682.24</c:v>
                </c:pt>
                <c:pt idx="24612">
                  <c:v>682.26</c:v>
                </c:pt>
                <c:pt idx="24613">
                  <c:v>682.28</c:v>
                </c:pt>
                <c:pt idx="24614">
                  <c:v>682.3</c:v>
                </c:pt>
                <c:pt idx="24615">
                  <c:v>682.32</c:v>
                </c:pt>
                <c:pt idx="24616">
                  <c:v>682.34</c:v>
                </c:pt>
                <c:pt idx="24617">
                  <c:v>682.36</c:v>
                </c:pt>
                <c:pt idx="24618">
                  <c:v>682.38</c:v>
                </c:pt>
                <c:pt idx="24619">
                  <c:v>682.4</c:v>
                </c:pt>
                <c:pt idx="24620">
                  <c:v>682.42</c:v>
                </c:pt>
                <c:pt idx="24621">
                  <c:v>682.44</c:v>
                </c:pt>
                <c:pt idx="24622">
                  <c:v>682.46</c:v>
                </c:pt>
                <c:pt idx="24623">
                  <c:v>682.48</c:v>
                </c:pt>
                <c:pt idx="24624">
                  <c:v>682.5</c:v>
                </c:pt>
                <c:pt idx="24625">
                  <c:v>682.52</c:v>
                </c:pt>
                <c:pt idx="24626">
                  <c:v>682.54</c:v>
                </c:pt>
                <c:pt idx="24627">
                  <c:v>682.56</c:v>
                </c:pt>
                <c:pt idx="24628">
                  <c:v>682.58</c:v>
                </c:pt>
                <c:pt idx="24629">
                  <c:v>682.6</c:v>
                </c:pt>
                <c:pt idx="24630">
                  <c:v>682.62</c:v>
                </c:pt>
                <c:pt idx="24631">
                  <c:v>682.64</c:v>
                </c:pt>
                <c:pt idx="24632">
                  <c:v>682.66</c:v>
                </c:pt>
                <c:pt idx="24633">
                  <c:v>682.68</c:v>
                </c:pt>
                <c:pt idx="24634">
                  <c:v>682.7</c:v>
                </c:pt>
                <c:pt idx="24635">
                  <c:v>682.72</c:v>
                </c:pt>
                <c:pt idx="24636">
                  <c:v>682.74</c:v>
                </c:pt>
                <c:pt idx="24637">
                  <c:v>682.76</c:v>
                </c:pt>
                <c:pt idx="24638">
                  <c:v>682.78</c:v>
                </c:pt>
                <c:pt idx="24639">
                  <c:v>682.8</c:v>
                </c:pt>
                <c:pt idx="24640">
                  <c:v>682.82</c:v>
                </c:pt>
                <c:pt idx="24641">
                  <c:v>682.84</c:v>
                </c:pt>
                <c:pt idx="24642">
                  <c:v>682.86</c:v>
                </c:pt>
                <c:pt idx="24643">
                  <c:v>682.88</c:v>
                </c:pt>
                <c:pt idx="24644">
                  <c:v>682.9</c:v>
                </c:pt>
                <c:pt idx="24645">
                  <c:v>682.92</c:v>
                </c:pt>
                <c:pt idx="24646">
                  <c:v>682.94</c:v>
                </c:pt>
                <c:pt idx="24647">
                  <c:v>682.96</c:v>
                </c:pt>
                <c:pt idx="24648">
                  <c:v>682.98</c:v>
                </c:pt>
                <c:pt idx="24649">
                  <c:v>683</c:v>
                </c:pt>
                <c:pt idx="24650">
                  <c:v>683.02</c:v>
                </c:pt>
                <c:pt idx="24651">
                  <c:v>683.04</c:v>
                </c:pt>
                <c:pt idx="24652">
                  <c:v>683.06</c:v>
                </c:pt>
                <c:pt idx="24653">
                  <c:v>683.08</c:v>
                </c:pt>
                <c:pt idx="24654">
                  <c:v>683.1</c:v>
                </c:pt>
                <c:pt idx="24655">
                  <c:v>683.12</c:v>
                </c:pt>
                <c:pt idx="24656">
                  <c:v>683.14</c:v>
                </c:pt>
                <c:pt idx="24657">
                  <c:v>683.16</c:v>
                </c:pt>
                <c:pt idx="24658">
                  <c:v>683.18</c:v>
                </c:pt>
                <c:pt idx="24659">
                  <c:v>683.2</c:v>
                </c:pt>
                <c:pt idx="24660">
                  <c:v>683.22</c:v>
                </c:pt>
                <c:pt idx="24661">
                  <c:v>683.24</c:v>
                </c:pt>
                <c:pt idx="24662">
                  <c:v>683.26</c:v>
                </c:pt>
                <c:pt idx="24663">
                  <c:v>683.28</c:v>
                </c:pt>
                <c:pt idx="24664">
                  <c:v>683.3</c:v>
                </c:pt>
                <c:pt idx="24665">
                  <c:v>683.32</c:v>
                </c:pt>
                <c:pt idx="24666">
                  <c:v>683.34</c:v>
                </c:pt>
                <c:pt idx="24667">
                  <c:v>683.36</c:v>
                </c:pt>
                <c:pt idx="24668">
                  <c:v>683.38</c:v>
                </c:pt>
                <c:pt idx="24669">
                  <c:v>683.4</c:v>
                </c:pt>
                <c:pt idx="24670">
                  <c:v>683.42</c:v>
                </c:pt>
                <c:pt idx="24671">
                  <c:v>683.44</c:v>
                </c:pt>
                <c:pt idx="24672">
                  <c:v>683.46</c:v>
                </c:pt>
                <c:pt idx="24673">
                  <c:v>683.48</c:v>
                </c:pt>
                <c:pt idx="24674">
                  <c:v>683.5</c:v>
                </c:pt>
                <c:pt idx="24675">
                  <c:v>683.52</c:v>
                </c:pt>
                <c:pt idx="24676">
                  <c:v>683.54</c:v>
                </c:pt>
                <c:pt idx="24677">
                  <c:v>683.56</c:v>
                </c:pt>
                <c:pt idx="24678">
                  <c:v>683.58</c:v>
                </c:pt>
                <c:pt idx="24679">
                  <c:v>683.6</c:v>
                </c:pt>
                <c:pt idx="24680">
                  <c:v>683.62</c:v>
                </c:pt>
                <c:pt idx="24681">
                  <c:v>683.64</c:v>
                </c:pt>
                <c:pt idx="24682">
                  <c:v>683.66</c:v>
                </c:pt>
                <c:pt idx="24683">
                  <c:v>683.68</c:v>
                </c:pt>
                <c:pt idx="24684">
                  <c:v>683.7</c:v>
                </c:pt>
                <c:pt idx="24685">
                  <c:v>683.72</c:v>
                </c:pt>
                <c:pt idx="24686">
                  <c:v>683.74</c:v>
                </c:pt>
                <c:pt idx="24687">
                  <c:v>683.76</c:v>
                </c:pt>
                <c:pt idx="24688">
                  <c:v>683.78</c:v>
                </c:pt>
                <c:pt idx="24689">
                  <c:v>683.8</c:v>
                </c:pt>
                <c:pt idx="24690">
                  <c:v>683.82</c:v>
                </c:pt>
                <c:pt idx="24691">
                  <c:v>683.84</c:v>
                </c:pt>
                <c:pt idx="24692">
                  <c:v>683.86</c:v>
                </c:pt>
                <c:pt idx="24693">
                  <c:v>683.88</c:v>
                </c:pt>
                <c:pt idx="24694">
                  <c:v>683.9</c:v>
                </c:pt>
                <c:pt idx="24695">
                  <c:v>683.92</c:v>
                </c:pt>
                <c:pt idx="24696">
                  <c:v>683.94</c:v>
                </c:pt>
                <c:pt idx="24697">
                  <c:v>683.96</c:v>
                </c:pt>
                <c:pt idx="24698">
                  <c:v>683.98</c:v>
                </c:pt>
                <c:pt idx="24699">
                  <c:v>684</c:v>
                </c:pt>
                <c:pt idx="24700">
                  <c:v>684.02</c:v>
                </c:pt>
                <c:pt idx="24701">
                  <c:v>684.04</c:v>
                </c:pt>
                <c:pt idx="24702">
                  <c:v>684.06</c:v>
                </c:pt>
                <c:pt idx="24703">
                  <c:v>684.08</c:v>
                </c:pt>
                <c:pt idx="24704">
                  <c:v>684.1</c:v>
                </c:pt>
                <c:pt idx="24705">
                  <c:v>684.12</c:v>
                </c:pt>
                <c:pt idx="24706">
                  <c:v>684.14</c:v>
                </c:pt>
                <c:pt idx="24707">
                  <c:v>684.16</c:v>
                </c:pt>
                <c:pt idx="24708">
                  <c:v>684.18</c:v>
                </c:pt>
                <c:pt idx="24709">
                  <c:v>684.2</c:v>
                </c:pt>
                <c:pt idx="24710">
                  <c:v>684.22</c:v>
                </c:pt>
                <c:pt idx="24711">
                  <c:v>684.24</c:v>
                </c:pt>
                <c:pt idx="24712">
                  <c:v>684.26</c:v>
                </c:pt>
                <c:pt idx="24713">
                  <c:v>684.28</c:v>
                </c:pt>
                <c:pt idx="24714">
                  <c:v>684.3</c:v>
                </c:pt>
                <c:pt idx="24715">
                  <c:v>684.32</c:v>
                </c:pt>
                <c:pt idx="24716">
                  <c:v>684.34</c:v>
                </c:pt>
                <c:pt idx="24717">
                  <c:v>684.36</c:v>
                </c:pt>
                <c:pt idx="24718">
                  <c:v>684.38</c:v>
                </c:pt>
                <c:pt idx="24719">
                  <c:v>684.4</c:v>
                </c:pt>
                <c:pt idx="24720">
                  <c:v>684.42</c:v>
                </c:pt>
                <c:pt idx="24721">
                  <c:v>684.44</c:v>
                </c:pt>
                <c:pt idx="24722">
                  <c:v>684.46</c:v>
                </c:pt>
                <c:pt idx="24723">
                  <c:v>684.48</c:v>
                </c:pt>
                <c:pt idx="24724">
                  <c:v>684.5</c:v>
                </c:pt>
                <c:pt idx="24725">
                  <c:v>684.52</c:v>
                </c:pt>
                <c:pt idx="24726">
                  <c:v>684.54</c:v>
                </c:pt>
                <c:pt idx="24727">
                  <c:v>684.56</c:v>
                </c:pt>
                <c:pt idx="24728">
                  <c:v>684.58</c:v>
                </c:pt>
                <c:pt idx="24729">
                  <c:v>684.6</c:v>
                </c:pt>
                <c:pt idx="24730">
                  <c:v>684.62</c:v>
                </c:pt>
                <c:pt idx="24731">
                  <c:v>684.64</c:v>
                </c:pt>
                <c:pt idx="24732">
                  <c:v>684.66</c:v>
                </c:pt>
                <c:pt idx="24733">
                  <c:v>684.68</c:v>
                </c:pt>
                <c:pt idx="24734">
                  <c:v>684.7</c:v>
                </c:pt>
                <c:pt idx="24735">
                  <c:v>684.72</c:v>
                </c:pt>
                <c:pt idx="24736">
                  <c:v>684.74</c:v>
                </c:pt>
                <c:pt idx="24737">
                  <c:v>684.76</c:v>
                </c:pt>
                <c:pt idx="24738">
                  <c:v>684.78</c:v>
                </c:pt>
                <c:pt idx="24739">
                  <c:v>684.8</c:v>
                </c:pt>
                <c:pt idx="24740">
                  <c:v>684.82</c:v>
                </c:pt>
                <c:pt idx="24741">
                  <c:v>684.84</c:v>
                </c:pt>
                <c:pt idx="24742">
                  <c:v>684.86</c:v>
                </c:pt>
                <c:pt idx="24743">
                  <c:v>684.88</c:v>
                </c:pt>
                <c:pt idx="24744">
                  <c:v>684.9</c:v>
                </c:pt>
                <c:pt idx="24745">
                  <c:v>684.92</c:v>
                </c:pt>
                <c:pt idx="24746">
                  <c:v>684.94</c:v>
                </c:pt>
                <c:pt idx="24747">
                  <c:v>684.96</c:v>
                </c:pt>
                <c:pt idx="24748">
                  <c:v>684.98</c:v>
                </c:pt>
                <c:pt idx="24749">
                  <c:v>685</c:v>
                </c:pt>
                <c:pt idx="24750">
                  <c:v>685.02</c:v>
                </c:pt>
                <c:pt idx="24751">
                  <c:v>685.04</c:v>
                </c:pt>
                <c:pt idx="24752">
                  <c:v>685.06</c:v>
                </c:pt>
                <c:pt idx="24753">
                  <c:v>685.08</c:v>
                </c:pt>
                <c:pt idx="24754">
                  <c:v>685.1</c:v>
                </c:pt>
                <c:pt idx="24755">
                  <c:v>685.12</c:v>
                </c:pt>
                <c:pt idx="24756">
                  <c:v>685.14</c:v>
                </c:pt>
                <c:pt idx="24757">
                  <c:v>685.16</c:v>
                </c:pt>
                <c:pt idx="24758">
                  <c:v>685.18</c:v>
                </c:pt>
                <c:pt idx="24759">
                  <c:v>685.2</c:v>
                </c:pt>
                <c:pt idx="24760">
                  <c:v>685.22</c:v>
                </c:pt>
                <c:pt idx="24761">
                  <c:v>685.24</c:v>
                </c:pt>
                <c:pt idx="24762">
                  <c:v>685.26</c:v>
                </c:pt>
                <c:pt idx="24763">
                  <c:v>685.28</c:v>
                </c:pt>
                <c:pt idx="24764">
                  <c:v>685.3</c:v>
                </c:pt>
                <c:pt idx="24765">
                  <c:v>685.32</c:v>
                </c:pt>
                <c:pt idx="24766">
                  <c:v>685.34</c:v>
                </c:pt>
                <c:pt idx="24767">
                  <c:v>685.36</c:v>
                </c:pt>
                <c:pt idx="24768">
                  <c:v>685.38</c:v>
                </c:pt>
                <c:pt idx="24769">
                  <c:v>685.4</c:v>
                </c:pt>
                <c:pt idx="24770">
                  <c:v>685.42</c:v>
                </c:pt>
                <c:pt idx="24771">
                  <c:v>685.44</c:v>
                </c:pt>
                <c:pt idx="24772">
                  <c:v>685.46</c:v>
                </c:pt>
                <c:pt idx="24773">
                  <c:v>685.48</c:v>
                </c:pt>
                <c:pt idx="24774">
                  <c:v>685.5</c:v>
                </c:pt>
                <c:pt idx="24775">
                  <c:v>685.52</c:v>
                </c:pt>
                <c:pt idx="24776">
                  <c:v>685.54</c:v>
                </c:pt>
                <c:pt idx="24777">
                  <c:v>685.56</c:v>
                </c:pt>
                <c:pt idx="24778">
                  <c:v>685.58</c:v>
                </c:pt>
                <c:pt idx="24779">
                  <c:v>685.6</c:v>
                </c:pt>
                <c:pt idx="24780">
                  <c:v>685.62</c:v>
                </c:pt>
                <c:pt idx="24781">
                  <c:v>685.64</c:v>
                </c:pt>
                <c:pt idx="24782">
                  <c:v>685.66</c:v>
                </c:pt>
                <c:pt idx="24783">
                  <c:v>685.68</c:v>
                </c:pt>
                <c:pt idx="24784">
                  <c:v>685.7</c:v>
                </c:pt>
                <c:pt idx="24785">
                  <c:v>685.72</c:v>
                </c:pt>
                <c:pt idx="24786">
                  <c:v>685.74</c:v>
                </c:pt>
                <c:pt idx="24787">
                  <c:v>685.76</c:v>
                </c:pt>
                <c:pt idx="24788">
                  <c:v>685.78</c:v>
                </c:pt>
                <c:pt idx="24789">
                  <c:v>685.8</c:v>
                </c:pt>
                <c:pt idx="24790">
                  <c:v>685.82</c:v>
                </c:pt>
                <c:pt idx="24791">
                  <c:v>685.84</c:v>
                </c:pt>
                <c:pt idx="24792">
                  <c:v>685.86</c:v>
                </c:pt>
                <c:pt idx="24793">
                  <c:v>685.88</c:v>
                </c:pt>
                <c:pt idx="24794">
                  <c:v>685.9</c:v>
                </c:pt>
                <c:pt idx="24795">
                  <c:v>685.92</c:v>
                </c:pt>
                <c:pt idx="24796">
                  <c:v>685.94</c:v>
                </c:pt>
                <c:pt idx="24797">
                  <c:v>685.96</c:v>
                </c:pt>
                <c:pt idx="24798">
                  <c:v>685.98</c:v>
                </c:pt>
                <c:pt idx="24799">
                  <c:v>686</c:v>
                </c:pt>
                <c:pt idx="24800">
                  <c:v>686.02</c:v>
                </c:pt>
                <c:pt idx="24801">
                  <c:v>686.04</c:v>
                </c:pt>
                <c:pt idx="24802">
                  <c:v>686.06</c:v>
                </c:pt>
                <c:pt idx="24803">
                  <c:v>686.08</c:v>
                </c:pt>
                <c:pt idx="24804">
                  <c:v>686.1</c:v>
                </c:pt>
                <c:pt idx="24805">
                  <c:v>686.12</c:v>
                </c:pt>
                <c:pt idx="24806">
                  <c:v>686.14</c:v>
                </c:pt>
                <c:pt idx="24807">
                  <c:v>686.16</c:v>
                </c:pt>
                <c:pt idx="24808">
                  <c:v>686.18</c:v>
                </c:pt>
                <c:pt idx="24809">
                  <c:v>686.2</c:v>
                </c:pt>
                <c:pt idx="24810">
                  <c:v>686.22</c:v>
                </c:pt>
                <c:pt idx="24811">
                  <c:v>686.24</c:v>
                </c:pt>
                <c:pt idx="24812">
                  <c:v>686.26</c:v>
                </c:pt>
                <c:pt idx="24813">
                  <c:v>686.28</c:v>
                </c:pt>
                <c:pt idx="24814">
                  <c:v>686.3</c:v>
                </c:pt>
                <c:pt idx="24815">
                  <c:v>686.32</c:v>
                </c:pt>
                <c:pt idx="24816">
                  <c:v>686.34</c:v>
                </c:pt>
                <c:pt idx="24817">
                  <c:v>686.36</c:v>
                </c:pt>
                <c:pt idx="24818">
                  <c:v>686.38</c:v>
                </c:pt>
                <c:pt idx="24819">
                  <c:v>686.4</c:v>
                </c:pt>
                <c:pt idx="24820">
                  <c:v>686.42</c:v>
                </c:pt>
                <c:pt idx="24821">
                  <c:v>686.44</c:v>
                </c:pt>
                <c:pt idx="24822">
                  <c:v>686.46</c:v>
                </c:pt>
                <c:pt idx="24823">
                  <c:v>686.48</c:v>
                </c:pt>
                <c:pt idx="24824">
                  <c:v>686.5</c:v>
                </c:pt>
                <c:pt idx="24825">
                  <c:v>686.52</c:v>
                </c:pt>
                <c:pt idx="24826">
                  <c:v>686.54</c:v>
                </c:pt>
                <c:pt idx="24827">
                  <c:v>686.56</c:v>
                </c:pt>
                <c:pt idx="24828">
                  <c:v>686.58</c:v>
                </c:pt>
                <c:pt idx="24829">
                  <c:v>686.6</c:v>
                </c:pt>
                <c:pt idx="24830">
                  <c:v>686.62</c:v>
                </c:pt>
                <c:pt idx="24831">
                  <c:v>686.64</c:v>
                </c:pt>
                <c:pt idx="24832">
                  <c:v>686.66</c:v>
                </c:pt>
                <c:pt idx="24833">
                  <c:v>686.68</c:v>
                </c:pt>
                <c:pt idx="24834">
                  <c:v>686.7</c:v>
                </c:pt>
                <c:pt idx="24835">
                  <c:v>686.72</c:v>
                </c:pt>
                <c:pt idx="24836">
                  <c:v>686.74</c:v>
                </c:pt>
                <c:pt idx="24837">
                  <c:v>686.76</c:v>
                </c:pt>
                <c:pt idx="24838">
                  <c:v>686.78</c:v>
                </c:pt>
                <c:pt idx="24839">
                  <c:v>686.8</c:v>
                </c:pt>
                <c:pt idx="24840">
                  <c:v>686.82</c:v>
                </c:pt>
                <c:pt idx="24841">
                  <c:v>686.84</c:v>
                </c:pt>
                <c:pt idx="24842">
                  <c:v>686.86</c:v>
                </c:pt>
                <c:pt idx="24843">
                  <c:v>686.88</c:v>
                </c:pt>
                <c:pt idx="24844">
                  <c:v>686.9</c:v>
                </c:pt>
                <c:pt idx="24845">
                  <c:v>686.92</c:v>
                </c:pt>
                <c:pt idx="24846">
                  <c:v>686.94</c:v>
                </c:pt>
                <c:pt idx="24847">
                  <c:v>686.96</c:v>
                </c:pt>
                <c:pt idx="24848">
                  <c:v>686.98</c:v>
                </c:pt>
                <c:pt idx="24849">
                  <c:v>687</c:v>
                </c:pt>
                <c:pt idx="24850">
                  <c:v>687.02</c:v>
                </c:pt>
                <c:pt idx="24851">
                  <c:v>687.04</c:v>
                </c:pt>
                <c:pt idx="24852">
                  <c:v>687.06</c:v>
                </c:pt>
                <c:pt idx="24853">
                  <c:v>687.08</c:v>
                </c:pt>
                <c:pt idx="24854">
                  <c:v>687.1</c:v>
                </c:pt>
                <c:pt idx="24855">
                  <c:v>687.12</c:v>
                </c:pt>
                <c:pt idx="24856">
                  <c:v>687.14</c:v>
                </c:pt>
                <c:pt idx="24857">
                  <c:v>687.16</c:v>
                </c:pt>
                <c:pt idx="24858">
                  <c:v>687.18</c:v>
                </c:pt>
                <c:pt idx="24859">
                  <c:v>687.2</c:v>
                </c:pt>
                <c:pt idx="24860">
                  <c:v>687.22</c:v>
                </c:pt>
                <c:pt idx="24861">
                  <c:v>687.24</c:v>
                </c:pt>
                <c:pt idx="24862">
                  <c:v>687.26</c:v>
                </c:pt>
                <c:pt idx="24863">
                  <c:v>687.28</c:v>
                </c:pt>
                <c:pt idx="24864">
                  <c:v>687.3</c:v>
                </c:pt>
                <c:pt idx="24865">
                  <c:v>687.32</c:v>
                </c:pt>
                <c:pt idx="24866">
                  <c:v>687.34</c:v>
                </c:pt>
                <c:pt idx="24867">
                  <c:v>687.36</c:v>
                </c:pt>
                <c:pt idx="24868">
                  <c:v>687.38</c:v>
                </c:pt>
                <c:pt idx="24869">
                  <c:v>687.4</c:v>
                </c:pt>
                <c:pt idx="24870">
                  <c:v>687.42</c:v>
                </c:pt>
                <c:pt idx="24871">
                  <c:v>687.44</c:v>
                </c:pt>
                <c:pt idx="24872">
                  <c:v>687.46</c:v>
                </c:pt>
                <c:pt idx="24873">
                  <c:v>687.48</c:v>
                </c:pt>
                <c:pt idx="24874">
                  <c:v>687.5</c:v>
                </c:pt>
                <c:pt idx="24875">
                  <c:v>687.52</c:v>
                </c:pt>
                <c:pt idx="24876">
                  <c:v>687.54</c:v>
                </c:pt>
                <c:pt idx="24877">
                  <c:v>687.56</c:v>
                </c:pt>
                <c:pt idx="24878">
                  <c:v>687.58</c:v>
                </c:pt>
                <c:pt idx="24879">
                  <c:v>687.6</c:v>
                </c:pt>
                <c:pt idx="24880">
                  <c:v>687.62</c:v>
                </c:pt>
                <c:pt idx="24881">
                  <c:v>687.64</c:v>
                </c:pt>
                <c:pt idx="24882">
                  <c:v>687.66</c:v>
                </c:pt>
                <c:pt idx="24883">
                  <c:v>687.68</c:v>
                </c:pt>
                <c:pt idx="24884">
                  <c:v>687.7</c:v>
                </c:pt>
                <c:pt idx="24885">
                  <c:v>687.72</c:v>
                </c:pt>
                <c:pt idx="24886">
                  <c:v>687.74</c:v>
                </c:pt>
                <c:pt idx="24887">
                  <c:v>687.76</c:v>
                </c:pt>
                <c:pt idx="24888">
                  <c:v>687.78</c:v>
                </c:pt>
                <c:pt idx="24889">
                  <c:v>687.8</c:v>
                </c:pt>
                <c:pt idx="24890">
                  <c:v>687.82</c:v>
                </c:pt>
                <c:pt idx="24891">
                  <c:v>687.84</c:v>
                </c:pt>
                <c:pt idx="24892">
                  <c:v>687.86</c:v>
                </c:pt>
                <c:pt idx="24893">
                  <c:v>687.88</c:v>
                </c:pt>
                <c:pt idx="24894">
                  <c:v>687.9</c:v>
                </c:pt>
                <c:pt idx="24895">
                  <c:v>687.92</c:v>
                </c:pt>
                <c:pt idx="24896">
                  <c:v>687.94</c:v>
                </c:pt>
                <c:pt idx="24897">
                  <c:v>687.96</c:v>
                </c:pt>
                <c:pt idx="24898">
                  <c:v>687.98</c:v>
                </c:pt>
                <c:pt idx="24899">
                  <c:v>688</c:v>
                </c:pt>
                <c:pt idx="24900">
                  <c:v>688.02</c:v>
                </c:pt>
                <c:pt idx="24901">
                  <c:v>688.04</c:v>
                </c:pt>
                <c:pt idx="24902">
                  <c:v>688.06</c:v>
                </c:pt>
                <c:pt idx="24903">
                  <c:v>688.08</c:v>
                </c:pt>
                <c:pt idx="24904">
                  <c:v>688.1</c:v>
                </c:pt>
                <c:pt idx="24905">
                  <c:v>688.12</c:v>
                </c:pt>
                <c:pt idx="24906">
                  <c:v>688.14</c:v>
                </c:pt>
                <c:pt idx="24907">
                  <c:v>688.16</c:v>
                </c:pt>
                <c:pt idx="24908">
                  <c:v>688.18</c:v>
                </c:pt>
                <c:pt idx="24909">
                  <c:v>688.2</c:v>
                </c:pt>
                <c:pt idx="24910">
                  <c:v>688.22</c:v>
                </c:pt>
                <c:pt idx="24911">
                  <c:v>688.24</c:v>
                </c:pt>
                <c:pt idx="24912">
                  <c:v>688.26</c:v>
                </c:pt>
                <c:pt idx="24913">
                  <c:v>688.28</c:v>
                </c:pt>
                <c:pt idx="24914">
                  <c:v>688.3</c:v>
                </c:pt>
                <c:pt idx="24915">
                  <c:v>688.32</c:v>
                </c:pt>
                <c:pt idx="24916">
                  <c:v>688.34</c:v>
                </c:pt>
                <c:pt idx="24917">
                  <c:v>688.36</c:v>
                </c:pt>
                <c:pt idx="24918">
                  <c:v>688.38</c:v>
                </c:pt>
                <c:pt idx="24919">
                  <c:v>688.4</c:v>
                </c:pt>
                <c:pt idx="24920">
                  <c:v>688.42</c:v>
                </c:pt>
                <c:pt idx="24921">
                  <c:v>688.44</c:v>
                </c:pt>
                <c:pt idx="24922">
                  <c:v>688.46</c:v>
                </c:pt>
                <c:pt idx="24923">
                  <c:v>688.48</c:v>
                </c:pt>
                <c:pt idx="24924">
                  <c:v>688.5</c:v>
                </c:pt>
                <c:pt idx="24925">
                  <c:v>688.52</c:v>
                </c:pt>
                <c:pt idx="24926">
                  <c:v>688.54</c:v>
                </c:pt>
                <c:pt idx="24927">
                  <c:v>688.56</c:v>
                </c:pt>
                <c:pt idx="24928">
                  <c:v>688.58</c:v>
                </c:pt>
                <c:pt idx="24929">
                  <c:v>688.6</c:v>
                </c:pt>
                <c:pt idx="24930">
                  <c:v>688.62</c:v>
                </c:pt>
                <c:pt idx="24931">
                  <c:v>688.64</c:v>
                </c:pt>
                <c:pt idx="24932">
                  <c:v>688.66</c:v>
                </c:pt>
                <c:pt idx="24933">
                  <c:v>688.68</c:v>
                </c:pt>
                <c:pt idx="24934">
                  <c:v>688.7</c:v>
                </c:pt>
                <c:pt idx="24935">
                  <c:v>688.72</c:v>
                </c:pt>
                <c:pt idx="24936">
                  <c:v>688.74</c:v>
                </c:pt>
                <c:pt idx="24937">
                  <c:v>688.76</c:v>
                </c:pt>
                <c:pt idx="24938">
                  <c:v>688.78</c:v>
                </c:pt>
                <c:pt idx="24939">
                  <c:v>688.8</c:v>
                </c:pt>
                <c:pt idx="24940">
                  <c:v>688.82</c:v>
                </c:pt>
                <c:pt idx="24941">
                  <c:v>688.84</c:v>
                </c:pt>
                <c:pt idx="24942">
                  <c:v>688.86</c:v>
                </c:pt>
                <c:pt idx="24943">
                  <c:v>688.88</c:v>
                </c:pt>
                <c:pt idx="24944">
                  <c:v>688.9</c:v>
                </c:pt>
                <c:pt idx="24945">
                  <c:v>688.92</c:v>
                </c:pt>
                <c:pt idx="24946">
                  <c:v>688.94</c:v>
                </c:pt>
                <c:pt idx="24947">
                  <c:v>688.96</c:v>
                </c:pt>
                <c:pt idx="24948">
                  <c:v>688.98</c:v>
                </c:pt>
                <c:pt idx="24949">
                  <c:v>689</c:v>
                </c:pt>
                <c:pt idx="24950">
                  <c:v>689.02</c:v>
                </c:pt>
                <c:pt idx="24951">
                  <c:v>689.04</c:v>
                </c:pt>
                <c:pt idx="24952">
                  <c:v>689.06</c:v>
                </c:pt>
                <c:pt idx="24953">
                  <c:v>689.08</c:v>
                </c:pt>
                <c:pt idx="24954">
                  <c:v>689.1</c:v>
                </c:pt>
                <c:pt idx="24955">
                  <c:v>689.12</c:v>
                </c:pt>
                <c:pt idx="24956">
                  <c:v>689.14</c:v>
                </c:pt>
                <c:pt idx="24957">
                  <c:v>689.16</c:v>
                </c:pt>
                <c:pt idx="24958">
                  <c:v>689.18</c:v>
                </c:pt>
                <c:pt idx="24959">
                  <c:v>689.2</c:v>
                </c:pt>
                <c:pt idx="24960">
                  <c:v>689.22</c:v>
                </c:pt>
                <c:pt idx="24961">
                  <c:v>689.24</c:v>
                </c:pt>
                <c:pt idx="24962">
                  <c:v>689.26</c:v>
                </c:pt>
                <c:pt idx="24963">
                  <c:v>689.28</c:v>
                </c:pt>
                <c:pt idx="24964">
                  <c:v>689.3</c:v>
                </c:pt>
                <c:pt idx="24965">
                  <c:v>689.32</c:v>
                </c:pt>
                <c:pt idx="24966">
                  <c:v>689.34</c:v>
                </c:pt>
                <c:pt idx="24967">
                  <c:v>689.36</c:v>
                </c:pt>
                <c:pt idx="24968">
                  <c:v>689.38</c:v>
                </c:pt>
                <c:pt idx="24969">
                  <c:v>689.4</c:v>
                </c:pt>
                <c:pt idx="24970">
                  <c:v>689.42</c:v>
                </c:pt>
                <c:pt idx="24971">
                  <c:v>689.44</c:v>
                </c:pt>
                <c:pt idx="24972">
                  <c:v>689.46</c:v>
                </c:pt>
                <c:pt idx="24973">
                  <c:v>689.48</c:v>
                </c:pt>
                <c:pt idx="24974">
                  <c:v>689.5</c:v>
                </c:pt>
                <c:pt idx="24975">
                  <c:v>689.52</c:v>
                </c:pt>
                <c:pt idx="24976">
                  <c:v>689.54</c:v>
                </c:pt>
                <c:pt idx="24977">
                  <c:v>689.56</c:v>
                </c:pt>
                <c:pt idx="24978">
                  <c:v>689.58</c:v>
                </c:pt>
                <c:pt idx="24979">
                  <c:v>689.6</c:v>
                </c:pt>
                <c:pt idx="24980">
                  <c:v>689.62</c:v>
                </c:pt>
                <c:pt idx="24981">
                  <c:v>689.64</c:v>
                </c:pt>
                <c:pt idx="24982">
                  <c:v>689.66</c:v>
                </c:pt>
                <c:pt idx="24983">
                  <c:v>689.68</c:v>
                </c:pt>
                <c:pt idx="24984">
                  <c:v>689.7</c:v>
                </c:pt>
                <c:pt idx="24985">
                  <c:v>689.72</c:v>
                </c:pt>
                <c:pt idx="24986">
                  <c:v>689.74</c:v>
                </c:pt>
                <c:pt idx="24987">
                  <c:v>689.76</c:v>
                </c:pt>
                <c:pt idx="24988">
                  <c:v>689.78</c:v>
                </c:pt>
                <c:pt idx="24989">
                  <c:v>689.8</c:v>
                </c:pt>
                <c:pt idx="24990">
                  <c:v>689.82</c:v>
                </c:pt>
                <c:pt idx="24991">
                  <c:v>689.84</c:v>
                </c:pt>
                <c:pt idx="24992">
                  <c:v>689.86</c:v>
                </c:pt>
                <c:pt idx="24993">
                  <c:v>689.88</c:v>
                </c:pt>
                <c:pt idx="24994">
                  <c:v>689.9</c:v>
                </c:pt>
                <c:pt idx="24995">
                  <c:v>689.92</c:v>
                </c:pt>
                <c:pt idx="24996">
                  <c:v>689.94</c:v>
                </c:pt>
                <c:pt idx="24997">
                  <c:v>689.96</c:v>
                </c:pt>
                <c:pt idx="24998">
                  <c:v>689.98</c:v>
                </c:pt>
                <c:pt idx="24999">
                  <c:v>690</c:v>
                </c:pt>
                <c:pt idx="25000">
                  <c:v>690.02</c:v>
                </c:pt>
                <c:pt idx="25001">
                  <c:v>690.04</c:v>
                </c:pt>
                <c:pt idx="25002">
                  <c:v>690.06</c:v>
                </c:pt>
                <c:pt idx="25003">
                  <c:v>690.08</c:v>
                </c:pt>
                <c:pt idx="25004">
                  <c:v>690.1</c:v>
                </c:pt>
                <c:pt idx="25005">
                  <c:v>690.12</c:v>
                </c:pt>
                <c:pt idx="25006">
                  <c:v>690.14</c:v>
                </c:pt>
                <c:pt idx="25007">
                  <c:v>690.16</c:v>
                </c:pt>
                <c:pt idx="25008">
                  <c:v>690.18</c:v>
                </c:pt>
                <c:pt idx="25009">
                  <c:v>690.2</c:v>
                </c:pt>
                <c:pt idx="25010">
                  <c:v>690.22</c:v>
                </c:pt>
                <c:pt idx="25011">
                  <c:v>690.24</c:v>
                </c:pt>
                <c:pt idx="25012">
                  <c:v>690.26</c:v>
                </c:pt>
                <c:pt idx="25013">
                  <c:v>690.28</c:v>
                </c:pt>
                <c:pt idx="25014">
                  <c:v>690.3</c:v>
                </c:pt>
                <c:pt idx="25015">
                  <c:v>690.32</c:v>
                </c:pt>
                <c:pt idx="25016">
                  <c:v>690.34</c:v>
                </c:pt>
                <c:pt idx="25017">
                  <c:v>690.36</c:v>
                </c:pt>
                <c:pt idx="25018">
                  <c:v>690.38</c:v>
                </c:pt>
                <c:pt idx="25019">
                  <c:v>690.4</c:v>
                </c:pt>
                <c:pt idx="25020">
                  <c:v>690.42</c:v>
                </c:pt>
                <c:pt idx="25021">
                  <c:v>690.44</c:v>
                </c:pt>
                <c:pt idx="25022">
                  <c:v>690.46</c:v>
                </c:pt>
                <c:pt idx="25023">
                  <c:v>690.48</c:v>
                </c:pt>
                <c:pt idx="25024">
                  <c:v>690.5</c:v>
                </c:pt>
                <c:pt idx="25025">
                  <c:v>690.52</c:v>
                </c:pt>
                <c:pt idx="25026">
                  <c:v>690.54</c:v>
                </c:pt>
                <c:pt idx="25027">
                  <c:v>690.56</c:v>
                </c:pt>
                <c:pt idx="25028">
                  <c:v>690.58</c:v>
                </c:pt>
                <c:pt idx="25029">
                  <c:v>690.6</c:v>
                </c:pt>
                <c:pt idx="25030">
                  <c:v>690.62</c:v>
                </c:pt>
                <c:pt idx="25031">
                  <c:v>690.64</c:v>
                </c:pt>
                <c:pt idx="25032">
                  <c:v>690.66</c:v>
                </c:pt>
                <c:pt idx="25033">
                  <c:v>690.68</c:v>
                </c:pt>
                <c:pt idx="25034">
                  <c:v>690.7</c:v>
                </c:pt>
                <c:pt idx="25035">
                  <c:v>690.72</c:v>
                </c:pt>
                <c:pt idx="25036">
                  <c:v>690.74</c:v>
                </c:pt>
                <c:pt idx="25037">
                  <c:v>690.76</c:v>
                </c:pt>
                <c:pt idx="25038">
                  <c:v>690.78</c:v>
                </c:pt>
                <c:pt idx="25039">
                  <c:v>690.8</c:v>
                </c:pt>
                <c:pt idx="25040">
                  <c:v>690.82</c:v>
                </c:pt>
                <c:pt idx="25041">
                  <c:v>690.84</c:v>
                </c:pt>
                <c:pt idx="25042">
                  <c:v>690.86</c:v>
                </c:pt>
                <c:pt idx="25043">
                  <c:v>690.88</c:v>
                </c:pt>
                <c:pt idx="25044">
                  <c:v>690.9</c:v>
                </c:pt>
                <c:pt idx="25045">
                  <c:v>690.92</c:v>
                </c:pt>
                <c:pt idx="25046">
                  <c:v>690.94</c:v>
                </c:pt>
                <c:pt idx="25047">
                  <c:v>690.96</c:v>
                </c:pt>
                <c:pt idx="25048">
                  <c:v>690.98</c:v>
                </c:pt>
                <c:pt idx="25049">
                  <c:v>691</c:v>
                </c:pt>
                <c:pt idx="25050">
                  <c:v>691.02</c:v>
                </c:pt>
                <c:pt idx="25051">
                  <c:v>691.04</c:v>
                </c:pt>
                <c:pt idx="25052">
                  <c:v>691.06</c:v>
                </c:pt>
                <c:pt idx="25053">
                  <c:v>691.08</c:v>
                </c:pt>
                <c:pt idx="25054">
                  <c:v>691.1</c:v>
                </c:pt>
                <c:pt idx="25055">
                  <c:v>691.12</c:v>
                </c:pt>
                <c:pt idx="25056">
                  <c:v>691.14</c:v>
                </c:pt>
                <c:pt idx="25057">
                  <c:v>691.16</c:v>
                </c:pt>
                <c:pt idx="25058">
                  <c:v>691.18</c:v>
                </c:pt>
                <c:pt idx="25059">
                  <c:v>691.2</c:v>
                </c:pt>
                <c:pt idx="25060">
                  <c:v>691.22</c:v>
                </c:pt>
                <c:pt idx="25061">
                  <c:v>691.24</c:v>
                </c:pt>
                <c:pt idx="25062">
                  <c:v>691.26</c:v>
                </c:pt>
                <c:pt idx="25063">
                  <c:v>691.28</c:v>
                </c:pt>
                <c:pt idx="25064">
                  <c:v>691.3</c:v>
                </c:pt>
                <c:pt idx="25065">
                  <c:v>691.32</c:v>
                </c:pt>
                <c:pt idx="25066">
                  <c:v>691.34</c:v>
                </c:pt>
                <c:pt idx="25067">
                  <c:v>691.36</c:v>
                </c:pt>
                <c:pt idx="25068">
                  <c:v>691.38</c:v>
                </c:pt>
                <c:pt idx="25069">
                  <c:v>691.4</c:v>
                </c:pt>
                <c:pt idx="25070">
                  <c:v>691.42</c:v>
                </c:pt>
                <c:pt idx="25071">
                  <c:v>691.44</c:v>
                </c:pt>
                <c:pt idx="25072">
                  <c:v>691.46</c:v>
                </c:pt>
                <c:pt idx="25073">
                  <c:v>691.48</c:v>
                </c:pt>
                <c:pt idx="25074">
                  <c:v>691.5</c:v>
                </c:pt>
                <c:pt idx="25075">
                  <c:v>691.52</c:v>
                </c:pt>
                <c:pt idx="25076">
                  <c:v>691.54</c:v>
                </c:pt>
                <c:pt idx="25077">
                  <c:v>691.56</c:v>
                </c:pt>
                <c:pt idx="25078">
                  <c:v>691.58</c:v>
                </c:pt>
                <c:pt idx="25079">
                  <c:v>691.6</c:v>
                </c:pt>
                <c:pt idx="25080">
                  <c:v>691.62</c:v>
                </c:pt>
                <c:pt idx="25081">
                  <c:v>691.64</c:v>
                </c:pt>
                <c:pt idx="25082">
                  <c:v>691.66</c:v>
                </c:pt>
                <c:pt idx="25083">
                  <c:v>691.68</c:v>
                </c:pt>
                <c:pt idx="25084">
                  <c:v>691.7</c:v>
                </c:pt>
                <c:pt idx="25085">
                  <c:v>691.72</c:v>
                </c:pt>
                <c:pt idx="25086">
                  <c:v>691.74</c:v>
                </c:pt>
                <c:pt idx="25087">
                  <c:v>691.76</c:v>
                </c:pt>
                <c:pt idx="25088">
                  <c:v>691.78</c:v>
                </c:pt>
                <c:pt idx="25089">
                  <c:v>691.8</c:v>
                </c:pt>
                <c:pt idx="25090">
                  <c:v>691.82</c:v>
                </c:pt>
                <c:pt idx="25091">
                  <c:v>691.84</c:v>
                </c:pt>
                <c:pt idx="25092">
                  <c:v>691.86</c:v>
                </c:pt>
                <c:pt idx="25093">
                  <c:v>691.88</c:v>
                </c:pt>
                <c:pt idx="25094">
                  <c:v>691.9</c:v>
                </c:pt>
                <c:pt idx="25095">
                  <c:v>691.92</c:v>
                </c:pt>
                <c:pt idx="25096">
                  <c:v>691.94</c:v>
                </c:pt>
                <c:pt idx="25097">
                  <c:v>691.96</c:v>
                </c:pt>
                <c:pt idx="25098">
                  <c:v>691.98</c:v>
                </c:pt>
                <c:pt idx="25099">
                  <c:v>692</c:v>
                </c:pt>
                <c:pt idx="25100">
                  <c:v>692.02</c:v>
                </c:pt>
                <c:pt idx="25101">
                  <c:v>692.04</c:v>
                </c:pt>
                <c:pt idx="25102">
                  <c:v>692.06</c:v>
                </c:pt>
                <c:pt idx="25103">
                  <c:v>692.08</c:v>
                </c:pt>
                <c:pt idx="25104">
                  <c:v>692.1</c:v>
                </c:pt>
                <c:pt idx="25105">
                  <c:v>692.12</c:v>
                </c:pt>
                <c:pt idx="25106">
                  <c:v>692.14</c:v>
                </c:pt>
                <c:pt idx="25107">
                  <c:v>692.16</c:v>
                </c:pt>
                <c:pt idx="25108">
                  <c:v>692.18</c:v>
                </c:pt>
                <c:pt idx="25109">
                  <c:v>692.2</c:v>
                </c:pt>
                <c:pt idx="25110">
                  <c:v>692.22</c:v>
                </c:pt>
                <c:pt idx="25111">
                  <c:v>692.24</c:v>
                </c:pt>
                <c:pt idx="25112">
                  <c:v>692.26</c:v>
                </c:pt>
                <c:pt idx="25113">
                  <c:v>692.28</c:v>
                </c:pt>
                <c:pt idx="25114">
                  <c:v>692.3</c:v>
                </c:pt>
                <c:pt idx="25115">
                  <c:v>692.32</c:v>
                </c:pt>
                <c:pt idx="25116">
                  <c:v>692.34</c:v>
                </c:pt>
                <c:pt idx="25117">
                  <c:v>692.36</c:v>
                </c:pt>
                <c:pt idx="25118">
                  <c:v>692.38</c:v>
                </c:pt>
                <c:pt idx="25119">
                  <c:v>692.4</c:v>
                </c:pt>
                <c:pt idx="25120">
                  <c:v>692.42</c:v>
                </c:pt>
                <c:pt idx="25121">
                  <c:v>692.44</c:v>
                </c:pt>
                <c:pt idx="25122">
                  <c:v>692.46</c:v>
                </c:pt>
                <c:pt idx="25123">
                  <c:v>692.48</c:v>
                </c:pt>
                <c:pt idx="25124">
                  <c:v>692.5</c:v>
                </c:pt>
                <c:pt idx="25125">
                  <c:v>692.52</c:v>
                </c:pt>
                <c:pt idx="25126">
                  <c:v>692.54</c:v>
                </c:pt>
                <c:pt idx="25127">
                  <c:v>692.56</c:v>
                </c:pt>
                <c:pt idx="25128">
                  <c:v>692.58</c:v>
                </c:pt>
                <c:pt idx="25129">
                  <c:v>692.6</c:v>
                </c:pt>
                <c:pt idx="25130">
                  <c:v>692.62</c:v>
                </c:pt>
                <c:pt idx="25131">
                  <c:v>692.64</c:v>
                </c:pt>
                <c:pt idx="25132">
                  <c:v>692.66</c:v>
                </c:pt>
                <c:pt idx="25133">
                  <c:v>692.68</c:v>
                </c:pt>
                <c:pt idx="25134">
                  <c:v>692.7</c:v>
                </c:pt>
                <c:pt idx="25135">
                  <c:v>692.72</c:v>
                </c:pt>
                <c:pt idx="25136">
                  <c:v>692.74</c:v>
                </c:pt>
                <c:pt idx="25137">
                  <c:v>692.76</c:v>
                </c:pt>
                <c:pt idx="25138">
                  <c:v>692.78</c:v>
                </c:pt>
                <c:pt idx="25139">
                  <c:v>692.8</c:v>
                </c:pt>
                <c:pt idx="25140">
                  <c:v>692.82</c:v>
                </c:pt>
                <c:pt idx="25141">
                  <c:v>692.84</c:v>
                </c:pt>
                <c:pt idx="25142">
                  <c:v>692.86</c:v>
                </c:pt>
                <c:pt idx="25143">
                  <c:v>692.88</c:v>
                </c:pt>
                <c:pt idx="25144">
                  <c:v>692.9</c:v>
                </c:pt>
                <c:pt idx="25145">
                  <c:v>692.92</c:v>
                </c:pt>
                <c:pt idx="25146">
                  <c:v>692.94</c:v>
                </c:pt>
                <c:pt idx="25147">
                  <c:v>692.96</c:v>
                </c:pt>
                <c:pt idx="25148">
                  <c:v>692.98</c:v>
                </c:pt>
                <c:pt idx="25149">
                  <c:v>693</c:v>
                </c:pt>
                <c:pt idx="25150">
                  <c:v>693.02</c:v>
                </c:pt>
                <c:pt idx="25151">
                  <c:v>693.04</c:v>
                </c:pt>
                <c:pt idx="25152">
                  <c:v>693.06</c:v>
                </c:pt>
                <c:pt idx="25153">
                  <c:v>693.08</c:v>
                </c:pt>
                <c:pt idx="25154">
                  <c:v>693.1</c:v>
                </c:pt>
                <c:pt idx="25155">
                  <c:v>693.12</c:v>
                </c:pt>
                <c:pt idx="25156">
                  <c:v>693.14</c:v>
                </c:pt>
                <c:pt idx="25157">
                  <c:v>693.16</c:v>
                </c:pt>
                <c:pt idx="25158">
                  <c:v>693.18</c:v>
                </c:pt>
                <c:pt idx="25159">
                  <c:v>693.2</c:v>
                </c:pt>
                <c:pt idx="25160">
                  <c:v>693.22</c:v>
                </c:pt>
                <c:pt idx="25161">
                  <c:v>693.24</c:v>
                </c:pt>
                <c:pt idx="25162">
                  <c:v>693.26</c:v>
                </c:pt>
                <c:pt idx="25163">
                  <c:v>693.28</c:v>
                </c:pt>
                <c:pt idx="25164">
                  <c:v>693.3</c:v>
                </c:pt>
                <c:pt idx="25165">
                  <c:v>693.32</c:v>
                </c:pt>
                <c:pt idx="25166">
                  <c:v>693.34</c:v>
                </c:pt>
                <c:pt idx="25167">
                  <c:v>693.36</c:v>
                </c:pt>
                <c:pt idx="25168">
                  <c:v>693.38</c:v>
                </c:pt>
                <c:pt idx="25169">
                  <c:v>693.4</c:v>
                </c:pt>
                <c:pt idx="25170">
                  <c:v>693.42</c:v>
                </c:pt>
                <c:pt idx="25171">
                  <c:v>693.44</c:v>
                </c:pt>
                <c:pt idx="25172">
                  <c:v>693.46</c:v>
                </c:pt>
                <c:pt idx="25173">
                  <c:v>693.48</c:v>
                </c:pt>
                <c:pt idx="25174">
                  <c:v>693.5</c:v>
                </c:pt>
                <c:pt idx="25175">
                  <c:v>693.52</c:v>
                </c:pt>
                <c:pt idx="25176">
                  <c:v>693.54</c:v>
                </c:pt>
                <c:pt idx="25177">
                  <c:v>693.56</c:v>
                </c:pt>
                <c:pt idx="25178">
                  <c:v>693.58</c:v>
                </c:pt>
                <c:pt idx="25179">
                  <c:v>693.6</c:v>
                </c:pt>
                <c:pt idx="25180">
                  <c:v>693.62</c:v>
                </c:pt>
                <c:pt idx="25181">
                  <c:v>693.64</c:v>
                </c:pt>
                <c:pt idx="25182">
                  <c:v>693.66</c:v>
                </c:pt>
                <c:pt idx="25183">
                  <c:v>693.68</c:v>
                </c:pt>
                <c:pt idx="25184">
                  <c:v>693.7</c:v>
                </c:pt>
                <c:pt idx="25185">
                  <c:v>693.72</c:v>
                </c:pt>
                <c:pt idx="25186">
                  <c:v>693.74</c:v>
                </c:pt>
                <c:pt idx="25187">
                  <c:v>693.76</c:v>
                </c:pt>
                <c:pt idx="25188">
                  <c:v>693.78</c:v>
                </c:pt>
                <c:pt idx="25189">
                  <c:v>693.8</c:v>
                </c:pt>
                <c:pt idx="25190">
                  <c:v>693.82</c:v>
                </c:pt>
                <c:pt idx="25191">
                  <c:v>693.84</c:v>
                </c:pt>
                <c:pt idx="25192">
                  <c:v>693.86</c:v>
                </c:pt>
                <c:pt idx="25193">
                  <c:v>693.88</c:v>
                </c:pt>
                <c:pt idx="25194">
                  <c:v>693.9</c:v>
                </c:pt>
                <c:pt idx="25195">
                  <c:v>693.92</c:v>
                </c:pt>
                <c:pt idx="25196">
                  <c:v>693.94</c:v>
                </c:pt>
                <c:pt idx="25197">
                  <c:v>693.96</c:v>
                </c:pt>
                <c:pt idx="25198">
                  <c:v>693.98</c:v>
                </c:pt>
                <c:pt idx="25199">
                  <c:v>694</c:v>
                </c:pt>
                <c:pt idx="25200">
                  <c:v>694.02</c:v>
                </c:pt>
                <c:pt idx="25201">
                  <c:v>694.04</c:v>
                </c:pt>
                <c:pt idx="25202">
                  <c:v>694.06</c:v>
                </c:pt>
                <c:pt idx="25203">
                  <c:v>694.08</c:v>
                </c:pt>
                <c:pt idx="25204">
                  <c:v>694.1</c:v>
                </c:pt>
                <c:pt idx="25205">
                  <c:v>694.12</c:v>
                </c:pt>
                <c:pt idx="25206">
                  <c:v>694.14</c:v>
                </c:pt>
                <c:pt idx="25207">
                  <c:v>694.16</c:v>
                </c:pt>
                <c:pt idx="25208">
                  <c:v>694.18</c:v>
                </c:pt>
                <c:pt idx="25209">
                  <c:v>694.2</c:v>
                </c:pt>
                <c:pt idx="25210">
                  <c:v>694.22</c:v>
                </c:pt>
                <c:pt idx="25211">
                  <c:v>694.24</c:v>
                </c:pt>
                <c:pt idx="25212">
                  <c:v>694.26</c:v>
                </c:pt>
                <c:pt idx="25213">
                  <c:v>694.28</c:v>
                </c:pt>
                <c:pt idx="25214">
                  <c:v>694.3</c:v>
                </c:pt>
                <c:pt idx="25215">
                  <c:v>694.32</c:v>
                </c:pt>
                <c:pt idx="25216">
                  <c:v>694.34</c:v>
                </c:pt>
                <c:pt idx="25217">
                  <c:v>694.36</c:v>
                </c:pt>
                <c:pt idx="25218">
                  <c:v>694.38</c:v>
                </c:pt>
                <c:pt idx="25219">
                  <c:v>694.4</c:v>
                </c:pt>
                <c:pt idx="25220">
                  <c:v>694.42</c:v>
                </c:pt>
                <c:pt idx="25221">
                  <c:v>694.44</c:v>
                </c:pt>
                <c:pt idx="25222">
                  <c:v>694.46</c:v>
                </c:pt>
                <c:pt idx="25223">
                  <c:v>694.48</c:v>
                </c:pt>
                <c:pt idx="25224">
                  <c:v>694.5</c:v>
                </c:pt>
                <c:pt idx="25225">
                  <c:v>694.52</c:v>
                </c:pt>
                <c:pt idx="25226">
                  <c:v>694.54</c:v>
                </c:pt>
                <c:pt idx="25227">
                  <c:v>694.56</c:v>
                </c:pt>
                <c:pt idx="25228">
                  <c:v>694.58</c:v>
                </c:pt>
                <c:pt idx="25229">
                  <c:v>694.6</c:v>
                </c:pt>
                <c:pt idx="25230">
                  <c:v>694.62</c:v>
                </c:pt>
                <c:pt idx="25231">
                  <c:v>694.64</c:v>
                </c:pt>
                <c:pt idx="25232">
                  <c:v>694.66</c:v>
                </c:pt>
                <c:pt idx="25233">
                  <c:v>694.68</c:v>
                </c:pt>
                <c:pt idx="25234">
                  <c:v>694.7</c:v>
                </c:pt>
                <c:pt idx="25235">
                  <c:v>694.72</c:v>
                </c:pt>
                <c:pt idx="25236">
                  <c:v>694.74</c:v>
                </c:pt>
                <c:pt idx="25237">
                  <c:v>694.76</c:v>
                </c:pt>
                <c:pt idx="25238">
                  <c:v>694.78</c:v>
                </c:pt>
                <c:pt idx="25239">
                  <c:v>694.8</c:v>
                </c:pt>
                <c:pt idx="25240">
                  <c:v>694.82</c:v>
                </c:pt>
                <c:pt idx="25241">
                  <c:v>694.84</c:v>
                </c:pt>
                <c:pt idx="25242">
                  <c:v>694.86</c:v>
                </c:pt>
                <c:pt idx="25243">
                  <c:v>694.88</c:v>
                </c:pt>
                <c:pt idx="25244">
                  <c:v>694.9</c:v>
                </c:pt>
                <c:pt idx="25245">
                  <c:v>694.92</c:v>
                </c:pt>
                <c:pt idx="25246">
                  <c:v>694.94</c:v>
                </c:pt>
                <c:pt idx="25247">
                  <c:v>694.96</c:v>
                </c:pt>
                <c:pt idx="25248">
                  <c:v>694.98</c:v>
                </c:pt>
                <c:pt idx="25249">
                  <c:v>695</c:v>
                </c:pt>
                <c:pt idx="25250">
                  <c:v>695.02</c:v>
                </c:pt>
                <c:pt idx="25251">
                  <c:v>695.04</c:v>
                </c:pt>
                <c:pt idx="25252">
                  <c:v>695.06</c:v>
                </c:pt>
                <c:pt idx="25253">
                  <c:v>695.08</c:v>
                </c:pt>
                <c:pt idx="25254">
                  <c:v>695.1</c:v>
                </c:pt>
                <c:pt idx="25255">
                  <c:v>695.12</c:v>
                </c:pt>
                <c:pt idx="25256">
                  <c:v>695.14</c:v>
                </c:pt>
                <c:pt idx="25257">
                  <c:v>695.16</c:v>
                </c:pt>
                <c:pt idx="25258">
                  <c:v>695.18</c:v>
                </c:pt>
                <c:pt idx="25259">
                  <c:v>695.2</c:v>
                </c:pt>
                <c:pt idx="25260">
                  <c:v>695.22</c:v>
                </c:pt>
                <c:pt idx="25261">
                  <c:v>695.24</c:v>
                </c:pt>
                <c:pt idx="25262">
                  <c:v>695.26</c:v>
                </c:pt>
                <c:pt idx="25263">
                  <c:v>695.28</c:v>
                </c:pt>
                <c:pt idx="25264">
                  <c:v>695.3</c:v>
                </c:pt>
                <c:pt idx="25265">
                  <c:v>695.32</c:v>
                </c:pt>
                <c:pt idx="25266">
                  <c:v>695.34</c:v>
                </c:pt>
                <c:pt idx="25267">
                  <c:v>695.36</c:v>
                </c:pt>
                <c:pt idx="25268">
                  <c:v>695.38</c:v>
                </c:pt>
                <c:pt idx="25269">
                  <c:v>695.4</c:v>
                </c:pt>
                <c:pt idx="25270">
                  <c:v>695.42</c:v>
                </c:pt>
                <c:pt idx="25271">
                  <c:v>695.44</c:v>
                </c:pt>
                <c:pt idx="25272">
                  <c:v>695.46</c:v>
                </c:pt>
                <c:pt idx="25273">
                  <c:v>695.48</c:v>
                </c:pt>
                <c:pt idx="25274">
                  <c:v>695.5</c:v>
                </c:pt>
                <c:pt idx="25275">
                  <c:v>695.52</c:v>
                </c:pt>
                <c:pt idx="25276">
                  <c:v>695.54</c:v>
                </c:pt>
                <c:pt idx="25277">
                  <c:v>695.56</c:v>
                </c:pt>
                <c:pt idx="25278">
                  <c:v>695.58</c:v>
                </c:pt>
                <c:pt idx="25279">
                  <c:v>695.6</c:v>
                </c:pt>
                <c:pt idx="25280">
                  <c:v>695.62</c:v>
                </c:pt>
                <c:pt idx="25281">
                  <c:v>695.64</c:v>
                </c:pt>
                <c:pt idx="25282">
                  <c:v>695.66</c:v>
                </c:pt>
                <c:pt idx="25283">
                  <c:v>695.68</c:v>
                </c:pt>
                <c:pt idx="25284">
                  <c:v>695.7</c:v>
                </c:pt>
                <c:pt idx="25285">
                  <c:v>695.72</c:v>
                </c:pt>
                <c:pt idx="25286">
                  <c:v>695.74</c:v>
                </c:pt>
                <c:pt idx="25287">
                  <c:v>695.76</c:v>
                </c:pt>
                <c:pt idx="25288">
                  <c:v>695.78</c:v>
                </c:pt>
                <c:pt idx="25289">
                  <c:v>695.8</c:v>
                </c:pt>
                <c:pt idx="25290">
                  <c:v>695.82</c:v>
                </c:pt>
                <c:pt idx="25291">
                  <c:v>695.84</c:v>
                </c:pt>
                <c:pt idx="25292">
                  <c:v>695.86</c:v>
                </c:pt>
                <c:pt idx="25293">
                  <c:v>695.88</c:v>
                </c:pt>
                <c:pt idx="25294">
                  <c:v>695.9</c:v>
                </c:pt>
                <c:pt idx="25295">
                  <c:v>695.92</c:v>
                </c:pt>
                <c:pt idx="25296">
                  <c:v>695.94</c:v>
                </c:pt>
                <c:pt idx="25297">
                  <c:v>695.96</c:v>
                </c:pt>
                <c:pt idx="25298">
                  <c:v>695.98</c:v>
                </c:pt>
                <c:pt idx="25299">
                  <c:v>696</c:v>
                </c:pt>
                <c:pt idx="25300">
                  <c:v>696.02</c:v>
                </c:pt>
                <c:pt idx="25301">
                  <c:v>696.04</c:v>
                </c:pt>
                <c:pt idx="25302">
                  <c:v>696.06</c:v>
                </c:pt>
                <c:pt idx="25303">
                  <c:v>696.08</c:v>
                </c:pt>
                <c:pt idx="25304">
                  <c:v>696.1</c:v>
                </c:pt>
                <c:pt idx="25305">
                  <c:v>696.12</c:v>
                </c:pt>
                <c:pt idx="25306">
                  <c:v>696.14</c:v>
                </c:pt>
                <c:pt idx="25307">
                  <c:v>696.16</c:v>
                </c:pt>
                <c:pt idx="25308">
                  <c:v>696.18</c:v>
                </c:pt>
                <c:pt idx="25309">
                  <c:v>696.2</c:v>
                </c:pt>
                <c:pt idx="25310">
                  <c:v>696.22</c:v>
                </c:pt>
                <c:pt idx="25311">
                  <c:v>696.24</c:v>
                </c:pt>
                <c:pt idx="25312">
                  <c:v>696.26</c:v>
                </c:pt>
                <c:pt idx="25313">
                  <c:v>696.28</c:v>
                </c:pt>
                <c:pt idx="25314">
                  <c:v>696.3</c:v>
                </c:pt>
                <c:pt idx="25315">
                  <c:v>696.32</c:v>
                </c:pt>
                <c:pt idx="25316">
                  <c:v>696.34</c:v>
                </c:pt>
                <c:pt idx="25317">
                  <c:v>696.36</c:v>
                </c:pt>
                <c:pt idx="25318">
                  <c:v>696.38</c:v>
                </c:pt>
                <c:pt idx="25319">
                  <c:v>696.4</c:v>
                </c:pt>
                <c:pt idx="25320">
                  <c:v>696.42</c:v>
                </c:pt>
                <c:pt idx="25321">
                  <c:v>696.44</c:v>
                </c:pt>
                <c:pt idx="25322">
                  <c:v>696.46</c:v>
                </c:pt>
                <c:pt idx="25323">
                  <c:v>696.48</c:v>
                </c:pt>
                <c:pt idx="25324">
                  <c:v>696.5</c:v>
                </c:pt>
                <c:pt idx="25325">
                  <c:v>696.52</c:v>
                </c:pt>
                <c:pt idx="25326">
                  <c:v>696.54</c:v>
                </c:pt>
                <c:pt idx="25327">
                  <c:v>696.56</c:v>
                </c:pt>
                <c:pt idx="25328">
                  <c:v>696.58</c:v>
                </c:pt>
                <c:pt idx="25329">
                  <c:v>696.6</c:v>
                </c:pt>
                <c:pt idx="25330">
                  <c:v>696.62</c:v>
                </c:pt>
                <c:pt idx="25331">
                  <c:v>696.64</c:v>
                </c:pt>
                <c:pt idx="25332">
                  <c:v>696.66</c:v>
                </c:pt>
                <c:pt idx="25333">
                  <c:v>696.68</c:v>
                </c:pt>
                <c:pt idx="25334">
                  <c:v>696.7</c:v>
                </c:pt>
                <c:pt idx="25335">
                  <c:v>696.72</c:v>
                </c:pt>
                <c:pt idx="25336">
                  <c:v>696.74</c:v>
                </c:pt>
                <c:pt idx="25337">
                  <c:v>696.76</c:v>
                </c:pt>
                <c:pt idx="25338">
                  <c:v>696.78</c:v>
                </c:pt>
                <c:pt idx="25339">
                  <c:v>696.8</c:v>
                </c:pt>
                <c:pt idx="25340">
                  <c:v>696.82</c:v>
                </c:pt>
                <c:pt idx="25341">
                  <c:v>696.84</c:v>
                </c:pt>
                <c:pt idx="25342">
                  <c:v>696.86</c:v>
                </c:pt>
                <c:pt idx="25343">
                  <c:v>696.88</c:v>
                </c:pt>
                <c:pt idx="25344">
                  <c:v>696.9</c:v>
                </c:pt>
                <c:pt idx="25345">
                  <c:v>696.92</c:v>
                </c:pt>
                <c:pt idx="25346">
                  <c:v>696.94</c:v>
                </c:pt>
                <c:pt idx="25347">
                  <c:v>696.96</c:v>
                </c:pt>
                <c:pt idx="25348">
                  <c:v>696.98</c:v>
                </c:pt>
                <c:pt idx="25349">
                  <c:v>697</c:v>
                </c:pt>
                <c:pt idx="25350">
                  <c:v>697.02</c:v>
                </c:pt>
                <c:pt idx="25351">
                  <c:v>697.04</c:v>
                </c:pt>
                <c:pt idx="25352">
                  <c:v>697.06</c:v>
                </c:pt>
                <c:pt idx="25353">
                  <c:v>697.08</c:v>
                </c:pt>
                <c:pt idx="25354">
                  <c:v>697.1</c:v>
                </c:pt>
                <c:pt idx="25355">
                  <c:v>697.12</c:v>
                </c:pt>
                <c:pt idx="25356">
                  <c:v>697.14</c:v>
                </c:pt>
                <c:pt idx="25357">
                  <c:v>697.16</c:v>
                </c:pt>
                <c:pt idx="25358">
                  <c:v>697.18</c:v>
                </c:pt>
                <c:pt idx="25359">
                  <c:v>697.2</c:v>
                </c:pt>
                <c:pt idx="25360">
                  <c:v>697.22</c:v>
                </c:pt>
                <c:pt idx="25361">
                  <c:v>697.24</c:v>
                </c:pt>
                <c:pt idx="25362">
                  <c:v>697.26</c:v>
                </c:pt>
                <c:pt idx="25363">
                  <c:v>697.28</c:v>
                </c:pt>
                <c:pt idx="25364">
                  <c:v>697.3</c:v>
                </c:pt>
                <c:pt idx="25365">
                  <c:v>697.32</c:v>
                </c:pt>
                <c:pt idx="25366">
                  <c:v>697.34</c:v>
                </c:pt>
                <c:pt idx="25367">
                  <c:v>697.36</c:v>
                </c:pt>
                <c:pt idx="25368">
                  <c:v>697.38</c:v>
                </c:pt>
                <c:pt idx="25369">
                  <c:v>697.4</c:v>
                </c:pt>
                <c:pt idx="25370">
                  <c:v>697.42</c:v>
                </c:pt>
                <c:pt idx="25371">
                  <c:v>697.44</c:v>
                </c:pt>
                <c:pt idx="25372">
                  <c:v>697.46</c:v>
                </c:pt>
                <c:pt idx="25373">
                  <c:v>697.48</c:v>
                </c:pt>
                <c:pt idx="25374">
                  <c:v>697.5</c:v>
                </c:pt>
                <c:pt idx="25375">
                  <c:v>697.52</c:v>
                </c:pt>
                <c:pt idx="25376">
                  <c:v>697.54</c:v>
                </c:pt>
                <c:pt idx="25377">
                  <c:v>697.56</c:v>
                </c:pt>
                <c:pt idx="25378">
                  <c:v>697.58</c:v>
                </c:pt>
                <c:pt idx="25379">
                  <c:v>697.6</c:v>
                </c:pt>
                <c:pt idx="25380">
                  <c:v>697.62</c:v>
                </c:pt>
                <c:pt idx="25381">
                  <c:v>697.64</c:v>
                </c:pt>
                <c:pt idx="25382">
                  <c:v>697.66</c:v>
                </c:pt>
                <c:pt idx="25383">
                  <c:v>697.68</c:v>
                </c:pt>
                <c:pt idx="25384">
                  <c:v>697.7</c:v>
                </c:pt>
                <c:pt idx="25385">
                  <c:v>697.72</c:v>
                </c:pt>
                <c:pt idx="25386">
                  <c:v>697.74</c:v>
                </c:pt>
                <c:pt idx="25387">
                  <c:v>697.76</c:v>
                </c:pt>
                <c:pt idx="25388">
                  <c:v>697.78</c:v>
                </c:pt>
                <c:pt idx="25389">
                  <c:v>697.8</c:v>
                </c:pt>
                <c:pt idx="25390">
                  <c:v>697.82</c:v>
                </c:pt>
                <c:pt idx="25391">
                  <c:v>697.84</c:v>
                </c:pt>
                <c:pt idx="25392">
                  <c:v>697.86</c:v>
                </c:pt>
                <c:pt idx="25393">
                  <c:v>697.88</c:v>
                </c:pt>
                <c:pt idx="25394">
                  <c:v>697.9</c:v>
                </c:pt>
                <c:pt idx="25395">
                  <c:v>697.92</c:v>
                </c:pt>
                <c:pt idx="25396">
                  <c:v>697.94</c:v>
                </c:pt>
                <c:pt idx="25397">
                  <c:v>697.96</c:v>
                </c:pt>
                <c:pt idx="25398">
                  <c:v>697.98</c:v>
                </c:pt>
                <c:pt idx="25399">
                  <c:v>698</c:v>
                </c:pt>
                <c:pt idx="25400">
                  <c:v>698.02</c:v>
                </c:pt>
                <c:pt idx="25401">
                  <c:v>698.04</c:v>
                </c:pt>
                <c:pt idx="25402">
                  <c:v>698.06</c:v>
                </c:pt>
                <c:pt idx="25403">
                  <c:v>698.08</c:v>
                </c:pt>
                <c:pt idx="25404">
                  <c:v>698.1</c:v>
                </c:pt>
                <c:pt idx="25405">
                  <c:v>698.12</c:v>
                </c:pt>
                <c:pt idx="25406">
                  <c:v>698.14</c:v>
                </c:pt>
                <c:pt idx="25407">
                  <c:v>698.16</c:v>
                </c:pt>
                <c:pt idx="25408">
                  <c:v>698.18</c:v>
                </c:pt>
                <c:pt idx="25409">
                  <c:v>698.2</c:v>
                </c:pt>
                <c:pt idx="25410">
                  <c:v>698.22</c:v>
                </c:pt>
                <c:pt idx="25411">
                  <c:v>698.24</c:v>
                </c:pt>
                <c:pt idx="25412">
                  <c:v>698.26</c:v>
                </c:pt>
                <c:pt idx="25413">
                  <c:v>698.28</c:v>
                </c:pt>
                <c:pt idx="25414">
                  <c:v>698.3</c:v>
                </c:pt>
                <c:pt idx="25415">
                  <c:v>698.32</c:v>
                </c:pt>
                <c:pt idx="25416">
                  <c:v>698.34</c:v>
                </c:pt>
                <c:pt idx="25417">
                  <c:v>698.36</c:v>
                </c:pt>
                <c:pt idx="25418">
                  <c:v>698.38</c:v>
                </c:pt>
                <c:pt idx="25419">
                  <c:v>698.4</c:v>
                </c:pt>
                <c:pt idx="25420">
                  <c:v>698.42</c:v>
                </c:pt>
                <c:pt idx="25421">
                  <c:v>698.44</c:v>
                </c:pt>
                <c:pt idx="25422">
                  <c:v>698.46</c:v>
                </c:pt>
                <c:pt idx="25423">
                  <c:v>698.48</c:v>
                </c:pt>
                <c:pt idx="25424">
                  <c:v>698.5</c:v>
                </c:pt>
                <c:pt idx="25425">
                  <c:v>698.52</c:v>
                </c:pt>
                <c:pt idx="25426">
                  <c:v>698.54</c:v>
                </c:pt>
                <c:pt idx="25427">
                  <c:v>698.56</c:v>
                </c:pt>
                <c:pt idx="25428">
                  <c:v>698.58</c:v>
                </c:pt>
                <c:pt idx="25429">
                  <c:v>698.6</c:v>
                </c:pt>
                <c:pt idx="25430">
                  <c:v>698.62</c:v>
                </c:pt>
                <c:pt idx="25431">
                  <c:v>698.64</c:v>
                </c:pt>
                <c:pt idx="25432">
                  <c:v>698.66</c:v>
                </c:pt>
                <c:pt idx="25433">
                  <c:v>698.68</c:v>
                </c:pt>
                <c:pt idx="25434">
                  <c:v>698.7</c:v>
                </c:pt>
                <c:pt idx="25435">
                  <c:v>698.72</c:v>
                </c:pt>
                <c:pt idx="25436">
                  <c:v>698.74</c:v>
                </c:pt>
                <c:pt idx="25437">
                  <c:v>698.76</c:v>
                </c:pt>
                <c:pt idx="25438">
                  <c:v>698.78</c:v>
                </c:pt>
                <c:pt idx="25439">
                  <c:v>698.8</c:v>
                </c:pt>
                <c:pt idx="25440">
                  <c:v>698.82</c:v>
                </c:pt>
                <c:pt idx="25441">
                  <c:v>698.84</c:v>
                </c:pt>
                <c:pt idx="25442">
                  <c:v>698.86</c:v>
                </c:pt>
                <c:pt idx="25443">
                  <c:v>698.88</c:v>
                </c:pt>
                <c:pt idx="25444">
                  <c:v>698.9</c:v>
                </c:pt>
                <c:pt idx="25445">
                  <c:v>698.92</c:v>
                </c:pt>
                <c:pt idx="25446">
                  <c:v>698.94</c:v>
                </c:pt>
                <c:pt idx="25447">
                  <c:v>698.96</c:v>
                </c:pt>
                <c:pt idx="25448">
                  <c:v>698.98</c:v>
                </c:pt>
                <c:pt idx="25449">
                  <c:v>699</c:v>
                </c:pt>
                <c:pt idx="25450">
                  <c:v>699.02</c:v>
                </c:pt>
                <c:pt idx="25451">
                  <c:v>699.04</c:v>
                </c:pt>
                <c:pt idx="25452">
                  <c:v>699.06</c:v>
                </c:pt>
                <c:pt idx="25453">
                  <c:v>699.08</c:v>
                </c:pt>
                <c:pt idx="25454">
                  <c:v>699.1</c:v>
                </c:pt>
                <c:pt idx="25455">
                  <c:v>699.12</c:v>
                </c:pt>
                <c:pt idx="25456">
                  <c:v>699.14</c:v>
                </c:pt>
                <c:pt idx="25457">
                  <c:v>699.16</c:v>
                </c:pt>
                <c:pt idx="25458">
                  <c:v>699.18</c:v>
                </c:pt>
                <c:pt idx="25459">
                  <c:v>699.2</c:v>
                </c:pt>
                <c:pt idx="25460">
                  <c:v>699.22</c:v>
                </c:pt>
                <c:pt idx="25461">
                  <c:v>699.24</c:v>
                </c:pt>
                <c:pt idx="25462">
                  <c:v>699.26</c:v>
                </c:pt>
                <c:pt idx="25463">
                  <c:v>699.28</c:v>
                </c:pt>
                <c:pt idx="25464">
                  <c:v>699.3</c:v>
                </c:pt>
                <c:pt idx="25465">
                  <c:v>699.32</c:v>
                </c:pt>
                <c:pt idx="25466">
                  <c:v>699.34</c:v>
                </c:pt>
                <c:pt idx="25467">
                  <c:v>699.36</c:v>
                </c:pt>
                <c:pt idx="25468">
                  <c:v>699.38</c:v>
                </c:pt>
                <c:pt idx="25469">
                  <c:v>699.4</c:v>
                </c:pt>
                <c:pt idx="25470">
                  <c:v>699.42</c:v>
                </c:pt>
                <c:pt idx="25471">
                  <c:v>699.44</c:v>
                </c:pt>
                <c:pt idx="25472">
                  <c:v>699.46</c:v>
                </c:pt>
                <c:pt idx="25473">
                  <c:v>699.48</c:v>
                </c:pt>
                <c:pt idx="25474">
                  <c:v>699.5</c:v>
                </c:pt>
                <c:pt idx="25475">
                  <c:v>699.52</c:v>
                </c:pt>
                <c:pt idx="25476">
                  <c:v>699.54</c:v>
                </c:pt>
                <c:pt idx="25477">
                  <c:v>699.56</c:v>
                </c:pt>
                <c:pt idx="25478">
                  <c:v>699.58</c:v>
                </c:pt>
                <c:pt idx="25479">
                  <c:v>699.6</c:v>
                </c:pt>
                <c:pt idx="25480">
                  <c:v>699.62</c:v>
                </c:pt>
                <c:pt idx="25481">
                  <c:v>699.64</c:v>
                </c:pt>
                <c:pt idx="25482">
                  <c:v>699.66</c:v>
                </c:pt>
                <c:pt idx="25483">
                  <c:v>699.68</c:v>
                </c:pt>
                <c:pt idx="25484">
                  <c:v>699.7</c:v>
                </c:pt>
                <c:pt idx="25485">
                  <c:v>699.72</c:v>
                </c:pt>
                <c:pt idx="25486">
                  <c:v>699.74</c:v>
                </c:pt>
                <c:pt idx="25487">
                  <c:v>699.76</c:v>
                </c:pt>
                <c:pt idx="25488">
                  <c:v>699.78</c:v>
                </c:pt>
                <c:pt idx="25489">
                  <c:v>699.8</c:v>
                </c:pt>
                <c:pt idx="25490">
                  <c:v>699.82</c:v>
                </c:pt>
                <c:pt idx="25491">
                  <c:v>699.84</c:v>
                </c:pt>
                <c:pt idx="25492">
                  <c:v>699.86</c:v>
                </c:pt>
                <c:pt idx="25493">
                  <c:v>699.88</c:v>
                </c:pt>
                <c:pt idx="25494">
                  <c:v>699.9</c:v>
                </c:pt>
                <c:pt idx="25495">
                  <c:v>699.92</c:v>
                </c:pt>
                <c:pt idx="25496">
                  <c:v>699.94</c:v>
                </c:pt>
                <c:pt idx="25497">
                  <c:v>699.96</c:v>
                </c:pt>
                <c:pt idx="25498">
                  <c:v>699.98</c:v>
                </c:pt>
                <c:pt idx="25499">
                  <c:v>700</c:v>
                </c:pt>
                <c:pt idx="25500">
                  <c:v>700.02</c:v>
                </c:pt>
                <c:pt idx="25501">
                  <c:v>700.04</c:v>
                </c:pt>
                <c:pt idx="25502">
                  <c:v>700.06</c:v>
                </c:pt>
                <c:pt idx="25503">
                  <c:v>700.08</c:v>
                </c:pt>
                <c:pt idx="25504">
                  <c:v>700.1</c:v>
                </c:pt>
                <c:pt idx="25505">
                  <c:v>700.12</c:v>
                </c:pt>
                <c:pt idx="25506">
                  <c:v>700.14</c:v>
                </c:pt>
                <c:pt idx="25507">
                  <c:v>700.16</c:v>
                </c:pt>
                <c:pt idx="25508">
                  <c:v>700.18</c:v>
                </c:pt>
                <c:pt idx="25509">
                  <c:v>700.2</c:v>
                </c:pt>
                <c:pt idx="25510">
                  <c:v>700.22</c:v>
                </c:pt>
                <c:pt idx="25511">
                  <c:v>700.24</c:v>
                </c:pt>
                <c:pt idx="25512">
                  <c:v>700.26</c:v>
                </c:pt>
                <c:pt idx="25513">
                  <c:v>700.28</c:v>
                </c:pt>
                <c:pt idx="25514">
                  <c:v>700.3</c:v>
                </c:pt>
                <c:pt idx="25515">
                  <c:v>700.32</c:v>
                </c:pt>
                <c:pt idx="25516">
                  <c:v>700.34</c:v>
                </c:pt>
                <c:pt idx="25517">
                  <c:v>700.36</c:v>
                </c:pt>
                <c:pt idx="25518">
                  <c:v>700.38</c:v>
                </c:pt>
                <c:pt idx="25519">
                  <c:v>700.4</c:v>
                </c:pt>
                <c:pt idx="25520">
                  <c:v>700.42</c:v>
                </c:pt>
                <c:pt idx="25521">
                  <c:v>700.44</c:v>
                </c:pt>
                <c:pt idx="25522">
                  <c:v>700.46</c:v>
                </c:pt>
                <c:pt idx="25523">
                  <c:v>700.48</c:v>
                </c:pt>
                <c:pt idx="25524">
                  <c:v>700.5</c:v>
                </c:pt>
                <c:pt idx="25525">
                  <c:v>700.52</c:v>
                </c:pt>
                <c:pt idx="25526">
                  <c:v>700.54</c:v>
                </c:pt>
                <c:pt idx="25527">
                  <c:v>700.56</c:v>
                </c:pt>
                <c:pt idx="25528">
                  <c:v>700.58</c:v>
                </c:pt>
                <c:pt idx="25529">
                  <c:v>700.6</c:v>
                </c:pt>
                <c:pt idx="25530">
                  <c:v>700.62</c:v>
                </c:pt>
                <c:pt idx="25531">
                  <c:v>700.64</c:v>
                </c:pt>
                <c:pt idx="25532">
                  <c:v>700.66</c:v>
                </c:pt>
                <c:pt idx="25533">
                  <c:v>700.68</c:v>
                </c:pt>
                <c:pt idx="25534">
                  <c:v>700.7</c:v>
                </c:pt>
                <c:pt idx="25535">
                  <c:v>700.72</c:v>
                </c:pt>
                <c:pt idx="25536">
                  <c:v>700.74</c:v>
                </c:pt>
                <c:pt idx="25537">
                  <c:v>700.76</c:v>
                </c:pt>
                <c:pt idx="25538">
                  <c:v>700.78</c:v>
                </c:pt>
                <c:pt idx="25539">
                  <c:v>700.8</c:v>
                </c:pt>
                <c:pt idx="25540">
                  <c:v>700.82</c:v>
                </c:pt>
                <c:pt idx="25541">
                  <c:v>700.84</c:v>
                </c:pt>
                <c:pt idx="25542">
                  <c:v>700.86</c:v>
                </c:pt>
                <c:pt idx="25543">
                  <c:v>700.88</c:v>
                </c:pt>
                <c:pt idx="25544">
                  <c:v>700.9</c:v>
                </c:pt>
                <c:pt idx="25545">
                  <c:v>700.92</c:v>
                </c:pt>
                <c:pt idx="25546">
                  <c:v>700.94</c:v>
                </c:pt>
                <c:pt idx="25547">
                  <c:v>700.96</c:v>
                </c:pt>
                <c:pt idx="25548">
                  <c:v>700.98</c:v>
                </c:pt>
                <c:pt idx="25549">
                  <c:v>701</c:v>
                </c:pt>
                <c:pt idx="25550">
                  <c:v>701.02</c:v>
                </c:pt>
                <c:pt idx="25551">
                  <c:v>701.04</c:v>
                </c:pt>
                <c:pt idx="25552">
                  <c:v>701.06</c:v>
                </c:pt>
                <c:pt idx="25553">
                  <c:v>701.08</c:v>
                </c:pt>
                <c:pt idx="25554">
                  <c:v>701.1</c:v>
                </c:pt>
                <c:pt idx="25555">
                  <c:v>701.12</c:v>
                </c:pt>
                <c:pt idx="25556">
                  <c:v>701.14</c:v>
                </c:pt>
                <c:pt idx="25557">
                  <c:v>701.16</c:v>
                </c:pt>
                <c:pt idx="25558">
                  <c:v>701.18</c:v>
                </c:pt>
                <c:pt idx="25559">
                  <c:v>701.2</c:v>
                </c:pt>
                <c:pt idx="25560">
                  <c:v>701.22</c:v>
                </c:pt>
                <c:pt idx="25561">
                  <c:v>701.24</c:v>
                </c:pt>
                <c:pt idx="25562">
                  <c:v>701.26</c:v>
                </c:pt>
                <c:pt idx="25563">
                  <c:v>701.28</c:v>
                </c:pt>
                <c:pt idx="25564">
                  <c:v>701.3</c:v>
                </c:pt>
                <c:pt idx="25565">
                  <c:v>701.32</c:v>
                </c:pt>
                <c:pt idx="25566">
                  <c:v>701.34</c:v>
                </c:pt>
                <c:pt idx="25567">
                  <c:v>701.36</c:v>
                </c:pt>
                <c:pt idx="25568">
                  <c:v>701.38</c:v>
                </c:pt>
                <c:pt idx="25569">
                  <c:v>701.4</c:v>
                </c:pt>
                <c:pt idx="25570">
                  <c:v>701.42</c:v>
                </c:pt>
                <c:pt idx="25571">
                  <c:v>701.44</c:v>
                </c:pt>
                <c:pt idx="25572">
                  <c:v>701.46</c:v>
                </c:pt>
                <c:pt idx="25573">
                  <c:v>701.48</c:v>
                </c:pt>
                <c:pt idx="25574">
                  <c:v>701.5</c:v>
                </c:pt>
                <c:pt idx="25575">
                  <c:v>701.52</c:v>
                </c:pt>
                <c:pt idx="25576">
                  <c:v>701.54</c:v>
                </c:pt>
                <c:pt idx="25577">
                  <c:v>701.56</c:v>
                </c:pt>
                <c:pt idx="25578">
                  <c:v>701.58</c:v>
                </c:pt>
                <c:pt idx="25579">
                  <c:v>701.6</c:v>
                </c:pt>
                <c:pt idx="25580">
                  <c:v>701.62</c:v>
                </c:pt>
                <c:pt idx="25581">
                  <c:v>701.64</c:v>
                </c:pt>
                <c:pt idx="25582">
                  <c:v>701.66</c:v>
                </c:pt>
                <c:pt idx="25583">
                  <c:v>701.68</c:v>
                </c:pt>
                <c:pt idx="25584">
                  <c:v>701.7</c:v>
                </c:pt>
                <c:pt idx="25585">
                  <c:v>701.72</c:v>
                </c:pt>
                <c:pt idx="25586">
                  <c:v>701.74</c:v>
                </c:pt>
                <c:pt idx="25587">
                  <c:v>701.76</c:v>
                </c:pt>
                <c:pt idx="25588">
                  <c:v>701.78</c:v>
                </c:pt>
                <c:pt idx="25589">
                  <c:v>701.8</c:v>
                </c:pt>
                <c:pt idx="25590">
                  <c:v>701.82</c:v>
                </c:pt>
                <c:pt idx="25591">
                  <c:v>701.84</c:v>
                </c:pt>
                <c:pt idx="25592">
                  <c:v>701.86</c:v>
                </c:pt>
                <c:pt idx="25593">
                  <c:v>701.88</c:v>
                </c:pt>
                <c:pt idx="25594">
                  <c:v>701.9</c:v>
                </c:pt>
                <c:pt idx="25595">
                  <c:v>701.92</c:v>
                </c:pt>
                <c:pt idx="25596">
                  <c:v>701.94</c:v>
                </c:pt>
                <c:pt idx="25597">
                  <c:v>701.96</c:v>
                </c:pt>
                <c:pt idx="25598">
                  <c:v>701.98</c:v>
                </c:pt>
                <c:pt idx="25599">
                  <c:v>702</c:v>
                </c:pt>
                <c:pt idx="25600">
                  <c:v>702.02</c:v>
                </c:pt>
                <c:pt idx="25601">
                  <c:v>702.04</c:v>
                </c:pt>
                <c:pt idx="25602">
                  <c:v>702.06</c:v>
                </c:pt>
                <c:pt idx="25603">
                  <c:v>702.08</c:v>
                </c:pt>
                <c:pt idx="25604">
                  <c:v>702.1</c:v>
                </c:pt>
                <c:pt idx="25605">
                  <c:v>702.12</c:v>
                </c:pt>
                <c:pt idx="25606">
                  <c:v>702.14</c:v>
                </c:pt>
                <c:pt idx="25607">
                  <c:v>702.16</c:v>
                </c:pt>
                <c:pt idx="25608">
                  <c:v>702.18</c:v>
                </c:pt>
                <c:pt idx="25609">
                  <c:v>702.2</c:v>
                </c:pt>
                <c:pt idx="25610">
                  <c:v>702.22</c:v>
                </c:pt>
                <c:pt idx="25611">
                  <c:v>702.24</c:v>
                </c:pt>
                <c:pt idx="25612">
                  <c:v>702.26</c:v>
                </c:pt>
                <c:pt idx="25613">
                  <c:v>702.28</c:v>
                </c:pt>
                <c:pt idx="25614">
                  <c:v>702.3</c:v>
                </c:pt>
                <c:pt idx="25615">
                  <c:v>702.32</c:v>
                </c:pt>
                <c:pt idx="25616">
                  <c:v>702.34</c:v>
                </c:pt>
                <c:pt idx="25617">
                  <c:v>702.36</c:v>
                </c:pt>
                <c:pt idx="25618">
                  <c:v>702.38</c:v>
                </c:pt>
                <c:pt idx="25619">
                  <c:v>702.4</c:v>
                </c:pt>
                <c:pt idx="25620">
                  <c:v>702.42</c:v>
                </c:pt>
                <c:pt idx="25621">
                  <c:v>702.44</c:v>
                </c:pt>
                <c:pt idx="25622">
                  <c:v>702.46</c:v>
                </c:pt>
                <c:pt idx="25623">
                  <c:v>702.48</c:v>
                </c:pt>
                <c:pt idx="25624">
                  <c:v>702.5</c:v>
                </c:pt>
                <c:pt idx="25625">
                  <c:v>702.52</c:v>
                </c:pt>
                <c:pt idx="25626">
                  <c:v>702.54</c:v>
                </c:pt>
                <c:pt idx="25627">
                  <c:v>702.56</c:v>
                </c:pt>
                <c:pt idx="25628">
                  <c:v>702.58</c:v>
                </c:pt>
                <c:pt idx="25629">
                  <c:v>702.6</c:v>
                </c:pt>
                <c:pt idx="25630">
                  <c:v>702.62</c:v>
                </c:pt>
                <c:pt idx="25631">
                  <c:v>702.64</c:v>
                </c:pt>
                <c:pt idx="25632">
                  <c:v>702.66</c:v>
                </c:pt>
                <c:pt idx="25633">
                  <c:v>702.68</c:v>
                </c:pt>
                <c:pt idx="25634">
                  <c:v>702.7</c:v>
                </c:pt>
                <c:pt idx="25635">
                  <c:v>702.72</c:v>
                </c:pt>
                <c:pt idx="25636">
                  <c:v>702.74</c:v>
                </c:pt>
                <c:pt idx="25637">
                  <c:v>702.76</c:v>
                </c:pt>
                <c:pt idx="25638">
                  <c:v>702.78</c:v>
                </c:pt>
                <c:pt idx="25639">
                  <c:v>702.8</c:v>
                </c:pt>
                <c:pt idx="25640">
                  <c:v>702.82</c:v>
                </c:pt>
                <c:pt idx="25641">
                  <c:v>702.84</c:v>
                </c:pt>
                <c:pt idx="25642">
                  <c:v>702.86</c:v>
                </c:pt>
                <c:pt idx="25643">
                  <c:v>702.88</c:v>
                </c:pt>
                <c:pt idx="25644">
                  <c:v>702.9</c:v>
                </c:pt>
                <c:pt idx="25645">
                  <c:v>702.92</c:v>
                </c:pt>
                <c:pt idx="25646">
                  <c:v>702.94</c:v>
                </c:pt>
                <c:pt idx="25647">
                  <c:v>702.96</c:v>
                </c:pt>
                <c:pt idx="25648">
                  <c:v>702.98</c:v>
                </c:pt>
                <c:pt idx="25649">
                  <c:v>703</c:v>
                </c:pt>
                <c:pt idx="25650">
                  <c:v>703.02</c:v>
                </c:pt>
                <c:pt idx="25651">
                  <c:v>703.04</c:v>
                </c:pt>
                <c:pt idx="25652">
                  <c:v>703.06</c:v>
                </c:pt>
                <c:pt idx="25653">
                  <c:v>703.08</c:v>
                </c:pt>
                <c:pt idx="25654">
                  <c:v>703.1</c:v>
                </c:pt>
                <c:pt idx="25655">
                  <c:v>703.12</c:v>
                </c:pt>
                <c:pt idx="25656">
                  <c:v>703.14</c:v>
                </c:pt>
                <c:pt idx="25657">
                  <c:v>703.16</c:v>
                </c:pt>
                <c:pt idx="25658">
                  <c:v>703.18</c:v>
                </c:pt>
                <c:pt idx="25659">
                  <c:v>703.2</c:v>
                </c:pt>
                <c:pt idx="25660">
                  <c:v>703.22</c:v>
                </c:pt>
                <c:pt idx="25661">
                  <c:v>703.24</c:v>
                </c:pt>
                <c:pt idx="25662">
                  <c:v>703.26</c:v>
                </c:pt>
                <c:pt idx="25663">
                  <c:v>703.28</c:v>
                </c:pt>
                <c:pt idx="25664">
                  <c:v>703.3</c:v>
                </c:pt>
                <c:pt idx="25665">
                  <c:v>703.32</c:v>
                </c:pt>
                <c:pt idx="25666">
                  <c:v>703.34</c:v>
                </c:pt>
                <c:pt idx="25667">
                  <c:v>703.36</c:v>
                </c:pt>
                <c:pt idx="25668">
                  <c:v>703.38</c:v>
                </c:pt>
                <c:pt idx="25669">
                  <c:v>703.4</c:v>
                </c:pt>
                <c:pt idx="25670">
                  <c:v>703.42</c:v>
                </c:pt>
                <c:pt idx="25671">
                  <c:v>703.44</c:v>
                </c:pt>
                <c:pt idx="25672">
                  <c:v>703.46</c:v>
                </c:pt>
                <c:pt idx="25673">
                  <c:v>703.48</c:v>
                </c:pt>
                <c:pt idx="25674">
                  <c:v>703.5</c:v>
                </c:pt>
                <c:pt idx="25675">
                  <c:v>703.52</c:v>
                </c:pt>
                <c:pt idx="25676">
                  <c:v>703.54</c:v>
                </c:pt>
                <c:pt idx="25677">
                  <c:v>703.56</c:v>
                </c:pt>
                <c:pt idx="25678">
                  <c:v>703.58</c:v>
                </c:pt>
                <c:pt idx="25679">
                  <c:v>703.6</c:v>
                </c:pt>
                <c:pt idx="25680">
                  <c:v>703.62</c:v>
                </c:pt>
                <c:pt idx="25681">
                  <c:v>703.64</c:v>
                </c:pt>
                <c:pt idx="25682">
                  <c:v>703.66</c:v>
                </c:pt>
                <c:pt idx="25683">
                  <c:v>703.68</c:v>
                </c:pt>
                <c:pt idx="25684">
                  <c:v>703.7</c:v>
                </c:pt>
                <c:pt idx="25685">
                  <c:v>703.72</c:v>
                </c:pt>
                <c:pt idx="25686">
                  <c:v>703.74</c:v>
                </c:pt>
                <c:pt idx="25687">
                  <c:v>703.76</c:v>
                </c:pt>
                <c:pt idx="25688">
                  <c:v>703.78</c:v>
                </c:pt>
                <c:pt idx="25689">
                  <c:v>703.8</c:v>
                </c:pt>
                <c:pt idx="25690">
                  <c:v>703.82</c:v>
                </c:pt>
                <c:pt idx="25691">
                  <c:v>703.84</c:v>
                </c:pt>
                <c:pt idx="25692">
                  <c:v>703.86</c:v>
                </c:pt>
                <c:pt idx="25693">
                  <c:v>703.88</c:v>
                </c:pt>
                <c:pt idx="25694">
                  <c:v>703.9</c:v>
                </c:pt>
                <c:pt idx="25695">
                  <c:v>703.92</c:v>
                </c:pt>
                <c:pt idx="25696">
                  <c:v>703.94</c:v>
                </c:pt>
                <c:pt idx="25697">
                  <c:v>703.96</c:v>
                </c:pt>
                <c:pt idx="25698">
                  <c:v>703.98</c:v>
                </c:pt>
                <c:pt idx="25699">
                  <c:v>704</c:v>
                </c:pt>
                <c:pt idx="25700">
                  <c:v>704.02</c:v>
                </c:pt>
                <c:pt idx="25701">
                  <c:v>704.04</c:v>
                </c:pt>
                <c:pt idx="25702">
                  <c:v>704.06</c:v>
                </c:pt>
                <c:pt idx="25703">
                  <c:v>704.08</c:v>
                </c:pt>
                <c:pt idx="25704">
                  <c:v>704.1</c:v>
                </c:pt>
                <c:pt idx="25705">
                  <c:v>704.12</c:v>
                </c:pt>
                <c:pt idx="25706">
                  <c:v>704.14</c:v>
                </c:pt>
                <c:pt idx="25707">
                  <c:v>704.16</c:v>
                </c:pt>
                <c:pt idx="25708">
                  <c:v>704.18</c:v>
                </c:pt>
                <c:pt idx="25709">
                  <c:v>704.2</c:v>
                </c:pt>
                <c:pt idx="25710">
                  <c:v>704.22</c:v>
                </c:pt>
                <c:pt idx="25711">
                  <c:v>704.24</c:v>
                </c:pt>
                <c:pt idx="25712">
                  <c:v>704.26</c:v>
                </c:pt>
                <c:pt idx="25713">
                  <c:v>704.28</c:v>
                </c:pt>
                <c:pt idx="25714">
                  <c:v>704.3</c:v>
                </c:pt>
                <c:pt idx="25715">
                  <c:v>704.32</c:v>
                </c:pt>
                <c:pt idx="25716">
                  <c:v>704.34</c:v>
                </c:pt>
                <c:pt idx="25717">
                  <c:v>704.36</c:v>
                </c:pt>
                <c:pt idx="25718">
                  <c:v>704.38</c:v>
                </c:pt>
                <c:pt idx="25719">
                  <c:v>704.4</c:v>
                </c:pt>
                <c:pt idx="25720">
                  <c:v>704.42</c:v>
                </c:pt>
                <c:pt idx="25721">
                  <c:v>704.44</c:v>
                </c:pt>
                <c:pt idx="25722">
                  <c:v>704.46</c:v>
                </c:pt>
                <c:pt idx="25723">
                  <c:v>704.48</c:v>
                </c:pt>
                <c:pt idx="25724">
                  <c:v>704.5</c:v>
                </c:pt>
                <c:pt idx="25725">
                  <c:v>704.52</c:v>
                </c:pt>
                <c:pt idx="25726">
                  <c:v>704.54</c:v>
                </c:pt>
                <c:pt idx="25727">
                  <c:v>704.56</c:v>
                </c:pt>
                <c:pt idx="25728">
                  <c:v>704.58</c:v>
                </c:pt>
                <c:pt idx="25729">
                  <c:v>704.6</c:v>
                </c:pt>
                <c:pt idx="25730">
                  <c:v>704.62</c:v>
                </c:pt>
                <c:pt idx="25731">
                  <c:v>704.64</c:v>
                </c:pt>
                <c:pt idx="25732">
                  <c:v>704.66</c:v>
                </c:pt>
                <c:pt idx="25733">
                  <c:v>704.68</c:v>
                </c:pt>
                <c:pt idx="25734">
                  <c:v>704.7</c:v>
                </c:pt>
                <c:pt idx="25735">
                  <c:v>704.72</c:v>
                </c:pt>
                <c:pt idx="25736">
                  <c:v>704.74</c:v>
                </c:pt>
                <c:pt idx="25737">
                  <c:v>704.76</c:v>
                </c:pt>
                <c:pt idx="25738">
                  <c:v>704.78</c:v>
                </c:pt>
                <c:pt idx="25739">
                  <c:v>704.8</c:v>
                </c:pt>
                <c:pt idx="25740">
                  <c:v>704.82</c:v>
                </c:pt>
                <c:pt idx="25741">
                  <c:v>704.84</c:v>
                </c:pt>
                <c:pt idx="25742">
                  <c:v>704.86</c:v>
                </c:pt>
                <c:pt idx="25743">
                  <c:v>704.88</c:v>
                </c:pt>
                <c:pt idx="25744">
                  <c:v>704.9</c:v>
                </c:pt>
                <c:pt idx="25745">
                  <c:v>704.92</c:v>
                </c:pt>
                <c:pt idx="25746">
                  <c:v>704.94</c:v>
                </c:pt>
                <c:pt idx="25747">
                  <c:v>704.96</c:v>
                </c:pt>
                <c:pt idx="25748">
                  <c:v>704.98</c:v>
                </c:pt>
                <c:pt idx="25749">
                  <c:v>705</c:v>
                </c:pt>
                <c:pt idx="25750">
                  <c:v>705.02</c:v>
                </c:pt>
                <c:pt idx="25751">
                  <c:v>705.04</c:v>
                </c:pt>
                <c:pt idx="25752">
                  <c:v>705.06</c:v>
                </c:pt>
                <c:pt idx="25753">
                  <c:v>705.08</c:v>
                </c:pt>
                <c:pt idx="25754">
                  <c:v>705.1</c:v>
                </c:pt>
                <c:pt idx="25755">
                  <c:v>705.12</c:v>
                </c:pt>
                <c:pt idx="25756">
                  <c:v>705.14</c:v>
                </c:pt>
                <c:pt idx="25757">
                  <c:v>705.16</c:v>
                </c:pt>
                <c:pt idx="25758">
                  <c:v>705.18</c:v>
                </c:pt>
                <c:pt idx="25759">
                  <c:v>705.2</c:v>
                </c:pt>
                <c:pt idx="25760">
                  <c:v>705.22</c:v>
                </c:pt>
                <c:pt idx="25761">
                  <c:v>705.24</c:v>
                </c:pt>
                <c:pt idx="25762">
                  <c:v>705.26</c:v>
                </c:pt>
                <c:pt idx="25763">
                  <c:v>705.28</c:v>
                </c:pt>
                <c:pt idx="25764">
                  <c:v>705.3</c:v>
                </c:pt>
                <c:pt idx="25765">
                  <c:v>705.32</c:v>
                </c:pt>
                <c:pt idx="25766">
                  <c:v>705.34</c:v>
                </c:pt>
                <c:pt idx="25767">
                  <c:v>705.36</c:v>
                </c:pt>
                <c:pt idx="25768">
                  <c:v>705.38</c:v>
                </c:pt>
                <c:pt idx="25769">
                  <c:v>705.4</c:v>
                </c:pt>
                <c:pt idx="25770">
                  <c:v>705.42</c:v>
                </c:pt>
                <c:pt idx="25771">
                  <c:v>705.44</c:v>
                </c:pt>
                <c:pt idx="25772">
                  <c:v>705.46</c:v>
                </c:pt>
                <c:pt idx="25773">
                  <c:v>705.48</c:v>
                </c:pt>
                <c:pt idx="25774">
                  <c:v>705.5</c:v>
                </c:pt>
                <c:pt idx="25775">
                  <c:v>705.52</c:v>
                </c:pt>
                <c:pt idx="25776">
                  <c:v>705.54</c:v>
                </c:pt>
                <c:pt idx="25777">
                  <c:v>705.56</c:v>
                </c:pt>
                <c:pt idx="25778">
                  <c:v>705.58</c:v>
                </c:pt>
                <c:pt idx="25779">
                  <c:v>705.6</c:v>
                </c:pt>
                <c:pt idx="25780">
                  <c:v>705.62</c:v>
                </c:pt>
                <c:pt idx="25781">
                  <c:v>705.64</c:v>
                </c:pt>
                <c:pt idx="25782">
                  <c:v>705.66</c:v>
                </c:pt>
                <c:pt idx="25783">
                  <c:v>705.68</c:v>
                </c:pt>
                <c:pt idx="25784">
                  <c:v>705.7</c:v>
                </c:pt>
                <c:pt idx="25785">
                  <c:v>705.72</c:v>
                </c:pt>
                <c:pt idx="25786">
                  <c:v>705.74</c:v>
                </c:pt>
                <c:pt idx="25787">
                  <c:v>705.76</c:v>
                </c:pt>
                <c:pt idx="25788">
                  <c:v>705.78</c:v>
                </c:pt>
                <c:pt idx="25789">
                  <c:v>705.8</c:v>
                </c:pt>
                <c:pt idx="25790">
                  <c:v>705.82</c:v>
                </c:pt>
                <c:pt idx="25791">
                  <c:v>705.84</c:v>
                </c:pt>
                <c:pt idx="25792">
                  <c:v>705.86</c:v>
                </c:pt>
                <c:pt idx="25793">
                  <c:v>705.88</c:v>
                </c:pt>
                <c:pt idx="25794">
                  <c:v>705.9</c:v>
                </c:pt>
                <c:pt idx="25795">
                  <c:v>705.92</c:v>
                </c:pt>
                <c:pt idx="25796">
                  <c:v>705.94</c:v>
                </c:pt>
                <c:pt idx="25797">
                  <c:v>705.96</c:v>
                </c:pt>
                <c:pt idx="25798">
                  <c:v>705.98</c:v>
                </c:pt>
                <c:pt idx="25799">
                  <c:v>706</c:v>
                </c:pt>
                <c:pt idx="25800">
                  <c:v>706.02</c:v>
                </c:pt>
                <c:pt idx="25801">
                  <c:v>706.04</c:v>
                </c:pt>
                <c:pt idx="25802">
                  <c:v>706.06</c:v>
                </c:pt>
                <c:pt idx="25803">
                  <c:v>706.08</c:v>
                </c:pt>
                <c:pt idx="25804">
                  <c:v>706.1</c:v>
                </c:pt>
                <c:pt idx="25805">
                  <c:v>706.12</c:v>
                </c:pt>
                <c:pt idx="25806">
                  <c:v>706.14</c:v>
                </c:pt>
                <c:pt idx="25807">
                  <c:v>706.16</c:v>
                </c:pt>
                <c:pt idx="25808">
                  <c:v>706.18</c:v>
                </c:pt>
                <c:pt idx="25809">
                  <c:v>706.2</c:v>
                </c:pt>
                <c:pt idx="25810">
                  <c:v>706.22</c:v>
                </c:pt>
                <c:pt idx="25811">
                  <c:v>706.24</c:v>
                </c:pt>
                <c:pt idx="25812">
                  <c:v>706.26</c:v>
                </c:pt>
                <c:pt idx="25813">
                  <c:v>706.28</c:v>
                </c:pt>
                <c:pt idx="25814">
                  <c:v>706.3</c:v>
                </c:pt>
                <c:pt idx="25815">
                  <c:v>706.32</c:v>
                </c:pt>
                <c:pt idx="25816">
                  <c:v>706.34</c:v>
                </c:pt>
                <c:pt idx="25817">
                  <c:v>706.36</c:v>
                </c:pt>
                <c:pt idx="25818">
                  <c:v>706.38</c:v>
                </c:pt>
                <c:pt idx="25819">
                  <c:v>706.4</c:v>
                </c:pt>
                <c:pt idx="25820">
                  <c:v>706.42</c:v>
                </c:pt>
                <c:pt idx="25821">
                  <c:v>706.44</c:v>
                </c:pt>
                <c:pt idx="25822">
                  <c:v>706.46</c:v>
                </c:pt>
                <c:pt idx="25823">
                  <c:v>706.48</c:v>
                </c:pt>
                <c:pt idx="25824">
                  <c:v>706.5</c:v>
                </c:pt>
                <c:pt idx="25825">
                  <c:v>706.52</c:v>
                </c:pt>
                <c:pt idx="25826">
                  <c:v>706.54</c:v>
                </c:pt>
                <c:pt idx="25827">
                  <c:v>706.56</c:v>
                </c:pt>
                <c:pt idx="25828">
                  <c:v>706.58</c:v>
                </c:pt>
                <c:pt idx="25829">
                  <c:v>706.6</c:v>
                </c:pt>
                <c:pt idx="25830">
                  <c:v>706.62</c:v>
                </c:pt>
                <c:pt idx="25831">
                  <c:v>706.64</c:v>
                </c:pt>
                <c:pt idx="25832">
                  <c:v>706.66</c:v>
                </c:pt>
                <c:pt idx="25833">
                  <c:v>706.68</c:v>
                </c:pt>
                <c:pt idx="25834">
                  <c:v>706.7</c:v>
                </c:pt>
                <c:pt idx="25835">
                  <c:v>706.72</c:v>
                </c:pt>
                <c:pt idx="25836">
                  <c:v>706.74</c:v>
                </c:pt>
                <c:pt idx="25837">
                  <c:v>706.76</c:v>
                </c:pt>
                <c:pt idx="25838">
                  <c:v>706.78</c:v>
                </c:pt>
                <c:pt idx="25839">
                  <c:v>706.8</c:v>
                </c:pt>
                <c:pt idx="25840">
                  <c:v>706.82</c:v>
                </c:pt>
                <c:pt idx="25841">
                  <c:v>706.84</c:v>
                </c:pt>
                <c:pt idx="25842">
                  <c:v>706.86</c:v>
                </c:pt>
                <c:pt idx="25843">
                  <c:v>706.88</c:v>
                </c:pt>
                <c:pt idx="25844">
                  <c:v>706.9</c:v>
                </c:pt>
                <c:pt idx="25845">
                  <c:v>706.92</c:v>
                </c:pt>
                <c:pt idx="25846">
                  <c:v>706.94</c:v>
                </c:pt>
                <c:pt idx="25847">
                  <c:v>706.96</c:v>
                </c:pt>
                <c:pt idx="25848">
                  <c:v>706.98</c:v>
                </c:pt>
                <c:pt idx="25849">
                  <c:v>707</c:v>
                </c:pt>
                <c:pt idx="25850">
                  <c:v>707.02</c:v>
                </c:pt>
                <c:pt idx="25851">
                  <c:v>707.04</c:v>
                </c:pt>
                <c:pt idx="25852">
                  <c:v>707.06</c:v>
                </c:pt>
                <c:pt idx="25853">
                  <c:v>707.08</c:v>
                </c:pt>
                <c:pt idx="25854">
                  <c:v>707.1</c:v>
                </c:pt>
                <c:pt idx="25855">
                  <c:v>707.12</c:v>
                </c:pt>
                <c:pt idx="25856">
                  <c:v>707.14</c:v>
                </c:pt>
                <c:pt idx="25857">
                  <c:v>707.16</c:v>
                </c:pt>
                <c:pt idx="25858">
                  <c:v>707.18</c:v>
                </c:pt>
                <c:pt idx="25859">
                  <c:v>707.2</c:v>
                </c:pt>
                <c:pt idx="25860">
                  <c:v>707.22</c:v>
                </c:pt>
                <c:pt idx="25861">
                  <c:v>707.24</c:v>
                </c:pt>
                <c:pt idx="25862">
                  <c:v>707.26</c:v>
                </c:pt>
                <c:pt idx="25863">
                  <c:v>707.28</c:v>
                </c:pt>
                <c:pt idx="25864">
                  <c:v>707.3</c:v>
                </c:pt>
                <c:pt idx="25865">
                  <c:v>707.32</c:v>
                </c:pt>
                <c:pt idx="25866">
                  <c:v>707.34</c:v>
                </c:pt>
                <c:pt idx="25867">
                  <c:v>707.36</c:v>
                </c:pt>
                <c:pt idx="25868">
                  <c:v>707.38</c:v>
                </c:pt>
                <c:pt idx="25869">
                  <c:v>707.4</c:v>
                </c:pt>
                <c:pt idx="25870">
                  <c:v>707.42</c:v>
                </c:pt>
                <c:pt idx="25871">
                  <c:v>707.44</c:v>
                </c:pt>
                <c:pt idx="25872">
                  <c:v>707.46</c:v>
                </c:pt>
                <c:pt idx="25873">
                  <c:v>707.48</c:v>
                </c:pt>
                <c:pt idx="25874">
                  <c:v>707.5</c:v>
                </c:pt>
                <c:pt idx="25875">
                  <c:v>707.52</c:v>
                </c:pt>
                <c:pt idx="25876">
                  <c:v>707.54</c:v>
                </c:pt>
                <c:pt idx="25877">
                  <c:v>707.56</c:v>
                </c:pt>
                <c:pt idx="25878">
                  <c:v>707.58</c:v>
                </c:pt>
                <c:pt idx="25879">
                  <c:v>707.6</c:v>
                </c:pt>
                <c:pt idx="25880">
                  <c:v>707.62</c:v>
                </c:pt>
                <c:pt idx="25881">
                  <c:v>707.64</c:v>
                </c:pt>
                <c:pt idx="25882">
                  <c:v>707.66</c:v>
                </c:pt>
                <c:pt idx="25883">
                  <c:v>707.68</c:v>
                </c:pt>
                <c:pt idx="25884">
                  <c:v>707.7</c:v>
                </c:pt>
                <c:pt idx="25885">
                  <c:v>707.72</c:v>
                </c:pt>
                <c:pt idx="25886">
                  <c:v>707.74</c:v>
                </c:pt>
                <c:pt idx="25887">
                  <c:v>707.76</c:v>
                </c:pt>
                <c:pt idx="25888">
                  <c:v>707.78</c:v>
                </c:pt>
                <c:pt idx="25889">
                  <c:v>707.8</c:v>
                </c:pt>
                <c:pt idx="25890">
                  <c:v>707.82</c:v>
                </c:pt>
                <c:pt idx="25891">
                  <c:v>707.84</c:v>
                </c:pt>
                <c:pt idx="25892">
                  <c:v>707.86</c:v>
                </c:pt>
                <c:pt idx="25893">
                  <c:v>707.88</c:v>
                </c:pt>
                <c:pt idx="25894">
                  <c:v>707.9</c:v>
                </c:pt>
                <c:pt idx="25895">
                  <c:v>707.92</c:v>
                </c:pt>
                <c:pt idx="25896">
                  <c:v>707.94</c:v>
                </c:pt>
                <c:pt idx="25897">
                  <c:v>707.96</c:v>
                </c:pt>
                <c:pt idx="25898">
                  <c:v>707.98</c:v>
                </c:pt>
                <c:pt idx="25899">
                  <c:v>708</c:v>
                </c:pt>
                <c:pt idx="25900">
                  <c:v>708.02</c:v>
                </c:pt>
                <c:pt idx="25901">
                  <c:v>708.04</c:v>
                </c:pt>
                <c:pt idx="25902">
                  <c:v>708.06</c:v>
                </c:pt>
                <c:pt idx="25903">
                  <c:v>708.08</c:v>
                </c:pt>
                <c:pt idx="25904">
                  <c:v>708.1</c:v>
                </c:pt>
                <c:pt idx="25905">
                  <c:v>708.12</c:v>
                </c:pt>
                <c:pt idx="25906">
                  <c:v>708.14</c:v>
                </c:pt>
                <c:pt idx="25907">
                  <c:v>708.16</c:v>
                </c:pt>
                <c:pt idx="25908">
                  <c:v>708.18</c:v>
                </c:pt>
                <c:pt idx="25909">
                  <c:v>708.2</c:v>
                </c:pt>
                <c:pt idx="25910">
                  <c:v>708.22</c:v>
                </c:pt>
                <c:pt idx="25911">
                  <c:v>708.24</c:v>
                </c:pt>
                <c:pt idx="25912">
                  <c:v>708.26</c:v>
                </c:pt>
                <c:pt idx="25913">
                  <c:v>708.28</c:v>
                </c:pt>
                <c:pt idx="25914">
                  <c:v>708.3</c:v>
                </c:pt>
                <c:pt idx="25915">
                  <c:v>708.32</c:v>
                </c:pt>
                <c:pt idx="25916">
                  <c:v>708.34</c:v>
                </c:pt>
                <c:pt idx="25917">
                  <c:v>708.36</c:v>
                </c:pt>
                <c:pt idx="25918">
                  <c:v>708.38</c:v>
                </c:pt>
                <c:pt idx="25919">
                  <c:v>708.4</c:v>
                </c:pt>
                <c:pt idx="25920">
                  <c:v>708.42</c:v>
                </c:pt>
                <c:pt idx="25921">
                  <c:v>708.44</c:v>
                </c:pt>
                <c:pt idx="25922">
                  <c:v>708.46</c:v>
                </c:pt>
                <c:pt idx="25923">
                  <c:v>708.48</c:v>
                </c:pt>
                <c:pt idx="25924">
                  <c:v>708.5</c:v>
                </c:pt>
                <c:pt idx="25925">
                  <c:v>708.52</c:v>
                </c:pt>
                <c:pt idx="25926">
                  <c:v>708.54</c:v>
                </c:pt>
                <c:pt idx="25927">
                  <c:v>708.56</c:v>
                </c:pt>
                <c:pt idx="25928">
                  <c:v>708.58</c:v>
                </c:pt>
                <c:pt idx="25929">
                  <c:v>708.6</c:v>
                </c:pt>
                <c:pt idx="25930">
                  <c:v>708.62</c:v>
                </c:pt>
                <c:pt idx="25931">
                  <c:v>708.64</c:v>
                </c:pt>
                <c:pt idx="25932">
                  <c:v>708.66</c:v>
                </c:pt>
                <c:pt idx="25933">
                  <c:v>708.68</c:v>
                </c:pt>
                <c:pt idx="25934">
                  <c:v>708.7</c:v>
                </c:pt>
                <c:pt idx="25935">
                  <c:v>708.72</c:v>
                </c:pt>
                <c:pt idx="25936">
                  <c:v>708.74</c:v>
                </c:pt>
                <c:pt idx="25937">
                  <c:v>708.76</c:v>
                </c:pt>
                <c:pt idx="25938">
                  <c:v>708.78</c:v>
                </c:pt>
                <c:pt idx="25939">
                  <c:v>708.8</c:v>
                </c:pt>
                <c:pt idx="25940">
                  <c:v>708.82</c:v>
                </c:pt>
                <c:pt idx="25941">
                  <c:v>708.84</c:v>
                </c:pt>
                <c:pt idx="25942">
                  <c:v>708.86</c:v>
                </c:pt>
                <c:pt idx="25943">
                  <c:v>708.88</c:v>
                </c:pt>
                <c:pt idx="25944">
                  <c:v>708.9</c:v>
                </c:pt>
                <c:pt idx="25945">
                  <c:v>708.92</c:v>
                </c:pt>
                <c:pt idx="25946">
                  <c:v>708.94</c:v>
                </c:pt>
                <c:pt idx="25947">
                  <c:v>708.96</c:v>
                </c:pt>
                <c:pt idx="25948">
                  <c:v>708.98</c:v>
                </c:pt>
                <c:pt idx="25949">
                  <c:v>709</c:v>
                </c:pt>
                <c:pt idx="25950">
                  <c:v>709.02</c:v>
                </c:pt>
                <c:pt idx="25951">
                  <c:v>709.04</c:v>
                </c:pt>
                <c:pt idx="25952">
                  <c:v>709.06</c:v>
                </c:pt>
                <c:pt idx="25953">
                  <c:v>709.08</c:v>
                </c:pt>
                <c:pt idx="25954">
                  <c:v>709.1</c:v>
                </c:pt>
                <c:pt idx="25955">
                  <c:v>709.12</c:v>
                </c:pt>
                <c:pt idx="25956">
                  <c:v>709.14</c:v>
                </c:pt>
                <c:pt idx="25957">
                  <c:v>709.16</c:v>
                </c:pt>
                <c:pt idx="25958">
                  <c:v>709.18</c:v>
                </c:pt>
                <c:pt idx="25959">
                  <c:v>709.2</c:v>
                </c:pt>
                <c:pt idx="25960">
                  <c:v>709.22</c:v>
                </c:pt>
                <c:pt idx="25961">
                  <c:v>709.24</c:v>
                </c:pt>
                <c:pt idx="25962">
                  <c:v>709.26</c:v>
                </c:pt>
                <c:pt idx="25963">
                  <c:v>709.28</c:v>
                </c:pt>
                <c:pt idx="25964">
                  <c:v>709.3</c:v>
                </c:pt>
                <c:pt idx="25965">
                  <c:v>709.32</c:v>
                </c:pt>
                <c:pt idx="25966">
                  <c:v>709.34</c:v>
                </c:pt>
                <c:pt idx="25967">
                  <c:v>709.36</c:v>
                </c:pt>
                <c:pt idx="25968">
                  <c:v>709.38</c:v>
                </c:pt>
                <c:pt idx="25969">
                  <c:v>709.4</c:v>
                </c:pt>
                <c:pt idx="25970">
                  <c:v>709.42</c:v>
                </c:pt>
                <c:pt idx="25971">
                  <c:v>709.44</c:v>
                </c:pt>
                <c:pt idx="25972">
                  <c:v>709.46</c:v>
                </c:pt>
                <c:pt idx="25973">
                  <c:v>709.48</c:v>
                </c:pt>
                <c:pt idx="25974">
                  <c:v>709.5</c:v>
                </c:pt>
                <c:pt idx="25975">
                  <c:v>709.52</c:v>
                </c:pt>
                <c:pt idx="25976">
                  <c:v>709.54</c:v>
                </c:pt>
                <c:pt idx="25977">
                  <c:v>709.56</c:v>
                </c:pt>
                <c:pt idx="25978">
                  <c:v>709.58</c:v>
                </c:pt>
                <c:pt idx="25979">
                  <c:v>709.6</c:v>
                </c:pt>
                <c:pt idx="25980">
                  <c:v>709.62</c:v>
                </c:pt>
                <c:pt idx="25981">
                  <c:v>709.64</c:v>
                </c:pt>
                <c:pt idx="25982">
                  <c:v>709.66</c:v>
                </c:pt>
                <c:pt idx="25983">
                  <c:v>709.68</c:v>
                </c:pt>
                <c:pt idx="25984">
                  <c:v>709.7</c:v>
                </c:pt>
                <c:pt idx="25985">
                  <c:v>709.72</c:v>
                </c:pt>
                <c:pt idx="25986">
                  <c:v>709.74</c:v>
                </c:pt>
                <c:pt idx="25987">
                  <c:v>709.76</c:v>
                </c:pt>
                <c:pt idx="25988">
                  <c:v>709.78</c:v>
                </c:pt>
                <c:pt idx="25989">
                  <c:v>709.8</c:v>
                </c:pt>
                <c:pt idx="25990">
                  <c:v>709.82</c:v>
                </c:pt>
                <c:pt idx="25991">
                  <c:v>709.84</c:v>
                </c:pt>
                <c:pt idx="25992">
                  <c:v>709.86</c:v>
                </c:pt>
                <c:pt idx="25993">
                  <c:v>709.88</c:v>
                </c:pt>
                <c:pt idx="25994">
                  <c:v>709.9</c:v>
                </c:pt>
                <c:pt idx="25995">
                  <c:v>709.92</c:v>
                </c:pt>
                <c:pt idx="25996">
                  <c:v>709.94</c:v>
                </c:pt>
                <c:pt idx="25997">
                  <c:v>709.96</c:v>
                </c:pt>
                <c:pt idx="25998">
                  <c:v>709.98</c:v>
                </c:pt>
                <c:pt idx="25999">
                  <c:v>710</c:v>
                </c:pt>
                <c:pt idx="26000">
                  <c:v>710.02</c:v>
                </c:pt>
                <c:pt idx="26001">
                  <c:v>710.04</c:v>
                </c:pt>
                <c:pt idx="26002">
                  <c:v>710.06</c:v>
                </c:pt>
                <c:pt idx="26003">
                  <c:v>710.08</c:v>
                </c:pt>
                <c:pt idx="26004">
                  <c:v>710.1</c:v>
                </c:pt>
                <c:pt idx="26005">
                  <c:v>710.12</c:v>
                </c:pt>
                <c:pt idx="26006">
                  <c:v>710.14</c:v>
                </c:pt>
                <c:pt idx="26007">
                  <c:v>710.16</c:v>
                </c:pt>
                <c:pt idx="26008">
                  <c:v>710.18</c:v>
                </c:pt>
                <c:pt idx="26009">
                  <c:v>710.2</c:v>
                </c:pt>
                <c:pt idx="26010">
                  <c:v>710.22</c:v>
                </c:pt>
                <c:pt idx="26011">
                  <c:v>710.24</c:v>
                </c:pt>
                <c:pt idx="26012">
                  <c:v>710.26</c:v>
                </c:pt>
                <c:pt idx="26013">
                  <c:v>710.28</c:v>
                </c:pt>
                <c:pt idx="26014">
                  <c:v>710.3</c:v>
                </c:pt>
                <c:pt idx="26015">
                  <c:v>710.32</c:v>
                </c:pt>
                <c:pt idx="26016">
                  <c:v>710.34</c:v>
                </c:pt>
                <c:pt idx="26017">
                  <c:v>710.36</c:v>
                </c:pt>
                <c:pt idx="26018">
                  <c:v>710.38</c:v>
                </c:pt>
                <c:pt idx="26019">
                  <c:v>710.4</c:v>
                </c:pt>
                <c:pt idx="26020">
                  <c:v>710.42</c:v>
                </c:pt>
                <c:pt idx="26021">
                  <c:v>710.44</c:v>
                </c:pt>
                <c:pt idx="26022">
                  <c:v>710.46</c:v>
                </c:pt>
                <c:pt idx="26023">
                  <c:v>710.48</c:v>
                </c:pt>
                <c:pt idx="26024">
                  <c:v>710.5</c:v>
                </c:pt>
                <c:pt idx="26025">
                  <c:v>710.52</c:v>
                </c:pt>
                <c:pt idx="26026">
                  <c:v>710.54</c:v>
                </c:pt>
                <c:pt idx="26027">
                  <c:v>710.56</c:v>
                </c:pt>
                <c:pt idx="26028">
                  <c:v>710.58</c:v>
                </c:pt>
                <c:pt idx="26029">
                  <c:v>710.6</c:v>
                </c:pt>
                <c:pt idx="26030">
                  <c:v>710.62</c:v>
                </c:pt>
                <c:pt idx="26031">
                  <c:v>710.64</c:v>
                </c:pt>
                <c:pt idx="26032">
                  <c:v>710.66</c:v>
                </c:pt>
                <c:pt idx="26033">
                  <c:v>710.68</c:v>
                </c:pt>
                <c:pt idx="26034">
                  <c:v>710.7</c:v>
                </c:pt>
                <c:pt idx="26035">
                  <c:v>710.72</c:v>
                </c:pt>
                <c:pt idx="26036">
                  <c:v>710.74</c:v>
                </c:pt>
                <c:pt idx="26037">
                  <c:v>710.76</c:v>
                </c:pt>
                <c:pt idx="26038">
                  <c:v>710.78</c:v>
                </c:pt>
                <c:pt idx="26039">
                  <c:v>710.8</c:v>
                </c:pt>
                <c:pt idx="26040">
                  <c:v>710.82</c:v>
                </c:pt>
                <c:pt idx="26041">
                  <c:v>710.84</c:v>
                </c:pt>
                <c:pt idx="26042">
                  <c:v>710.86</c:v>
                </c:pt>
                <c:pt idx="26043">
                  <c:v>710.88</c:v>
                </c:pt>
                <c:pt idx="26044">
                  <c:v>710.9</c:v>
                </c:pt>
                <c:pt idx="26045">
                  <c:v>710.92</c:v>
                </c:pt>
                <c:pt idx="26046">
                  <c:v>710.94</c:v>
                </c:pt>
                <c:pt idx="26047">
                  <c:v>710.96</c:v>
                </c:pt>
                <c:pt idx="26048">
                  <c:v>710.98</c:v>
                </c:pt>
                <c:pt idx="26049">
                  <c:v>711</c:v>
                </c:pt>
                <c:pt idx="26050">
                  <c:v>711.02</c:v>
                </c:pt>
                <c:pt idx="26051">
                  <c:v>711.04</c:v>
                </c:pt>
                <c:pt idx="26052">
                  <c:v>711.06</c:v>
                </c:pt>
                <c:pt idx="26053">
                  <c:v>711.08</c:v>
                </c:pt>
                <c:pt idx="26054">
                  <c:v>711.1</c:v>
                </c:pt>
                <c:pt idx="26055">
                  <c:v>711.12</c:v>
                </c:pt>
                <c:pt idx="26056">
                  <c:v>711.14</c:v>
                </c:pt>
                <c:pt idx="26057">
                  <c:v>711.16</c:v>
                </c:pt>
                <c:pt idx="26058">
                  <c:v>711.18</c:v>
                </c:pt>
                <c:pt idx="26059">
                  <c:v>711.2</c:v>
                </c:pt>
                <c:pt idx="26060">
                  <c:v>711.22</c:v>
                </c:pt>
                <c:pt idx="26061">
                  <c:v>711.24</c:v>
                </c:pt>
                <c:pt idx="26062">
                  <c:v>711.26</c:v>
                </c:pt>
                <c:pt idx="26063">
                  <c:v>711.28</c:v>
                </c:pt>
                <c:pt idx="26064">
                  <c:v>711.3</c:v>
                </c:pt>
                <c:pt idx="26065">
                  <c:v>711.32</c:v>
                </c:pt>
                <c:pt idx="26066">
                  <c:v>711.34</c:v>
                </c:pt>
                <c:pt idx="26067">
                  <c:v>711.36</c:v>
                </c:pt>
                <c:pt idx="26068">
                  <c:v>711.38</c:v>
                </c:pt>
                <c:pt idx="26069">
                  <c:v>711.4</c:v>
                </c:pt>
                <c:pt idx="26070">
                  <c:v>711.42</c:v>
                </c:pt>
                <c:pt idx="26071">
                  <c:v>711.44</c:v>
                </c:pt>
                <c:pt idx="26072">
                  <c:v>711.46</c:v>
                </c:pt>
                <c:pt idx="26073">
                  <c:v>711.48</c:v>
                </c:pt>
                <c:pt idx="26074">
                  <c:v>711.5</c:v>
                </c:pt>
                <c:pt idx="26075">
                  <c:v>711.52</c:v>
                </c:pt>
                <c:pt idx="26076">
                  <c:v>711.54</c:v>
                </c:pt>
                <c:pt idx="26077">
                  <c:v>711.56</c:v>
                </c:pt>
                <c:pt idx="26078">
                  <c:v>711.58</c:v>
                </c:pt>
                <c:pt idx="26079">
                  <c:v>711.6</c:v>
                </c:pt>
                <c:pt idx="26080">
                  <c:v>711.62</c:v>
                </c:pt>
                <c:pt idx="26081">
                  <c:v>711.64</c:v>
                </c:pt>
                <c:pt idx="26082">
                  <c:v>711.66</c:v>
                </c:pt>
                <c:pt idx="26083">
                  <c:v>711.68</c:v>
                </c:pt>
                <c:pt idx="26084">
                  <c:v>711.7</c:v>
                </c:pt>
                <c:pt idx="26085">
                  <c:v>711.72</c:v>
                </c:pt>
                <c:pt idx="26086">
                  <c:v>711.74</c:v>
                </c:pt>
                <c:pt idx="26087">
                  <c:v>711.76</c:v>
                </c:pt>
                <c:pt idx="26088">
                  <c:v>711.78</c:v>
                </c:pt>
                <c:pt idx="26089">
                  <c:v>711.8</c:v>
                </c:pt>
                <c:pt idx="26090">
                  <c:v>711.82</c:v>
                </c:pt>
                <c:pt idx="26091">
                  <c:v>711.84</c:v>
                </c:pt>
                <c:pt idx="26092">
                  <c:v>711.86</c:v>
                </c:pt>
                <c:pt idx="26093">
                  <c:v>711.88</c:v>
                </c:pt>
                <c:pt idx="26094">
                  <c:v>711.9</c:v>
                </c:pt>
                <c:pt idx="26095">
                  <c:v>711.92</c:v>
                </c:pt>
                <c:pt idx="26096">
                  <c:v>711.94</c:v>
                </c:pt>
                <c:pt idx="26097">
                  <c:v>711.96</c:v>
                </c:pt>
                <c:pt idx="26098">
                  <c:v>711.98</c:v>
                </c:pt>
                <c:pt idx="26099">
                  <c:v>712</c:v>
                </c:pt>
                <c:pt idx="26100">
                  <c:v>712.02</c:v>
                </c:pt>
                <c:pt idx="26101">
                  <c:v>712.04</c:v>
                </c:pt>
                <c:pt idx="26102">
                  <c:v>712.06</c:v>
                </c:pt>
                <c:pt idx="26103">
                  <c:v>712.08</c:v>
                </c:pt>
                <c:pt idx="26104">
                  <c:v>712.1</c:v>
                </c:pt>
                <c:pt idx="26105">
                  <c:v>712.12</c:v>
                </c:pt>
                <c:pt idx="26106">
                  <c:v>712.14</c:v>
                </c:pt>
                <c:pt idx="26107">
                  <c:v>712.16</c:v>
                </c:pt>
                <c:pt idx="26108">
                  <c:v>712.18</c:v>
                </c:pt>
                <c:pt idx="26109">
                  <c:v>712.2</c:v>
                </c:pt>
                <c:pt idx="26110">
                  <c:v>712.22</c:v>
                </c:pt>
                <c:pt idx="26111">
                  <c:v>712.24</c:v>
                </c:pt>
                <c:pt idx="26112">
                  <c:v>712.26</c:v>
                </c:pt>
                <c:pt idx="26113">
                  <c:v>712.28</c:v>
                </c:pt>
                <c:pt idx="26114">
                  <c:v>712.3</c:v>
                </c:pt>
                <c:pt idx="26115">
                  <c:v>712.32</c:v>
                </c:pt>
                <c:pt idx="26116">
                  <c:v>712.34</c:v>
                </c:pt>
                <c:pt idx="26117">
                  <c:v>712.36</c:v>
                </c:pt>
                <c:pt idx="26118">
                  <c:v>712.38</c:v>
                </c:pt>
                <c:pt idx="26119">
                  <c:v>712.4</c:v>
                </c:pt>
                <c:pt idx="26120">
                  <c:v>712.42</c:v>
                </c:pt>
                <c:pt idx="26121">
                  <c:v>712.44</c:v>
                </c:pt>
                <c:pt idx="26122">
                  <c:v>712.46</c:v>
                </c:pt>
                <c:pt idx="26123">
                  <c:v>712.48</c:v>
                </c:pt>
                <c:pt idx="26124">
                  <c:v>712.5</c:v>
                </c:pt>
                <c:pt idx="26125">
                  <c:v>712.52</c:v>
                </c:pt>
                <c:pt idx="26126">
                  <c:v>712.54</c:v>
                </c:pt>
                <c:pt idx="26127">
                  <c:v>712.56</c:v>
                </c:pt>
                <c:pt idx="26128">
                  <c:v>712.58</c:v>
                </c:pt>
                <c:pt idx="26129">
                  <c:v>712.6</c:v>
                </c:pt>
                <c:pt idx="26130">
                  <c:v>712.62</c:v>
                </c:pt>
                <c:pt idx="26131">
                  <c:v>712.64</c:v>
                </c:pt>
                <c:pt idx="26132">
                  <c:v>712.66</c:v>
                </c:pt>
                <c:pt idx="26133">
                  <c:v>712.68</c:v>
                </c:pt>
                <c:pt idx="26134">
                  <c:v>712.7</c:v>
                </c:pt>
                <c:pt idx="26135">
                  <c:v>712.72</c:v>
                </c:pt>
                <c:pt idx="26136">
                  <c:v>712.74</c:v>
                </c:pt>
                <c:pt idx="26137">
                  <c:v>712.76</c:v>
                </c:pt>
                <c:pt idx="26138">
                  <c:v>712.78</c:v>
                </c:pt>
                <c:pt idx="26139">
                  <c:v>712.8</c:v>
                </c:pt>
                <c:pt idx="26140">
                  <c:v>712.82</c:v>
                </c:pt>
                <c:pt idx="26141">
                  <c:v>712.84</c:v>
                </c:pt>
                <c:pt idx="26142">
                  <c:v>712.86</c:v>
                </c:pt>
                <c:pt idx="26143">
                  <c:v>712.88</c:v>
                </c:pt>
                <c:pt idx="26144">
                  <c:v>712.9</c:v>
                </c:pt>
                <c:pt idx="26145">
                  <c:v>712.92</c:v>
                </c:pt>
                <c:pt idx="26146">
                  <c:v>712.94</c:v>
                </c:pt>
                <c:pt idx="26147">
                  <c:v>712.96</c:v>
                </c:pt>
                <c:pt idx="26148">
                  <c:v>712.98</c:v>
                </c:pt>
                <c:pt idx="26149">
                  <c:v>713</c:v>
                </c:pt>
                <c:pt idx="26150">
                  <c:v>713.02</c:v>
                </c:pt>
                <c:pt idx="26151">
                  <c:v>713.04</c:v>
                </c:pt>
                <c:pt idx="26152">
                  <c:v>713.06</c:v>
                </c:pt>
                <c:pt idx="26153">
                  <c:v>713.08</c:v>
                </c:pt>
                <c:pt idx="26154">
                  <c:v>713.1</c:v>
                </c:pt>
                <c:pt idx="26155">
                  <c:v>713.12</c:v>
                </c:pt>
                <c:pt idx="26156">
                  <c:v>713.14</c:v>
                </c:pt>
                <c:pt idx="26157">
                  <c:v>713.16</c:v>
                </c:pt>
                <c:pt idx="26158">
                  <c:v>713.18</c:v>
                </c:pt>
                <c:pt idx="26159">
                  <c:v>713.2</c:v>
                </c:pt>
                <c:pt idx="26160">
                  <c:v>713.22</c:v>
                </c:pt>
                <c:pt idx="26161">
                  <c:v>713.24</c:v>
                </c:pt>
                <c:pt idx="26162">
                  <c:v>713.26</c:v>
                </c:pt>
                <c:pt idx="26163">
                  <c:v>713.28</c:v>
                </c:pt>
                <c:pt idx="26164">
                  <c:v>713.3</c:v>
                </c:pt>
                <c:pt idx="26165">
                  <c:v>713.32</c:v>
                </c:pt>
                <c:pt idx="26166">
                  <c:v>713.34</c:v>
                </c:pt>
                <c:pt idx="26167">
                  <c:v>713.36</c:v>
                </c:pt>
                <c:pt idx="26168">
                  <c:v>713.38</c:v>
                </c:pt>
                <c:pt idx="26169">
                  <c:v>713.4</c:v>
                </c:pt>
                <c:pt idx="26170">
                  <c:v>713.42</c:v>
                </c:pt>
                <c:pt idx="26171">
                  <c:v>713.44</c:v>
                </c:pt>
                <c:pt idx="26172">
                  <c:v>713.46</c:v>
                </c:pt>
                <c:pt idx="26173">
                  <c:v>713.48</c:v>
                </c:pt>
                <c:pt idx="26174">
                  <c:v>713.5</c:v>
                </c:pt>
                <c:pt idx="26175">
                  <c:v>713.52</c:v>
                </c:pt>
                <c:pt idx="26176">
                  <c:v>713.54</c:v>
                </c:pt>
                <c:pt idx="26177">
                  <c:v>713.56</c:v>
                </c:pt>
                <c:pt idx="26178">
                  <c:v>713.58</c:v>
                </c:pt>
                <c:pt idx="26179">
                  <c:v>713.6</c:v>
                </c:pt>
                <c:pt idx="26180">
                  <c:v>713.62</c:v>
                </c:pt>
                <c:pt idx="26181">
                  <c:v>713.64</c:v>
                </c:pt>
                <c:pt idx="26182">
                  <c:v>713.66</c:v>
                </c:pt>
                <c:pt idx="26183">
                  <c:v>713.68</c:v>
                </c:pt>
                <c:pt idx="26184">
                  <c:v>713.7</c:v>
                </c:pt>
                <c:pt idx="26185">
                  <c:v>713.72</c:v>
                </c:pt>
                <c:pt idx="26186">
                  <c:v>713.74</c:v>
                </c:pt>
                <c:pt idx="26187">
                  <c:v>713.76</c:v>
                </c:pt>
                <c:pt idx="26188">
                  <c:v>713.78</c:v>
                </c:pt>
                <c:pt idx="26189">
                  <c:v>713.8</c:v>
                </c:pt>
                <c:pt idx="26190">
                  <c:v>713.82</c:v>
                </c:pt>
                <c:pt idx="26191">
                  <c:v>713.84</c:v>
                </c:pt>
                <c:pt idx="26192">
                  <c:v>713.86</c:v>
                </c:pt>
                <c:pt idx="26193">
                  <c:v>713.88</c:v>
                </c:pt>
                <c:pt idx="26194">
                  <c:v>713.9</c:v>
                </c:pt>
                <c:pt idx="26195">
                  <c:v>713.92</c:v>
                </c:pt>
                <c:pt idx="26196">
                  <c:v>713.94</c:v>
                </c:pt>
                <c:pt idx="26197">
                  <c:v>713.96</c:v>
                </c:pt>
                <c:pt idx="26198">
                  <c:v>713.98</c:v>
                </c:pt>
                <c:pt idx="26199">
                  <c:v>714</c:v>
                </c:pt>
                <c:pt idx="26200">
                  <c:v>714.02</c:v>
                </c:pt>
                <c:pt idx="26201">
                  <c:v>714.04</c:v>
                </c:pt>
                <c:pt idx="26202">
                  <c:v>714.06</c:v>
                </c:pt>
                <c:pt idx="26203">
                  <c:v>714.08</c:v>
                </c:pt>
                <c:pt idx="26204">
                  <c:v>714.1</c:v>
                </c:pt>
                <c:pt idx="26205">
                  <c:v>714.12</c:v>
                </c:pt>
                <c:pt idx="26206">
                  <c:v>714.14</c:v>
                </c:pt>
                <c:pt idx="26207">
                  <c:v>714.16</c:v>
                </c:pt>
                <c:pt idx="26208">
                  <c:v>714.18</c:v>
                </c:pt>
                <c:pt idx="26209">
                  <c:v>714.2</c:v>
                </c:pt>
                <c:pt idx="26210">
                  <c:v>714.22</c:v>
                </c:pt>
                <c:pt idx="26211">
                  <c:v>714.24</c:v>
                </c:pt>
                <c:pt idx="26212">
                  <c:v>714.26</c:v>
                </c:pt>
                <c:pt idx="26213">
                  <c:v>714.28</c:v>
                </c:pt>
                <c:pt idx="26214">
                  <c:v>714.3</c:v>
                </c:pt>
                <c:pt idx="26215">
                  <c:v>714.32</c:v>
                </c:pt>
                <c:pt idx="26216">
                  <c:v>714.34</c:v>
                </c:pt>
                <c:pt idx="26217">
                  <c:v>714.36</c:v>
                </c:pt>
                <c:pt idx="26218">
                  <c:v>714.38</c:v>
                </c:pt>
                <c:pt idx="26219">
                  <c:v>714.4</c:v>
                </c:pt>
                <c:pt idx="26220">
                  <c:v>714.42</c:v>
                </c:pt>
                <c:pt idx="26221">
                  <c:v>714.44</c:v>
                </c:pt>
                <c:pt idx="26222">
                  <c:v>714.46</c:v>
                </c:pt>
                <c:pt idx="26223">
                  <c:v>714.48</c:v>
                </c:pt>
                <c:pt idx="26224">
                  <c:v>714.5</c:v>
                </c:pt>
                <c:pt idx="26225">
                  <c:v>714.52</c:v>
                </c:pt>
                <c:pt idx="26226">
                  <c:v>714.54</c:v>
                </c:pt>
                <c:pt idx="26227">
                  <c:v>714.56</c:v>
                </c:pt>
                <c:pt idx="26228">
                  <c:v>714.58</c:v>
                </c:pt>
                <c:pt idx="26229">
                  <c:v>714.6</c:v>
                </c:pt>
                <c:pt idx="26230">
                  <c:v>714.62</c:v>
                </c:pt>
                <c:pt idx="26231">
                  <c:v>714.64</c:v>
                </c:pt>
                <c:pt idx="26232">
                  <c:v>714.66</c:v>
                </c:pt>
                <c:pt idx="26233">
                  <c:v>714.68</c:v>
                </c:pt>
                <c:pt idx="26234">
                  <c:v>714.7</c:v>
                </c:pt>
                <c:pt idx="26235">
                  <c:v>714.72</c:v>
                </c:pt>
                <c:pt idx="26236">
                  <c:v>714.74</c:v>
                </c:pt>
                <c:pt idx="26237">
                  <c:v>714.76</c:v>
                </c:pt>
                <c:pt idx="26238">
                  <c:v>714.78</c:v>
                </c:pt>
                <c:pt idx="26239">
                  <c:v>714.8</c:v>
                </c:pt>
                <c:pt idx="26240">
                  <c:v>714.82</c:v>
                </c:pt>
                <c:pt idx="26241">
                  <c:v>714.84</c:v>
                </c:pt>
                <c:pt idx="26242">
                  <c:v>714.86</c:v>
                </c:pt>
                <c:pt idx="26243">
                  <c:v>714.88</c:v>
                </c:pt>
                <c:pt idx="26244">
                  <c:v>714.9</c:v>
                </c:pt>
                <c:pt idx="26245">
                  <c:v>714.92</c:v>
                </c:pt>
                <c:pt idx="26246">
                  <c:v>714.94</c:v>
                </c:pt>
                <c:pt idx="26247">
                  <c:v>714.96</c:v>
                </c:pt>
                <c:pt idx="26248">
                  <c:v>714.98</c:v>
                </c:pt>
                <c:pt idx="26249">
                  <c:v>715</c:v>
                </c:pt>
                <c:pt idx="26250">
                  <c:v>715.02</c:v>
                </c:pt>
                <c:pt idx="26251">
                  <c:v>715.04</c:v>
                </c:pt>
                <c:pt idx="26252">
                  <c:v>715.06</c:v>
                </c:pt>
                <c:pt idx="26253">
                  <c:v>715.08</c:v>
                </c:pt>
                <c:pt idx="26254">
                  <c:v>715.1</c:v>
                </c:pt>
                <c:pt idx="26255">
                  <c:v>715.12</c:v>
                </c:pt>
                <c:pt idx="26256">
                  <c:v>715.14</c:v>
                </c:pt>
                <c:pt idx="26257">
                  <c:v>715.16</c:v>
                </c:pt>
                <c:pt idx="26258">
                  <c:v>715.18</c:v>
                </c:pt>
                <c:pt idx="26259">
                  <c:v>715.2</c:v>
                </c:pt>
                <c:pt idx="26260">
                  <c:v>715.22</c:v>
                </c:pt>
                <c:pt idx="26261">
                  <c:v>715.24</c:v>
                </c:pt>
                <c:pt idx="26262">
                  <c:v>715.26</c:v>
                </c:pt>
                <c:pt idx="26263">
                  <c:v>715.28</c:v>
                </c:pt>
                <c:pt idx="26264">
                  <c:v>715.3</c:v>
                </c:pt>
                <c:pt idx="26265">
                  <c:v>715.32</c:v>
                </c:pt>
                <c:pt idx="26266">
                  <c:v>715.34</c:v>
                </c:pt>
                <c:pt idx="26267">
                  <c:v>715.36</c:v>
                </c:pt>
                <c:pt idx="26268">
                  <c:v>715.38</c:v>
                </c:pt>
                <c:pt idx="26269">
                  <c:v>715.4</c:v>
                </c:pt>
                <c:pt idx="26270">
                  <c:v>715.42</c:v>
                </c:pt>
                <c:pt idx="26271">
                  <c:v>715.44</c:v>
                </c:pt>
                <c:pt idx="26272">
                  <c:v>715.46</c:v>
                </c:pt>
                <c:pt idx="26273">
                  <c:v>715.48</c:v>
                </c:pt>
                <c:pt idx="26274">
                  <c:v>715.5</c:v>
                </c:pt>
                <c:pt idx="26275">
                  <c:v>715.52</c:v>
                </c:pt>
                <c:pt idx="26276">
                  <c:v>715.54</c:v>
                </c:pt>
                <c:pt idx="26277">
                  <c:v>715.56</c:v>
                </c:pt>
                <c:pt idx="26278">
                  <c:v>715.58</c:v>
                </c:pt>
                <c:pt idx="26279">
                  <c:v>715.6</c:v>
                </c:pt>
                <c:pt idx="26280">
                  <c:v>715.62</c:v>
                </c:pt>
                <c:pt idx="26281">
                  <c:v>715.64</c:v>
                </c:pt>
                <c:pt idx="26282">
                  <c:v>715.66</c:v>
                </c:pt>
                <c:pt idx="26283">
                  <c:v>715.68</c:v>
                </c:pt>
                <c:pt idx="26284">
                  <c:v>715.7</c:v>
                </c:pt>
                <c:pt idx="26285">
                  <c:v>715.72</c:v>
                </c:pt>
                <c:pt idx="26286">
                  <c:v>715.74</c:v>
                </c:pt>
                <c:pt idx="26287">
                  <c:v>715.76</c:v>
                </c:pt>
                <c:pt idx="26288">
                  <c:v>715.78</c:v>
                </c:pt>
                <c:pt idx="26289">
                  <c:v>715.8</c:v>
                </c:pt>
                <c:pt idx="26290">
                  <c:v>715.82</c:v>
                </c:pt>
                <c:pt idx="26291">
                  <c:v>715.84</c:v>
                </c:pt>
                <c:pt idx="26292">
                  <c:v>715.86</c:v>
                </c:pt>
                <c:pt idx="26293">
                  <c:v>715.88</c:v>
                </c:pt>
                <c:pt idx="26294">
                  <c:v>715.9</c:v>
                </c:pt>
                <c:pt idx="26295">
                  <c:v>715.92</c:v>
                </c:pt>
                <c:pt idx="26296">
                  <c:v>715.94</c:v>
                </c:pt>
                <c:pt idx="26297">
                  <c:v>715.96</c:v>
                </c:pt>
                <c:pt idx="26298">
                  <c:v>715.98</c:v>
                </c:pt>
                <c:pt idx="26299">
                  <c:v>716</c:v>
                </c:pt>
                <c:pt idx="26300">
                  <c:v>716.02</c:v>
                </c:pt>
                <c:pt idx="26301">
                  <c:v>716.04</c:v>
                </c:pt>
                <c:pt idx="26302">
                  <c:v>716.06</c:v>
                </c:pt>
                <c:pt idx="26303">
                  <c:v>716.08</c:v>
                </c:pt>
                <c:pt idx="26304">
                  <c:v>716.1</c:v>
                </c:pt>
                <c:pt idx="26305">
                  <c:v>716.12</c:v>
                </c:pt>
                <c:pt idx="26306">
                  <c:v>716.14</c:v>
                </c:pt>
                <c:pt idx="26307">
                  <c:v>716.16</c:v>
                </c:pt>
                <c:pt idx="26308">
                  <c:v>716.18</c:v>
                </c:pt>
                <c:pt idx="26309">
                  <c:v>716.2</c:v>
                </c:pt>
                <c:pt idx="26310">
                  <c:v>716.22</c:v>
                </c:pt>
                <c:pt idx="26311">
                  <c:v>716.24</c:v>
                </c:pt>
                <c:pt idx="26312">
                  <c:v>716.26</c:v>
                </c:pt>
                <c:pt idx="26313">
                  <c:v>716.28</c:v>
                </c:pt>
                <c:pt idx="26314">
                  <c:v>716.3</c:v>
                </c:pt>
                <c:pt idx="26315">
                  <c:v>716.32</c:v>
                </c:pt>
                <c:pt idx="26316">
                  <c:v>716.34</c:v>
                </c:pt>
                <c:pt idx="26317">
                  <c:v>716.36</c:v>
                </c:pt>
                <c:pt idx="26318">
                  <c:v>716.38</c:v>
                </c:pt>
                <c:pt idx="26319">
                  <c:v>716.4</c:v>
                </c:pt>
                <c:pt idx="26320">
                  <c:v>716.42</c:v>
                </c:pt>
                <c:pt idx="26321">
                  <c:v>716.44</c:v>
                </c:pt>
                <c:pt idx="26322">
                  <c:v>716.46</c:v>
                </c:pt>
                <c:pt idx="26323">
                  <c:v>716.48</c:v>
                </c:pt>
                <c:pt idx="26324">
                  <c:v>716.5</c:v>
                </c:pt>
                <c:pt idx="26325">
                  <c:v>716.52</c:v>
                </c:pt>
                <c:pt idx="26326">
                  <c:v>716.54</c:v>
                </c:pt>
                <c:pt idx="26327">
                  <c:v>716.56</c:v>
                </c:pt>
                <c:pt idx="26328">
                  <c:v>716.58</c:v>
                </c:pt>
                <c:pt idx="26329">
                  <c:v>716.6</c:v>
                </c:pt>
                <c:pt idx="26330">
                  <c:v>716.62</c:v>
                </c:pt>
                <c:pt idx="26331">
                  <c:v>716.64</c:v>
                </c:pt>
                <c:pt idx="26332">
                  <c:v>716.66</c:v>
                </c:pt>
                <c:pt idx="26333">
                  <c:v>716.68</c:v>
                </c:pt>
                <c:pt idx="26334">
                  <c:v>716.7</c:v>
                </c:pt>
                <c:pt idx="26335">
                  <c:v>716.72</c:v>
                </c:pt>
                <c:pt idx="26336">
                  <c:v>716.74</c:v>
                </c:pt>
                <c:pt idx="26337">
                  <c:v>716.76</c:v>
                </c:pt>
                <c:pt idx="26338">
                  <c:v>716.78</c:v>
                </c:pt>
                <c:pt idx="26339">
                  <c:v>716.8</c:v>
                </c:pt>
                <c:pt idx="26340">
                  <c:v>716.82</c:v>
                </c:pt>
                <c:pt idx="26341">
                  <c:v>716.84</c:v>
                </c:pt>
                <c:pt idx="26342">
                  <c:v>716.86</c:v>
                </c:pt>
                <c:pt idx="26343">
                  <c:v>716.88</c:v>
                </c:pt>
                <c:pt idx="26344">
                  <c:v>716.9</c:v>
                </c:pt>
                <c:pt idx="26345">
                  <c:v>716.92</c:v>
                </c:pt>
                <c:pt idx="26346">
                  <c:v>716.94</c:v>
                </c:pt>
                <c:pt idx="26347">
                  <c:v>716.96</c:v>
                </c:pt>
                <c:pt idx="26348">
                  <c:v>716.98</c:v>
                </c:pt>
                <c:pt idx="26349">
                  <c:v>717</c:v>
                </c:pt>
                <c:pt idx="26350">
                  <c:v>717.02</c:v>
                </c:pt>
                <c:pt idx="26351">
                  <c:v>717.04</c:v>
                </c:pt>
                <c:pt idx="26352">
                  <c:v>717.06</c:v>
                </c:pt>
                <c:pt idx="26353">
                  <c:v>717.08</c:v>
                </c:pt>
                <c:pt idx="26354">
                  <c:v>717.1</c:v>
                </c:pt>
                <c:pt idx="26355">
                  <c:v>717.12</c:v>
                </c:pt>
                <c:pt idx="26356">
                  <c:v>717.14</c:v>
                </c:pt>
                <c:pt idx="26357">
                  <c:v>717.16</c:v>
                </c:pt>
                <c:pt idx="26358">
                  <c:v>717.18</c:v>
                </c:pt>
                <c:pt idx="26359">
                  <c:v>717.2</c:v>
                </c:pt>
                <c:pt idx="26360">
                  <c:v>717.22</c:v>
                </c:pt>
                <c:pt idx="26361">
                  <c:v>717.24</c:v>
                </c:pt>
                <c:pt idx="26362">
                  <c:v>717.26</c:v>
                </c:pt>
                <c:pt idx="26363">
                  <c:v>717.28</c:v>
                </c:pt>
                <c:pt idx="26364">
                  <c:v>717.3</c:v>
                </c:pt>
                <c:pt idx="26365">
                  <c:v>717.32</c:v>
                </c:pt>
                <c:pt idx="26366">
                  <c:v>717.34</c:v>
                </c:pt>
                <c:pt idx="26367">
                  <c:v>717.36</c:v>
                </c:pt>
                <c:pt idx="26368">
                  <c:v>717.38</c:v>
                </c:pt>
                <c:pt idx="26369">
                  <c:v>717.4</c:v>
                </c:pt>
                <c:pt idx="26370">
                  <c:v>717.42</c:v>
                </c:pt>
                <c:pt idx="26371">
                  <c:v>717.44</c:v>
                </c:pt>
                <c:pt idx="26372">
                  <c:v>717.46</c:v>
                </c:pt>
                <c:pt idx="26373">
                  <c:v>717.48</c:v>
                </c:pt>
                <c:pt idx="26374">
                  <c:v>717.5</c:v>
                </c:pt>
                <c:pt idx="26375">
                  <c:v>717.52</c:v>
                </c:pt>
                <c:pt idx="26376">
                  <c:v>717.54</c:v>
                </c:pt>
                <c:pt idx="26377">
                  <c:v>717.56</c:v>
                </c:pt>
                <c:pt idx="26378">
                  <c:v>717.58</c:v>
                </c:pt>
                <c:pt idx="26379">
                  <c:v>717.6</c:v>
                </c:pt>
                <c:pt idx="26380">
                  <c:v>717.62</c:v>
                </c:pt>
                <c:pt idx="26381">
                  <c:v>717.64</c:v>
                </c:pt>
                <c:pt idx="26382">
                  <c:v>717.66</c:v>
                </c:pt>
                <c:pt idx="26383">
                  <c:v>717.68</c:v>
                </c:pt>
                <c:pt idx="26384">
                  <c:v>717.7</c:v>
                </c:pt>
                <c:pt idx="26385">
                  <c:v>717.72</c:v>
                </c:pt>
                <c:pt idx="26386">
                  <c:v>717.74</c:v>
                </c:pt>
                <c:pt idx="26387">
                  <c:v>717.76</c:v>
                </c:pt>
                <c:pt idx="26388">
                  <c:v>717.78</c:v>
                </c:pt>
                <c:pt idx="26389">
                  <c:v>717.8</c:v>
                </c:pt>
                <c:pt idx="26390">
                  <c:v>717.82</c:v>
                </c:pt>
                <c:pt idx="26391">
                  <c:v>717.84</c:v>
                </c:pt>
                <c:pt idx="26392">
                  <c:v>717.86</c:v>
                </c:pt>
                <c:pt idx="26393">
                  <c:v>717.88</c:v>
                </c:pt>
                <c:pt idx="26394">
                  <c:v>717.9</c:v>
                </c:pt>
                <c:pt idx="26395">
                  <c:v>717.92</c:v>
                </c:pt>
                <c:pt idx="26396">
                  <c:v>717.94</c:v>
                </c:pt>
                <c:pt idx="26397">
                  <c:v>717.96</c:v>
                </c:pt>
                <c:pt idx="26398">
                  <c:v>717.98</c:v>
                </c:pt>
                <c:pt idx="26399">
                  <c:v>718</c:v>
                </c:pt>
                <c:pt idx="26400">
                  <c:v>718.02</c:v>
                </c:pt>
                <c:pt idx="26401">
                  <c:v>718.04</c:v>
                </c:pt>
                <c:pt idx="26402">
                  <c:v>718.06</c:v>
                </c:pt>
                <c:pt idx="26403">
                  <c:v>718.08</c:v>
                </c:pt>
                <c:pt idx="26404">
                  <c:v>718.1</c:v>
                </c:pt>
                <c:pt idx="26405">
                  <c:v>718.12</c:v>
                </c:pt>
                <c:pt idx="26406">
                  <c:v>718.14</c:v>
                </c:pt>
                <c:pt idx="26407">
                  <c:v>718.16</c:v>
                </c:pt>
                <c:pt idx="26408">
                  <c:v>718.18</c:v>
                </c:pt>
                <c:pt idx="26409">
                  <c:v>718.2</c:v>
                </c:pt>
                <c:pt idx="26410">
                  <c:v>718.22</c:v>
                </c:pt>
                <c:pt idx="26411">
                  <c:v>718.24</c:v>
                </c:pt>
                <c:pt idx="26412">
                  <c:v>718.26</c:v>
                </c:pt>
                <c:pt idx="26413">
                  <c:v>718.28</c:v>
                </c:pt>
                <c:pt idx="26414">
                  <c:v>718.3</c:v>
                </c:pt>
                <c:pt idx="26415">
                  <c:v>718.32</c:v>
                </c:pt>
                <c:pt idx="26416">
                  <c:v>718.34</c:v>
                </c:pt>
                <c:pt idx="26417">
                  <c:v>718.36</c:v>
                </c:pt>
                <c:pt idx="26418">
                  <c:v>718.38</c:v>
                </c:pt>
                <c:pt idx="26419">
                  <c:v>718.4</c:v>
                </c:pt>
                <c:pt idx="26420">
                  <c:v>718.42</c:v>
                </c:pt>
                <c:pt idx="26421">
                  <c:v>718.44</c:v>
                </c:pt>
                <c:pt idx="26422">
                  <c:v>718.46</c:v>
                </c:pt>
                <c:pt idx="26423">
                  <c:v>718.48</c:v>
                </c:pt>
                <c:pt idx="26424">
                  <c:v>718.5</c:v>
                </c:pt>
                <c:pt idx="26425">
                  <c:v>718.52</c:v>
                </c:pt>
                <c:pt idx="26426">
                  <c:v>718.54</c:v>
                </c:pt>
                <c:pt idx="26427">
                  <c:v>718.56</c:v>
                </c:pt>
                <c:pt idx="26428">
                  <c:v>718.58</c:v>
                </c:pt>
                <c:pt idx="26429">
                  <c:v>718.6</c:v>
                </c:pt>
                <c:pt idx="26430">
                  <c:v>718.62</c:v>
                </c:pt>
                <c:pt idx="26431">
                  <c:v>718.64</c:v>
                </c:pt>
                <c:pt idx="26432">
                  <c:v>718.66</c:v>
                </c:pt>
                <c:pt idx="26433">
                  <c:v>718.68</c:v>
                </c:pt>
                <c:pt idx="26434">
                  <c:v>718.7</c:v>
                </c:pt>
                <c:pt idx="26435">
                  <c:v>718.72</c:v>
                </c:pt>
                <c:pt idx="26436">
                  <c:v>718.74</c:v>
                </c:pt>
                <c:pt idx="26437">
                  <c:v>718.76</c:v>
                </c:pt>
                <c:pt idx="26438">
                  <c:v>718.78</c:v>
                </c:pt>
                <c:pt idx="26439">
                  <c:v>718.8</c:v>
                </c:pt>
                <c:pt idx="26440">
                  <c:v>718.82</c:v>
                </c:pt>
                <c:pt idx="26441">
                  <c:v>718.84</c:v>
                </c:pt>
                <c:pt idx="26442">
                  <c:v>718.86</c:v>
                </c:pt>
                <c:pt idx="26443">
                  <c:v>718.88</c:v>
                </c:pt>
                <c:pt idx="26444">
                  <c:v>718.9</c:v>
                </c:pt>
                <c:pt idx="26445">
                  <c:v>718.92</c:v>
                </c:pt>
                <c:pt idx="26446">
                  <c:v>718.94</c:v>
                </c:pt>
                <c:pt idx="26447">
                  <c:v>718.96</c:v>
                </c:pt>
                <c:pt idx="26448">
                  <c:v>718.98</c:v>
                </c:pt>
                <c:pt idx="26449">
                  <c:v>719</c:v>
                </c:pt>
                <c:pt idx="26450">
                  <c:v>719.02</c:v>
                </c:pt>
                <c:pt idx="26451">
                  <c:v>719.04</c:v>
                </c:pt>
                <c:pt idx="26452">
                  <c:v>719.06</c:v>
                </c:pt>
                <c:pt idx="26453">
                  <c:v>719.08</c:v>
                </c:pt>
                <c:pt idx="26454">
                  <c:v>719.1</c:v>
                </c:pt>
                <c:pt idx="26455">
                  <c:v>719.12</c:v>
                </c:pt>
                <c:pt idx="26456">
                  <c:v>719.14</c:v>
                </c:pt>
                <c:pt idx="26457">
                  <c:v>719.16</c:v>
                </c:pt>
                <c:pt idx="26458">
                  <c:v>719.18</c:v>
                </c:pt>
                <c:pt idx="26459">
                  <c:v>719.2</c:v>
                </c:pt>
                <c:pt idx="26460">
                  <c:v>719.22</c:v>
                </c:pt>
                <c:pt idx="26461">
                  <c:v>719.24</c:v>
                </c:pt>
                <c:pt idx="26462">
                  <c:v>719.26</c:v>
                </c:pt>
                <c:pt idx="26463">
                  <c:v>719.28</c:v>
                </c:pt>
                <c:pt idx="26464">
                  <c:v>719.3</c:v>
                </c:pt>
                <c:pt idx="26465">
                  <c:v>719.32</c:v>
                </c:pt>
                <c:pt idx="26466">
                  <c:v>719.34</c:v>
                </c:pt>
                <c:pt idx="26467">
                  <c:v>719.36</c:v>
                </c:pt>
                <c:pt idx="26468">
                  <c:v>719.38</c:v>
                </c:pt>
                <c:pt idx="26469">
                  <c:v>719.4</c:v>
                </c:pt>
                <c:pt idx="26470">
                  <c:v>719.42</c:v>
                </c:pt>
                <c:pt idx="26471">
                  <c:v>719.44</c:v>
                </c:pt>
                <c:pt idx="26472">
                  <c:v>719.46</c:v>
                </c:pt>
                <c:pt idx="26473">
                  <c:v>719.48</c:v>
                </c:pt>
                <c:pt idx="26474">
                  <c:v>719.5</c:v>
                </c:pt>
                <c:pt idx="26475">
                  <c:v>719.52</c:v>
                </c:pt>
                <c:pt idx="26476">
                  <c:v>719.54</c:v>
                </c:pt>
                <c:pt idx="26477">
                  <c:v>719.56</c:v>
                </c:pt>
                <c:pt idx="26478">
                  <c:v>719.58</c:v>
                </c:pt>
                <c:pt idx="26479">
                  <c:v>719.6</c:v>
                </c:pt>
                <c:pt idx="26480">
                  <c:v>719.62</c:v>
                </c:pt>
                <c:pt idx="26481">
                  <c:v>719.64</c:v>
                </c:pt>
                <c:pt idx="26482">
                  <c:v>719.66</c:v>
                </c:pt>
                <c:pt idx="26483">
                  <c:v>719.68</c:v>
                </c:pt>
                <c:pt idx="26484">
                  <c:v>719.7</c:v>
                </c:pt>
                <c:pt idx="26485">
                  <c:v>719.72</c:v>
                </c:pt>
                <c:pt idx="26486">
                  <c:v>719.74</c:v>
                </c:pt>
                <c:pt idx="26487">
                  <c:v>719.76</c:v>
                </c:pt>
                <c:pt idx="26488">
                  <c:v>719.78</c:v>
                </c:pt>
                <c:pt idx="26489">
                  <c:v>719.8</c:v>
                </c:pt>
                <c:pt idx="26490">
                  <c:v>719.82</c:v>
                </c:pt>
                <c:pt idx="26491">
                  <c:v>719.84</c:v>
                </c:pt>
                <c:pt idx="26492">
                  <c:v>719.86</c:v>
                </c:pt>
                <c:pt idx="26493">
                  <c:v>719.88</c:v>
                </c:pt>
                <c:pt idx="26494">
                  <c:v>719.9</c:v>
                </c:pt>
                <c:pt idx="26495">
                  <c:v>719.92</c:v>
                </c:pt>
                <c:pt idx="26496">
                  <c:v>719.94</c:v>
                </c:pt>
                <c:pt idx="26497">
                  <c:v>719.96</c:v>
                </c:pt>
                <c:pt idx="26498">
                  <c:v>719.98</c:v>
                </c:pt>
                <c:pt idx="26499">
                  <c:v>720</c:v>
                </c:pt>
                <c:pt idx="26500">
                  <c:v>720.02</c:v>
                </c:pt>
                <c:pt idx="26501">
                  <c:v>720.04</c:v>
                </c:pt>
                <c:pt idx="26502">
                  <c:v>720.06</c:v>
                </c:pt>
                <c:pt idx="26503">
                  <c:v>720.08</c:v>
                </c:pt>
                <c:pt idx="26504">
                  <c:v>720.1</c:v>
                </c:pt>
                <c:pt idx="26505">
                  <c:v>720.12</c:v>
                </c:pt>
                <c:pt idx="26506">
                  <c:v>720.14</c:v>
                </c:pt>
                <c:pt idx="26507">
                  <c:v>720.16</c:v>
                </c:pt>
                <c:pt idx="26508">
                  <c:v>720.18</c:v>
                </c:pt>
                <c:pt idx="26509">
                  <c:v>720.2</c:v>
                </c:pt>
                <c:pt idx="26510">
                  <c:v>720.22</c:v>
                </c:pt>
                <c:pt idx="26511">
                  <c:v>720.24</c:v>
                </c:pt>
                <c:pt idx="26512">
                  <c:v>720.26</c:v>
                </c:pt>
                <c:pt idx="26513">
                  <c:v>720.28</c:v>
                </c:pt>
                <c:pt idx="26514">
                  <c:v>720.3</c:v>
                </c:pt>
                <c:pt idx="26515">
                  <c:v>720.32</c:v>
                </c:pt>
                <c:pt idx="26516">
                  <c:v>720.34</c:v>
                </c:pt>
                <c:pt idx="26517">
                  <c:v>720.36</c:v>
                </c:pt>
                <c:pt idx="26518">
                  <c:v>720.38</c:v>
                </c:pt>
                <c:pt idx="26519">
                  <c:v>720.4</c:v>
                </c:pt>
                <c:pt idx="26520">
                  <c:v>720.42</c:v>
                </c:pt>
                <c:pt idx="26521">
                  <c:v>720.44</c:v>
                </c:pt>
                <c:pt idx="26522">
                  <c:v>720.46</c:v>
                </c:pt>
                <c:pt idx="26523">
                  <c:v>720.48</c:v>
                </c:pt>
                <c:pt idx="26524">
                  <c:v>720.5</c:v>
                </c:pt>
                <c:pt idx="26525">
                  <c:v>720.52</c:v>
                </c:pt>
                <c:pt idx="26526">
                  <c:v>720.54</c:v>
                </c:pt>
                <c:pt idx="26527">
                  <c:v>720.56</c:v>
                </c:pt>
                <c:pt idx="26528">
                  <c:v>720.58</c:v>
                </c:pt>
                <c:pt idx="26529">
                  <c:v>720.6</c:v>
                </c:pt>
                <c:pt idx="26530">
                  <c:v>720.62</c:v>
                </c:pt>
                <c:pt idx="26531">
                  <c:v>720.64</c:v>
                </c:pt>
                <c:pt idx="26532">
                  <c:v>720.66</c:v>
                </c:pt>
                <c:pt idx="26533">
                  <c:v>720.68</c:v>
                </c:pt>
                <c:pt idx="26534">
                  <c:v>720.7</c:v>
                </c:pt>
                <c:pt idx="26535">
                  <c:v>720.72</c:v>
                </c:pt>
                <c:pt idx="26536">
                  <c:v>720.74</c:v>
                </c:pt>
                <c:pt idx="26537">
                  <c:v>720.76</c:v>
                </c:pt>
                <c:pt idx="26538">
                  <c:v>720.78</c:v>
                </c:pt>
                <c:pt idx="26539">
                  <c:v>720.8</c:v>
                </c:pt>
                <c:pt idx="26540">
                  <c:v>720.82</c:v>
                </c:pt>
                <c:pt idx="26541">
                  <c:v>720.84</c:v>
                </c:pt>
                <c:pt idx="26542">
                  <c:v>720.86</c:v>
                </c:pt>
                <c:pt idx="26543">
                  <c:v>720.88</c:v>
                </c:pt>
                <c:pt idx="26544">
                  <c:v>720.9</c:v>
                </c:pt>
                <c:pt idx="26545">
                  <c:v>720.92</c:v>
                </c:pt>
                <c:pt idx="26546">
                  <c:v>720.94</c:v>
                </c:pt>
                <c:pt idx="26547">
                  <c:v>720.96</c:v>
                </c:pt>
                <c:pt idx="26548">
                  <c:v>720.98</c:v>
                </c:pt>
                <c:pt idx="26549">
                  <c:v>721</c:v>
                </c:pt>
                <c:pt idx="26550">
                  <c:v>721.02</c:v>
                </c:pt>
                <c:pt idx="26551">
                  <c:v>721.04</c:v>
                </c:pt>
                <c:pt idx="26552">
                  <c:v>721.06</c:v>
                </c:pt>
                <c:pt idx="26553">
                  <c:v>721.08</c:v>
                </c:pt>
                <c:pt idx="26554">
                  <c:v>721.1</c:v>
                </c:pt>
                <c:pt idx="26555">
                  <c:v>721.12</c:v>
                </c:pt>
                <c:pt idx="26556">
                  <c:v>721.14</c:v>
                </c:pt>
                <c:pt idx="26557">
                  <c:v>721.16</c:v>
                </c:pt>
                <c:pt idx="26558">
                  <c:v>721.18</c:v>
                </c:pt>
                <c:pt idx="26559">
                  <c:v>721.2</c:v>
                </c:pt>
                <c:pt idx="26560">
                  <c:v>721.22</c:v>
                </c:pt>
                <c:pt idx="26561">
                  <c:v>721.24</c:v>
                </c:pt>
                <c:pt idx="26562">
                  <c:v>721.26</c:v>
                </c:pt>
                <c:pt idx="26563">
                  <c:v>721.28</c:v>
                </c:pt>
                <c:pt idx="26564">
                  <c:v>721.3</c:v>
                </c:pt>
                <c:pt idx="26565">
                  <c:v>721.32</c:v>
                </c:pt>
                <c:pt idx="26566">
                  <c:v>721.34</c:v>
                </c:pt>
                <c:pt idx="26567">
                  <c:v>721.36</c:v>
                </c:pt>
                <c:pt idx="26568">
                  <c:v>721.38</c:v>
                </c:pt>
                <c:pt idx="26569">
                  <c:v>721.4</c:v>
                </c:pt>
                <c:pt idx="26570">
                  <c:v>721.42</c:v>
                </c:pt>
                <c:pt idx="26571">
                  <c:v>721.44</c:v>
                </c:pt>
                <c:pt idx="26572">
                  <c:v>721.46</c:v>
                </c:pt>
                <c:pt idx="26573">
                  <c:v>721.48</c:v>
                </c:pt>
                <c:pt idx="26574">
                  <c:v>721.5</c:v>
                </c:pt>
                <c:pt idx="26575">
                  <c:v>721.52</c:v>
                </c:pt>
                <c:pt idx="26576">
                  <c:v>721.54</c:v>
                </c:pt>
                <c:pt idx="26577">
                  <c:v>721.56</c:v>
                </c:pt>
                <c:pt idx="26578">
                  <c:v>721.58</c:v>
                </c:pt>
                <c:pt idx="26579">
                  <c:v>721.6</c:v>
                </c:pt>
                <c:pt idx="26580">
                  <c:v>721.62</c:v>
                </c:pt>
                <c:pt idx="26581">
                  <c:v>721.64</c:v>
                </c:pt>
                <c:pt idx="26582">
                  <c:v>721.66</c:v>
                </c:pt>
                <c:pt idx="26583">
                  <c:v>721.68</c:v>
                </c:pt>
                <c:pt idx="26584">
                  <c:v>721.7</c:v>
                </c:pt>
                <c:pt idx="26585">
                  <c:v>721.72</c:v>
                </c:pt>
                <c:pt idx="26586">
                  <c:v>721.74</c:v>
                </c:pt>
                <c:pt idx="26587">
                  <c:v>721.76</c:v>
                </c:pt>
                <c:pt idx="26588">
                  <c:v>721.78</c:v>
                </c:pt>
                <c:pt idx="26589">
                  <c:v>721.8</c:v>
                </c:pt>
                <c:pt idx="26590">
                  <c:v>721.82</c:v>
                </c:pt>
                <c:pt idx="26591">
                  <c:v>721.84</c:v>
                </c:pt>
                <c:pt idx="26592">
                  <c:v>721.86</c:v>
                </c:pt>
                <c:pt idx="26593">
                  <c:v>721.88</c:v>
                </c:pt>
                <c:pt idx="26594">
                  <c:v>721.9</c:v>
                </c:pt>
                <c:pt idx="26595">
                  <c:v>721.92</c:v>
                </c:pt>
                <c:pt idx="26596">
                  <c:v>721.94</c:v>
                </c:pt>
                <c:pt idx="26597">
                  <c:v>721.96</c:v>
                </c:pt>
                <c:pt idx="26598">
                  <c:v>721.98</c:v>
                </c:pt>
                <c:pt idx="26599">
                  <c:v>722</c:v>
                </c:pt>
                <c:pt idx="26600">
                  <c:v>722.02</c:v>
                </c:pt>
                <c:pt idx="26601">
                  <c:v>722.04</c:v>
                </c:pt>
                <c:pt idx="26602">
                  <c:v>722.06</c:v>
                </c:pt>
                <c:pt idx="26603">
                  <c:v>722.08</c:v>
                </c:pt>
                <c:pt idx="26604">
                  <c:v>722.1</c:v>
                </c:pt>
                <c:pt idx="26605">
                  <c:v>722.12</c:v>
                </c:pt>
                <c:pt idx="26606">
                  <c:v>722.14</c:v>
                </c:pt>
                <c:pt idx="26607">
                  <c:v>722.16</c:v>
                </c:pt>
                <c:pt idx="26608">
                  <c:v>722.18</c:v>
                </c:pt>
                <c:pt idx="26609">
                  <c:v>722.2</c:v>
                </c:pt>
                <c:pt idx="26610">
                  <c:v>722.22</c:v>
                </c:pt>
                <c:pt idx="26611">
                  <c:v>722.24</c:v>
                </c:pt>
                <c:pt idx="26612">
                  <c:v>722.26</c:v>
                </c:pt>
                <c:pt idx="26613">
                  <c:v>722.28</c:v>
                </c:pt>
                <c:pt idx="26614">
                  <c:v>722.3</c:v>
                </c:pt>
                <c:pt idx="26615">
                  <c:v>722.32</c:v>
                </c:pt>
                <c:pt idx="26616">
                  <c:v>722.34</c:v>
                </c:pt>
                <c:pt idx="26617">
                  <c:v>722.36</c:v>
                </c:pt>
                <c:pt idx="26618">
                  <c:v>722.38</c:v>
                </c:pt>
                <c:pt idx="26619">
                  <c:v>722.4</c:v>
                </c:pt>
                <c:pt idx="26620">
                  <c:v>722.42</c:v>
                </c:pt>
                <c:pt idx="26621">
                  <c:v>722.44</c:v>
                </c:pt>
                <c:pt idx="26622">
                  <c:v>722.46</c:v>
                </c:pt>
                <c:pt idx="26623">
                  <c:v>722.48</c:v>
                </c:pt>
                <c:pt idx="26624">
                  <c:v>722.5</c:v>
                </c:pt>
                <c:pt idx="26625">
                  <c:v>722.52</c:v>
                </c:pt>
                <c:pt idx="26626">
                  <c:v>722.54</c:v>
                </c:pt>
                <c:pt idx="26627">
                  <c:v>722.56</c:v>
                </c:pt>
                <c:pt idx="26628">
                  <c:v>722.58</c:v>
                </c:pt>
                <c:pt idx="26629">
                  <c:v>722.6</c:v>
                </c:pt>
                <c:pt idx="26630">
                  <c:v>722.62</c:v>
                </c:pt>
                <c:pt idx="26631">
                  <c:v>722.64</c:v>
                </c:pt>
                <c:pt idx="26632">
                  <c:v>722.66</c:v>
                </c:pt>
                <c:pt idx="26633">
                  <c:v>722.68</c:v>
                </c:pt>
                <c:pt idx="26634">
                  <c:v>722.7</c:v>
                </c:pt>
                <c:pt idx="26635">
                  <c:v>722.72</c:v>
                </c:pt>
                <c:pt idx="26636">
                  <c:v>722.74</c:v>
                </c:pt>
                <c:pt idx="26637">
                  <c:v>722.76</c:v>
                </c:pt>
                <c:pt idx="26638">
                  <c:v>722.78</c:v>
                </c:pt>
                <c:pt idx="26639">
                  <c:v>722.8</c:v>
                </c:pt>
                <c:pt idx="26640">
                  <c:v>722.82</c:v>
                </c:pt>
                <c:pt idx="26641">
                  <c:v>722.84</c:v>
                </c:pt>
                <c:pt idx="26642">
                  <c:v>722.86</c:v>
                </c:pt>
                <c:pt idx="26643">
                  <c:v>722.88</c:v>
                </c:pt>
                <c:pt idx="26644">
                  <c:v>722.9</c:v>
                </c:pt>
                <c:pt idx="26645">
                  <c:v>722.92</c:v>
                </c:pt>
                <c:pt idx="26646">
                  <c:v>722.94</c:v>
                </c:pt>
                <c:pt idx="26647">
                  <c:v>722.96</c:v>
                </c:pt>
                <c:pt idx="26648">
                  <c:v>722.98</c:v>
                </c:pt>
                <c:pt idx="26649">
                  <c:v>723</c:v>
                </c:pt>
                <c:pt idx="26650">
                  <c:v>723.02</c:v>
                </c:pt>
                <c:pt idx="26651">
                  <c:v>723.04</c:v>
                </c:pt>
                <c:pt idx="26652">
                  <c:v>723.06</c:v>
                </c:pt>
                <c:pt idx="26653">
                  <c:v>723.08</c:v>
                </c:pt>
                <c:pt idx="26654">
                  <c:v>723.1</c:v>
                </c:pt>
                <c:pt idx="26655">
                  <c:v>723.12</c:v>
                </c:pt>
                <c:pt idx="26656">
                  <c:v>723.14</c:v>
                </c:pt>
                <c:pt idx="26657">
                  <c:v>723.16</c:v>
                </c:pt>
                <c:pt idx="26658">
                  <c:v>723.18</c:v>
                </c:pt>
                <c:pt idx="26659">
                  <c:v>723.2</c:v>
                </c:pt>
                <c:pt idx="26660">
                  <c:v>723.22</c:v>
                </c:pt>
                <c:pt idx="26661">
                  <c:v>723.24</c:v>
                </c:pt>
                <c:pt idx="26662">
                  <c:v>723.26</c:v>
                </c:pt>
                <c:pt idx="26663">
                  <c:v>723.28</c:v>
                </c:pt>
                <c:pt idx="26664">
                  <c:v>723.3</c:v>
                </c:pt>
                <c:pt idx="26665">
                  <c:v>723.32</c:v>
                </c:pt>
                <c:pt idx="26666">
                  <c:v>723.34</c:v>
                </c:pt>
                <c:pt idx="26667">
                  <c:v>723.36</c:v>
                </c:pt>
                <c:pt idx="26668">
                  <c:v>723.38</c:v>
                </c:pt>
                <c:pt idx="26669">
                  <c:v>723.4</c:v>
                </c:pt>
                <c:pt idx="26670">
                  <c:v>723.42</c:v>
                </c:pt>
                <c:pt idx="26671">
                  <c:v>723.44</c:v>
                </c:pt>
                <c:pt idx="26672">
                  <c:v>723.46</c:v>
                </c:pt>
                <c:pt idx="26673">
                  <c:v>723.48</c:v>
                </c:pt>
                <c:pt idx="26674">
                  <c:v>723.5</c:v>
                </c:pt>
                <c:pt idx="26675">
                  <c:v>723.52</c:v>
                </c:pt>
                <c:pt idx="26676">
                  <c:v>723.54</c:v>
                </c:pt>
                <c:pt idx="26677">
                  <c:v>723.56</c:v>
                </c:pt>
                <c:pt idx="26678">
                  <c:v>723.58</c:v>
                </c:pt>
                <c:pt idx="26679">
                  <c:v>723.6</c:v>
                </c:pt>
                <c:pt idx="26680">
                  <c:v>723.62</c:v>
                </c:pt>
                <c:pt idx="26681">
                  <c:v>723.64</c:v>
                </c:pt>
                <c:pt idx="26682">
                  <c:v>723.66</c:v>
                </c:pt>
                <c:pt idx="26683">
                  <c:v>723.68</c:v>
                </c:pt>
                <c:pt idx="26684">
                  <c:v>723.7</c:v>
                </c:pt>
                <c:pt idx="26685">
                  <c:v>723.72</c:v>
                </c:pt>
                <c:pt idx="26686">
                  <c:v>723.74</c:v>
                </c:pt>
                <c:pt idx="26687">
                  <c:v>723.76</c:v>
                </c:pt>
                <c:pt idx="26688">
                  <c:v>723.78</c:v>
                </c:pt>
                <c:pt idx="26689">
                  <c:v>723.8</c:v>
                </c:pt>
                <c:pt idx="26690">
                  <c:v>723.82</c:v>
                </c:pt>
                <c:pt idx="26691">
                  <c:v>723.84</c:v>
                </c:pt>
                <c:pt idx="26692">
                  <c:v>723.86</c:v>
                </c:pt>
                <c:pt idx="26693">
                  <c:v>723.88</c:v>
                </c:pt>
                <c:pt idx="26694">
                  <c:v>723.9</c:v>
                </c:pt>
                <c:pt idx="26695">
                  <c:v>723.92</c:v>
                </c:pt>
                <c:pt idx="26696">
                  <c:v>723.94</c:v>
                </c:pt>
                <c:pt idx="26697">
                  <c:v>723.96</c:v>
                </c:pt>
                <c:pt idx="26698">
                  <c:v>723.98</c:v>
                </c:pt>
                <c:pt idx="26699">
                  <c:v>724</c:v>
                </c:pt>
                <c:pt idx="26700">
                  <c:v>724.02</c:v>
                </c:pt>
                <c:pt idx="26701">
                  <c:v>724.04</c:v>
                </c:pt>
                <c:pt idx="26702">
                  <c:v>724.06</c:v>
                </c:pt>
                <c:pt idx="26703">
                  <c:v>724.08</c:v>
                </c:pt>
                <c:pt idx="26704">
                  <c:v>724.1</c:v>
                </c:pt>
                <c:pt idx="26705">
                  <c:v>724.12</c:v>
                </c:pt>
                <c:pt idx="26706">
                  <c:v>724.14</c:v>
                </c:pt>
                <c:pt idx="26707">
                  <c:v>724.16</c:v>
                </c:pt>
                <c:pt idx="26708">
                  <c:v>724.18</c:v>
                </c:pt>
                <c:pt idx="26709">
                  <c:v>724.2</c:v>
                </c:pt>
                <c:pt idx="26710">
                  <c:v>724.22</c:v>
                </c:pt>
                <c:pt idx="26711">
                  <c:v>724.24</c:v>
                </c:pt>
                <c:pt idx="26712">
                  <c:v>724.26</c:v>
                </c:pt>
                <c:pt idx="26713">
                  <c:v>724.28</c:v>
                </c:pt>
                <c:pt idx="26714">
                  <c:v>724.3</c:v>
                </c:pt>
                <c:pt idx="26715">
                  <c:v>724.32</c:v>
                </c:pt>
                <c:pt idx="26716">
                  <c:v>724.34</c:v>
                </c:pt>
                <c:pt idx="26717">
                  <c:v>724.36</c:v>
                </c:pt>
                <c:pt idx="26718">
                  <c:v>724.38</c:v>
                </c:pt>
                <c:pt idx="26719">
                  <c:v>724.4</c:v>
                </c:pt>
                <c:pt idx="26720">
                  <c:v>724.42</c:v>
                </c:pt>
                <c:pt idx="26721">
                  <c:v>724.44</c:v>
                </c:pt>
                <c:pt idx="26722">
                  <c:v>724.46</c:v>
                </c:pt>
                <c:pt idx="26723">
                  <c:v>724.48</c:v>
                </c:pt>
                <c:pt idx="26724">
                  <c:v>724.5</c:v>
                </c:pt>
                <c:pt idx="26725">
                  <c:v>724.52</c:v>
                </c:pt>
                <c:pt idx="26726">
                  <c:v>724.54</c:v>
                </c:pt>
                <c:pt idx="26727">
                  <c:v>724.56</c:v>
                </c:pt>
                <c:pt idx="26728">
                  <c:v>724.58</c:v>
                </c:pt>
                <c:pt idx="26729">
                  <c:v>724.6</c:v>
                </c:pt>
                <c:pt idx="26730">
                  <c:v>724.62</c:v>
                </c:pt>
                <c:pt idx="26731">
                  <c:v>724.64</c:v>
                </c:pt>
                <c:pt idx="26732">
                  <c:v>724.66</c:v>
                </c:pt>
                <c:pt idx="26733">
                  <c:v>724.68</c:v>
                </c:pt>
                <c:pt idx="26734">
                  <c:v>724.7</c:v>
                </c:pt>
                <c:pt idx="26735">
                  <c:v>724.72</c:v>
                </c:pt>
                <c:pt idx="26736">
                  <c:v>724.74</c:v>
                </c:pt>
                <c:pt idx="26737">
                  <c:v>724.76</c:v>
                </c:pt>
                <c:pt idx="26738">
                  <c:v>724.78</c:v>
                </c:pt>
                <c:pt idx="26739">
                  <c:v>724.8</c:v>
                </c:pt>
                <c:pt idx="26740">
                  <c:v>724.82</c:v>
                </c:pt>
                <c:pt idx="26741">
                  <c:v>724.84</c:v>
                </c:pt>
                <c:pt idx="26742">
                  <c:v>724.86</c:v>
                </c:pt>
                <c:pt idx="26743">
                  <c:v>724.88</c:v>
                </c:pt>
                <c:pt idx="26744">
                  <c:v>724.9</c:v>
                </c:pt>
                <c:pt idx="26745">
                  <c:v>724.92</c:v>
                </c:pt>
                <c:pt idx="26746">
                  <c:v>724.94</c:v>
                </c:pt>
                <c:pt idx="26747">
                  <c:v>724.96</c:v>
                </c:pt>
                <c:pt idx="26748">
                  <c:v>724.98</c:v>
                </c:pt>
                <c:pt idx="26749">
                  <c:v>725</c:v>
                </c:pt>
                <c:pt idx="26750">
                  <c:v>725.02</c:v>
                </c:pt>
                <c:pt idx="26751">
                  <c:v>725.04</c:v>
                </c:pt>
                <c:pt idx="26752">
                  <c:v>725.06</c:v>
                </c:pt>
                <c:pt idx="26753">
                  <c:v>725.08</c:v>
                </c:pt>
                <c:pt idx="26754">
                  <c:v>725.1</c:v>
                </c:pt>
                <c:pt idx="26755">
                  <c:v>725.12</c:v>
                </c:pt>
                <c:pt idx="26756">
                  <c:v>725.14</c:v>
                </c:pt>
                <c:pt idx="26757">
                  <c:v>725.16</c:v>
                </c:pt>
                <c:pt idx="26758">
                  <c:v>725.18</c:v>
                </c:pt>
                <c:pt idx="26759">
                  <c:v>725.2</c:v>
                </c:pt>
                <c:pt idx="26760">
                  <c:v>725.22</c:v>
                </c:pt>
                <c:pt idx="26761">
                  <c:v>725.24</c:v>
                </c:pt>
                <c:pt idx="26762">
                  <c:v>725.26</c:v>
                </c:pt>
                <c:pt idx="26763">
                  <c:v>725.28</c:v>
                </c:pt>
                <c:pt idx="26764">
                  <c:v>725.3</c:v>
                </c:pt>
                <c:pt idx="26765">
                  <c:v>725.32</c:v>
                </c:pt>
                <c:pt idx="26766">
                  <c:v>725.34</c:v>
                </c:pt>
                <c:pt idx="26767">
                  <c:v>725.36</c:v>
                </c:pt>
                <c:pt idx="26768">
                  <c:v>725.38</c:v>
                </c:pt>
                <c:pt idx="26769">
                  <c:v>725.4</c:v>
                </c:pt>
                <c:pt idx="26770">
                  <c:v>725.42</c:v>
                </c:pt>
                <c:pt idx="26771">
                  <c:v>725.44</c:v>
                </c:pt>
                <c:pt idx="26772">
                  <c:v>725.46</c:v>
                </c:pt>
                <c:pt idx="26773">
                  <c:v>725.48</c:v>
                </c:pt>
                <c:pt idx="26774">
                  <c:v>725.5</c:v>
                </c:pt>
                <c:pt idx="26775">
                  <c:v>725.52</c:v>
                </c:pt>
                <c:pt idx="26776">
                  <c:v>725.54</c:v>
                </c:pt>
                <c:pt idx="26777">
                  <c:v>725.56</c:v>
                </c:pt>
                <c:pt idx="26778">
                  <c:v>725.58</c:v>
                </c:pt>
                <c:pt idx="26779">
                  <c:v>725.6</c:v>
                </c:pt>
                <c:pt idx="26780">
                  <c:v>725.62</c:v>
                </c:pt>
                <c:pt idx="26781">
                  <c:v>725.64</c:v>
                </c:pt>
                <c:pt idx="26782">
                  <c:v>725.66</c:v>
                </c:pt>
                <c:pt idx="26783">
                  <c:v>725.68</c:v>
                </c:pt>
                <c:pt idx="26784">
                  <c:v>725.7</c:v>
                </c:pt>
                <c:pt idx="26785">
                  <c:v>725.72</c:v>
                </c:pt>
                <c:pt idx="26786">
                  <c:v>725.74</c:v>
                </c:pt>
                <c:pt idx="26787">
                  <c:v>725.76</c:v>
                </c:pt>
                <c:pt idx="26788">
                  <c:v>725.78</c:v>
                </c:pt>
                <c:pt idx="26789">
                  <c:v>725.8</c:v>
                </c:pt>
                <c:pt idx="26790">
                  <c:v>725.82</c:v>
                </c:pt>
                <c:pt idx="26791">
                  <c:v>725.84</c:v>
                </c:pt>
                <c:pt idx="26792">
                  <c:v>725.86</c:v>
                </c:pt>
                <c:pt idx="26793">
                  <c:v>725.88</c:v>
                </c:pt>
                <c:pt idx="26794">
                  <c:v>725.9</c:v>
                </c:pt>
                <c:pt idx="26795">
                  <c:v>725.92</c:v>
                </c:pt>
                <c:pt idx="26796">
                  <c:v>725.94</c:v>
                </c:pt>
                <c:pt idx="26797">
                  <c:v>725.96</c:v>
                </c:pt>
                <c:pt idx="26798">
                  <c:v>725.98</c:v>
                </c:pt>
                <c:pt idx="26799">
                  <c:v>726</c:v>
                </c:pt>
                <c:pt idx="26800">
                  <c:v>726.02</c:v>
                </c:pt>
                <c:pt idx="26801">
                  <c:v>726.04</c:v>
                </c:pt>
                <c:pt idx="26802">
                  <c:v>726.06</c:v>
                </c:pt>
                <c:pt idx="26803">
                  <c:v>726.08</c:v>
                </c:pt>
                <c:pt idx="26804">
                  <c:v>726.1</c:v>
                </c:pt>
                <c:pt idx="26805">
                  <c:v>726.12</c:v>
                </c:pt>
                <c:pt idx="26806">
                  <c:v>726.14</c:v>
                </c:pt>
                <c:pt idx="26807">
                  <c:v>726.16</c:v>
                </c:pt>
                <c:pt idx="26808">
                  <c:v>726.18</c:v>
                </c:pt>
                <c:pt idx="26809">
                  <c:v>726.2</c:v>
                </c:pt>
                <c:pt idx="26810">
                  <c:v>726.22</c:v>
                </c:pt>
                <c:pt idx="26811">
                  <c:v>726.24</c:v>
                </c:pt>
                <c:pt idx="26812">
                  <c:v>726.26</c:v>
                </c:pt>
                <c:pt idx="26813">
                  <c:v>726.28</c:v>
                </c:pt>
                <c:pt idx="26814">
                  <c:v>726.3</c:v>
                </c:pt>
                <c:pt idx="26815">
                  <c:v>726.32</c:v>
                </c:pt>
                <c:pt idx="26816">
                  <c:v>726.34</c:v>
                </c:pt>
                <c:pt idx="26817">
                  <c:v>726.36</c:v>
                </c:pt>
                <c:pt idx="26818">
                  <c:v>726.38</c:v>
                </c:pt>
                <c:pt idx="26819">
                  <c:v>726.4</c:v>
                </c:pt>
                <c:pt idx="26820">
                  <c:v>726.42</c:v>
                </c:pt>
                <c:pt idx="26821">
                  <c:v>726.44</c:v>
                </c:pt>
                <c:pt idx="26822">
                  <c:v>726.46</c:v>
                </c:pt>
                <c:pt idx="26823">
                  <c:v>726.48</c:v>
                </c:pt>
                <c:pt idx="26824">
                  <c:v>726.5</c:v>
                </c:pt>
                <c:pt idx="26825">
                  <c:v>726.52</c:v>
                </c:pt>
                <c:pt idx="26826">
                  <c:v>726.54</c:v>
                </c:pt>
                <c:pt idx="26827">
                  <c:v>726.56</c:v>
                </c:pt>
                <c:pt idx="26828">
                  <c:v>726.58</c:v>
                </c:pt>
                <c:pt idx="26829">
                  <c:v>726.6</c:v>
                </c:pt>
                <c:pt idx="26830">
                  <c:v>726.62</c:v>
                </c:pt>
                <c:pt idx="26831">
                  <c:v>726.64</c:v>
                </c:pt>
                <c:pt idx="26832">
                  <c:v>726.66</c:v>
                </c:pt>
                <c:pt idx="26833">
                  <c:v>726.68</c:v>
                </c:pt>
                <c:pt idx="26834">
                  <c:v>726.7</c:v>
                </c:pt>
                <c:pt idx="26835">
                  <c:v>726.72</c:v>
                </c:pt>
                <c:pt idx="26836">
                  <c:v>726.74</c:v>
                </c:pt>
                <c:pt idx="26837">
                  <c:v>726.76</c:v>
                </c:pt>
                <c:pt idx="26838">
                  <c:v>726.78</c:v>
                </c:pt>
                <c:pt idx="26839">
                  <c:v>726.8</c:v>
                </c:pt>
                <c:pt idx="26840">
                  <c:v>726.82</c:v>
                </c:pt>
                <c:pt idx="26841">
                  <c:v>726.84</c:v>
                </c:pt>
                <c:pt idx="26842">
                  <c:v>726.86</c:v>
                </c:pt>
                <c:pt idx="26843">
                  <c:v>726.88</c:v>
                </c:pt>
                <c:pt idx="26844">
                  <c:v>726.9</c:v>
                </c:pt>
                <c:pt idx="26845">
                  <c:v>726.92</c:v>
                </c:pt>
                <c:pt idx="26846">
                  <c:v>726.94</c:v>
                </c:pt>
                <c:pt idx="26847">
                  <c:v>726.96</c:v>
                </c:pt>
                <c:pt idx="26848">
                  <c:v>726.98</c:v>
                </c:pt>
                <c:pt idx="26849">
                  <c:v>727</c:v>
                </c:pt>
                <c:pt idx="26850">
                  <c:v>727.02</c:v>
                </c:pt>
                <c:pt idx="26851">
                  <c:v>727.04</c:v>
                </c:pt>
                <c:pt idx="26852">
                  <c:v>727.06</c:v>
                </c:pt>
                <c:pt idx="26853">
                  <c:v>727.08</c:v>
                </c:pt>
                <c:pt idx="26854">
                  <c:v>727.1</c:v>
                </c:pt>
                <c:pt idx="26855">
                  <c:v>727.12</c:v>
                </c:pt>
                <c:pt idx="26856">
                  <c:v>727.14</c:v>
                </c:pt>
                <c:pt idx="26857">
                  <c:v>727.16</c:v>
                </c:pt>
                <c:pt idx="26858">
                  <c:v>727.18</c:v>
                </c:pt>
                <c:pt idx="26859">
                  <c:v>727.2</c:v>
                </c:pt>
                <c:pt idx="26860">
                  <c:v>727.22</c:v>
                </c:pt>
                <c:pt idx="26861">
                  <c:v>727.24</c:v>
                </c:pt>
                <c:pt idx="26862">
                  <c:v>727.26</c:v>
                </c:pt>
                <c:pt idx="26863">
                  <c:v>727.28</c:v>
                </c:pt>
                <c:pt idx="26864">
                  <c:v>727.3</c:v>
                </c:pt>
                <c:pt idx="26865">
                  <c:v>727.32</c:v>
                </c:pt>
                <c:pt idx="26866">
                  <c:v>727.34</c:v>
                </c:pt>
                <c:pt idx="26867">
                  <c:v>727.36</c:v>
                </c:pt>
                <c:pt idx="26868">
                  <c:v>727.38</c:v>
                </c:pt>
                <c:pt idx="26869">
                  <c:v>727.4</c:v>
                </c:pt>
                <c:pt idx="26870">
                  <c:v>727.42</c:v>
                </c:pt>
                <c:pt idx="26871">
                  <c:v>727.44</c:v>
                </c:pt>
                <c:pt idx="26872">
                  <c:v>727.46</c:v>
                </c:pt>
                <c:pt idx="26873">
                  <c:v>727.48</c:v>
                </c:pt>
                <c:pt idx="26874">
                  <c:v>727.5</c:v>
                </c:pt>
                <c:pt idx="26875">
                  <c:v>727.52</c:v>
                </c:pt>
                <c:pt idx="26876">
                  <c:v>727.54</c:v>
                </c:pt>
                <c:pt idx="26877">
                  <c:v>727.56</c:v>
                </c:pt>
                <c:pt idx="26878">
                  <c:v>727.58</c:v>
                </c:pt>
                <c:pt idx="26879">
                  <c:v>727.6</c:v>
                </c:pt>
                <c:pt idx="26880">
                  <c:v>727.62</c:v>
                </c:pt>
                <c:pt idx="26881">
                  <c:v>727.64</c:v>
                </c:pt>
                <c:pt idx="26882">
                  <c:v>727.66</c:v>
                </c:pt>
                <c:pt idx="26883">
                  <c:v>727.68</c:v>
                </c:pt>
                <c:pt idx="26884">
                  <c:v>727.7</c:v>
                </c:pt>
                <c:pt idx="26885">
                  <c:v>727.72</c:v>
                </c:pt>
                <c:pt idx="26886">
                  <c:v>727.74</c:v>
                </c:pt>
                <c:pt idx="26887">
                  <c:v>727.76</c:v>
                </c:pt>
                <c:pt idx="26888">
                  <c:v>727.78</c:v>
                </c:pt>
                <c:pt idx="26889">
                  <c:v>727.8</c:v>
                </c:pt>
                <c:pt idx="26890">
                  <c:v>727.82</c:v>
                </c:pt>
                <c:pt idx="26891">
                  <c:v>727.84</c:v>
                </c:pt>
                <c:pt idx="26892">
                  <c:v>727.86</c:v>
                </c:pt>
                <c:pt idx="26893">
                  <c:v>727.88</c:v>
                </c:pt>
                <c:pt idx="26894">
                  <c:v>727.9</c:v>
                </c:pt>
                <c:pt idx="26895">
                  <c:v>727.92</c:v>
                </c:pt>
                <c:pt idx="26896">
                  <c:v>727.94</c:v>
                </c:pt>
                <c:pt idx="26897">
                  <c:v>727.96</c:v>
                </c:pt>
                <c:pt idx="26898">
                  <c:v>727.98</c:v>
                </c:pt>
                <c:pt idx="26899">
                  <c:v>728</c:v>
                </c:pt>
                <c:pt idx="26900">
                  <c:v>728.02</c:v>
                </c:pt>
                <c:pt idx="26901">
                  <c:v>728.04</c:v>
                </c:pt>
                <c:pt idx="26902">
                  <c:v>728.06</c:v>
                </c:pt>
                <c:pt idx="26903">
                  <c:v>728.08</c:v>
                </c:pt>
                <c:pt idx="26904">
                  <c:v>728.1</c:v>
                </c:pt>
                <c:pt idx="26905">
                  <c:v>728.12</c:v>
                </c:pt>
                <c:pt idx="26906">
                  <c:v>728.14</c:v>
                </c:pt>
                <c:pt idx="26907">
                  <c:v>728.16</c:v>
                </c:pt>
                <c:pt idx="26908">
                  <c:v>728.18</c:v>
                </c:pt>
                <c:pt idx="26909">
                  <c:v>728.2</c:v>
                </c:pt>
                <c:pt idx="26910">
                  <c:v>728.22</c:v>
                </c:pt>
                <c:pt idx="26911">
                  <c:v>728.24</c:v>
                </c:pt>
                <c:pt idx="26912">
                  <c:v>728.26</c:v>
                </c:pt>
                <c:pt idx="26913">
                  <c:v>728.28</c:v>
                </c:pt>
                <c:pt idx="26914">
                  <c:v>728.3</c:v>
                </c:pt>
                <c:pt idx="26915">
                  <c:v>728.32</c:v>
                </c:pt>
                <c:pt idx="26916">
                  <c:v>728.34</c:v>
                </c:pt>
                <c:pt idx="26917">
                  <c:v>728.36</c:v>
                </c:pt>
                <c:pt idx="26918">
                  <c:v>728.38</c:v>
                </c:pt>
                <c:pt idx="26919">
                  <c:v>728.4</c:v>
                </c:pt>
                <c:pt idx="26920">
                  <c:v>728.42</c:v>
                </c:pt>
                <c:pt idx="26921">
                  <c:v>728.44</c:v>
                </c:pt>
                <c:pt idx="26922">
                  <c:v>728.46</c:v>
                </c:pt>
                <c:pt idx="26923">
                  <c:v>728.48</c:v>
                </c:pt>
                <c:pt idx="26924">
                  <c:v>728.5</c:v>
                </c:pt>
                <c:pt idx="26925">
                  <c:v>728.52</c:v>
                </c:pt>
                <c:pt idx="26926">
                  <c:v>728.54</c:v>
                </c:pt>
                <c:pt idx="26927">
                  <c:v>728.56</c:v>
                </c:pt>
                <c:pt idx="26928">
                  <c:v>728.58</c:v>
                </c:pt>
                <c:pt idx="26929">
                  <c:v>728.6</c:v>
                </c:pt>
                <c:pt idx="26930">
                  <c:v>728.62</c:v>
                </c:pt>
                <c:pt idx="26931">
                  <c:v>728.64</c:v>
                </c:pt>
                <c:pt idx="26932">
                  <c:v>728.66</c:v>
                </c:pt>
                <c:pt idx="26933">
                  <c:v>728.68</c:v>
                </c:pt>
                <c:pt idx="26934">
                  <c:v>728.7</c:v>
                </c:pt>
                <c:pt idx="26935">
                  <c:v>728.72</c:v>
                </c:pt>
                <c:pt idx="26936">
                  <c:v>728.74</c:v>
                </c:pt>
                <c:pt idx="26937">
                  <c:v>728.76</c:v>
                </c:pt>
                <c:pt idx="26938">
                  <c:v>728.78</c:v>
                </c:pt>
                <c:pt idx="26939">
                  <c:v>728.8</c:v>
                </c:pt>
                <c:pt idx="26940">
                  <c:v>728.82</c:v>
                </c:pt>
                <c:pt idx="26941">
                  <c:v>728.84</c:v>
                </c:pt>
                <c:pt idx="26942">
                  <c:v>728.86</c:v>
                </c:pt>
                <c:pt idx="26943">
                  <c:v>728.88</c:v>
                </c:pt>
                <c:pt idx="26944">
                  <c:v>728.9</c:v>
                </c:pt>
                <c:pt idx="26945">
                  <c:v>728.92</c:v>
                </c:pt>
                <c:pt idx="26946">
                  <c:v>728.94</c:v>
                </c:pt>
                <c:pt idx="26947">
                  <c:v>728.96</c:v>
                </c:pt>
                <c:pt idx="26948">
                  <c:v>728.98</c:v>
                </c:pt>
                <c:pt idx="26949">
                  <c:v>729</c:v>
                </c:pt>
                <c:pt idx="26950">
                  <c:v>729.02</c:v>
                </c:pt>
                <c:pt idx="26951">
                  <c:v>729.04</c:v>
                </c:pt>
                <c:pt idx="26952">
                  <c:v>729.06</c:v>
                </c:pt>
                <c:pt idx="26953">
                  <c:v>729.08</c:v>
                </c:pt>
                <c:pt idx="26954">
                  <c:v>729.1</c:v>
                </c:pt>
                <c:pt idx="26955">
                  <c:v>729.12</c:v>
                </c:pt>
                <c:pt idx="26956">
                  <c:v>729.14</c:v>
                </c:pt>
                <c:pt idx="26957">
                  <c:v>729.16</c:v>
                </c:pt>
                <c:pt idx="26958">
                  <c:v>729.18</c:v>
                </c:pt>
                <c:pt idx="26959">
                  <c:v>729.2</c:v>
                </c:pt>
                <c:pt idx="26960">
                  <c:v>729.22</c:v>
                </c:pt>
                <c:pt idx="26961">
                  <c:v>729.24</c:v>
                </c:pt>
                <c:pt idx="26962">
                  <c:v>729.26</c:v>
                </c:pt>
                <c:pt idx="26963">
                  <c:v>729.28</c:v>
                </c:pt>
                <c:pt idx="26964">
                  <c:v>729.3</c:v>
                </c:pt>
                <c:pt idx="26965">
                  <c:v>729.32</c:v>
                </c:pt>
                <c:pt idx="26966">
                  <c:v>729.34</c:v>
                </c:pt>
                <c:pt idx="26967">
                  <c:v>729.36</c:v>
                </c:pt>
                <c:pt idx="26968">
                  <c:v>729.38</c:v>
                </c:pt>
                <c:pt idx="26969">
                  <c:v>729.4</c:v>
                </c:pt>
                <c:pt idx="26970">
                  <c:v>729.42</c:v>
                </c:pt>
                <c:pt idx="26971">
                  <c:v>729.44</c:v>
                </c:pt>
                <c:pt idx="26972">
                  <c:v>729.46</c:v>
                </c:pt>
                <c:pt idx="26973">
                  <c:v>729.48</c:v>
                </c:pt>
                <c:pt idx="26974">
                  <c:v>729.5</c:v>
                </c:pt>
                <c:pt idx="26975">
                  <c:v>729.52</c:v>
                </c:pt>
                <c:pt idx="26976">
                  <c:v>729.54</c:v>
                </c:pt>
                <c:pt idx="26977">
                  <c:v>729.56</c:v>
                </c:pt>
                <c:pt idx="26978">
                  <c:v>729.58</c:v>
                </c:pt>
                <c:pt idx="26979">
                  <c:v>729.6</c:v>
                </c:pt>
                <c:pt idx="26980">
                  <c:v>729.62</c:v>
                </c:pt>
                <c:pt idx="26981">
                  <c:v>729.64</c:v>
                </c:pt>
                <c:pt idx="26982">
                  <c:v>729.66</c:v>
                </c:pt>
                <c:pt idx="26983">
                  <c:v>729.68</c:v>
                </c:pt>
                <c:pt idx="26984">
                  <c:v>729.7</c:v>
                </c:pt>
                <c:pt idx="26985">
                  <c:v>729.72</c:v>
                </c:pt>
                <c:pt idx="26986">
                  <c:v>729.74</c:v>
                </c:pt>
                <c:pt idx="26987">
                  <c:v>729.76</c:v>
                </c:pt>
                <c:pt idx="26988">
                  <c:v>729.78</c:v>
                </c:pt>
                <c:pt idx="26989">
                  <c:v>729.8</c:v>
                </c:pt>
                <c:pt idx="26990">
                  <c:v>729.82</c:v>
                </c:pt>
                <c:pt idx="26991">
                  <c:v>729.84</c:v>
                </c:pt>
                <c:pt idx="26992">
                  <c:v>729.86</c:v>
                </c:pt>
                <c:pt idx="26993">
                  <c:v>729.88</c:v>
                </c:pt>
                <c:pt idx="26994">
                  <c:v>729.9</c:v>
                </c:pt>
                <c:pt idx="26995">
                  <c:v>729.92</c:v>
                </c:pt>
                <c:pt idx="26996">
                  <c:v>729.94</c:v>
                </c:pt>
                <c:pt idx="26997">
                  <c:v>729.96</c:v>
                </c:pt>
                <c:pt idx="26998">
                  <c:v>729.98</c:v>
                </c:pt>
                <c:pt idx="26999">
                  <c:v>730</c:v>
                </c:pt>
                <c:pt idx="27000">
                  <c:v>730.02</c:v>
                </c:pt>
                <c:pt idx="27001">
                  <c:v>730.04</c:v>
                </c:pt>
                <c:pt idx="27002">
                  <c:v>730.06</c:v>
                </c:pt>
                <c:pt idx="27003">
                  <c:v>730.08</c:v>
                </c:pt>
                <c:pt idx="27004">
                  <c:v>730.1</c:v>
                </c:pt>
                <c:pt idx="27005">
                  <c:v>730.12</c:v>
                </c:pt>
                <c:pt idx="27006">
                  <c:v>730.14</c:v>
                </c:pt>
                <c:pt idx="27007">
                  <c:v>730.16</c:v>
                </c:pt>
                <c:pt idx="27008">
                  <c:v>730.18</c:v>
                </c:pt>
                <c:pt idx="27009">
                  <c:v>730.2</c:v>
                </c:pt>
                <c:pt idx="27010">
                  <c:v>730.22</c:v>
                </c:pt>
                <c:pt idx="27011">
                  <c:v>730.24</c:v>
                </c:pt>
                <c:pt idx="27012">
                  <c:v>730.26</c:v>
                </c:pt>
                <c:pt idx="27013">
                  <c:v>730.28</c:v>
                </c:pt>
                <c:pt idx="27014">
                  <c:v>730.3</c:v>
                </c:pt>
                <c:pt idx="27015">
                  <c:v>730.32</c:v>
                </c:pt>
                <c:pt idx="27016">
                  <c:v>730.34</c:v>
                </c:pt>
                <c:pt idx="27017">
                  <c:v>730.36</c:v>
                </c:pt>
                <c:pt idx="27018">
                  <c:v>730.38</c:v>
                </c:pt>
                <c:pt idx="27019">
                  <c:v>730.4</c:v>
                </c:pt>
                <c:pt idx="27020">
                  <c:v>730.42</c:v>
                </c:pt>
                <c:pt idx="27021">
                  <c:v>730.44</c:v>
                </c:pt>
                <c:pt idx="27022">
                  <c:v>730.46</c:v>
                </c:pt>
                <c:pt idx="27023">
                  <c:v>730.48</c:v>
                </c:pt>
                <c:pt idx="27024">
                  <c:v>730.5</c:v>
                </c:pt>
                <c:pt idx="27025">
                  <c:v>730.52</c:v>
                </c:pt>
                <c:pt idx="27026">
                  <c:v>730.54</c:v>
                </c:pt>
                <c:pt idx="27027">
                  <c:v>730.56</c:v>
                </c:pt>
                <c:pt idx="27028">
                  <c:v>730.58</c:v>
                </c:pt>
                <c:pt idx="27029">
                  <c:v>730.6</c:v>
                </c:pt>
                <c:pt idx="27030">
                  <c:v>730.62</c:v>
                </c:pt>
                <c:pt idx="27031">
                  <c:v>730.64</c:v>
                </c:pt>
                <c:pt idx="27032">
                  <c:v>730.66</c:v>
                </c:pt>
                <c:pt idx="27033">
                  <c:v>730.68</c:v>
                </c:pt>
                <c:pt idx="27034">
                  <c:v>730.7</c:v>
                </c:pt>
                <c:pt idx="27035">
                  <c:v>730.72</c:v>
                </c:pt>
                <c:pt idx="27036">
                  <c:v>730.74</c:v>
                </c:pt>
                <c:pt idx="27037">
                  <c:v>730.76</c:v>
                </c:pt>
                <c:pt idx="27038">
                  <c:v>730.78</c:v>
                </c:pt>
                <c:pt idx="27039">
                  <c:v>730.8</c:v>
                </c:pt>
                <c:pt idx="27040">
                  <c:v>730.82</c:v>
                </c:pt>
                <c:pt idx="27041">
                  <c:v>730.84</c:v>
                </c:pt>
                <c:pt idx="27042">
                  <c:v>730.86</c:v>
                </c:pt>
                <c:pt idx="27043">
                  <c:v>730.88</c:v>
                </c:pt>
                <c:pt idx="27044">
                  <c:v>730.9</c:v>
                </c:pt>
                <c:pt idx="27045">
                  <c:v>730.92</c:v>
                </c:pt>
                <c:pt idx="27046">
                  <c:v>730.94</c:v>
                </c:pt>
                <c:pt idx="27047">
                  <c:v>730.96</c:v>
                </c:pt>
                <c:pt idx="27048">
                  <c:v>730.98</c:v>
                </c:pt>
                <c:pt idx="27049">
                  <c:v>731</c:v>
                </c:pt>
                <c:pt idx="27050">
                  <c:v>731.02</c:v>
                </c:pt>
                <c:pt idx="27051">
                  <c:v>731.04</c:v>
                </c:pt>
                <c:pt idx="27052">
                  <c:v>731.06</c:v>
                </c:pt>
                <c:pt idx="27053">
                  <c:v>731.08</c:v>
                </c:pt>
                <c:pt idx="27054">
                  <c:v>731.1</c:v>
                </c:pt>
                <c:pt idx="27055">
                  <c:v>731.12</c:v>
                </c:pt>
                <c:pt idx="27056">
                  <c:v>731.14</c:v>
                </c:pt>
                <c:pt idx="27057">
                  <c:v>731.16</c:v>
                </c:pt>
                <c:pt idx="27058">
                  <c:v>731.18</c:v>
                </c:pt>
                <c:pt idx="27059">
                  <c:v>731.2</c:v>
                </c:pt>
                <c:pt idx="27060">
                  <c:v>731.22</c:v>
                </c:pt>
                <c:pt idx="27061">
                  <c:v>731.24</c:v>
                </c:pt>
                <c:pt idx="27062">
                  <c:v>731.26</c:v>
                </c:pt>
                <c:pt idx="27063">
                  <c:v>731.28</c:v>
                </c:pt>
                <c:pt idx="27064">
                  <c:v>731.3</c:v>
                </c:pt>
                <c:pt idx="27065">
                  <c:v>731.32</c:v>
                </c:pt>
                <c:pt idx="27066">
                  <c:v>731.34</c:v>
                </c:pt>
                <c:pt idx="27067">
                  <c:v>731.36</c:v>
                </c:pt>
                <c:pt idx="27068">
                  <c:v>731.38</c:v>
                </c:pt>
                <c:pt idx="27069">
                  <c:v>731.4</c:v>
                </c:pt>
                <c:pt idx="27070">
                  <c:v>731.42</c:v>
                </c:pt>
                <c:pt idx="27071">
                  <c:v>731.44</c:v>
                </c:pt>
                <c:pt idx="27072">
                  <c:v>731.46</c:v>
                </c:pt>
                <c:pt idx="27073">
                  <c:v>731.48</c:v>
                </c:pt>
                <c:pt idx="27074">
                  <c:v>731.5</c:v>
                </c:pt>
                <c:pt idx="27075">
                  <c:v>731.52</c:v>
                </c:pt>
                <c:pt idx="27076">
                  <c:v>731.54</c:v>
                </c:pt>
                <c:pt idx="27077">
                  <c:v>731.56</c:v>
                </c:pt>
                <c:pt idx="27078">
                  <c:v>731.58</c:v>
                </c:pt>
                <c:pt idx="27079">
                  <c:v>731.6</c:v>
                </c:pt>
                <c:pt idx="27080">
                  <c:v>731.62</c:v>
                </c:pt>
                <c:pt idx="27081">
                  <c:v>731.64</c:v>
                </c:pt>
                <c:pt idx="27082">
                  <c:v>731.66</c:v>
                </c:pt>
                <c:pt idx="27083">
                  <c:v>731.68</c:v>
                </c:pt>
                <c:pt idx="27084">
                  <c:v>731.7</c:v>
                </c:pt>
                <c:pt idx="27085">
                  <c:v>731.72</c:v>
                </c:pt>
                <c:pt idx="27086">
                  <c:v>731.74</c:v>
                </c:pt>
                <c:pt idx="27087">
                  <c:v>731.76</c:v>
                </c:pt>
                <c:pt idx="27088">
                  <c:v>731.78</c:v>
                </c:pt>
                <c:pt idx="27089">
                  <c:v>731.8</c:v>
                </c:pt>
                <c:pt idx="27090">
                  <c:v>731.82</c:v>
                </c:pt>
                <c:pt idx="27091">
                  <c:v>731.84</c:v>
                </c:pt>
                <c:pt idx="27092">
                  <c:v>731.86</c:v>
                </c:pt>
                <c:pt idx="27093">
                  <c:v>731.88</c:v>
                </c:pt>
                <c:pt idx="27094">
                  <c:v>731.9</c:v>
                </c:pt>
                <c:pt idx="27095">
                  <c:v>731.92</c:v>
                </c:pt>
                <c:pt idx="27096">
                  <c:v>731.94</c:v>
                </c:pt>
                <c:pt idx="27097">
                  <c:v>731.96</c:v>
                </c:pt>
                <c:pt idx="27098">
                  <c:v>731.98</c:v>
                </c:pt>
                <c:pt idx="27099">
                  <c:v>732</c:v>
                </c:pt>
                <c:pt idx="27100">
                  <c:v>732.02</c:v>
                </c:pt>
                <c:pt idx="27101">
                  <c:v>732.04</c:v>
                </c:pt>
                <c:pt idx="27102">
                  <c:v>732.06</c:v>
                </c:pt>
                <c:pt idx="27103">
                  <c:v>732.08</c:v>
                </c:pt>
                <c:pt idx="27104">
                  <c:v>732.1</c:v>
                </c:pt>
                <c:pt idx="27105">
                  <c:v>732.12</c:v>
                </c:pt>
                <c:pt idx="27106">
                  <c:v>732.14</c:v>
                </c:pt>
                <c:pt idx="27107">
                  <c:v>732.16</c:v>
                </c:pt>
                <c:pt idx="27108">
                  <c:v>732.18</c:v>
                </c:pt>
                <c:pt idx="27109">
                  <c:v>732.2</c:v>
                </c:pt>
                <c:pt idx="27110">
                  <c:v>732.22</c:v>
                </c:pt>
                <c:pt idx="27111">
                  <c:v>732.24</c:v>
                </c:pt>
                <c:pt idx="27112">
                  <c:v>732.26</c:v>
                </c:pt>
                <c:pt idx="27113">
                  <c:v>732.28</c:v>
                </c:pt>
                <c:pt idx="27114">
                  <c:v>732.3</c:v>
                </c:pt>
                <c:pt idx="27115">
                  <c:v>732.32</c:v>
                </c:pt>
                <c:pt idx="27116">
                  <c:v>732.34</c:v>
                </c:pt>
                <c:pt idx="27117">
                  <c:v>732.36</c:v>
                </c:pt>
                <c:pt idx="27118">
                  <c:v>732.38</c:v>
                </c:pt>
                <c:pt idx="27119">
                  <c:v>732.4</c:v>
                </c:pt>
                <c:pt idx="27120">
                  <c:v>732.42</c:v>
                </c:pt>
                <c:pt idx="27121">
                  <c:v>732.44</c:v>
                </c:pt>
                <c:pt idx="27122">
                  <c:v>732.46</c:v>
                </c:pt>
                <c:pt idx="27123">
                  <c:v>732.48</c:v>
                </c:pt>
                <c:pt idx="27124">
                  <c:v>732.5</c:v>
                </c:pt>
                <c:pt idx="27125">
                  <c:v>732.52</c:v>
                </c:pt>
                <c:pt idx="27126">
                  <c:v>732.54</c:v>
                </c:pt>
                <c:pt idx="27127">
                  <c:v>732.56</c:v>
                </c:pt>
                <c:pt idx="27128">
                  <c:v>732.58</c:v>
                </c:pt>
                <c:pt idx="27129">
                  <c:v>732.6</c:v>
                </c:pt>
                <c:pt idx="27130">
                  <c:v>732.62</c:v>
                </c:pt>
                <c:pt idx="27131">
                  <c:v>732.64</c:v>
                </c:pt>
                <c:pt idx="27132">
                  <c:v>732.66</c:v>
                </c:pt>
                <c:pt idx="27133">
                  <c:v>732.68</c:v>
                </c:pt>
                <c:pt idx="27134">
                  <c:v>732.7</c:v>
                </c:pt>
                <c:pt idx="27135">
                  <c:v>732.72</c:v>
                </c:pt>
                <c:pt idx="27136">
                  <c:v>732.74</c:v>
                </c:pt>
                <c:pt idx="27137">
                  <c:v>732.76</c:v>
                </c:pt>
                <c:pt idx="27138">
                  <c:v>732.78</c:v>
                </c:pt>
                <c:pt idx="27139">
                  <c:v>732.8</c:v>
                </c:pt>
                <c:pt idx="27140">
                  <c:v>732.82</c:v>
                </c:pt>
                <c:pt idx="27141">
                  <c:v>732.84</c:v>
                </c:pt>
                <c:pt idx="27142">
                  <c:v>732.86</c:v>
                </c:pt>
                <c:pt idx="27143">
                  <c:v>732.88</c:v>
                </c:pt>
                <c:pt idx="27144">
                  <c:v>732.9</c:v>
                </c:pt>
                <c:pt idx="27145">
                  <c:v>732.92</c:v>
                </c:pt>
                <c:pt idx="27146">
                  <c:v>732.94</c:v>
                </c:pt>
                <c:pt idx="27147">
                  <c:v>732.96</c:v>
                </c:pt>
                <c:pt idx="27148">
                  <c:v>732.98</c:v>
                </c:pt>
                <c:pt idx="27149">
                  <c:v>733</c:v>
                </c:pt>
                <c:pt idx="27150">
                  <c:v>733.02</c:v>
                </c:pt>
                <c:pt idx="27151">
                  <c:v>733.04</c:v>
                </c:pt>
                <c:pt idx="27152">
                  <c:v>733.06</c:v>
                </c:pt>
                <c:pt idx="27153">
                  <c:v>733.08</c:v>
                </c:pt>
                <c:pt idx="27154">
                  <c:v>733.1</c:v>
                </c:pt>
                <c:pt idx="27155">
                  <c:v>733.12</c:v>
                </c:pt>
                <c:pt idx="27156">
                  <c:v>733.14</c:v>
                </c:pt>
                <c:pt idx="27157">
                  <c:v>733.16</c:v>
                </c:pt>
                <c:pt idx="27158">
                  <c:v>733.18</c:v>
                </c:pt>
                <c:pt idx="27159">
                  <c:v>733.2</c:v>
                </c:pt>
                <c:pt idx="27160">
                  <c:v>733.22</c:v>
                </c:pt>
                <c:pt idx="27161">
                  <c:v>733.24</c:v>
                </c:pt>
                <c:pt idx="27162">
                  <c:v>733.26</c:v>
                </c:pt>
                <c:pt idx="27163">
                  <c:v>733.28</c:v>
                </c:pt>
                <c:pt idx="27164">
                  <c:v>733.3</c:v>
                </c:pt>
                <c:pt idx="27165">
                  <c:v>733.32</c:v>
                </c:pt>
                <c:pt idx="27166">
                  <c:v>733.34</c:v>
                </c:pt>
                <c:pt idx="27167">
                  <c:v>733.36</c:v>
                </c:pt>
                <c:pt idx="27168">
                  <c:v>733.38</c:v>
                </c:pt>
                <c:pt idx="27169">
                  <c:v>733.4</c:v>
                </c:pt>
                <c:pt idx="27170">
                  <c:v>733.42</c:v>
                </c:pt>
                <c:pt idx="27171">
                  <c:v>733.44</c:v>
                </c:pt>
                <c:pt idx="27172">
                  <c:v>733.46</c:v>
                </c:pt>
                <c:pt idx="27173">
                  <c:v>733.48</c:v>
                </c:pt>
                <c:pt idx="27174">
                  <c:v>733.5</c:v>
                </c:pt>
                <c:pt idx="27175">
                  <c:v>733.52</c:v>
                </c:pt>
                <c:pt idx="27176">
                  <c:v>733.54</c:v>
                </c:pt>
                <c:pt idx="27177">
                  <c:v>733.56</c:v>
                </c:pt>
                <c:pt idx="27178">
                  <c:v>733.58</c:v>
                </c:pt>
                <c:pt idx="27179">
                  <c:v>733.6</c:v>
                </c:pt>
                <c:pt idx="27180">
                  <c:v>733.62</c:v>
                </c:pt>
                <c:pt idx="27181">
                  <c:v>733.64</c:v>
                </c:pt>
                <c:pt idx="27182">
                  <c:v>733.66</c:v>
                </c:pt>
                <c:pt idx="27183">
                  <c:v>733.68</c:v>
                </c:pt>
                <c:pt idx="27184">
                  <c:v>733.7</c:v>
                </c:pt>
                <c:pt idx="27185">
                  <c:v>733.72</c:v>
                </c:pt>
                <c:pt idx="27186">
                  <c:v>733.74</c:v>
                </c:pt>
                <c:pt idx="27187">
                  <c:v>733.76</c:v>
                </c:pt>
                <c:pt idx="27188">
                  <c:v>733.78</c:v>
                </c:pt>
                <c:pt idx="27189">
                  <c:v>733.8</c:v>
                </c:pt>
                <c:pt idx="27190">
                  <c:v>733.82</c:v>
                </c:pt>
                <c:pt idx="27191">
                  <c:v>733.84</c:v>
                </c:pt>
                <c:pt idx="27192">
                  <c:v>733.86</c:v>
                </c:pt>
                <c:pt idx="27193">
                  <c:v>733.88</c:v>
                </c:pt>
                <c:pt idx="27194">
                  <c:v>733.9</c:v>
                </c:pt>
                <c:pt idx="27195">
                  <c:v>733.92</c:v>
                </c:pt>
                <c:pt idx="27196">
                  <c:v>733.94</c:v>
                </c:pt>
                <c:pt idx="27197">
                  <c:v>733.96</c:v>
                </c:pt>
                <c:pt idx="27198">
                  <c:v>733.98</c:v>
                </c:pt>
                <c:pt idx="27199">
                  <c:v>734</c:v>
                </c:pt>
                <c:pt idx="27200">
                  <c:v>734.02</c:v>
                </c:pt>
                <c:pt idx="27201">
                  <c:v>734.04</c:v>
                </c:pt>
                <c:pt idx="27202">
                  <c:v>734.06</c:v>
                </c:pt>
                <c:pt idx="27203">
                  <c:v>734.08</c:v>
                </c:pt>
                <c:pt idx="27204">
                  <c:v>734.1</c:v>
                </c:pt>
                <c:pt idx="27205">
                  <c:v>734.12</c:v>
                </c:pt>
                <c:pt idx="27206">
                  <c:v>734.14</c:v>
                </c:pt>
                <c:pt idx="27207">
                  <c:v>734.16</c:v>
                </c:pt>
                <c:pt idx="27208">
                  <c:v>734.18</c:v>
                </c:pt>
                <c:pt idx="27209">
                  <c:v>734.2</c:v>
                </c:pt>
                <c:pt idx="27210">
                  <c:v>734.22</c:v>
                </c:pt>
                <c:pt idx="27211">
                  <c:v>734.24</c:v>
                </c:pt>
                <c:pt idx="27212">
                  <c:v>734.26</c:v>
                </c:pt>
                <c:pt idx="27213">
                  <c:v>734.28</c:v>
                </c:pt>
                <c:pt idx="27214">
                  <c:v>734.3</c:v>
                </c:pt>
                <c:pt idx="27215">
                  <c:v>734.32</c:v>
                </c:pt>
                <c:pt idx="27216">
                  <c:v>734.34</c:v>
                </c:pt>
                <c:pt idx="27217">
                  <c:v>734.36</c:v>
                </c:pt>
                <c:pt idx="27218">
                  <c:v>734.38</c:v>
                </c:pt>
                <c:pt idx="27219">
                  <c:v>734.4</c:v>
                </c:pt>
                <c:pt idx="27220">
                  <c:v>734.42</c:v>
                </c:pt>
                <c:pt idx="27221">
                  <c:v>734.44</c:v>
                </c:pt>
                <c:pt idx="27222">
                  <c:v>734.46</c:v>
                </c:pt>
                <c:pt idx="27223">
                  <c:v>734.48</c:v>
                </c:pt>
                <c:pt idx="27224">
                  <c:v>734.5</c:v>
                </c:pt>
                <c:pt idx="27225">
                  <c:v>734.52</c:v>
                </c:pt>
                <c:pt idx="27226">
                  <c:v>734.54</c:v>
                </c:pt>
                <c:pt idx="27227">
                  <c:v>734.56</c:v>
                </c:pt>
                <c:pt idx="27228">
                  <c:v>734.58</c:v>
                </c:pt>
                <c:pt idx="27229">
                  <c:v>734.6</c:v>
                </c:pt>
                <c:pt idx="27230">
                  <c:v>734.62</c:v>
                </c:pt>
                <c:pt idx="27231">
                  <c:v>734.64</c:v>
                </c:pt>
                <c:pt idx="27232">
                  <c:v>734.66</c:v>
                </c:pt>
                <c:pt idx="27233">
                  <c:v>734.68</c:v>
                </c:pt>
                <c:pt idx="27234">
                  <c:v>734.7</c:v>
                </c:pt>
                <c:pt idx="27235">
                  <c:v>734.72</c:v>
                </c:pt>
                <c:pt idx="27236">
                  <c:v>734.74</c:v>
                </c:pt>
                <c:pt idx="27237">
                  <c:v>734.76</c:v>
                </c:pt>
                <c:pt idx="27238">
                  <c:v>734.78</c:v>
                </c:pt>
                <c:pt idx="27239">
                  <c:v>734.8</c:v>
                </c:pt>
                <c:pt idx="27240">
                  <c:v>734.82</c:v>
                </c:pt>
                <c:pt idx="27241">
                  <c:v>734.84</c:v>
                </c:pt>
                <c:pt idx="27242">
                  <c:v>734.86</c:v>
                </c:pt>
                <c:pt idx="27243">
                  <c:v>734.88</c:v>
                </c:pt>
                <c:pt idx="27244">
                  <c:v>734.9</c:v>
                </c:pt>
                <c:pt idx="27245">
                  <c:v>734.92</c:v>
                </c:pt>
                <c:pt idx="27246">
                  <c:v>734.94</c:v>
                </c:pt>
                <c:pt idx="27247">
                  <c:v>734.96</c:v>
                </c:pt>
                <c:pt idx="27248">
                  <c:v>734.98</c:v>
                </c:pt>
                <c:pt idx="27249">
                  <c:v>735</c:v>
                </c:pt>
                <c:pt idx="27250">
                  <c:v>735.02</c:v>
                </c:pt>
                <c:pt idx="27251">
                  <c:v>735.04</c:v>
                </c:pt>
                <c:pt idx="27252">
                  <c:v>735.06</c:v>
                </c:pt>
                <c:pt idx="27253">
                  <c:v>735.08</c:v>
                </c:pt>
                <c:pt idx="27254">
                  <c:v>735.1</c:v>
                </c:pt>
                <c:pt idx="27255">
                  <c:v>735.12</c:v>
                </c:pt>
                <c:pt idx="27256">
                  <c:v>735.14</c:v>
                </c:pt>
                <c:pt idx="27257">
                  <c:v>735.16</c:v>
                </c:pt>
                <c:pt idx="27258">
                  <c:v>735.18</c:v>
                </c:pt>
                <c:pt idx="27259">
                  <c:v>735.2</c:v>
                </c:pt>
                <c:pt idx="27260">
                  <c:v>735.22</c:v>
                </c:pt>
                <c:pt idx="27261">
                  <c:v>735.24</c:v>
                </c:pt>
                <c:pt idx="27262">
                  <c:v>735.26</c:v>
                </c:pt>
                <c:pt idx="27263">
                  <c:v>735.28</c:v>
                </c:pt>
                <c:pt idx="27264">
                  <c:v>735.3</c:v>
                </c:pt>
                <c:pt idx="27265">
                  <c:v>735.32</c:v>
                </c:pt>
                <c:pt idx="27266">
                  <c:v>735.34</c:v>
                </c:pt>
                <c:pt idx="27267">
                  <c:v>735.36</c:v>
                </c:pt>
                <c:pt idx="27268">
                  <c:v>735.38</c:v>
                </c:pt>
                <c:pt idx="27269">
                  <c:v>735.4</c:v>
                </c:pt>
                <c:pt idx="27270">
                  <c:v>735.42</c:v>
                </c:pt>
                <c:pt idx="27271">
                  <c:v>735.44</c:v>
                </c:pt>
                <c:pt idx="27272">
                  <c:v>735.46</c:v>
                </c:pt>
                <c:pt idx="27273">
                  <c:v>735.48</c:v>
                </c:pt>
                <c:pt idx="27274">
                  <c:v>735.5</c:v>
                </c:pt>
                <c:pt idx="27275">
                  <c:v>735.52</c:v>
                </c:pt>
                <c:pt idx="27276">
                  <c:v>735.54</c:v>
                </c:pt>
                <c:pt idx="27277">
                  <c:v>735.56</c:v>
                </c:pt>
                <c:pt idx="27278">
                  <c:v>735.58</c:v>
                </c:pt>
                <c:pt idx="27279">
                  <c:v>735.6</c:v>
                </c:pt>
                <c:pt idx="27280">
                  <c:v>735.62</c:v>
                </c:pt>
                <c:pt idx="27281">
                  <c:v>735.64</c:v>
                </c:pt>
                <c:pt idx="27282">
                  <c:v>735.66</c:v>
                </c:pt>
                <c:pt idx="27283">
                  <c:v>735.68</c:v>
                </c:pt>
                <c:pt idx="27284">
                  <c:v>735.7</c:v>
                </c:pt>
                <c:pt idx="27285">
                  <c:v>735.72</c:v>
                </c:pt>
                <c:pt idx="27286">
                  <c:v>735.74</c:v>
                </c:pt>
                <c:pt idx="27287">
                  <c:v>735.76</c:v>
                </c:pt>
                <c:pt idx="27288">
                  <c:v>735.78</c:v>
                </c:pt>
                <c:pt idx="27289">
                  <c:v>735.8</c:v>
                </c:pt>
                <c:pt idx="27290">
                  <c:v>735.82</c:v>
                </c:pt>
                <c:pt idx="27291">
                  <c:v>735.84</c:v>
                </c:pt>
                <c:pt idx="27292">
                  <c:v>735.86</c:v>
                </c:pt>
                <c:pt idx="27293">
                  <c:v>735.88</c:v>
                </c:pt>
                <c:pt idx="27294">
                  <c:v>735.9</c:v>
                </c:pt>
                <c:pt idx="27295">
                  <c:v>735.92</c:v>
                </c:pt>
                <c:pt idx="27296">
                  <c:v>735.94</c:v>
                </c:pt>
                <c:pt idx="27297">
                  <c:v>735.96</c:v>
                </c:pt>
                <c:pt idx="27298">
                  <c:v>735.98</c:v>
                </c:pt>
                <c:pt idx="27299">
                  <c:v>736</c:v>
                </c:pt>
                <c:pt idx="27300">
                  <c:v>736.02</c:v>
                </c:pt>
                <c:pt idx="27301">
                  <c:v>736.04</c:v>
                </c:pt>
                <c:pt idx="27302">
                  <c:v>736.06</c:v>
                </c:pt>
                <c:pt idx="27303">
                  <c:v>736.08</c:v>
                </c:pt>
                <c:pt idx="27304">
                  <c:v>736.1</c:v>
                </c:pt>
                <c:pt idx="27305">
                  <c:v>736.12</c:v>
                </c:pt>
                <c:pt idx="27306">
                  <c:v>736.14</c:v>
                </c:pt>
                <c:pt idx="27307">
                  <c:v>736.16</c:v>
                </c:pt>
                <c:pt idx="27308">
                  <c:v>736.18</c:v>
                </c:pt>
                <c:pt idx="27309">
                  <c:v>736.2</c:v>
                </c:pt>
                <c:pt idx="27310">
                  <c:v>736.22</c:v>
                </c:pt>
                <c:pt idx="27311">
                  <c:v>736.24</c:v>
                </c:pt>
                <c:pt idx="27312">
                  <c:v>736.26</c:v>
                </c:pt>
                <c:pt idx="27313">
                  <c:v>736.28</c:v>
                </c:pt>
                <c:pt idx="27314">
                  <c:v>736.3</c:v>
                </c:pt>
                <c:pt idx="27315">
                  <c:v>736.32</c:v>
                </c:pt>
                <c:pt idx="27316">
                  <c:v>736.34</c:v>
                </c:pt>
                <c:pt idx="27317">
                  <c:v>736.36</c:v>
                </c:pt>
                <c:pt idx="27318">
                  <c:v>736.38</c:v>
                </c:pt>
                <c:pt idx="27319">
                  <c:v>736.4</c:v>
                </c:pt>
                <c:pt idx="27320">
                  <c:v>736.42</c:v>
                </c:pt>
                <c:pt idx="27321">
                  <c:v>736.44</c:v>
                </c:pt>
                <c:pt idx="27322">
                  <c:v>736.46</c:v>
                </c:pt>
                <c:pt idx="27323">
                  <c:v>736.48</c:v>
                </c:pt>
                <c:pt idx="27324">
                  <c:v>736.5</c:v>
                </c:pt>
                <c:pt idx="27325">
                  <c:v>736.52</c:v>
                </c:pt>
                <c:pt idx="27326">
                  <c:v>736.54</c:v>
                </c:pt>
                <c:pt idx="27327">
                  <c:v>736.56</c:v>
                </c:pt>
                <c:pt idx="27328">
                  <c:v>736.58</c:v>
                </c:pt>
                <c:pt idx="27329">
                  <c:v>736.6</c:v>
                </c:pt>
                <c:pt idx="27330">
                  <c:v>736.62</c:v>
                </c:pt>
                <c:pt idx="27331">
                  <c:v>736.64</c:v>
                </c:pt>
                <c:pt idx="27332">
                  <c:v>736.66</c:v>
                </c:pt>
                <c:pt idx="27333">
                  <c:v>736.68</c:v>
                </c:pt>
                <c:pt idx="27334">
                  <c:v>736.7</c:v>
                </c:pt>
                <c:pt idx="27335">
                  <c:v>736.72</c:v>
                </c:pt>
                <c:pt idx="27336">
                  <c:v>736.74</c:v>
                </c:pt>
                <c:pt idx="27337">
                  <c:v>736.76</c:v>
                </c:pt>
                <c:pt idx="27338">
                  <c:v>736.78</c:v>
                </c:pt>
                <c:pt idx="27339">
                  <c:v>736.8</c:v>
                </c:pt>
                <c:pt idx="27340">
                  <c:v>736.82</c:v>
                </c:pt>
                <c:pt idx="27341">
                  <c:v>736.84</c:v>
                </c:pt>
                <c:pt idx="27342">
                  <c:v>736.86</c:v>
                </c:pt>
                <c:pt idx="27343">
                  <c:v>736.88</c:v>
                </c:pt>
                <c:pt idx="27344">
                  <c:v>736.9</c:v>
                </c:pt>
                <c:pt idx="27345">
                  <c:v>736.92</c:v>
                </c:pt>
                <c:pt idx="27346">
                  <c:v>736.94</c:v>
                </c:pt>
                <c:pt idx="27347">
                  <c:v>736.96</c:v>
                </c:pt>
                <c:pt idx="27348">
                  <c:v>736.98</c:v>
                </c:pt>
                <c:pt idx="27349">
                  <c:v>737</c:v>
                </c:pt>
                <c:pt idx="27350">
                  <c:v>737.02</c:v>
                </c:pt>
                <c:pt idx="27351">
                  <c:v>737.04</c:v>
                </c:pt>
                <c:pt idx="27352">
                  <c:v>737.06</c:v>
                </c:pt>
                <c:pt idx="27353">
                  <c:v>737.08</c:v>
                </c:pt>
                <c:pt idx="27354">
                  <c:v>737.1</c:v>
                </c:pt>
                <c:pt idx="27355">
                  <c:v>737.12</c:v>
                </c:pt>
                <c:pt idx="27356">
                  <c:v>737.14</c:v>
                </c:pt>
                <c:pt idx="27357">
                  <c:v>737.16</c:v>
                </c:pt>
                <c:pt idx="27358">
                  <c:v>737.18</c:v>
                </c:pt>
                <c:pt idx="27359">
                  <c:v>737.2</c:v>
                </c:pt>
                <c:pt idx="27360">
                  <c:v>737.22</c:v>
                </c:pt>
                <c:pt idx="27361">
                  <c:v>737.24</c:v>
                </c:pt>
                <c:pt idx="27362">
                  <c:v>737.26</c:v>
                </c:pt>
                <c:pt idx="27363">
                  <c:v>737.28</c:v>
                </c:pt>
                <c:pt idx="27364">
                  <c:v>737.3</c:v>
                </c:pt>
                <c:pt idx="27365">
                  <c:v>737.32</c:v>
                </c:pt>
                <c:pt idx="27366">
                  <c:v>737.34</c:v>
                </c:pt>
                <c:pt idx="27367">
                  <c:v>737.36</c:v>
                </c:pt>
                <c:pt idx="27368">
                  <c:v>737.38</c:v>
                </c:pt>
                <c:pt idx="27369">
                  <c:v>737.4</c:v>
                </c:pt>
                <c:pt idx="27370">
                  <c:v>737.42</c:v>
                </c:pt>
                <c:pt idx="27371">
                  <c:v>737.44</c:v>
                </c:pt>
                <c:pt idx="27372">
                  <c:v>737.46</c:v>
                </c:pt>
                <c:pt idx="27373">
                  <c:v>737.48</c:v>
                </c:pt>
                <c:pt idx="27374">
                  <c:v>737.5</c:v>
                </c:pt>
                <c:pt idx="27375">
                  <c:v>737.52</c:v>
                </c:pt>
                <c:pt idx="27376">
                  <c:v>737.54</c:v>
                </c:pt>
                <c:pt idx="27377">
                  <c:v>737.56</c:v>
                </c:pt>
                <c:pt idx="27378">
                  <c:v>737.58</c:v>
                </c:pt>
                <c:pt idx="27379">
                  <c:v>737.6</c:v>
                </c:pt>
                <c:pt idx="27380">
                  <c:v>737.62</c:v>
                </c:pt>
                <c:pt idx="27381">
                  <c:v>737.64</c:v>
                </c:pt>
                <c:pt idx="27382">
                  <c:v>737.66</c:v>
                </c:pt>
                <c:pt idx="27383">
                  <c:v>737.68</c:v>
                </c:pt>
                <c:pt idx="27384">
                  <c:v>737.7</c:v>
                </c:pt>
                <c:pt idx="27385">
                  <c:v>737.72</c:v>
                </c:pt>
                <c:pt idx="27386">
                  <c:v>737.74</c:v>
                </c:pt>
                <c:pt idx="27387">
                  <c:v>737.76</c:v>
                </c:pt>
                <c:pt idx="27388">
                  <c:v>737.78</c:v>
                </c:pt>
                <c:pt idx="27389">
                  <c:v>737.8</c:v>
                </c:pt>
                <c:pt idx="27390">
                  <c:v>737.82</c:v>
                </c:pt>
                <c:pt idx="27391">
                  <c:v>737.84</c:v>
                </c:pt>
                <c:pt idx="27392">
                  <c:v>737.86</c:v>
                </c:pt>
                <c:pt idx="27393">
                  <c:v>737.88</c:v>
                </c:pt>
                <c:pt idx="27394">
                  <c:v>737.9</c:v>
                </c:pt>
                <c:pt idx="27395">
                  <c:v>737.92</c:v>
                </c:pt>
                <c:pt idx="27396">
                  <c:v>737.94</c:v>
                </c:pt>
                <c:pt idx="27397">
                  <c:v>737.96</c:v>
                </c:pt>
                <c:pt idx="27398">
                  <c:v>737.98</c:v>
                </c:pt>
                <c:pt idx="27399">
                  <c:v>738</c:v>
                </c:pt>
                <c:pt idx="27400">
                  <c:v>738.02</c:v>
                </c:pt>
                <c:pt idx="27401">
                  <c:v>738.04</c:v>
                </c:pt>
                <c:pt idx="27402">
                  <c:v>738.06</c:v>
                </c:pt>
                <c:pt idx="27403">
                  <c:v>738.08</c:v>
                </c:pt>
                <c:pt idx="27404">
                  <c:v>738.1</c:v>
                </c:pt>
                <c:pt idx="27405">
                  <c:v>738.12</c:v>
                </c:pt>
                <c:pt idx="27406">
                  <c:v>738.14</c:v>
                </c:pt>
                <c:pt idx="27407">
                  <c:v>738.16</c:v>
                </c:pt>
                <c:pt idx="27408">
                  <c:v>738.18</c:v>
                </c:pt>
                <c:pt idx="27409">
                  <c:v>738.2</c:v>
                </c:pt>
                <c:pt idx="27410">
                  <c:v>738.22</c:v>
                </c:pt>
                <c:pt idx="27411">
                  <c:v>738.24</c:v>
                </c:pt>
                <c:pt idx="27412">
                  <c:v>738.26</c:v>
                </c:pt>
                <c:pt idx="27413">
                  <c:v>738.28</c:v>
                </c:pt>
                <c:pt idx="27414">
                  <c:v>738.3</c:v>
                </c:pt>
                <c:pt idx="27415">
                  <c:v>738.32</c:v>
                </c:pt>
                <c:pt idx="27416">
                  <c:v>738.34</c:v>
                </c:pt>
                <c:pt idx="27417">
                  <c:v>738.36</c:v>
                </c:pt>
                <c:pt idx="27418">
                  <c:v>738.38</c:v>
                </c:pt>
                <c:pt idx="27419">
                  <c:v>738.4</c:v>
                </c:pt>
                <c:pt idx="27420">
                  <c:v>738.42</c:v>
                </c:pt>
                <c:pt idx="27421">
                  <c:v>738.44</c:v>
                </c:pt>
                <c:pt idx="27422">
                  <c:v>738.46</c:v>
                </c:pt>
                <c:pt idx="27423">
                  <c:v>738.48</c:v>
                </c:pt>
                <c:pt idx="27424">
                  <c:v>738.5</c:v>
                </c:pt>
                <c:pt idx="27425">
                  <c:v>738.52</c:v>
                </c:pt>
                <c:pt idx="27426">
                  <c:v>738.54</c:v>
                </c:pt>
                <c:pt idx="27427">
                  <c:v>738.56</c:v>
                </c:pt>
                <c:pt idx="27428">
                  <c:v>738.58</c:v>
                </c:pt>
                <c:pt idx="27429">
                  <c:v>738.6</c:v>
                </c:pt>
                <c:pt idx="27430">
                  <c:v>738.62</c:v>
                </c:pt>
                <c:pt idx="27431">
                  <c:v>738.64</c:v>
                </c:pt>
                <c:pt idx="27432">
                  <c:v>738.66</c:v>
                </c:pt>
                <c:pt idx="27433">
                  <c:v>738.68</c:v>
                </c:pt>
                <c:pt idx="27434">
                  <c:v>738.7</c:v>
                </c:pt>
                <c:pt idx="27435">
                  <c:v>738.72</c:v>
                </c:pt>
                <c:pt idx="27436">
                  <c:v>738.74</c:v>
                </c:pt>
                <c:pt idx="27437">
                  <c:v>738.76</c:v>
                </c:pt>
                <c:pt idx="27438">
                  <c:v>738.78</c:v>
                </c:pt>
                <c:pt idx="27439">
                  <c:v>738.8</c:v>
                </c:pt>
                <c:pt idx="27440">
                  <c:v>738.82</c:v>
                </c:pt>
                <c:pt idx="27441">
                  <c:v>738.84</c:v>
                </c:pt>
                <c:pt idx="27442">
                  <c:v>738.86</c:v>
                </c:pt>
                <c:pt idx="27443">
                  <c:v>738.88</c:v>
                </c:pt>
                <c:pt idx="27444">
                  <c:v>738.9</c:v>
                </c:pt>
                <c:pt idx="27445">
                  <c:v>738.92</c:v>
                </c:pt>
                <c:pt idx="27446">
                  <c:v>738.94</c:v>
                </c:pt>
                <c:pt idx="27447">
                  <c:v>738.96</c:v>
                </c:pt>
                <c:pt idx="27448">
                  <c:v>738.98</c:v>
                </c:pt>
                <c:pt idx="27449">
                  <c:v>739</c:v>
                </c:pt>
                <c:pt idx="27450">
                  <c:v>739.02</c:v>
                </c:pt>
                <c:pt idx="27451">
                  <c:v>739.04</c:v>
                </c:pt>
                <c:pt idx="27452">
                  <c:v>739.06</c:v>
                </c:pt>
                <c:pt idx="27453">
                  <c:v>739.08</c:v>
                </c:pt>
                <c:pt idx="27454">
                  <c:v>739.1</c:v>
                </c:pt>
                <c:pt idx="27455">
                  <c:v>739.12</c:v>
                </c:pt>
                <c:pt idx="27456">
                  <c:v>739.14</c:v>
                </c:pt>
                <c:pt idx="27457">
                  <c:v>739.16</c:v>
                </c:pt>
                <c:pt idx="27458">
                  <c:v>739.18</c:v>
                </c:pt>
                <c:pt idx="27459">
                  <c:v>739.2</c:v>
                </c:pt>
                <c:pt idx="27460">
                  <c:v>739.22</c:v>
                </c:pt>
                <c:pt idx="27461">
                  <c:v>739.24</c:v>
                </c:pt>
                <c:pt idx="27462">
                  <c:v>739.26</c:v>
                </c:pt>
                <c:pt idx="27463">
                  <c:v>739.28</c:v>
                </c:pt>
                <c:pt idx="27464">
                  <c:v>739.3</c:v>
                </c:pt>
                <c:pt idx="27465">
                  <c:v>739.32</c:v>
                </c:pt>
                <c:pt idx="27466">
                  <c:v>739.34</c:v>
                </c:pt>
                <c:pt idx="27467">
                  <c:v>739.36</c:v>
                </c:pt>
                <c:pt idx="27468">
                  <c:v>739.38</c:v>
                </c:pt>
                <c:pt idx="27469">
                  <c:v>739.4</c:v>
                </c:pt>
                <c:pt idx="27470">
                  <c:v>739.42</c:v>
                </c:pt>
                <c:pt idx="27471">
                  <c:v>739.44</c:v>
                </c:pt>
                <c:pt idx="27472">
                  <c:v>739.46</c:v>
                </c:pt>
                <c:pt idx="27473">
                  <c:v>739.48</c:v>
                </c:pt>
                <c:pt idx="27474">
                  <c:v>739.5</c:v>
                </c:pt>
                <c:pt idx="27475">
                  <c:v>739.52</c:v>
                </c:pt>
                <c:pt idx="27476">
                  <c:v>739.54</c:v>
                </c:pt>
                <c:pt idx="27477">
                  <c:v>739.56</c:v>
                </c:pt>
                <c:pt idx="27478">
                  <c:v>739.58</c:v>
                </c:pt>
                <c:pt idx="27479">
                  <c:v>739.6</c:v>
                </c:pt>
                <c:pt idx="27480">
                  <c:v>739.62</c:v>
                </c:pt>
                <c:pt idx="27481">
                  <c:v>739.64</c:v>
                </c:pt>
                <c:pt idx="27482">
                  <c:v>739.66</c:v>
                </c:pt>
                <c:pt idx="27483">
                  <c:v>739.68</c:v>
                </c:pt>
                <c:pt idx="27484">
                  <c:v>739.7</c:v>
                </c:pt>
                <c:pt idx="27485">
                  <c:v>739.72</c:v>
                </c:pt>
                <c:pt idx="27486">
                  <c:v>739.74</c:v>
                </c:pt>
                <c:pt idx="27487">
                  <c:v>739.76</c:v>
                </c:pt>
                <c:pt idx="27488">
                  <c:v>739.78</c:v>
                </c:pt>
                <c:pt idx="27489">
                  <c:v>739.8</c:v>
                </c:pt>
                <c:pt idx="27490">
                  <c:v>739.82</c:v>
                </c:pt>
                <c:pt idx="27491">
                  <c:v>739.84</c:v>
                </c:pt>
                <c:pt idx="27492">
                  <c:v>739.86</c:v>
                </c:pt>
                <c:pt idx="27493">
                  <c:v>739.88</c:v>
                </c:pt>
                <c:pt idx="27494">
                  <c:v>739.9</c:v>
                </c:pt>
                <c:pt idx="27495">
                  <c:v>739.92</c:v>
                </c:pt>
                <c:pt idx="27496">
                  <c:v>739.94</c:v>
                </c:pt>
                <c:pt idx="27497">
                  <c:v>739.96</c:v>
                </c:pt>
                <c:pt idx="27498">
                  <c:v>739.98</c:v>
                </c:pt>
                <c:pt idx="27499">
                  <c:v>740</c:v>
                </c:pt>
                <c:pt idx="27500">
                  <c:v>740.02</c:v>
                </c:pt>
                <c:pt idx="27501">
                  <c:v>740.04</c:v>
                </c:pt>
                <c:pt idx="27502">
                  <c:v>740.06</c:v>
                </c:pt>
                <c:pt idx="27503">
                  <c:v>740.08</c:v>
                </c:pt>
                <c:pt idx="27504">
                  <c:v>740.1</c:v>
                </c:pt>
                <c:pt idx="27505">
                  <c:v>740.12</c:v>
                </c:pt>
                <c:pt idx="27506">
                  <c:v>740.14</c:v>
                </c:pt>
                <c:pt idx="27507">
                  <c:v>740.16</c:v>
                </c:pt>
                <c:pt idx="27508">
                  <c:v>740.18</c:v>
                </c:pt>
                <c:pt idx="27509">
                  <c:v>740.2</c:v>
                </c:pt>
                <c:pt idx="27510">
                  <c:v>740.22</c:v>
                </c:pt>
                <c:pt idx="27511">
                  <c:v>740.24</c:v>
                </c:pt>
                <c:pt idx="27512">
                  <c:v>740.26</c:v>
                </c:pt>
                <c:pt idx="27513">
                  <c:v>740.28</c:v>
                </c:pt>
                <c:pt idx="27514">
                  <c:v>740.3</c:v>
                </c:pt>
                <c:pt idx="27515">
                  <c:v>740.32</c:v>
                </c:pt>
                <c:pt idx="27516">
                  <c:v>740.34</c:v>
                </c:pt>
                <c:pt idx="27517">
                  <c:v>740.36</c:v>
                </c:pt>
                <c:pt idx="27518">
                  <c:v>740.38</c:v>
                </c:pt>
                <c:pt idx="27519">
                  <c:v>740.4</c:v>
                </c:pt>
                <c:pt idx="27520">
                  <c:v>740.42</c:v>
                </c:pt>
                <c:pt idx="27521">
                  <c:v>740.44</c:v>
                </c:pt>
                <c:pt idx="27522">
                  <c:v>740.46</c:v>
                </c:pt>
                <c:pt idx="27523">
                  <c:v>740.48</c:v>
                </c:pt>
                <c:pt idx="27524">
                  <c:v>740.5</c:v>
                </c:pt>
                <c:pt idx="27525">
                  <c:v>740.52</c:v>
                </c:pt>
                <c:pt idx="27526">
                  <c:v>740.54</c:v>
                </c:pt>
                <c:pt idx="27527">
                  <c:v>740.56</c:v>
                </c:pt>
                <c:pt idx="27528">
                  <c:v>740.58</c:v>
                </c:pt>
                <c:pt idx="27529">
                  <c:v>740.6</c:v>
                </c:pt>
                <c:pt idx="27530">
                  <c:v>740.62</c:v>
                </c:pt>
                <c:pt idx="27531">
                  <c:v>740.64</c:v>
                </c:pt>
                <c:pt idx="27532">
                  <c:v>740.66</c:v>
                </c:pt>
                <c:pt idx="27533">
                  <c:v>740.68</c:v>
                </c:pt>
                <c:pt idx="27534">
                  <c:v>740.7</c:v>
                </c:pt>
                <c:pt idx="27535">
                  <c:v>740.72</c:v>
                </c:pt>
                <c:pt idx="27536">
                  <c:v>740.74</c:v>
                </c:pt>
                <c:pt idx="27537">
                  <c:v>740.76</c:v>
                </c:pt>
                <c:pt idx="27538">
                  <c:v>740.78</c:v>
                </c:pt>
                <c:pt idx="27539">
                  <c:v>740.8</c:v>
                </c:pt>
                <c:pt idx="27540">
                  <c:v>740.82</c:v>
                </c:pt>
                <c:pt idx="27541">
                  <c:v>740.84</c:v>
                </c:pt>
                <c:pt idx="27542">
                  <c:v>740.86</c:v>
                </c:pt>
                <c:pt idx="27543">
                  <c:v>740.88</c:v>
                </c:pt>
                <c:pt idx="27544">
                  <c:v>740.9</c:v>
                </c:pt>
                <c:pt idx="27545">
                  <c:v>740.92</c:v>
                </c:pt>
                <c:pt idx="27546">
                  <c:v>740.94</c:v>
                </c:pt>
                <c:pt idx="27547">
                  <c:v>740.96</c:v>
                </c:pt>
                <c:pt idx="27548">
                  <c:v>740.98</c:v>
                </c:pt>
                <c:pt idx="27549">
                  <c:v>741</c:v>
                </c:pt>
                <c:pt idx="27550">
                  <c:v>741.02</c:v>
                </c:pt>
                <c:pt idx="27551">
                  <c:v>741.04</c:v>
                </c:pt>
                <c:pt idx="27552">
                  <c:v>741.06</c:v>
                </c:pt>
                <c:pt idx="27553">
                  <c:v>741.08</c:v>
                </c:pt>
                <c:pt idx="27554">
                  <c:v>741.1</c:v>
                </c:pt>
                <c:pt idx="27555">
                  <c:v>741.12</c:v>
                </c:pt>
                <c:pt idx="27556">
                  <c:v>741.14</c:v>
                </c:pt>
                <c:pt idx="27557">
                  <c:v>741.16</c:v>
                </c:pt>
                <c:pt idx="27558">
                  <c:v>741.18</c:v>
                </c:pt>
                <c:pt idx="27559">
                  <c:v>741.2</c:v>
                </c:pt>
                <c:pt idx="27560">
                  <c:v>741.22</c:v>
                </c:pt>
                <c:pt idx="27561">
                  <c:v>741.24</c:v>
                </c:pt>
                <c:pt idx="27562">
                  <c:v>741.26</c:v>
                </c:pt>
                <c:pt idx="27563">
                  <c:v>741.28</c:v>
                </c:pt>
                <c:pt idx="27564">
                  <c:v>741.3</c:v>
                </c:pt>
                <c:pt idx="27565">
                  <c:v>741.32</c:v>
                </c:pt>
                <c:pt idx="27566">
                  <c:v>741.34</c:v>
                </c:pt>
                <c:pt idx="27567">
                  <c:v>741.36</c:v>
                </c:pt>
                <c:pt idx="27568">
                  <c:v>741.38</c:v>
                </c:pt>
                <c:pt idx="27569">
                  <c:v>741.4</c:v>
                </c:pt>
                <c:pt idx="27570">
                  <c:v>741.42</c:v>
                </c:pt>
                <c:pt idx="27571">
                  <c:v>741.44</c:v>
                </c:pt>
                <c:pt idx="27572">
                  <c:v>741.46</c:v>
                </c:pt>
                <c:pt idx="27573">
                  <c:v>741.48</c:v>
                </c:pt>
                <c:pt idx="27574">
                  <c:v>741.5</c:v>
                </c:pt>
                <c:pt idx="27575">
                  <c:v>741.52</c:v>
                </c:pt>
                <c:pt idx="27576">
                  <c:v>741.54</c:v>
                </c:pt>
                <c:pt idx="27577">
                  <c:v>741.56</c:v>
                </c:pt>
                <c:pt idx="27578">
                  <c:v>741.58</c:v>
                </c:pt>
                <c:pt idx="27579">
                  <c:v>741.6</c:v>
                </c:pt>
                <c:pt idx="27580">
                  <c:v>741.62</c:v>
                </c:pt>
                <c:pt idx="27581">
                  <c:v>741.64</c:v>
                </c:pt>
                <c:pt idx="27582">
                  <c:v>741.66</c:v>
                </c:pt>
                <c:pt idx="27583">
                  <c:v>741.68</c:v>
                </c:pt>
                <c:pt idx="27584">
                  <c:v>741.7</c:v>
                </c:pt>
                <c:pt idx="27585">
                  <c:v>741.72</c:v>
                </c:pt>
                <c:pt idx="27586">
                  <c:v>741.74</c:v>
                </c:pt>
                <c:pt idx="27587">
                  <c:v>741.76</c:v>
                </c:pt>
                <c:pt idx="27588">
                  <c:v>741.78</c:v>
                </c:pt>
                <c:pt idx="27589">
                  <c:v>741.8</c:v>
                </c:pt>
                <c:pt idx="27590">
                  <c:v>741.82</c:v>
                </c:pt>
                <c:pt idx="27591">
                  <c:v>741.84</c:v>
                </c:pt>
                <c:pt idx="27592">
                  <c:v>741.86</c:v>
                </c:pt>
                <c:pt idx="27593">
                  <c:v>741.88</c:v>
                </c:pt>
                <c:pt idx="27594">
                  <c:v>741.9</c:v>
                </c:pt>
                <c:pt idx="27595">
                  <c:v>741.92</c:v>
                </c:pt>
                <c:pt idx="27596">
                  <c:v>741.94</c:v>
                </c:pt>
                <c:pt idx="27597">
                  <c:v>741.96</c:v>
                </c:pt>
                <c:pt idx="27598">
                  <c:v>741.98</c:v>
                </c:pt>
                <c:pt idx="27599">
                  <c:v>742</c:v>
                </c:pt>
                <c:pt idx="27600">
                  <c:v>742.02</c:v>
                </c:pt>
                <c:pt idx="27601">
                  <c:v>742.04</c:v>
                </c:pt>
                <c:pt idx="27602">
                  <c:v>742.06</c:v>
                </c:pt>
                <c:pt idx="27603">
                  <c:v>742.08</c:v>
                </c:pt>
                <c:pt idx="27604">
                  <c:v>742.1</c:v>
                </c:pt>
                <c:pt idx="27605">
                  <c:v>742.12</c:v>
                </c:pt>
                <c:pt idx="27606">
                  <c:v>742.14</c:v>
                </c:pt>
                <c:pt idx="27607">
                  <c:v>742.16</c:v>
                </c:pt>
                <c:pt idx="27608">
                  <c:v>742.18</c:v>
                </c:pt>
                <c:pt idx="27609">
                  <c:v>742.2</c:v>
                </c:pt>
                <c:pt idx="27610">
                  <c:v>742.22</c:v>
                </c:pt>
                <c:pt idx="27611">
                  <c:v>742.24</c:v>
                </c:pt>
                <c:pt idx="27612">
                  <c:v>742.26</c:v>
                </c:pt>
                <c:pt idx="27613">
                  <c:v>742.28</c:v>
                </c:pt>
                <c:pt idx="27614">
                  <c:v>742.3</c:v>
                </c:pt>
                <c:pt idx="27615">
                  <c:v>742.32</c:v>
                </c:pt>
                <c:pt idx="27616">
                  <c:v>742.34</c:v>
                </c:pt>
                <c:pt idx="27617">
                  <c:v>742.36</c:v>
                </c:pt>
                <c:pt idx="27618">
                  <c:v>742.38</c:v>
                </c:pt>
                <c:pt idx="27619">
                  <c:v>742.4</c:v>
                </c:pt>
                <c:pt idx="27620">
                  <c:v>742.42</c:v>
                </c:pt>
                <c:pt idx="27621">
                  <c:v>742.44</c:v>
                </c:pt>
                <c:pt idx="27622">
                  <c:v>742.46</c:v>
                </c:pt>
                <c:pt idx="27623">
                  <c:v>742.48</c:v>
                </c:pt>
                <c:pt idx="27624">
                  <c:v>742.5</c:v>
                </c:pt>
                <c:pt idx="27625">
                  <c:v>742.52</c:v>
                </c:pt>
                <c:pt idx="27626">
                  <c:v>742.54</c:v>
                </c:pt>
                <c:pt idx="27627">
                  <c:v>742.56</c:v>
                </c:pt>
                <c:pt idx="27628">
                  <c:v>742.58</c:v>
                </c:pt>
                <c:pt idx="27629">
                  <c:v>742.6</c:v>
                </c:pt>
                <c:pt idx="27630">
                  <c:v>742.62</c:v>
                </c:pt>
                <c:pt idx="27631">
                  <c:v>742.64</c:v>
                </c:pt>
                <c:pt idx="27632">
                  <c:v>742.66</c:v>
                </c:pt>
                <c:pt idx="27633">
                  <c:v>742.68</c:v>
                </c:pt>
                <c:pt idx="27634">
                  <c:v>742.7</c:v>
                </c:pt>
                <c:pt idx="27635">
                  <c:v>742.72</c:v>
                </c:pt>
                <c:pt idx="27636">
                  <c:v>742.74</c:v>
                </c:pt>
                <c:pt idx="27637">
                  <c:v>742.76</c:v>
                </c:pt>
                <c:pt idx="27638">
                  <c:v>742.78</c:v>
                </c:pt>
                <c:pt idx="27639">
                  <c:v>742.8</c:v>
                </c:pt>
                <c:pt idx="27640">
                  <c:v>742.82</c:v>
                </c:pt>
                <c:pt idx="27641">
                  <c:v>742.84</c:v>
                </c:pt>
                <c:pt idx="27642">
                  <c:v>742.86</c:v>
                </c:pt>
                <c:pt idx="27643">
                  <c:v>742.88</c:v>
                </c:pt>
                <c:pt idx="27644">
                  <c:v>742.9</c:v>
                </c:pt>
                <c:pt idx="27645">
                  <c:v>742.92</c:v>
                </c:pt>
                <c:pt idx="27646">
                  <c:v>742.94</c:v>
                </c:pt>
                <c:pt idx="27647">
                  <c:v>742.96</c:v>
                </c:pt>
                <c:pt idx="27648">
                  <c:v>742.98</c:v>
                </c:pt>
                <c:pt idx="27649">
                  <c:v>743</c:v>
                </c:pt>
                <c:pt idx="27650">
                  <c:v>743.02</c:v>
                </c:pt>
                <c:pt idx="27651">
                  <c:v>743.04</c:v>
                </c:pt>
                <c:pt idx="27652">
                  <c:v>743.06</c:v>
                </c:pt>
                <c:pt idx="27653">
                  <c:v>743.08</c:v>
                </c:pt>
                <c:pt idx="27654">
                  <c:v>743.1</c:v>
                </c:pt>
                <c:pt idx="27655">
                  <c:v>743.12</c:v>
                </c:pt>
                <c:pt idx="27656">
                  <c:v>743.14</c:v>
                </c:pt>
                <c:pt idx="27657">
                  <c:v>743.16</c:v>
                </c:pt>
                <c:pt idx="27658">
                  <c:v>743.18</c:v>
                </c:pt>
                <c:pt idx="27659">
                  <c:v>743.2</c:v>
                </c:pt>
                <c:pt idx="27660">
                  <c:v>743.22</c:v>
                </c:pt>
                <c:pt idx="27661">
                  <c:v>743.24</c:v>
                </c:pt>
                <c:pt idx="27662">
                  <c:v>743.26</c:v>
                </c:pt>
                <c:pt idx="27663">
                  <c:v>743.28</c:v>
                </c:pt>
                <c:pt idx="27664">
                  <c:v>743.3</c:v>
                </c:pt>
                <c:pt idx="27665">
                  <c:v>743.32</c:v>
                </c:pt>
                <c:pt idx="27666">
                  <c:v>743.34</c:v>
                </c:pt>
                <c:pt idx="27667">
                  <c:v>743.36</c:v>
                </c:pt>
                <c:pt idx="27668">
                  <c:v>743.38</c:v>
                </c:pt>
                <c:pt idx="27669">
                  <c:v>743.4</c:v>
                </c:pt>
                <c:pt idx="27670">
                  <c:v>743.42</c:v>
                </c:pt>
                <c:pt idx="27671">
                  <c:v>743.44</c:v>
                </c:pt>
                <c:pt idx="27672">
                  <c:v>743.46</c:v>
                </c:pt>
                <c:pt idx="27673">
                  <c:v>743.48</c:v>
                </c:pt>
                <c:pt idx="27674">
                  <c:v>743.5</c:v>
                </c:pt>
                <c:pt idx="27675">
                  <c:v>743.52</c:v>
                </c:pt>
                <c:pt idx="27676">
                  <c:v>743.54</c:v>
                </c:pt>
                <c:pt idx="27677">
                  <c:v>743.56</c:v>
                </c:pt>
                <c:pt idx="27678">
                  <c:v>743.58</c:v>
                </c:pt>
                <c:pt idx="27679">
                  <c:v>743.6</c:v>
                </c:pt>
                <c:pt idx="27680">
                  <c:v>743.62</c:v>
                </c:pt>
                <c:pt idx="27681">
                  <c:v>743.64</c:v>
                </c:pt>
                <c:pt idx="27682">
                  <c:v>743.66</c:v>
                </c:pt>
                <c:pt idx="27683">
                  <c:v>743.68</c:v>
                </c:pt>
                <c:pt idx="27684">
                  <c:v>743.7</c:v>
                </c:pt>
                <c:pt idx="27685">
                  <c:v>743.72</c:v>
                </c:pt>
                <c:pt idx="27686">
                  <c:v>743.74</c:v>
                </c:pt>
                <c:pt idx="27687">
                  <c:v>743.76</c:v>
                </c:pt>
                <c:pt idx="27688">
                  <c:v>743.78</c:v>
                </c:pt>
                <c:pt idx="27689">
                  <c:v>743.8</c:v>
                </c:pt>
                <c:pt idx="27690">
                  <c:v>743.82</c:v>
                </c:pt>
                <c:pt idx="27691">
                  <c:v>743.84</c:v>
                </c:pt>
                <c:pt idx="27692">
                  <c:v>743.86</c:v>
                </c:pt>
                <c:pt idx="27693">
                  <c:v>743.88</c:v>
                </c:pt>
                <c:pt idx="27694">
                  <c:v>743.9</c:v>
                </c:pt>
                <c:pt idx="27695">
                  <c:v>743.92</c:v>
                </c:pt>
                <c:pt idx="27696">
                  <c:v>743.94</c:v>
                </c:pt>
                <c:pt idx="27697">
                  <c:v>743.96</c:v>
                </c:pt>
                <c:pt idx="27698">
                  <c:v>743.98</c:v>
                </c:pt>
                <c:pt idx="27699">
                  <c:v>744</c:v>
                </c:pt>
                <c:pt idx="27700">
                  <c:v>744.02</c:v>
                </c:pt>
                <c:pt idx="27701">
                  <c:v>744.04</c:v>
                </c:pt>
                <c:pt idx="27702">
                  <c:v>744.06</c:v>
                </c:pt>
                <c:pt idx="27703">
                  <c:v>744.08</c:v>
                </c:pt>
                <c:pt idx="27704">
                  <c:v>744.1</c:v>
                </c:pt>
                <c:pt idx="27705">
                  <c:v>744.12</c:v>
                </c:pt>
                <c:pt idx="27706">
                  <c:v>744.14</c:v>
                </c:pt>
                <c:pt idx="27707">
                  <c:v>744.16</c:v>
                </c:pt>
                <c:pt idx="27708">
                  <c:v>744.18</c:v>
                </c:pt>
                <c:pt idx="27709">
                  <c:v>744.2</c:v>
                </c:pt>
                <c:pt idx="27710">
                  <c:v>744.22</c:v>
                </c:pt>
                <c:pt idx="27711">
                  <c:v>744.24</c:v>
                </c:pt>
                <c:pt idx="27712">
                  <c:v>744.26</c:v>
                </c:pt>
                <c:pt idx="27713">
                  <c:v>744.28</c:v>
                </c:pt>
                <c:pt idx="27714">
                  <c:v>744.3</c:v>
                </c:pt>
                <c:pt idx="27715">
                  <c:v>744.32</c:v>
                </c:pt>
                <c:pt idx="27716">
                  <c:v>744.34</c:v>
                </c:pt>
                <c:pt idx="27717">
                  <c:v>744.36</c:v>
                </c:pt>
                <c:pt idx="27718">
                  <c:v>744.38</c:v>
                </c:pt>
                <c:pt idx="27719">
                  <c:v>744.4</c:v>
                </c:pt>
                <c:pt idx="27720">
                  <c:v>744.42</c:v>
                </c:pt>
                <c:pt idx="27721">
                  <c:v>744.44</c:v>
                </c:pt>
                <c:pt idx="27722">
                  <c:v>744.46</c:v>
                </c:pt>
                <c:pt idx="27723">
                  <c:v>744.48</c:v>
                </c:pt>
                <c:pt idx="27724">
                  <c:v>744.5</c:v>
                </c:pt>
                <c:pt idx="27725">
                  <c:v>744.52</c:v>
                </c:pt>
                <c:pt idx="27726">
                  <c:v>744.54</c:v>
                </c:pt>
                <c:pt idx="27727">
                  <c:v>744.56</c:v>
                </c:pt>
                <c:pt idx="27728">
                  <c:v>744.58</c:v>
                </c:pt>
                <c:pt idx="27729">
                  <c:v>744.6</c:v>
                </c:pt>
                <c:pt idx="27730">
                  <c:v>744.62</c:v>
                </c:pt>
                <c:pt idx="27731">
                  <c:v>744.64</c:v>
                </c:pt>
                <c:pt idx="27732">
                  <c:v>744.66</c:v>
                </c:pt>
                <c:pt idx="27733">
                  <c:v>744.68</c:v>
                </c:pt>
                <c:pt idx="27734">
                  <c:v>744.7</c:v>
                </c:pt>
                <c:pt idx="27735">
                  <c:v>744.72</c:v>
                </c:pt>
                <c:pt idx="27736">
                  <c:v>744.74</c:v>
                </c:pt>
                <c:pt idx="27737">
                  <c:v>744.76</c:v>
                </c:pt>
                <c:pt idx="27738">
                  <c:v>744.78</c:v>
                </c:pt>
                <c:pt idx="27739">
                  <c:v>744.8</c:v>
                </c:pt>
                <c:pt idx="27740">
                  <c:v>744.82</c:v>
                </c:pt>
                <c:pt idx="27741">
                  <c:v>744.84</c:v>
                </c:pt>
                <c:pt idx="27742">
                  <c:v>744.86</c:v>
                </c:pt>
                <c:pt idx="27743">
                  <c:v>744.88</c:v>
                </c:pt>
                <c:pt idx="27744">
                  <c:v>744.9</c:v>
                </c:pt>
                <c:pt idx="27745">
                  <c:v>744.92</c:v>
                </c:pt>
                <c:pt idx="27746">
                  <c:v>744.94</c:v>
                </c:pt>
                <c:pt idx="27747">
                  <c:v>744.96</c:v>
                </c:pt>
                <c:pt idx="27748">
                  <c:v>744.98</c:v>
                </c:pt>
                <c:pt idx="27749">
                  <c:v>745</c:v>
                </c:pt>
                <c:pt idx="27750">
                  <c:v>745.02</c:v>
                </c:pt>
                <c:pt idx="27751">
                  <c:v>745.04</c:v>
                </c:pt>
                <c:pt idx="27752">
                  <c:v>745.06</c:v>
                </c:pt>
                <c:pt idx="27753">
                  <c:v>745.08</c:v>
                </c:pt>
                <c:pt idx="27754">
                  <c:v>745.1</c:v>
                </c:pt>
                <c:pt idx="27755">
                  <c:v>745.12</c:v>
                </c:pt>
                <c:pt idx="27756">
                  <c:v>745.14</c:v>
                </c:pt>
                <c:pt idx="27757">
                  <c:v>745.16</c:v>
                </c:pt>
                <c:pt idx="27758">
                  <c:v>745.18</c:v>
                </c:pt>
                <c:pt idx="27759">
                  <c:v>745.2</c:v>
                </c:pt>
                <c:pt idx="27760">
                  <c:v>745.22</c:v>
                </c:pt>
                <c:pt idx="27761">
                  <c:v>745.24</c:v>
                </c:pt>
                <c:pt idx="27762">
                  <c:v>745.26</c:v>
                </c:pt>
                <c:pt idx="27763">
                  <c:v>745.28</c:v>
                </c:pt>
                <c:pt idx="27764">
                  <c:v>745.3</c:v>
                </c:pt>
                <c:pt idx="27765">
                  <c:v>745.32</c:v>
                </c:pt>
                <c:pt idx="27766">
                  <c:v>745.34</c:v>
                </c:pt>
                <c:pt idx="27767">
                  <c:v>745.36</c:v>
                </c:pt>
                <c:pt idx="27768">
                  <c:v>745.38</c:v>
                </c:pt>
                <c:pt idx="27769">
                  <c:v>745.4</c:v>
                </c:pt>
                <c:pt idx="27770">
                  <c:v>745.42</c:v>
                </c:pt>
                <c:pt idx="27771">
                  <c:v>745.44</c:v>
                </c:pt>
                <c:pt idx="27772">
                  <c:v>745.46</c:v>
                </c:pt>
                <c:pt idx="27773">
                  <c:v>745.48</c:v>
                </c:pt>
                <c:pt idx="27774">
                  <c:v>745.5</c:v>
                </c:pt>
                <c:pt idx="27775">
                  <c:v>745.52</c:v>
                </c:pt>
                <c:pt idx="27776">
                  <c:v>745.54</c:v>
                </c:pt>
                <c:pt idx="27777">
                  <c:v>745.56</c:v>
                </c:pt>
                <c:pt idx="27778">
                  <c:v>745.58</c:v>
                </c:pt>
                <c:pt idx="27779">
                  <c:v>745.6</c:v>
                </c:pt>
                <c:pt idx="27780">
                  <c:v>745.62</c:v>
                </c:pt>
                <c:pt idx="27781">
                  <c:v>745.64</c:v>
                </c:pt>
                <c:pt idx="27782">
                  <c:v>745.66</c:v>
                </c:pt>
                <c:pt idx="27783">
                  <c:v>745.68</c:v>
                </c:pt>
                <c:pt idx="27784">
                  <c:v>745.7</c:v>
                </c:pt>
                <c:pt idx="27785">
                  <c:v>745.72</c:v>
                </c:pt>
                <c:pt idx="27786">
                  <c:v>745.74</c:v>
                </c:pt>
                <c:pt idx="27787">
                  <c:v>745.76</c:v>
                </c:pt>
                <c:pt idx="27788">
                  <c:v>745.78</c:v>
                </c:pt>
                <c:pt idx="27789">
                  <c:v>745.8</c:v>
                </c:pt>
                <c:pt idx="27790">
                  <c:v>745.82</c:v>
                </c:pt>
                <c:pt idx="27791">
                  <c:v>745.84</c:v>
                </c:pt>
                <c:pt idx="27792">
                  <c:v>745.86</c:v>
                </c:pt>
                <c:pt idx="27793">
                  <c:v>745.88</c:v>
                </c:pt>
                <c:pt idx="27794">
                  <c:v>745.9</c:v>
                </c:pt>
                <c:pt idx="27795">
                  <c:v>745.92</c:v>
                </c:pt>
                <c:pt idx="27796">
                  <c:v>745.94</c:v>
                </c:pt>
                <c:pt idx="27797">
                  <c:v>745.96</c:v>
                </c:pt>
                <c:pt idx="27798">
                  <c:v>745.98</c:v>
                </c:pt>
                <c:pt idx="27799">
                  <c:v>746</c:v>
                </c:pt>
                <c:pt idx="27800">
                  <c:v>746.02</c:v>
                </c:pt>
                <c:pt idx="27801">
                  <c:v>746.04</c:v>
                </c:pt>
                <c:pt idx="27802">
                  <c:v>746.06</c:v>
                </c:pt>
                <c:pt idx="27803">
                  <c:v>746.08</c:v>
                </c:pt>
                <c:pt idx="27804">
                  <c:v>746.1</c:v>
                </c:pt>
                <c:pt idx="27805">
                  <c:v>746.12</c:v>
                </c:pt>
                <c:pt idx="27806">
                  <c:v>746.14</c:v>
                </c:pt>
                <c:pt idx="27807">
                  <c:v>746.16</c:v>
                </c:pt>
                <c:pt idx="27808">
                  <c:v>746.18</c:v>
                </c:pt>
                <c:pt idx="27809">
                  <c:v>746.2</c:v>
                </c:pt>
                <c:pt idx="27810">
                  <c:v>746.22</c:v>
                </c:pt>
                <c:pt idx="27811">
                  <c:v>746.24</c:v>
                </c:pt>
                <c:pt idx="27812">
                  <c:v>746.26</c:v>
                </c:pt>
                <c:pt idx="27813">
                  <c:v>746.28</c:v>
                </c:pt>
                <c:pt idx="27814">
                  <c:v>746.3</c:v>
                </c:pt>
                <c:pt idx="27815">
                  <c:v>746.32</c:v>
                </c:pt>
                <c:pt idx="27816">
                  <c:v>746.34</c:v>
                </c:pt>
                <c:pt idx="27817">
                  <c:v>746.36</c:v>
                </c:pt>
                <c:pt idx="27818">
                  <c:v>746.38</c:v>
                </c:pt>
                <c:pt idx="27819">
                  <c:v>746.4</c:v>
                </c:pt>
                <c:pt idx="27820">
                  <c:v>746.42</c:v>
                </c:pt>
                <c:pt idx="27821">
                  <c:v>746.44</c:v>
                </c:pt>
                <c:pt idx="27822">
                  <c:v>746.46</c:v>
                </c:pt>
                <c:pt idx="27823">
                  <c:v>746.48</c:v>
                </c:pt>
                <c:pt idx="27824">
                  <c:v>746.5</c:v>
                </c:pt>
                <c:pt idx="27825">
                  <c:v>746.52</c:v>
                </c:pt>
                <c:pt idx="27826">
                  <c:v>746.54</c:v>
                </c:pt>
                <c:pt idx="27827">
                  <c:v>746.56</c:v>
                </c:pt>
                <c:pt idx="27828">
                  <c:v>746.58</c:v>
                </c:pt>
                <c:pt idx="27829">
                  <c:v>746.6</c:v>
                </c:pt>
                <c:pt idx="27830">
                  <c:v>746.62</c:v>
                </c:pt>
                <c:pt idx="27831">
                  <c:v>746.64</c:v>
                </c:pt>
                <c:pt idx="27832">
                  <c:v>746.66</c:v>
                </c:pt>
                <c:pt idx="27833">
                  <c:v>746.68</c:v>
                </c:pt>
                <c:pt idx="27834">
                  <c:v>746.7</c:v>
                </c:pt>
                <c:pt idx="27835">
                  <c:v>746.72</c:v>
                </c:pt>
                <c:pt idx="27836">
                  <c:v>746.74</c:v>
                </c:pt>
                <c:pt idx="27837">
                  <c:v>746.76</c:v>
                </c:pt>
                <c:pt idx="27838">
                  <c:v>746.78</c:v>
                </c:pt>
                <c:pt idx="27839">
                  <c:v>746.8</c:v>
                </c:pt>
                <c:pt idx="27840">
                  <c:v>746.82</c:v>
                </c:pt>
                <c:pt idx="27841">
                  <c:v>746.84</c:v>
                </c:pt>
                <c:pt idx="27842">
                  <c:v>746.86</c:v>
                </c:pt>
                <c:pt idx="27843">
                  <c:v>746.88</c:v>
                </c:pt>
                <c:pt idx="27844">
                  <c:v>746.9</c:v>
                </c:pt>
                <c:pt idx="27845">
                  <c:v>746.92</c:v>
                </c:pt>
                <c:pt idx="27846">
                  <c:v>746.94</c:v>
                </c:pt>
                <c:pt idx="27847">
                  <c:v>746.96</c:v>
                </c:pt>
                <c:pt idx="27848">
                  <c:v>746.98</c:v>
                </c:pt>
                <c:pt idx="27849">
                  <c:v>747</c:v>
                </c:pt>
                <c:pt idx="27850">
                  <c:v>747.02</c:v>
                </c:pt>
                <c:pt idx="27851">
                  <c:v>747.04</c:v>
                </c:pt>
                <c:pt idx="27852">
                  <c:v>747.06</c:v>
                </c:pt>
                <c:pt idx="27853">
                  <c:v>747.08</c:v>
                </c:pt>
                <c:pt idx="27854">
                  <c:v>747.1</c:v>
                </c:pt>
                <c:pt idx="27855">
                  <c:v>747.12</c:v>
                </c:pt>
                <c:pt idx="27856">
                  <c:v>747.14</c:v>
                </c:pt>
                <c:pt idx="27857">
                  <c:v>747.16</c:v>
                </c:pt>
                <c:pt idx="27858">
                  <c:v>747.18</c:v>
                </c:pt>
                <c:pt idx="27859">
                  <c:v>747.2</c:v>
                </c:pt>
                <c:pt idx="27860">
                  <c:v>747.22</c:v>
                </c:pt>
                <c:pt idx="27861">
                  <c:v>747.24</c:v>
                </c:pt>
                <c:pt idx="27862">
                  <c:v>747.26</c:v>
                </c:pt>
                <c:pt idx="27863">
                  <c:v>747.28</c:v>
                </c:pt>
                <c:pt idx="27864">
                  <c:v>747.3</c:v>
                </c:pt>
                <c:pt idx="27865">
                  <c:v>747.32</c:v>
                </c:pt>
                <c:pt idx="27866">
                  <c:v>747.34</c:v>
                </c:pt>
                <c:pt idx="27867">
                  <c:v>747.36</c:v>
                </c:pt>
                <c:pt idx="27868">
                  <c:v>747.38</c:v>
                </c:pt>
                <c:pt idx="27869">
                  <c:v>747.4</c:v>
                </c:pt>
                <c:pt idx="27870">
                  <c:v>747.42</c:v>
                </c:pt>
                <c:pt idx="27871">
                  <c:v>747.44</c:v>
                </c:pt>
                <c:pt idx="27872">
                  <c:v>747.46</c:v>
                </c:pt>
                <c:pt idx="27873">
                  <c:v>747.48</c:v>
                </c:pt>
                <c:pt idx="27874">
                  <c:v>747.5</c:v>
                </c:pt>
                <c:pt idx="27875">
                  <c:v>747.52</c:v>
                </c:pt>
                <c:pt idx="27876">
                  <c:v>747.54</c:v>
                </c:pt>
                <c:pt idx="27877">
                  <c:v>747.56</c:v>
                </c:pt>
                <c:pt idx="27878">
                  <c:v>747.58</c:v>
                </c:pt>
                <c:pt idx="27879">
                  <c:v>747.6</c:v>
                </c:pt>
                <c:pt idx="27880">
                  <c:v>747.62</c:v>
                </c:pt>
                <c:pt idx="27881">
                  <c:v>747.64</c:v>
                </c:pt>
                <c:pt idx="27882">
                  <c:v>747.66</c:v>
                </c:pt>
                <c:pt idx="27883">
                  <c:v>747.68</c:v>
                </c:pt>
                <c:pt idx="27884">
                  <c:v>747.7</c:v>
                </c:pt>
                <c:pt idx="27885">
                  <c:v>747.72</c:v>
                </c:pt>
                <c:pt idx="27886">
                  <c:v>747.74</c:v>
                </c:pt>
                <c:pt idx="27887">
                  <c:v>747.76</c:v>
                </c:pt>
                <c:pt idx="27888">
                  <c:v>747.78</c:v>
                </c:pt>
                <c:pt idx="27889">
                  <c:v>747.8</c:v>
                </c:pt>
                <c:pt idx="27890">
                  <c:v>747.82</c:v>
                </c:pt>
                <c:pt idx="27891">
                  <c:v>747.84</c:v>
                </c:pt>
                <c:pt idx="27892">
                  <c:v>747.86</c:v>
                </c:pt>
                <c:pt idx="27893">
                  <c:v>747.88</c:v>
                </c:pt>
                <c:pt idx="27894">
                  <c:v>747.9</c:v>
                </c:pt>
                <c:pt idx="27895">
                  <c:v>747.92</c:v>
                </c:pt>
                <c:pt idx="27896">
                  <c:v>747.94</c:v>
                </c:pt>
                <c:pt idx="27897">
                  <c:v>747.96</c:v>
                </c:pt>
                <c:pt idx="27898">
                  <c:v>747.98</c:v>
                </c:pt>
                <c:pt idx="27899">
                  <c:v>748</c:v>
                </c:pt>
                <c:pt idx="27900">
                  <c:v>748.02</c:v>
                </c:pt>
                <c:pt idx="27901">
                  <c:v>748.04</c:v>
                </c:pt>
                <c:pt idx="27902">
                  <c:v>748.06</c:v>
                </c:pt>
                <c:pt idx="27903">
                  <c:v>748.08</c:v>
                </c:pt>
                <c:pt idx="27904">
                  <c:v>748.1</c:v>
                </c:pt>
                <c:pt idx="27905">
                  <c:v>748.12</c:v>
                </c:pt>
                <c:pt idx="27906">
                  <c:v>748.14</c:v>
                </c:pt>
                <c:pt idx="27907">
                  <c:v>748.16</c:v>
                </c:pt>
                <c:pt idx="27908">
                  <c:v>748.18</c:v>
                </c:pt>
                <c:pt idx="27909">
                  <c:v>748.2</c:v>
                </c:pt>
                <c:pt idx="27910">
                  <c:v>748.22</c:v>
                </c:pt>
                <c:pt idx="27911">
                  <c:v>748.24</c:v>
                </c:pt>
                <c:pt idx="27912">
                  <c:v>748.26</c:v>
                </c:pt>
                <c:pt idx="27913">
                  <c:v>748.28</c:v>
                </c:pt>
                <c:pt idx="27914">
                  <c:v>748.3</c:v>
                </c:pt>
                <c:pt idx="27915">
                  <c:v>748.32</c:v>
                </c:pt>
                <c:pt idx="27916">
                  <c:v>748.34</c:v>
                </c:pt>
                <c:pt idx="27917">
                  <c:v>748.36</c:v>
                </c:pt>
                <c:pt idx="27918">
                  <c:v>748.38</c:v>
                </c:pt>
                <c:pt idx="27919">
                  <c:v>748.4</c:v>
                </c:pt>
                <c:pt idx="27920">
                  <c:v>748.42</c:v>
                </c:pt>
                <c:pt idx="27921">
                  <c:v>748.44</c:v>
                </c:pt>
                <c:pt idx="27922">
                  <c:v>748.46</c:v>
                </c:pt>
                <c:pt idx="27923">
                  <c:v>748.48</c:v>
                </c:pt>
                <c:pt idx="27924">
                  <c:v>748.5</c:v>
                </c:pt>
                <c:pt idx="27925">
                  <c:v>748.52</c:v>
                </c:pt>
                <c:pt idx="27926">
                  <c:v>748.54</c:v>
                </c:pt>
                <c:pt idx="27927">
                  <c:v>748.56</c:v>
                </c:pt>
                <c:pt idx="27928">
                  <c:v>748.58</c:v>
                </c:pt>
                <c:pt idx="27929">
                  <c:v>748.6</c:v>
                </c:pt>
                <c:pt idx="27930">
                  <c:v>748.62</c:v>
                </c:pt>
                <c:pt idx="27931">
                  <c:v>748.64</c:v>
                </c:pt>
                <c:pt idx="27932">
                  <c:v>748.66</c:v>
                </c:pt>
                <c:pt idx="27933">
                  <c:v>748.68</c:v>
                </c:pt>
                <c:pt idx="27934">
                  <c:v>748.7</c:v>
                </c:pt>
                <c:pt idx="27935">
                  <c:v>748.72</c:v>
                </c:pt>
                <c:pt idx="27936">
                  <c:v>748.74</c:v>
                </c:pt>
                <c:pt idx="27937">
                  <c:v>748.76</c:v>
                </c:pt>
                <c:pt idx="27938">
                  <c:v>748.78</c:v>
                </c:pt>
                <c:pt idx="27939">
                  <c:v>748.8</c:v>
                </c:pt>
                <c:pt idx="27940">
                  <c:v>748.82</c:v>
                </c:pt>
                <c:pt idx="27941">
                  <c:v>748.84</c:v>
                </c:pt>
                <c:pt idx="27942">
                  <c:v>748.86</c:v>
                </c:pt>
                <c:pt idx="27943">
                  <c:v>748.88</c:v>
                </c:pt>
                <c:pt idx="27944">
                  <c:v>748.9</c:v>
                </c:pt>
                <c:pt idx="27945">
                  <c:v>748.92</c:v>
                </c:pt>
                <c:pt idx="27946">
                  <c:v>748.94</c:v>
                </c:pt>
                <c:pt idx="27947">
                  <c:v>748.96</c:v>
                </c:pt>
                <c:pt idx="27948">
                  <c:v>748.98</c:v>
                </c:pt>
                <c:pt idx="27949">
                  <c:v>749</c:v>
                </c:pt>
                <c:pt idx="27950">
                  <c:v>749.02</c:v>
                </c:pt>
                <c:pt idx="27951">
                  <c:v>749.04</c:v>
                </c:pt>
                <c:pt idx="27952">
                  <c:v>749.06</c:v>
                </c:pt>
                <c:pt idx="27953">
                  <c:v>749.08</c:v>
                </c:pt>
                <c:pt idx="27954">
                  <c:v>749.1</c:v>
                </c:pt>
                <c:pt idx="27955">
                  <c:v>749.12</c:v>
                </c:pt>
                <c:pt idx="27956">
                  <c:v>749.14</c:v>
                </c:pt>
                <c:pt idx="27957">
                  <c:v>749.16</c:v>
                </c:pt>
                <c:pt idx="27958">
                  <c:v>749.18</c:v>
                </c:pt>
                <c:pt idx="27959">
                  <c:v>749.2</c:v>
                </c:pt>
                <c:pt idx="27960">
                  <c:v>749.22</c:v>
                </c:pt>
                <c:pt idx="27961">
                  <c:v>749.24</c:v>
                </c:pt>
                <c:pt idx="27962">
                  <c:v>749.26</c:v>
                </c:pt>
                <c:pt idx="27963">
                  <c:v>749.28</c:v>
                </c:pt>
                <c:pt idx="27964">
                  <c:v>749.3</c:v>
                </c:pt>
                <c:pt idx="27965">
                  <c:v>749.32</c:v>
                </c:pt>
                <c:pt idx="27966">
                  <c:v>749.34</c:v>
                </c:pt>
                <c:pt idx="27967">
                  <c:v>749.36</c:v>
                </c:pt>
                <c:pt idx="27968">
                  <c:v>749.38</c:v>
                </c:pt>
                <c:pt idx="27969">
                  <c:v>749.4</c:v>
                </c:pt>
                <c:pt idx="27970">
                  <c:v>749.42</c:v>
                </c:pt>
                <c:pt idx="27971">
                  <c:v>749.44</c:v>
                </c:pt>
                <c:pt idx="27972">
                  <c:v>749.46</c:v>
                </c:pt>
                <c:pt idx="27973">
                  <c:v>749.48</c:v>
                </c:pt>
                <c:pt idx="27974">
                  <c:v>749.5</c:v>
                </c:pt>
                <c:pt idx="27975">
                  <c:v>749.52</c:v>
                </c:pt>
                <c:pt idx="27976">
                  <c:v>749.54</c:v>
                </c:pt>
                <c:pt idx="27977">
                  <c:v>749.56</c:v>
                </c:pt>
                <c:pt idx="27978">
                  <c:v>749.58</c:v>
                </c:pt>
                <c:pt idx="27979">
                  <c:v>749.6</c:v>
                </c:pt>
                <c:pt idx="27980">
                  <c:v>749.62</c:v>
                </c:pt>
                <c:pt idx="27981">
                  <c:v>749.64</c:v>
                </c:pt>
                <c:pt idx="27982">
                  <c:v>749.66</c:v>
                </c:pt>
                <c:pt idx="27983">
                  <c:v>749.68</c:v>
                </c:pt>
                <c:pt idx="27984">
                  <c:v>749.7</c:v>
                </c:pt>
                <c:pt idx="27985">
                  <c:v>749.72</c:v>
                </c:pt>
                <c:pt idx="27986">
                  <c:v>749.74</c:v>
                </c:pt>
                <c:pt idx="27987">
                  <c:v>749.76</c:v>
                </c:pt>
                <c:pt idx="27988">
                  <c:v>749.78</c:v>
                </c:pt>
                <c:pt idx="27989">
                  <c:v>749.8</c:v>
                </c:pt>
                <c:pt idx="27990">
                  <c:v>749.82</c:v>
                </c:pt>
                <c:pt idx="27991">
                  <c:v>749.84</c:v>
                </c:pt>
                <c:pt idx="27992">
                  <c:v>749.86</c:v>
                </c:pt>
                <c:pt idx="27993">
                  <c:v>749.88</c:v>
                </c:pt>
                <c:pt idx="27994">
                  <c:v>749.9</c:v>
                </c:pt>
                <c:pt idx="27995">
                  <c:v>749.92</c:v>
                </c:pt>
                <c:pt idx="27996">
                  <c:v>749.94</c:v>
                </c:pt>
                <c:pt idx="27997">
                  <c:v>749.96</c:v>
                </c:pt>
                <c:pt idx="27998">
                  <c:v>749.98</c:v>
                </c:pt>
                <c:pt idx="27999">
                  <c:v>750</c:v>
                </c:pt>
                <c:pt idx="28000">
                  <c:v>750.02</c:v>
                </c:pt>
                <c:pt idx="28001">
                  <c:v>750.04</c:v>
                </c:pt>
                <c:pt idx="28002">
                  <c:v>750.06</c:v>
                </c:pt>
                <c:pt idx="28003">
                  <c:v>750.08</c:v>
                </c:pt>
                <c:pt idx="28004">
                  <c:v>750.1</c:v>
                </c:pt>
                <c:pt idx="28005">
                  <c:v>750.12</c:v>
                </c:pt>
                <c:pt idx="28006">
                  <c:v>750.14</c:v>
                </c:pt>
                <c:pt idx="28007">
                  <c:v>750.16</c:v>
                </c:pt>
                <c:pt idx="28008">
                  <c:v>750.18</c:v>
                </c:pt>
                <c:pt idx="28009">
                  <c:v>750.2</c:v>
                </c:pt>
                <c:pt idx="28010">
                  <c:v>750.22</c:v>
                </c:pt>
                <c:pt idx="28011">
                  <c:v>750.24</c:v>
                </c:pt>
                <c:pt idx="28012">
                  <c:v>750.26</c:v>
                </c:pt>
                <c:pt idx="28013">
                  <c:v>750.28</c:v>
                </c:pt>
                <c:pt idx="28014">
                  <c:v>750.3</c:v>
                </c:pt>
                <c:pt idx="28015">
                  <c:v>750.32</c:v>
                </c:pt>
                <c:pt idx="28016">
                  <c:v>750.34</c:v>
                </c:pt>
                <c:pt idx="28017">
                  <c:v>750.36</c:v>
                </c:pt>
                <c:pt idx="28018">
                  <c:v>750.38</c:v>
                </c:pt>
                <c:pt idx="28019">
                  <c:v>750.4</c:v>
                </c:pt>
                <c:pt idx="28020">
                  <c:v>750.42</c:v>
                </c:pt>
                <c:pt idx="28021">
                  <c:v>750.44</c:v>
                </c:pt>
                <c:pt idx="28022">
                  <c:v>750.46</c:v>
                </c:pt>
                <c:pt idx="28023">
                  <c:v>750.48</c:v>
                </c:pt>
                <c:pt idx="28024">
                  <c:v>750.5</c:v>
                </c:pt>
                <c:pt idx="28025">
                  <c:v>750.52</c:v>
                </c:pt>
                <c:pt idx="28026">
                  <c:v>750.54</c:v>
                </c:pt>
                <c:pt idx="28027">
                  <c:v>750.56</c:v>
                </c:pt>
                <c:pt idx="28028">
                  <c:v>750.58</c:v>
                </c:pt>
                <c:pt idx="28029">
                  <c:v>750.6</c:v>
                </c:pt>
                <c:pt idx="28030">
                  <c:v>750.62</c:v>
                </c:pt>
                <c:pt idx="28031">
                  <c:v>750.64</c:v>
                </c:pt>
                <c:pt idx="28032">
                  <c:v>750.66</c:v>
                </c:pt>
                <c:pt idx="28033">
                  <c:v>750.68</c:v>
                </c:pt>
                <c:pt idx="28034">
                  <c:v>750.7</c:v>
                </c:pt>
                <c:pt idx="28035">
                  <c:v>750.72</c:v>
                </c:pt>
                <c:pt idx="28036">
                  <c:v>750.74</c:v>
                </c:pt>
                <c:pt idx="28037">
                  <c:v>750.76</c:v>
                </c:pt>
                <c:pt idx="28038">
                  <c:v>750.78</c:v>
                </c:pt>
                <c:pt idx="28039">
                  <c:v>750.8</c:v>
                </c:pt>
                <c:pt idx="28040">
                  <c:v>750.82</c:v>
                </c:pt>
                <c:pt idx="28041">
                  <c:v>750.84</c:v>
                </c:pt>
                <c:pt idx="28042">
                  <c:v>750.86</c:v>
                </c:pt>
                <c:pt idx="28043">
                  <c:v>750.88</c:v>
                </c:pt>
                <c:pt idx="28044">
                  <c:v>750.9</c:v>
                </c:pt>
                <c:pt idx="28045">
                  <c:v>750.92</c:v>
                </c:pt>
                <c:pt idx="28046">
                  <c:v>750.94</c:v>
                </c:pt>
                <c:pt idx="28047">
                  <c:v>750.96</c:v>
                </c:pt>
                <c:pt idx="28048">
                  <c:v>750.98</c:v>
                </c:pt>
                <c:pt idx="28049">
                  <c:v>751</c:v>
                </c:pt>
                <c:pt idx="28050">
                  <c:v>751.02</c:v>
                </c:pt>
                <c:pt idx="28051">
                  <c:v>751.04</c:v>
                </c:pt>
                <c:pt idx="28052">
                  <c:v>751.06</c:v>
                </c:pt>
                <c:pt idx="28053">
                  <c:v>751.08</c:v>
                </c:pt>
                <c:pt idx="28054">
                  <c:v>751.1</c:v>
                </c:pt>
                <c:pt idx="28055">
                  <c:v>751.12</c:v>
                </c:pt>
                <c:pt idx="28056">
                  <c:v>751.14</c:v>
                </c:pt>
                <c:pt idx="28057">
                  <c:v>751.16</c:v>
                </c:pt>
                <c:pt idx="28058">
                  <c:v>751.18</c:v>
                </c:pt>
                <c:pt idx="28059">
                  <c:v>751.2</c:v>
                </c:pt>
                <c:pt idx="28060">
                  <c:v>751.22</c:v>
                </c:pt>
                <c:pt idx="28061">
                  <c:v>751.24</c:v>
                </c:pt>
                <c:pt idx="28062">
                  <c:v>751.26</c:v>
                </c:pt>
                <c:pt idx="28063">
                  <c:v>751.28</c:v>
                </c:pt>
                <c:pt idx="28064">
                  <c:v>751.3</c:v>
                </c:pt>
                <c:pt idx="28065">
                  <c:v>751.32</c:v>
                </c:pt>
                <c:pt idx="28066">
                  <c:v>751.34</c:v>
                </c:pt>
                <c:pt idx="28067">
                  <c:v>751.36</c:v>
                </c:pt>
                <c:pt idx="28068">
                  <c:v>751.38</c:v>
                </c:pt>
                <c:pt idx="28069">
                  <c:v>751.4</c:v>
                </c:pt>
                <c:pt idx="28070">
                  <c:v>751.42</c:v>
                </c:pt>
                <c:pt idx="28071">
                  <c:v>751.44</c:v>
                </c:pt>
                <c:pt idx="28072">
                  <c:v>751.46</c:v>
                </c:pt>
                <c:pt idx="28073">
                  <c:v>751.48</c:v>
                </c:pt>
                <c:pt idx="28074">
                  <c:v>751.5</c:v>
                </c:pt>
                <c:pt idx="28075">
                  <c:v>751.52</c:v>
                </c:pt>
                <c:pt idx="28076">
                  <c:v>751.54</c:v>
                </c:pt>
                <c:pt idx="28077">
                  <c:v>751.56</c:v>
                </c:pt>
                <c:pt idx="28078">
                  <c:v>751.58</c:v>
                </c:pt>
                <c:pt idx="28079">
                  <c:v>751.6</c:v>
                </c:pt>
                <c:pt idx="28080">
                  <c:v>751.62</c:v>
                </c:pt>
                <c:pt idx="28081">
                  <c:v>751.64</c:v>
                </c:pt>
                <c:pt idx="28082">
                  <c:v>751.66</c:v>
                </c:pt>
                <c:pt idx="28083">
                  <c:v>751.68</c:v>
                </c:pt>
                <c:pt idx="28084">
                  <c:v>751.7</c:v>
                </c:pt>
                <c:pt idx="28085">
                  <c:v>751.72</c:v>
                </c:pt>
                <c:pt idx="28086">
                  <c:v>751.74</c:v>
                </c:pt>
                <c:pt idx="28087">
                  <c:v>751.76</c:v>
                </c:pt>
                <c:pt idx="28088">
                  <c:v>751.78</c:v>
                </c:pt>
                <c:pt idx="28089">
                  <c:v>751.8</c:v>
                </c:pt>
                <c:pt idx="28090">
                  <c:v>751.82</c:v>
                </c:pt>
                <c:pt idx="28091">
                  <c:v>751.84</c:v>
                </c:pt>
                <c:pt idx="28092">
                  <c:v>751.86</c:v>
                </c:pt>
                <c:pt idx="28093">
                  <c:v>751.88</c:v>
                </c:pt>
                <c:pt idx="28094">
                  <c:v>751.9</c:v>
                </c:pt>
                <c:pt idx="28095">
                  <c:v>751.92</c:v>
                </c:pt>
                <c:pt idx="28096">
                  <c:v>751.94</c:v>
                </c:pt>
                <c:pt idx="28097">
                  <c:v>751.96</c:v>
                </c:pt>
                <c:pt idx="28098">
                  <c:v>751.98</c:v>
                </c:pt>
                <c:pt idx="28099">
                  <c:v>752</c:v>
                </c:pt>
                <c:pt idx="28100">
                  <c:v>752.02</c:v>
                </c:pt>
                <c:pt idx="28101">
                  <c:v>752.04</c:v>
                </c:pt>
                <c:pt idx="28102">
                  <c:v>752.06</c:v>
                </c:pt>
                <c:pt idx="28103">
                  <c:v>752.08</c:v>
                </c:pt>
                <c:pt idx="28104">
                  <c:v>752.1</c:v>
                </c:pt>
                <c:pt idx="28105">
                  <c:v>752.12</c:v>
                </c:pt>
                <c:pt idx="28106">
                  <c:v>752.14</c:v>
                </c:pt>
                <c:pt idx="28107">
                  <c:v>752.16</c:v>
                </c:pt>
                <c:pt idx="28108">
                  <c:v>752.18</c:v>
                </c:pt>
                <c:pt idx="28109">
                  <c:v>752.2</c:v>
                </c:pt>
                <c:pt idx="28110">
                  <c:v>752.22</c:v>
                </c:pt>
                <c:pt idx="28111">
                  <c:v>752.24</c:v>
                </c:pt>
                <c:pt idx="28112">
                  <c:v>752.26</c:v>
                </c:pt>
                <c:pt idx="28113">
                  <c:v>752.28</c:v>
                </c:pt>
                <c:pt idx="28114">
                  <c:v>752.3</c:v>
                </c:pt>
                <c:pt idx="28115">
                  <c:v>752.32</c:v>
                </c:pt>
                <c:pt idx="28116">
                  <c:v>752.34</c:v>
                </c:pt>
                <c:pt idx="28117">
                  <c:v>752.36</c:v>
                </c:pt>
                <c:pt idx="28118">
                  <c:v>752.38</c:v>
                </c:pt>
                <c:pt idx="28119">
                  <c:v>752.4</c:v>
                </c:pt>
                <c:pt idx="28120">
                  <c:v>752.42</c:v>
                </c:pt>
                <c:pt idx="28121">
                  <c:v>752.44</c:v>
                </c:pt>
                <c:pt idx="28122">
                  <c:v>752.46</c:v>
                </c:pt>
                <c:pt idx="28123">
                  <c:v>752.48</c:v>
                </c:pt>
                <c:pt idx="28124">
                  <c:v>752.5</c:v>
                </c:pt>
                <c:pt idx="28125">
                  <c:v>752.52</c:v>
                </c:pt>
                <c:pt idx="28126">
                  <c:v>752.54</c:v>
                </c:pt>
                <c:pt idx="28127">
                  <c:v>752.56</c:v>
                </c:pt>
                <c:pt idx="28128">
                  <c:v>752.58</c:v>
                </c:pt>
                <c:pt idx="28129">
                  <c:v>752.6</c:v>
                </c:pt>
                <c:pt idx="28130">
                  <c:v>752.62</c:v>
                </c:pt>
                <c:pt idx="28131">
                  <c:v>752.64</c:v>
                </c:pt>
                <c:pt idx="28132">
                  <c:v>752.66</c:v>
                </c:pt>
                <c:pt idx="28133">
                  <c:v>752.68</c:v>
                </c:pt>
                <c:pt idx="28134">
                  <c:v>752.7</c:v>
                </c:pt>
                <c:pt idx="28135">
                  <c:v>752.72</c:v>
                </c:pt>
                <c:pt idx="28136">
                  <c:v>752.74</c:v>
                </c:pt>
                <c:pt idx="28137">
                  <c:v>752.76</c:v>
                </c:pt>
                <c:pt idx="28138">
                  <c:v>752.78</c:v>
                </c:pt>
                <c:pt idx="28139">
                  <c:v>752.8</c:v>
                </c:pt>
                <c:pt idx="28140">
                  <c:v>752.82</c:v>
                </c:pt>
                <c:pt idx="28141">
                  <c:v>752.84</c:v>
                </c:pt>
                <c:pt idx="28142">
                  <c:v>752.86</c:v>
                </c:pt>
                <c:pt idx="28143">
                  <c:v>752.88</c:v>
                </c:pt>
                <c:pt idx="28144">
                  <c:v>752.9</c:v>
                </c:pt>
                <c:pt idx="28145">
                  <c:v>752.92</c:v>
                </c:pt>
                <c:pt idx="28146">
                  <c:v>752.94</c:v>
                </c:pt>
                <c:pt idx="28147">
                  <c:v>752.96</c:v>
                </c:pt>
                <c:pt idx="28148">
                  <c:v>752.98</c:v>
                </c:pt>
                <c:pt idx="28149">
                  <c:v>753</c:v>
                </c:pt>
                <c:pt idx="28150">
                  <c:v>753.02</c:v>
                </c:pt>
                <c:pt idx="28151">
                  <c:v>753.04</c:v>
                </c:pt>
                <c:pt idx="28152">
                  <c:v>753.06</c:v>
                </c:pt>
                <c:pt idx="28153">
                  <c:v>753.08</c:v>
                </c:pt>
                <c:pt idx="28154">
                  <c:v>753.1</c:v>
                </c:pt>
                <c:pt idx="28155">
                  <c:v>753.12</c:v>
                </c:pt>
                <c:pt idx="28156">
                  <c:v>753.14</c:v>
                </c:pt>
                <c:pt idx="28157">
                  <c:v>753.16</c:v>
                </c:pt>
                <c:pt idx="28158">
                  <c:v>753.18</c:v>
                </c:pt>
                <c:pt idx="28159">
                  <c:v>753.2</c:v>
                </c:pt>
                <c:pt idx="28160">
                  <c:v>753.22</c:v>
                </c:pt>
                <c:pt idx="28161">
                  <c:v>753.24</c:v>
                </c:pt>
                <c:pt idx="28162">
                  <c:v>753.26</c:v>
                </c:pt>
                <c:pt idx="28163">
                  <c:v>753.28</c:v>
                </c:pt>
                <c:pt idx="28164">
                  <c:v>753.3</c:v>
                </c:pt>
                <c:pt idx="28165">
                  <c:v>753.32</c:v>
                </c:pt>
                <c:pt idx="28166">
                  <c:v>753.34</c:v>
                </c:pt>
                <c:pt idx="28167">
                  <c:v>753.36</c:v>
                </c:pt>
                <c:pt idx="28168">
                  <c:v>753.38</c:v>
                </c:pt>
                <c:pt idx="28169">
                  <c:v>753.4</c:v>
                </c:pt>
                <c:pt idx="28170">
                  <c:v>753.42</c:v>
                </c:pt>
                <c:pt idx="28171">
                  <c:v>753.44</c:v>
                </c:pt>
                <c:pt idx="28172">
                  <c:v>753.46</c:v>
                </c:pt>
                <c:pt idx="28173">
                  <c:v>753.48</c:v>
                </c:pt>
                <c:pt idx="28174">
                  <c:v>753.5</c:v>
                </c:pt>
                <c:pt idx="28175">
                  <c:v>753.52</c:v>
                </c:pt>
                <c:pt idx="28176">
                  <c:v>753.54</c:v>
                </c:pt>
                <c:pt idx="28177">
                  <c:v>753.56</c:v>
                </c:pt>
                <c:pt idx="28178">
                  <c:v>753.58</c:v>
                </c:pt>
                <c:pt idx="28179">
                  <c:v>753.6</c:v>
                </c:pt>
                <c:pt idx="28180">
                  <c:v>753.62</c:v>
                </c:pt>
                <c:pt idx="28181">
                  <c:v>753.64</c:v>
                </c:pt>
                <c:pt idx="28182">
                  <c:v>753.66</c:v>
                </c:pt>
                <c:pt idx="28183">
                  <c:v>753.68</c:v>
                </c:pt>
                <c:pt idx="28184">
                  <c:v>753.7</c:v>
                </c:pt>
                <c:pt idx="28185">
                  <c:v>753.72</c:v>
                </c:pt>
                <c:pt idx="28186">
                  <c:v>753.74</c:v>
                </c:pt>
                <c:pt idx="28187">
                  <c:v>753.76</c:v>
                </c:pt>
                <c:pt idx="28188">
                  <c:v>753.78</c:v>
                </c:pt>
                <c:pt idx="28189">
                  <c:v>753.8</c:v>
                </c:pt>
                <c:pt idx="28190">
                  <c:v>753.82</c:v>
                </c:pt>
                <c:pt idx="28191">
                  <c:v>753.84</c:v>
                </c:pt>
                <c:pt idx="28192">
                  <c:v>753.86</c:v>
                </c:pt>
                <c:pt idx="28193">
                  <c:v>753.88</c:v>
                </c:pt>
                <c:pt idx="28194">
                  <c:v>753.9</c:v>
                </c:pt>
                <c:pt idx="28195">
                  <c:v>753.92</c:v>
                </c:pt>
                <c:pt idx="28196">
                  <c:v>753.94</c:v>
                </c:pt>
                <c:pt idx="28197">
                  <c:v>753.96</c:v>
                </c:pt>
                <c:pt idx="28198">
                  <c:v>753.98</c:v>
                </c:pt>
                <c:pt idx="28199">
                  <c:v>754</c:v>
                </c:pt>
                <c:pt idx="28200">
                  <c:v>754.02</c:v>
                </c:pt>
                <c:pt idx="28201">
                  <c:v>754.04</c:v>
                </c:pt>
                <c:pt idx="28202">
                  <c:v>754.06</c:v>
                </c:pt>
                <c:pt idx="28203">
                  <c:v>754.08</c:v>
                </c:pt>
                <c:pt idx="28204">
                  <c:v>754.1</c:v>
                </c:pt>
                <c:pt idx="28205">
                  <c:v>754.12</c:v>
                </c:pt>
                <c:pt idx="28206">
                  <c:v>754.14</c:v>
                </c:pt>
                <c:pt idx="28207">
                  <c:v>754.16</c:v>
                </c:pt>
                <c:pt idx="28208">
                  <c:v>754.18</c:v>
                </c:pt>
                <c:pt idx="28209">
                  <c:v>754.2</c:v>
                </c:pt>
                <c:pt idx="28210">
                  <c:v>754.22</c:v>
                </c:pt>
                <c:pt idx="28211">
                  <c:v>754.24</c:v>
                </c:pt>
                <c:pt idx="28212">
                  <c:v>754.26</c:v>
                </c:pt>
                <c:pt idx="28213">
                  <c:v>754.28</c:v>
                </c:pt>
                <c:pt idx="28214">
                  <c:v>754.3</c:v>
                </c:pt>
                <c:pt idx="28215">
                  <c:v>754.32</c:v>
                </c:pt>
                <c:pt idx="28216">
                  <c:v>754.34</c:v>
                </c:pt>
                <c:pt idx="28217">
                  <c:v>754.36</c:v>
                </c:pt>
                <c:pt idx="28218">
                  <c:v>754.38</c:v>
                </c:pt>
                <c:pt idx="28219">
                  <c:v>754.4</c:v>
                </c:pt>
                <c:pt idx="28220">
                  <c:v>754.42</c:v>
                </c:pt>
                <c:pt idx="28221">
                  <c:v>754.44</c:v>
                </c:pt>
                <c:pt idx="28222">
                  <c:v>754.46</c:v>
                </c:pt>
                <c:pt idx="28223">
                  <c:v>754.48</c:v>
                </c:pt>
                <c:pt idx="28224">
                  <c:v>754.5</c:v>
                </c:pt>
                <c:pt idx="28225">
                  <c:v>754.52</c:v>
                </c:pt>
                <c:pt idx="28226">
                  <c:v>754.54</c:v>
                </c:pt>
                <c:pt idx="28227">
                  <c:v>754.56</c:v>
                </c:pt>
                <c:pt idx="28228">
                  <c:v>754.58</c:v>
                </c:pt>
                <c:pt idx="28229">
                  <c:v>754.6</c:v>
                </c:pt>
                <c:pt idx="28230">
                  <c:v>754.62</c:v>
                </c:pt>
                <c:pt idx="28231">
                  <c:v>754.64</c:v>
                </c:pt>
                <c:pt idx="28232">
                  <c:v>754.66</c:v>
                </c:pt>
                <c:pt idx="28233">
                  <c:v>754.68</c:v>
                </c:pt>
                <c:pt idx="28234">
                  <c:v>754.7</c:v>
                </c:pt>
                <c:pt idx="28235">
                  <c:v>754.72</c:v>
                </c:pt>
                <c:pt idx="28236">
                  <c:v>754.74</c:v>
                </c:pt>
                <c:pt idx="28237">
                  <c:v>754.76</c:v>
                </c:pt>
                <c:pt idx="28238">
                  <c:v>754.78</c:v>
                </c:pt>
                <c:pt idx="28239">
                  <c:v>754.8</c:v>
                </c:pt>
                <c:pt idx="28240">
                  <c:v>754.82</c:v>
                </c:pt>
                <c:pt idx="28241">
                  <c:v>754.84</c:v>
                </c:pt>
                <c:pt idx="28242">
                  <c:v>754.86</c:v>
                </c:pt>
                <c:pt idx="28243">
                  <c:v>754.88</c:v>
                </c:pt>
                <c:pt idx="28244">
                  <c:v>754.9</c:v>
                </c:pt>
                <c:pt idx="28245">
                  <c:v>754.92</c:v>
                </c:pt>
                <c:pt idx="28246">
                  <c:v>754.94</c:v>
                </c:pt>
                <c:pt idx="28247">
                  <c:v>754.96</c:v>
                </c:pt>
                <c:pt idx="28248">
                  <c:v>754.98</c:v>
                </c:pt>
                <c:pt idx="28249">
                  <c:v>755</c:v>
                </c:pt>
                <c:pt idx="28250">
                  <c:v>755.02</c:v>
                </c:pt>
                <c:pt idx="28251">
                  <c:v>755.04</c:v>
                </c:pt>
                <c:pt idx="28252">
                  <c:v>755.06</c:v>
                </c:pt>
                <c:pt idx="28253">
                  <c:v>755.08</c:v>
                </c:pt>
                <c:pt idx="28254">
                  <c:v>755.1</c:v>
                </c:pt>
                <c:pt idx="28255">
                  <c:v>755.12</c:v>
                </c:pt>
                <c:pt idx="28256">
                  <c:v>755.14</c:v>
                </c:pt>
                <c:pt idx="28257">
                  <c:v>755.16</c:v>
                </c:pt>
                <c:pt idx="28258">
                  <c:v>755.18</c:v>
                </c:pt>
                <c:pt idx="28259">
                  <c:v>755.2</c:v>
                </c:pt>
                <c:pt idx="28260">
                  <c:v>755.22</c:v>
                </c:pt>
                <c:pt idx="28261">
                  <c:v>755.24</c:v>
                </c:pt>
                <c:pt idx="28262">
                  <c:v>755.26</c:v>
                </c:pt>
                <c:pt idx="28263">
                  <c:v>755.28</c:v>
                </c:pt>
                <c:pt idx="28264">
                  <c:v>755.3</c:v>
                </c:pt>
                <c:pt idx="28265">
                  <c:v>755.32</c:v>
                </c:pt>
                <c:pt idx="28266">
                  <c:v>755.34</c:v>
                </c:pt>
                <c:pt idx="28267">
                  <c:v>755.36</c:v>
                </c:pt>
                <c:pt idx="28268">
                  <c:v>755.38</c:v>
                </c:pt>
                <c:pt idx="28269">
                  <c:v>755.4</c:v>
                </c:pt>
                <c:pt idx="28270">
                  <c:v>755.42</c:v>
                </c:pt>
                <c:pt idx="28271">
                  <c:v>755.44</c:v>
                </c:pt>
                <c:pt idx="28272">
                  <c:v>755.46</c:v>
                </c:pt>
                <c:pt idx="28273">
                  <c:v>755.48</c:v>
                </c:pt>
                <c:pt idx="28274">
                  <c:v>755.5</c:v>
                </c:pt>
                <c:pt idx="28275">
                  <c:v>755.52</c:v>
                </c:pt>
                <c:pt idx="28276">
                  <c:v>755.54</c:v>
                </c:pt>
                <c:pt idx="28277">
                  <c:v>755.56</c:v>
                </c:pt>
                <c:pt idx="28278">
                  <c:v>755.58</c:v>
                </c:pt>
                <c:pt idx="28279">
                  <c:v>755.6</c:v>
                </c:pt>
                <c:pt idx="28280">
                  <c:v>755.62</c:v>
                </c:pt>
                <c:pt idx="28281">
                  <c:v>755.64</c:v>
                </c:pt>
                <c:pt idx="28282">
                  <c:v>755.66</c:v>
                </c:pt>
                <c:pt idx="28283">
                  <c:v>755.68</c:v>
                </c:pt>
                <c:pt idx="28284">
                  <c:v>755.7</c:v>
                </c:pt>
                <c:pt idx="28285">
                  <c:v>755.72</c:v>
                </c:pt>
                <c:pt idx="28286">
                  <c:v>755.74</c:v>
                </c:pt>
                <c:pt idx="28287">
                  <c:v>755.76</c:v>
                </c:pt>
                <c:pt idx="28288">
                  <c:v>755.78</c:v>
                </c:pt>
                <c:pt idx="28289">
                  <c:v>755.8</c:v>
                </c:pt>
                <c:pt idx="28290">
                  <c:v>755.82</c:v>
                </c:pt>
                <c:pt idx="28291">
                  <c:v>755.84</c:v>
                </c:pt>
                <c:pt idx="28292">
                  <c:v>755.86</c:v>
                </c:pt>
                <c:pt idx="28293">
                  <c:v>755.88</c:v>
                </c:pt>
                <c:pt idx="28294">
                  <c:v>755.9</c:v>
                </c:pt>
                <c:pt idx="28295">
                  <c:v>755.92</c:v>
                </c:pt>
                <c:pt idx="28296">
                  <c:v>755.94</c:v>
                </c:pt>
                <c:pt idx="28297">
                  <c:v>755.96</c:v>
                </c:pt>
                <c:pt idx="28298">
                  <c:v>755.98</c:v>
                </c:pt>
                <c:pt idx="28299">
                  <c:v>756</c:v>
                </c:pt>
                <c:pt idx="28300">
                  <c:v>756.02</c:v>
                </c:pt>
                <c:pt idx="28301">
                  <c:v>756.04</c:v>
                </c:pt>
                <c:pt idx="28302">
                  <c:v>756.06</c:v>
                </c:pt>
                <c:pt idx="28303">
                  <c:v>756.08</c:v>
                </c:pt>
                <c:pt idx="28304">
                  <c:v>756.1</c:v>
                </c:pt>
                <c:pt idx="28305">
                  <c:v>756.12</c:v>
                </c:pt>
                <c:pt idx="28306">
                  <c:v>756.14</c:v>
                </c:pt>
                <c:pt idx="28307">
                  <c:v>756.16</c:v>
                </c:pt>
                <c:pt idx="28308">
                  <c:v>756.18</c:v>
                </c:pt>
                <c:pt idx="28309">
                  <c:v>756.2</c:v>
                </c:pt>
                <c:pt idx="28310">
                  <c:v>756.22</c:v>
                </c:pt>
                <c:pt idx="28311">
                  <c:v>756.24</c:v>
                </c:pt>
                <c:pt idx="28312">
                  <c:v>756.26</c:v>
                </c:pt>
                <c:pt idx="28313">
                  <c:v>756.28</c:v>
                </c:pt>
                <c:pt idx="28314">
                  <c:v>756.3</c:v>
                </c:pt>
                <c:pt idx="28315">
                  <c:v>756.32</c:v>
                </c:pt>
                <c:pt idx="28316">
                  <c:v>756.34</c:v>
                </c:pt>
                <c:pt idx="28317">
                  <c:v>756.36</c:v>
                </c:pt>
                <c:pt idx="28318">
                  <c:v>756.38</c:v>
                </c:pt>
                <c:pt idx="28319">
                  <c:v>756.4</c:v>
                </c:pt>
                <c:pt idx="28320">
                  <c:v>756.42</c:v>
                </c:pt>
                <c:pt idx="28321">
                  <c:v>756.44</c:v>
                </c:pt>
                <c:pt idx="28322">
                  <c:v>756.46</c:v>
                </c:pt>
                <c:pt idx="28323">
                  <c:v>756.48</c:v>
                </c:pt>
                <c:pt idx="28324">
                  <c:v>756.5</c:v>
                </c:pt>
                <c:pt idx="28325">
                  <c:v>756.52</c:v>
                </c:pt>
                <c:pt idx="28326">
                  <c:v>756.54</c:v>
                </c:pt>
                <c:pt idx="28327">
                  <c:v>756.56</c:v>
                </c:pt>
                <c:pt idx="28328">
                  <c:v>756.58</c:v>
                </c:pt>
                <c:pt idx="28329">
                  <c:v>756.6</c:v>
                </c:pt>
                <c:pt idx="28330">
                  <c:v>756.62</c:v>
                </c:pt>
                <c:pt idx="28331">
                  <c:v>756.64</c:v>
                </c:pt>
                <c:pt idx="28332">
                  <c:v>756.66</c:v>
                </c:pt>
                <c:pt idx="28333">
                  <c:v>756.68</c:v>
                </c:pt>
                <c:pt idx="28334">
                  <c:v>756.7</c:v>
                </c:pt>
                <c:pt idx="28335">
                  <c:v>756.72</c:v>
                </c:pt>
                <c:pt idx="28336">
                  <c:v>756.74</c:v>
                </c:pt>
                <c:pt idx="28337">
                  <c:v>756.76</c:v>
                </c:pt>
                <c:pt idx="28338">
                  <c:v>756.78</c:v>
                </c:pt>
                <c:pt idx="28339">
                  <c:v>756.8</c:v>
                </c:pt>
                <c:pt idx="28340">
                  <c:v>756.82</c:v>
                </c:pt>
                <c:pt idx="28341">
                  <c:v>756.84</c:v>
                </c:pt>
                <c:pt idx="28342">
                  <c:v>756.86</c:v>
                </c:pt>
                <c:pt idx="28343">
                  <c:v>756.88</c:v>
                </c:pt>
                <c:pt idx="28344">
                  <c:v>756.9</c:v>
                </c:pt>
                <c:pt idx="28345">
                  <c:v>756.92</c:v>
                </c:pt>
                <c:pt idx="28346">
                  <c:v>756.94</c:v>
                </c:pt>
                <c:pt idx="28347">
                  <c:v>756.96</c:v>
                </c:pt>
                <c:pt idx="28348">
                  <c:v>756.98</c:v>
                </c:pt>
                <c:pt idx="28349">
                  <c:v>757</c:v>
                </c:pt>
                <c:pt idx="28350">
                  <c:v>757.02</c:v>
                </c:pt>
                <c:pt idx="28351">
                  <c:v>757.04</c:v>
                </c:pt>
                <c:pt idx="28352">
                  <c:v>757.06</c:v>
                </c:pt>
                <c:pt idx="28353">
                  <c:v>757.08</c:v>
                </c:pt>
                <c:pt idx="28354">
                  <c:v>757.1</c:v>
                </c:pt>
                <c:pt idx="28355">
                  <c:v>757.12</c:v>
                </c:pt>
                <c:pt idx="28356">
                  <c:v>757.14</c:v>
                </c:pt>
                <c:pt idx="28357">
                  <c:v>757.16</c:v>
                </c:pt>
                <c:pt idx="28358">
                  <c:v>757.18</c:v>
                </c:pt>
                <c:pt idx="28359">
                  <c:v>757.2</c:v>
                </c:pt>
                <c:pt idx="28360">
                  <c:v>757.22</c:v>
                </c:pt>
                <c:pt idx="28361">
                  <c:v>757.24</c:v>
                </c:pt>
                <c:pt idx="28362">
                  <c:v>757.26</c:v>
                </c:pt>
                <c:pt idx="28363">
                  <c:v>757.28</c:v>
                </c:pt>
                <c:pt idx="28364">
                  <c:v>757.3</c:v>
                </c:pt>
                <c:pt idx="28365">
                  <c:v>757.32</c:v>
                </c:pt>
                <c:pt idx="28366">
                  <c:v>757.34</c:v>
                </c:pt>
                <c:pt idx="28367">
                  <c:v>757.36</c:v>
                </c:pt>
                <c:pt idx="28368">
                  <c:v>757.38</c:v>
                </c:pt>
                <c:pt idx="28369">
                  <c:v>757.4</c:v>
                </c:pt>
                <c:pt idx="28370">
                  <c:v>757.42</c:v>
                </c:pt>
                <c:pt idx="28371">
                  <c:v>757.44</c:v>
                </c:pt>
                <c:pt idx="28372">
                  <c:v>757.46</c:v>
                </c:pt>
                <c:pt idx="28373">
                  <c:v>757.48</c:v>
                </c:pt>
                <c:pt idx="28374">
                  <c:v>757.5</c:v>
                </c:pt>
                <c:pt idx="28375">
                  <c:v>757.52</c:v>
                </c:pt>
                <c:pt idx="28376">
                  <c:v>757.54</c:v>
                </c:pt>
                <c:pt idx="28377">
                  <c:v>757.56</c:v>
                </c:pt>
                <c:pt idx="28378">
                  <c:v>757.58</c:v>
                </c:pt>
                <c:pt idx="28379">
                  <c:v>757.6</c:v>
                </c:pt>
                <c:pt idx="28380">
                  <c:v>757.62</c:v>
                </c:pt>
                <c:pt idx="28381">
                  <c:v>757.64</c:v>
                </c:pt>
                <c:pt idx="28382">
                  <c:v>757.66</c:v>
                </c:pt>
                <c:pt idx="28383">
                  <c:v>757.68</c:v>
                </c:pt>
                <c:pt idx="28384">
                  <c:v>757.7</c:v>
                </c:pt>
                <c:pt idx="28385">
                  <c:v>757.72</c:v>
                </c:pt>
                <c:pt idx="28386">
                  <c:v>757.74</c:v>
                </c:pt>
                <c:pt idx="28387">
                  <c:v>757.76</c:v>
                </c:pt>
                <c:pt idx="28388">
                  <c:v>757.78</c:v>
                </c:pt>
                <c:pt idx="28389">
                  <c:v>757.8</c:v>
                </c:pt>
                <c:pt idx="28390">
                  <c:v>757.82</c:v>
                </c:pt>
                <c:pt idx="28391">
                  <c:v>757.84</c:v>
                </c:pt>
                <c:pt idx="28392">
                  <c:v>757.86</c:v>
                </c:pt>
                <c:pt idx="28393">
                  <c:v>757.88</c:v>
                </c:pt>
                <c:pt idx="28394">
                  <c:v>757.9</c:v>
                </c:pt>
                <c:pt idx="28395">
                  <c:v>757.92</c:v>
                </c:pt>
                <c:pt idx="28396">
                  <c:v>757.94</c:v>
                </c:pt>
                <c:pt idx="28397">
                  <c:v>757.96</c:v>
                </c:pt>
                <c:pt idx="28398">
                  <c:v>757.98</c:v>
                </c:pt>
                <c:pt idx="28399">
                  <c:v>758</c:v>
                </c:pt>
                <c:pt idx="28400">
                  <c:v>758.02</c:v>
                </c:pt>
                <c:pt idx="28401">
                  <c:v>758.04</c:v>
                </c:pt>
                <c:pt idx="28402">
                  <c:v>758.06</c:v>
                </c:pt>
                <c:pt idx="28403">
                  <c:v>758.08</c:v>
                </c:pt>
                <c:pt idx="28404">
                  <c:v>758.1</c:v>
                </c:pt>
                <c:pt idx="28405">
                  <c:v>758.12</c:v>
                </c:pt>
                <c:pt idx="28406">
                  <c:v>758.14</c:v>
                </c:pt>
                <c:pt idx="28407">
                  <c:v>758.16</c:v>
                </c:pt>
                <c:pt idx="28408">
                  <c:v>758.18</c:v>
                </c:pt>
                <c:pt idx="28409">
                  <c:v>758.2</c:v>
                </c:pt>
                <c:pt idx="28410">
                  <c:v>758.22</c:v>
                </c:pt>
                <c:pt idx="28411">
                  <c:v>758.24</c:v>
                </c:pt>
                <c:pt idx="28412">
                  <c:v>758.26</c:v>
                </c:pt>
                <c:pt idx="28413">
                  <c:v>758.28</c:v>
                </c:pt>
                <c:pt idx="28414">
                  <c:v>758.3</c:v>
                </c:pt>
                <c:pt idx="28415">
                  <c:v>758.32</c:v>
                </c:pt>
                <c:pt idx="28416">
                  <c:v>758.34</c:v>
                </c:pt>
                <c:pt idx="28417">
                  <c:v>758.36</c:v>
                </c:pt>
                <c:pt idx="28418">
                  <c:v>758.38</c:v>
                </c:pt>
                <c:pt idx="28419">
                  <c:v>758.4</c:v>
                </c:pt>
                <c:pt idx="28420">
                  <c:v>758.42</c:v>
                </c:pt>
                <c:pt idx="28421">
                  <c:v>758.44</c:v>
                </c:pt>
                <c:pt idx="28422">
                  <c:v>758.46</c:v>
                </c:pt>
                <c:pt idx="28423">
                  <c:v>758.48</c:v>
                </c:pt>
                <c:pt idx="28424">
                  <c:v>758.5</c:v>
                </c:pt>
                <c:pt idx="28425">
                  <c:v>758.52</c:v>
                </c:pt>
                <c:pt idx="28426">
                  <c:v>758.54</c:v>
                </c:pt>
                <c:pt idx="28427">
                  <c:v>758.56</c:v>
                </c:pt>
                <c:pt idx="28428">
                  <c:v>758.58</c:v>
                </c:pt>
                <c:pt idx="28429">
                  <c:v>758.6</c:v>
                </c:pt>
                <c:pt idx="28430">
                  <c:v>758.62</c:v>
                </c:pt>
                <c:pt idx="28431">
                  <c:v>758.64</c:v>
                </c:pt>
                <c:pt idx="28432">
                  <c:v>758.66</c:v>
                </c:pt>
                <c:pt idx="28433">
                  <c:v>758.68</c:v>
                </c:pt>
                <c:pt idx="28434">
                  <c:v>758.7</c:v>
                </c:pt>
                <c:pt idx="28435">
                  <c:v>758.72</c:v>
                </c:pt>
                <c:pt idx="28436">
                  <c:v>758.74</c:v>
                </c:pt>
                <c:pt idx="28437">
                  <c:v>758.76</c:v>
                </c:pt>
                <c:pt idx="28438">
                  <c:v>758.78</c:v>
                </c:pt>
                <c:pt idx="28439">
                  <c:v>758.8</c:v>
                </c:pt>
                <c:pt idx="28440">
                  <c:v>758.82</c:v>
                </c:pt>
                <c:pt idx="28441">
                  <c:v>758.84</c:v>
                </c:pt>
                <c:pt idx="28442">
                  <c:v>758.86</c:v>
                </c:pt>
                <c:pt idx="28443">
                  <c:v>758.88</c:v>
                </c:pt>
                <c:pt idx="28444">
                  <c:v>758.9</c:v>
                </c:pt>
                <c:pt idx="28445">
                  <c:v>758.92</c:v>
                </c:pt>
                <c:pt idx="28446">
                  <c:v>758.94</c:v>
                </c:pt>
                <c:pt idx="28447">
                  <c:v>758.96</c:v>
                </c:pt>
                <c:pt idx="28448">
                  <c:v>758.98</c:v>
                </c:pt>
                <c:pt idx="28449">
                  <c:v>759</c:v>
                </c:pt>
                <c:pt idx="28450">
                  <c:v>759.02</c:v>
                </c:pt>
                <c:pt idx="28451">
                  <c:v>759.04</c:v>
                </c:pt>
                <c:pt idx="28452">
                  <c:v>759.06</c:v>
                </c:pt>
                <c:pt idx="28453">
                  <c:v>759.08</c:v>
                </c:pt>
                <c:pt idx="28454">
                  <c:v>759.1</c:v>
                </c:pt>
                <c:pt idx="28455">
                  <c:v>759.12</c:v>
                </c:pt>
                <c:pt idx="28456">
                  <c:v>759.14</c:v>
                </c:pt>
                <c:pt idx="28457">
                  <c:v>759.16</c:v>
                </c:pt>
                <c:pt idx="28458">
                  <c:v>759.18</c:v>
                </c:pt>
                <c:pt idx="28459">
                  <c:v>759.2</c:v>
                </c:pt>
                <c:pt idx="28460">
                  <c:v>759.22</c:v>
                </c:pt>
                <c:pt idx="28461">
                  <c:v>759.24</c:v>
                </c:pt>
                <c:pt idx="28462">
                  <c:v>759.26</c:v>
                </c:pt>
                <c:pt idx="28463">
                  <c:v>759.28</c:v>
                </c:pt>
                <c:pt idx="28464">
                  <c:v>759.3</c:v>
                </c:pt>
                <c:pt idx="28465">
                  <c:v>759.32</c:v>
                </c:pt>
                <c:pt idx="28466">
                  <c:v>759.34</c:v>
                </c:pt>
                <c:pt idx="28467">
                  <c:v>759.36</c:v>
                </c:pt>
                <c:pt idx="28468">
                  <c:v>759.38</c:v>
                </c:pt>
                <c:pt idx="28469">
                  <c:v>759.4</c:v>
                </c:pt>
                <c:pt idx="28470">
                  <c:v>759.42</c:v>
                </c:pt>
                <c:pt idx="28471">
                  <c:v>759.44</c:v>
                </c:pt>
                <c:pt idx="28472">
                  <c:v>759.46</c:v>
                </c:pt>
                <c:pt idx="28473">
                  <c:v>759.48</c:v>
                </c:pt>
                <c:pt idx="28474">
                  <c:v>759.5</c:v>
                </c:pt>
                <c:pt idx="28475">
                  <c:v>759.52</c:v>
                </c:pt>
                <c:pt idx="28476">
                  <c:v>759.54</c:v>
                </c:pt>
                <c:pt idx="28477">
                  <c:v>759.56</c:v>
                </c:pt>
                <c:pt idx="28478">
                  <c:v>759.58</c:v>
                </c:pt>
                <c:pt idx="28479">
                  <c:v>759.6</c:v>
                </c:pt>
                <c:pt idx="28480">
                  <c:v>759.62</c:v>
                </c:pt>
                <c:pt idx="28481">
                  <c:v>759.64</c:v>
                </c:pt>
                <c:pt idx="28482">
                  <c:v>759.66</c:v>
                </c:pt>
                <c:pt idx="28483">
                  <c:v>759.68</c:v>
                </c:pt>
                <c:pt idx="28484">
                  <c:v>759.7</c:v>
                </c:pt>
                <c:pt idx="28485">
                  <c:v>759.72</c:v>
                </c:pt>
                <c:pt idx="28486">
                  <c:v>759.74</c:v>
                </c:pt>
                <c:pt idx="28487">
                  <c:v>759.76</c:v>
                </c:pt>
                <c:pt idx="28488">
                  <c:v>759.78</c:v>
                </c:pt>
                <c:pt idx="28489">
                  <c:v>759.8</c:v>
                </c:pt>
                <c:pt idx="28490">
                  <c:v>759.82</c:v>
                </c:pt>
                <c:pt idx="28491">
                  <c:v>759.84</c:v>
                </c:pt>
                <c:pt idx="28492">
                  <c:v>759.86</c:v>
                </c:pt>
                <c:pt idx="28493">
                  <c:v>759.88</c:v>
                </c:pt>
                <c:pt idx="28494">
                  <c:v>759.9</c:v>
                </c:pt>
                <c:pt idx="28495">
                  <c:v>759.92</c:v>
                </c:pt>
                <c:pt idx="28496">
                  <c:v>759.94</c:v>
                </c:pt>
                <c:pt idx="28497">
                  <c:v>759.96</c:v>
                </c:pt>
                <c:pt idx="28498">
                  <c:v>759.98</c:v>
                </c:pt>
                <c:pt idx="28499">
                  <c:v>760</c:v>
                </c:pt>
                <c:pt idx="28500">
                  <c:v>760.02</c:v>
                </c:pt>
                <c:pt idx="28501">
                  <c:v>760.04</c:v>
                </c:pt>
                <c:pt idx="28502">
                  <c:v>760.06</c:v>
                </c:pt>
                <c:pt idx="28503">
                  <c:v>760.08</c:v>
                </c:pt>
                <c:pt idx="28504">
                  <c:v>760.1</c:v>
                </c:pt>
                <c:pt idx="28505">
                  <c:v>760.12</c:v>
                </c:pt>
                <c:pt idx="28506">
                  <c:v>760.14</c:v>
                </c:pt>
                <c:pt idx="28507">
                  <c:v>760.16</c:v>
                </c:pt>
                <c:pt idx="28508">
                  <c:v>760.18</c:v>
                </c:pt>
                <c:pt idx="28509">
                  <c:v>760.2</c:v>
                </c:pt>
                <c:pt idx="28510">
                  <c:v>760.22</c:v>
                </c:pt>
                <c:pt idx="28511">
                  <c:v>760.24</c:v>
                </c:pt>
                <c:pt idx="28512">
                  <c:v>760.26</c:v>
                </c:pt>
                <c:pt idx="28513">
                  <c:v>760.28</c:v>
                </c:pt>
                <c:pt idx="28514">
                  <c:v>760.3</c:v>
                </c:pt>
                <c:pt idx="28515">
                  <c:v>760.32</c:v>
                </c:pt>
                <c:pt idx="28516">
                  <c:v>760.34</c:v>
                </c:pt>
                <c:pt idx="28517">
                  <c:v>760.36</c:v>
                </c:pt>
                <c:pt idx="28518">
                  <c:v>760.38</c:v>
                </c:pt>
                <c:pt idx="28519">
                  <c:v>760.4</c:v>
                </c:pt>
                <c:pt idx="28520">
                  <c:v>760.42</c:v>
                </c:pt>
                <c:pt idx="28521">
                  <c:v>760.44</c:v>
                </c:pt>
                <c:pt idx="28522">
                  <c:v>760.46</c:v>
                </c:pt>
                <c:pt idx="28523">
                  <c:v>760.48</c:v>
                </c:pt>
                <c:pt idx="28524">
                  <c:v>760.5</c:v>
                </c:pt>
                <c:pt idx="28525">
                  <c:v>760.52</c:v>
                </c:pt>
                <c:pt idx="28526">
                  <c:v>760.54</c:v>
                </c:pt>
                <c:pt idx="28527">
                  <c:v>760.56</c:v>
                </c:pt>
                <c:pt idx="28528">
                  <c:v>760.58</c:v>
                </c:pt>
                <c:pt idx="28529">
                  <c:v>760.6</c:v>
                </c:pt>
                <c:pt idx="28530">
                  <c:v>760.62</c:v>
                </c:pt>
                <c:pt idx="28531">
                  <c:v>760.64</c:v>
                </c:pt>
                <c:pt idx="28532">
                  <c:v>760.66</c:v>
                </c:pt>
                <c:pt idx="28533">
                  <c:v>760.68</c:v>
                </c:pt>
                <c:pt idx="28534">
                  <c:v>760.7</c:v>
                </c:pt>
                <c:pt idx="28535">
                  <c:v>760.72</c:v>
                </c:pt>
                <c:pt idx="28536">
                  <c:v>760.74</c:v>
                </c:pt>
                <c:pt idx="28537">
                  <c:v>760.76</c:v>
                </c:pt>
                <c:pt idx="28538">
                  <c:v>760.78</c:v>
                </c:pt>
                <c:pt idx="28539">
                  <c:v>760.8</c:v>
                </c:pt>
                <c:pt idx="28540">
                  <c:v>760.82</c:v>
                </c:pt>
                <c:pt idx="28541">
                  <c:v>760.84</c:v>
                </c:pt>
                <c:pt idx="28542">
                  <c:v>760.86</c:v>
                </c:pt>
                <c:pt idx="28543">
                  <c:v>760.88</c:v>
                </c:pt>
                <c:pt idx="28544">
                  <c:v>760.9</c:v>
                </c:pt>
                <c:pt idx="28545">
                  <c:v>760.92</c:v>
                </c:pt>
                <c:pt idx="28546">
                  <c:v>760.94</c:v>
                </c:pt>
                <c:pt idx="28547">
                  <c:v>760.96</c:v>
                </c:pt>
                <c:pt idx="28548">
                  <c:v>760.98</c:v>
                </c:pt>
                <c:pt idx="28549">
                  <c:v>761</c:v>
                </c:pt>
                <c:pt idx="28550">
                  <c:v>761.02</c:v>
                </c:pt>
                <c:pt idx="28551">
                  <c:v>761.04</c:v>
                </c:pt>
                <c:pt idx="28552">
                  <c:v>761.06</c:v>
                </c:pt>
                <c:pt idx="28553">
                  <c:v>761.08</c:v>
                </c:pt>
                <c:pt idx="28554">
                  <c:v>761.1</c:v>
                </c:pt>
                <c:pt idx="28555">
                  <c:v>761.12</c:v>
                </c:pt>
                <c:pt idx="28556">
                  <c:v>761.14</c:v>
                </c:pt>
                <c:pt idx="28557">
                  <c:v>761.16</c:v>
                </c:pt>
                <c:pt idx="28558">
                  <c:v>761.18</c:v>
                </c:pt>
                <c:pt idx="28559">
                  <c:v>761.2</c:v>
                </c:pt>
                <c:pt idx="28560">
                  <c:v>761.22</c:v>
                </c:pt>
                <c:pt idx="28561">
                  <c:v>761.24</c:v>
                </c:pt>
                <c:pt idx="28562">
                  <c:v>761.26</c:v>
                </c:pt>
                <c:pt idx="28563">
                  <c:v>761.28</c:v>
                </c:pt>
                <c:pt idx="28564">
                  <c:v>761.3</c:v>
                </c:pt>
                <c:pt idx="28565">
                  <c:v>761.32</c:v>
                </c:pt>
                <c:pt idx="28566">
                  <c:v>761.34</c:v>
                </c:pt>
                <c:pt idx="28567">
                  <c:v>761.36</c:v>
                </c:pt>
                <c:pt idx="28568">
                  <c:v>761.38</c:v>
                </c:pt>
                <c:pt idx="28569">
                  <c:v>761.4</c:v>
                </c:pt>
                <c:pt idx="28570">
                  <c:v>761.42</c:v>
                </c:pt>
                <c:pt idx="28571">
                  <c:v>761.44</c:v>
                </c:pt>
                <c:pt idx="28572">
                  <c:v>761.46</c:v>
                </c:pt>
                <c:pt idx="28573">
                  <c:v>761.48</c:v>
                </c:pt>
                <c:pt idx="28574">
                  <c:v>761.5</c:v>
                </c:pt>
                <c:pt idx="28575">
                  <c:v>761.52</c:v>
                </c:pt>
                <c:pt idx="28576">
                  <c:v>761.54</c:v>
                </c:pt>
                <c:pt idx="28577">
                  <c:v>761.56</c:v>
                </c:pt>
                <c:pt idx="28578">
                  <c:v>761.58</c:v>
                </c:pt>
                <c:pt idx="28579">
                  <c:v>761.6</c:v>
                </c:pt>
                <c:pt idx="28580">
                  <c:v>761.62</c:v>
                </c:pt>
                <c:pt idx="28581">
                  <c:v>761.64</c:v>
                </c:pt>
                <c:pt idx="28582">
                  <c:v>761.66</c:v>
                </c:pt>
                <c:pt idx="28583">
                  <c:v>761.68</c:v>
                </c:pt>
                <c:pt idx="28584">
                  <c:v>761.7</c:v>
                </c:pt>
                <c:pt idx="28585">
                  <c:v>761.72</c:v>
                </c:pt>
                <c:pt idx="28586">
                  <c:v>761.74</c:v>
                </c:pt>
                <c:pt idx="28587">
                  <c:v>761.76</c:v>
                </c:pt>
                <c:pt idx="28588">
                  <c:v>761.78</c:v>
                </c:pt>
                <c:pt idx="28589">
                  <c:v>761.8</c:v>
                </c:pt>
                <c:pt idx="28590">
                  <c:v>761.82</c:v>
                </c:pt>
                <c:pt idx="28591">
                  <c:v>761.84</c:v>
                </c:pt>
                <c:pt idx="28592">
                  <c:v>761.86</c:v>
                </c:pt>
                <c:pt idx="28593">
                  <c:v>761.88</c:v>
                </c:pt>
                <c:pt idx="28594">
                  <c:v>761.9</c:v>
                </c:pt>
                <c:pt idx="28595">
                  <c:v>761.92</c:v>
                </c:pt>
                <c:pt idx="28596">
                  <c:v>761.94</c:v>
                </c:pt>
                <c:pt idx="28597">
                  <c:v>761.96</c:v>
                </c:pt>
                <c:pt idx="28598">
                  <c:v>761.98</c:v>
                </c:pt>
                <c:pt idx="28599">
                  <c:v>762</c:v>
                </c:pt>
                <c:pt idx="28600">
                  <c:v>762.02</c:v>
                </c:pt>
                <c:pt idx="28601">
                  <c:v>762.04</c:v>
                </c:pt>
                <c:pt idx="28602">
                  <c:v>762.06</c:v>
                </c:pt>
                <c:pt idx="28603">
                  <c:v>762.08</c:v>
                </c:pt>
                <c:pt idx="28604">
                  <c:v>762.1</c:v>
                </c:pt>
                <c:pt idx="28605">
                  <c:v>762.12</c:v>
                </c:pt>
                <c:pt idx="28606">
                  <c:v>762.14</c:v>
                </c:pt>
                <c:pt idx="28607">
                  <c:v>762.16</c:v>
                </c:pt>
                <c:pt idx="28608">
                  <c:v>762.18</c:v>
                </c:pt>
                <c:pt idx="28609">
                  <c:v>762.2</c:v>
                </c:pt>
                <c:pt idx="28610">
                  <c:v>762.22</c:v>
                </c:pt>
                <c:pt idx="28611">
                  <c:v>762.24</c:v>
                </c:pt>
                <c:pt idx="28612">
                  <c:v>762.26</c:v>
                </c:pt>
                <c:pt idx="28613">
                  <c:v>762.28</c:v>
                </c:pt>
                <c:pt idx="28614">
                  <c:v>762.3</c:v>
                </c:pt>
                <c:pt idx="28615">
                  <c:v>762.32</c:v>
                </c:pt>
                <c:pt idx="28616">
                  <c:v>762.34</c:v>
                </c:pt>
                <c:pt idx="28617">
                  <c:v>762.36</c:v>
                </c:pt>
                <c:pt idx="28618">
                  <c:v>762.38</c:v>
                </c:pt>
                <c:pt idx="28619">
                  <c:v>762.4</c:v>
                </c:pt>
                <c:pt idx="28620">
                  <c:v>762.42</c:v>
                </c:pt>
                <c:pt idx="28621">
                  <c:v>762.44</c:v>
                </c:pt>
                <c:pt idx="28622">
                  <c:v>762.46</c:v>
                </c:pt>
                <c:pt idx="28623">
                  <c:v>762.48</c:v>
                </c:pt>
                <c:pt idx="28624">
                  <c:v>762.5</c:v>
                </c:pt>
                <c:pt idx="28625">
                  <c:v>762.52</c:v>
                </c:pt>
                <c:pt idx="28626">
                  <c:v>762.54</c:v>
                </c:pt>
                <c:pt idx="28627">
                  <c:v>762.56</c:v>
                </c:pt>
                <c:pt idx="28628">
                  <c:v>762.58</c:v>
                </c:pt>
                <c:pt idx="28629">
                  <c:v>762.6</c:v>
                </c:pt>
                <c:pt idx="28630">
                  <c:v>762.62</c:v>
                </c:pt>
                <c:pt idx="28631">
                  <c:v>762.64</c:v>
                </c:pt>
                <c:pt idx="28632">
                  <c:v>762.66</c:v>
                </c:pt>
                <c:pt idx="28633">
                  <c:v>762.68</c:v>
                </c:pt>
                <c:pt idx="28634">
                  <c:v>762.7</c:v>
                </c:pt>
                <c:pt idx="28635">
                  <c:v>762.72</c:v>
                </c:pt>
                <c:pt idx="28636">
                  <c:v>762.74</c:v>
                </c:pt>
                <c:pt idx="28637">
                  <c:v>762.76</c:v>
                </c:pt>
                <c:pt idx="28638">
                  <c:v>762.78</c:v>
                </c:pt>
                <c:pt idx="28639">
                  <c:v>762.8</c:v>
                </c:pt>
                <c:pt idx="28640">
                  <c:v>762.82</c:v>
                </c:pt>
                <c:pt idx="28641">
                  <c:v>762.84</c:v>
                </c:pt>
                <c:pt idx="28642">
                  <c:v>762.86</c:v>
                </c:pt>
                <c:pt idx="28643">
                  <c:v>762.88</c:v>
                </c:pt>
                <c:pt idx="28644">
                  <c:v>762.9</c:v>
                </c:pt>
                <c:pt idx="28645">
                  <c:v>762.92</c:v>
                </c:pt>
                <c:pt idx="28646">
                  <c:v>762.94</c:v>
                </c:pt>
                <c:pt idx="28647">
                  <c:v>762.96</c:v>
                </c:pt>
                <c:pt idx="28648">
                  <c:v>762.98</c:v>
                </c:pt>
                <c:pt idx="28649">
                  <c:v>763</c:v>
                </c:pt>
                <c:pt idx="28650">
                  <c:v>763.02</c:v>
                </c:pt>
                <c:pt idx="28651">
                  <c:v>763.04</c:v>
                </c:pt>
                <c:pt idx="28652">
                  <c:v>763.06</c:v>
                </c:pt>
                <c:pt idx="28653">
                  <c:v>763.08</c:v>
                </c:pt>
                <c:pt idx="28654">
                  <c:v>763.1</c:v>
                </c:pt>
                <c:pt idx="28655">
                  <c:v>763.12</c:v>
                </c:pt>
                <c:pt idx="28656">
                  <c:v>763.14</c:v>
                </c:pt>
                <c:pt idx="28657">
                  <c:v>763.16</c:v>
                </c:pt>
                <c:pt idx="28658">
                  <c:v>763.18</c:v>
                </c:pt>
                <c:pt idx="28659">
                  <c:v>763.2</c:v>
                </c:pt>
                <c:pt idx="28660">
                  <c:v>763.22</c:v>
                </c:pt>
                <c:pt idx="28661">
                  <c:v>763.24</c:v>
                </c:pt>
                <c:pt idx="28662">
                  <c:v>763.26</c:v>
                </c:pt>
                <c:pt idx="28663">
                  <c:v>763.28</c:v>
                </c:pt>
                <c:pt idx="28664">
                  <c:v>763.3</c:v>
                </c:pt>
                <c:pt idx="28665">
                  <c:v>763.32</c:v>
                </c:pt>
                <c:pt idx="28666">
                  <c:v>763.34</c:v>
                </c:pt>
                <c:pt idx="28667">
                  <c:v>763.36</c:v>
                </c:pt>
                <c:pt idx="28668">
                  <c:v>763.38</c:v>
                </c:pt>
                <c:pt idx="28669">
                  <c:v>763.4</c:v>
                </c:pt>
                <c:pt idx="28670">
                  <c:v>763.42</c:v>
                </c:pt>
                <c:pt idx="28671">
                  <c:v>763.44</c:v>
                </c:pt>
                <c:pt idx="28672">
                  <c:v>763.46</c:v>
                </c:pt>
                <c:pt idx="28673">
                  <c:v>763.48</c:v>
                </c:pt>
                <c:pt idx="28674">
                  <c:v>763.5</c:v>
                </c:pt>
                <c:pt idx="28675">
                  <c:v>763.52</c:v>
                </c:pt>
                <c:pt idx="28676">
                  <c:v>763.54</c:v>
                </c:pt>
                <c:pt idx="28677">
                  <c:v>763.56</c:v>
                </c:pt>
                <c:pt idx="28678">
                  <c:v>763.58</c:v>
                </c:pt>
                <c:pt idx="28679">
                  <c:v>763.6</c:v>
                </c:pt>
                <c:pt idx="28680">
                  <c:v>763.62</c:v>
                </c:pt>
                <c:pt idx="28681">
                  <c:v>763.64</c:v>
                </c:pt>
                <c:pt idx="28682">
                  <c:v>763.66</c:v>
                </c:pt>
                <c:pt idx="28683">
                  <c:v>763.68</c:v>
                </c:pt>
                <c:pt idx="28684">
                  <c:v>763.7</c:v>
                </c:pt>
                <c:pt idx="28685">
                  <c:v>763.72</c:v>
                </c:pt>
                <c:pt idx="28686">
                  <c:v>763.74</c:v>
                </c:pt>
                <c:pt idx="28687">
                  <c:v>763.76</c:v>
                </c:pt>
                <c:pt idx="28688">
                  <c:v>763.78</c:v>
                </c:pt>
                <c:pt idx="28689">
                  <c:v>763.8</c:v>
                </c:pt>
                <c:pt idx="28690">
                  <c:v>763.82</c:v>
                </c:pt>
                <c:pt idx="28691">
                  <c:v>763.84</c:v>
                </c:pt>
                <c:pt idx="28692">
                  <c:v>763.86</c:v>
                </c:pt>
                <c:pt idx="28693">
                  <c:v>763.88</c:v>
                </c:pt>
                <c:pt idx="28694">
                  <c:v>763.9</c:v>
                </c:pt>
                <c:pt idx="28695">
                  <c:v>763.92</c:v>
                </c:pt>
                <c:pt idx="28696">
                  <c:v>763.94</c:v>
                </c:pt>
                <c:pt idx="28697">
                  <c:v>763.96</c:v>
                </c:pt>
                <c:pt idx="28698">
                  <c:v>763.98</c:v>
                </c:pt>
                <c:pt idx="28699">
                  <c:v>764</c:v>
                </c:pt>
                <c:pt idx="28700">
                  <c:v>764.02</c:v>
                </c:pt>
                <c:pt idx="28701">
                  <c:v>764.04</c:v>
                </c:pt>
                <c:pt idx="28702">
                  <c:v>764.06</c:v>
                </c:pt>
                <c:pt idx="28703">
                  <c:v>764.08</c:v>
                </c:pt>
                <c:pt idx="28704">
                  <c:v>764.1</c:v>
                </c:pt>
                <c:pt idx="28705">
                  <c:v>764.12</c:v>
                </c:pt>
                <c:pt idx="28706">
                  <c:v>764.14</c:v>
                </c:pt>
                <c:pt idx="28707">
                  <c:v>764.16</c:v>
                </c:pt>
                <c:pt idx="28708">
                  <c:v>764.18</c:v>
                </c:pt>
                <c:pt idx="28709">
                  <c:v>764.2</c:v>
                </c:pt>
                <c:pt idx="28710">
                  <c:v>764.22</c:v>
                </c:pt>
                <c:pt idx="28711">
                  <c:v>764.24</c:v>
                </c:pt>
                <c:pt idx="28712">
                  <c:v>764.26</c:v>
                </c:pt>
                <c:pt idx="28713">
                  <c:v>764.28</c:v>
                </c:pt>
                <c:pt idx="28714">
                  <c:v>764.3</c:v>
                </c:pt>
                <c:pt idx="28715">
                  <c:v>764.32</c:v>
                </c:pt>
                <c:pt idx="28716">
                  <c:v>764.34</c:v>
                </c:pt>
                <c:pt idx="28717">
                  <c:v>764.36</c:v>
                </c:pt>
                <c:pt idx="28718">
                  <c:v>764.38</c:v>
                </c:pt>
                <c:pt idx="28719">
                  <c:v>764.4</c:v>
                </c:pt>
                <c:pt idx="28720">
                  <c:v>764.42</c:v>
                </c:pt>
                <c:pt idx="28721">
                  <c:v>764.44</c:v>
                </c:pt>
                <c:pt idx="28722">
                  <c:v>764.46</c:v>
                </c:pt>
                <c:pt idx="28723">
                  <c:v>764.48</c:v>
                </c:pt>
                <c:pt idx="28724">
                  <c:v>764.5</c:v>
                </c:pt>
                <c:pt idx="28725">
                  <c:v>764.52</c:v>
                </c:pt>
                <c:pt idx="28726">
                  <c:v>764.54</c:v>
                </c:pt>
                <c:pt idx="28727">
                  <c:v>764.56</c:v>
                </c:pt>
                <c:pt idx="28728">
                  <c:v>764.58</c:v>
                </c:pt>
                <c:pt idx="28729">
                  <c:v>764.6</c:v>
                </c:pt>
                <c:pt idx="28730">
                  <c:v>764.62</c:v>
                </c:pt>
                <c:pt idx="28731">
                  <c:v>764.64</c:v>
                </c:pt>
                <c:pt idx="28732">
                  <c:v>764.66</c:v>
                </c:pt>
                <c:pt idx="28733">
                  <c:v>764.68</c:v>
                </c:pt>
                <c:pt idx="28734">
                  <c:v>764.7</c:v>
                </c:pt>
                <c:pt idx="28735">
                  <c:v>764.72</c:v>
                </c:pt>
                <c:pt idx="28736">
                  <c:v>764.74</c:v>
                </c:pt>
                <c:pt idx="28737">
                  <c:v>764.76</c:v>
                </c:pt>
                <c:pt idx="28738">
                  <c:v>764.78</c:v>
                </c:pt>
                <c:pt idx="28739">
                  <c:v>764.8</c:v>
                </c:pt>
                <c:pt idx="28740">
                  <c:v>764.82</c:v>
                </c:pt>
                <c:pt idx="28741">
                  <c:v>764.84</c:v>
                </c:pt>
                <c:pt idx="28742">
                  <c:v>764.86</c:v>
                </c:pt>
                <c:pt idx="28743">
                  <c:v>764.88</c:v>
                </c:pt>
                <c:pt idx="28744">
                  <c:v>764.9</c:v>
                </c:pt>
                <c:pt idx="28745">
                  <c:v>764.92</c:v>
                </c:pt>
                <c:pt idx="28746">
                  <c:v>764.94</c:v>
                </c:pt>
                <c:pt idx="28747">
                  <c:v>764.96</c:v>
                </c:pt>
                <c:pt idx="28748">
                  <c:v>764.98</c:v>
                </c:pt>
                <c:pt idx="28749">
                  <c:v>765</c:v>
                </c:pt>
                <c:pt idx="28750">
                  <c:v>765.02</c:v>
                </c:pt>
                <c:pt idx="28751">
                  <c:v>765.04</c:v>
                </c:pt>
                <c:pt idx="28752">
                  <c:v>765.06</c:v>
                </c:pt>
                <c:pt idx="28753">
                  <c:v>765.08</c:v>
                </c:pt>
                <c:pt idx="28754">
                  <c:v>765.1</c:v>
                </c:pt>
                <c:pt idx="28755">
                  <c:v>765.12</c:v>
                </c:pt>
                <c:pt idx="28756">
                  <c:v>765.14</c:v>
                </c:pt>
                <c:pt idx="28757">
                  <c:v>765.16</c:v>
                </c:pt>
                <c:pt idx="28758">
                  <c:v>765.18</c:v>
                </c:pt>
                <c:pt idx="28759">
                  <c:v>765.2</c:v>
                </c:pt>
                <c:pt idx="28760">
                  <c:v>765.22</c:v>
                </c:pt>
                <c:pt idx="28761">
                  <c:v>765.24</c:v>
                </c:pt>
                <c:pt idx="28762">
                  <c:v>765.26</c:v>
                </c:pt>
                <c:pt idx="28763">
                  <c:v>765.28</c:v>
                </c:pt>
                <c:pt idx="28764">
                  <c:v>765.3</c:v>
                </c:pt>
                <c:pt idx="28765">
                  <c:v>765.32</c:v>
                </c:pt>
                <c:pt idx="28766">
                  <c:v>765.34</c:v>
                </c:pt>
                <c:pt idx="28767">
                  <c:v>765.36</c:v>
                </c:pt>
                <c:pt idx="28768">
                  <c:v>765.38</c:v>
                </c:pt>
                <c:pt idx="28769">
                  <c:v>765.4</c:v>
                </c:pt>
                <c:pt idx="28770">
                  <c:v>765.42</c:v>
                </c:pt>
                <c:pt idx="28771">
                  <c:v>765.44</c:v>
                </c:pt>
                <c:pt idx="28772">
                  <c:v>765.46</c:v>
                </c:pt>
                <c:pt idx="28773">
                  <c:v>765.48</c:v>
                </c:pt>
                <c:pt idx="28774">
                  <c:v>765.5</c:v>
                </c:pt>
                <c:pt idx="28775">
                  <c:v>765.52</c:v>
                </c:pt>
                <c:pt idx="28776">
                  <c:v>765.54</c:v>
                </c:pt>
                <c:pt idx="28777">
                  <c:v>765.56</c:v>
                </c:pt>
                <c:pt idx="28778">
                  <c:v>765.58</c:v>
                </c:pt>
                <c:pt idx="28779">
                  <c:v>765.6</c:v>
                </c:pt>
                <c:pt idx="28780">
                  <c:v>765.62</c:v>
                </c:pt>
                <c:pt idx="28781">
                  <c:v>765.64</c:v>
                </c:pt>
                <c:pt idx="28782">
                  <c:v>765.66</c:v>
                </c:pt>
                <c:pt idx="28783">
                  <c:v>765.68</c:v>
                </c:pt>
                <c:pt idx="28784">
                  <c:v>765.7</c:v>
                </c:pt>
                <c:pt idx="28785">
                  <c:v>765.72</c:v>
                </c:pt>
                <c:pt idx="28786">
                  <c:v>765.74</c:v>
                </c:pt>
                <c:pt idx="28787">
                  <c:v>765.76</c:v>
                </c:pt>
                <c:pt idx="28788">
                  <c:v>765.78</c:v>
                </c:pt>
                <c:pt idx="28789">
                  <c:v>765.8</c:v>
                </c:pt>
                <c:pt idx="28790">
                  <c:v>765.82</c:v>
                </c:pt>
                <c:pt idx="28791">
                  <c:v>765.84</c:v>
                </c:pt>
                <c:pt idx="28792">
                  <c:v>765.86</c:v>
                </c:pt>
                <c:pt idx="28793">
                  <c:v>765.88</c:v>
                </c:pt>
                <c:pt idx="28794">
                  <c:v>765.9</c:v>
                </c:pt>
                <c:pt idx="28795">
                  <c:v>765.92</c:v>
                </c:pt>
                <c:pt idx="28796">
                  <c:v>765.94</c:v>
                </c:pt>
                <c:pt idx="28797">
                  <c:v>765.96</c:v>
                </c:pt>
                <c:pt idx="28798">
                  <c:v>765.98</c:v>
                </c:pt>
                <c:pt idx="28799">
                  <c:v>766</c:v>
                </c:pt>
                <c:pt idx="28800">
                  <c:v>766.02</c:v>
                </c:pt>
                <c:pt idx="28801">
                  <c:v>766.04</c:v>
                </c:pt>
                <c:pt idx="28802">
                  <c:v>766.06</c:v>
                </c:pt>
                <c:pt idx="28803">
                  <c:v>766.08</c:v>
                </c:pt>
                <c:pt idx="28804">
                  <c:v>766.1</c:v>
                </c:pt>
                <c:pt idx="28805">
                  <c:v>766.12</c:v>
                </c:pt>
                <c:pt idx="28806">
                  <c:v>766.14</c:v>
                </c:pt>
                <c:pt idx="28807">
                  <c:v>766.16</c:v>
                </c:pt>
                <c:pt idx="28808">
                  <c:v>766.18</c:v>
                </c:pt>
                <c:pt idx="28809">
                  <c:v>766.2</c:v>
                </c:pt>
                <c:pt idx="28810">
                  <c:v>766.22</c:v>
                </c:pt>
                <c:pt idx="28811">
                  <c:v>766.24</c:v>
                </c:pt>
                <c:pt idx="28812">
                  <c:v>766.26</c:v>
                </c:pt>
                <c:pt idx="28813">
                  <c:v>766.28</c:v>
                </c:pt>
                <c:pt idx="28814">
                  <c:v>766.3</c:v>
                </c:pt>
                <c:pt idx="28815">
                  <c:v>766.32</c:v>
                </c:pt>
                <c:pt idx="28816">
                  <c:v>766.34</c:v>
                </c:pt>
                <c:pt idx="28817">
                  <c:v>766.36</c:v>
                </c:pt>
                <c:pt idx="28818">
                  <c:v>766.38</c:v>
                </c:pt>
                <c:pt idx="28819">
                  <c:v>766.4</c:v>
                </c:pt>
                <c:pt idx="28820">
                  <c:v>766.42</c:v>
                </c:pt>
                <c:pt idx="28821">
                  <c:v>766.44</c:v>
                </c:pt>
                <c:pt idx="28822">
                  <c:v>766.46</c:v>
                </c:pt>
                <c:pt idx="28823">
                  <c:v>766.48</c:v>
                </c:pt>
                <c:pt idx="28824">
                  <c:v>766.5</c:v>
                </c:pt>
                <c:pt idx="28825">
                  <c:v>766.52</c:v>
                </c:pt>
                <c:pt idx="28826">
                  <c:v>766.54</c:v>
                </c:pt>
                <c:pt idx="28827">
                  <c:v>766.56</c:v>
                </c:pt>
                <c:pt idx="28828">
                  <c:v>766.58</c:v>
                </c:pt>
                <c:pt idx="28829">
                  <c:v>766.6</c:v>
                </c:pt>
                <c:pt idx="28830">
                  <c:v>766.62</c:v>
                </c:pt>
                <c:pt idx="28831">
                  <c:v>766.64</c:v>
                </c:pt>
                <c:pt idx="28832">
                  <c:v>766.66</c:v>
                </c:pt>
                <c:pt idx="28833">
                  <c:v>766.68</c:v>
                </c:pt>
                <c:pt idx="28834">
                  <c:v>766.7</c:v>
                </c:pt>
                <c:pt idx="28835">
                  <c:v>766.72</c:v>
                </c:pt>
                <c:pt idx="28836">
                  <c:v>766.74</c:v>
                </c:pt>
                <c:pt idx="28837">
                  <c:v>766.76</c:v>
                </c:pt>
                <c:pt idx="28838">
                  <c:v>766.78</c:v>
                </c:pt>
                <c:pt idx="28839">
                  <c:v>766.8</c:v>
                </c:pt>
                <c:pt idx="28840">
                  <c:v>766.82</c:v>
                </c:pt>
                <c:pt idx="28841">
                  <c:v>766.84</c:v>
                </c:pt>
                <c:pt idx="28842">
                  <c:v>766.86</c:v>
                </c:pt>
                <c:pt idx="28843">
                  <c:v>766.88</c:v>
                </c:pt>
                <c:pt idx="28844">
                  <c:v>766.9</c:v>
                </c:pt>
                <c:pt idx="28845">
                  <c:v>766.92</c:v>
                </c:pt>
                <c:pt idx="28846">
                  <c:v>766.94</c:v>
                </c:pt>
                <c:pt idx="28847">
                  <c:v>766.96</c:v>
                </c:pt>
                <c:pt idx="28848">
                  <c:v>766.98</c:v>
                </c:pt>
                <c:pt idx="28849">
                  <c:v>767</c:v>
                </c:pt>
                <c:pt idx="28850">
                  <c:v>767.02</c:v>
                </c:pt>
                <c:pt idx="28851">
                  <c:v>767.04</c:v>
                </c:pt>
                <c:pt idx="28852">
                  <c:v>767.06</c:v>
                </c:pt>
                <c:pt idx="28853">
                  <c:v>767.08</c:v>
                </c:pt>
                <c:pt idx="28854">
                  <c:v>767.1</c:v>
                </c:pt>
                <c:pt idx="28855">
                  <c:v>767.12</c:v>
                </c:pt>
                <c:pt idx="28856">
                  <c:v>767.14</c:v>
                </c:pt>
                <c:pt idx="28857">
                  <c:v>767.16</c:v>
                </c:pt>
                <c:pt idx="28858">
                  <c:v>767.18</c:v>
                </c:pt>
                <c:pt idx="28859">
                  <c:v>767.2</c:v>
                </c:pt>
                <c:pt idx="28860">
                  <c:v>767.22</c:v>
                </c:pt>
                <c:pt idx="28861">
                  <c:v>767.24</c:v>
                </c:pt>
                <c:pt idx="28862">
                  <c:v>767.26</c:v>
                </c:pt>
                <c:pt idx="28863">
                  <c:v>767.28</c:v>
                </c:pt>
                <c:pt idx="28864">
                  <c:v>767.3</c:v>
                </c:pt>
                <c:pt idx="28865">
                  <c:v>767.32</c:v>
                </c:pt>
                <c:pt idx="28866">
                  <c:v>767.34</c:v>
                </c:pt>
                <c:pt idx="28867">
                  <c:v>767.36</c:v>
                </c:pt>
                <c:pt idx="28868">
                  <c:v>767.38</c:v>
                </c:pt>
                <c:pt idx="28869">
                  <c:v>767.4</c:v>
                </c:pt>
                <c:pt idx="28870">
                  <c:v>767.42</c:v>
                </c:pt>
                <c:pt idx="28871">
                  <c:v>767.44</c:v>
                </c:pt>
                <c:pt idx="28872">
                  <c:v>767.46</c:v>
                </c:pt>
                <c:pt idx="28873">
                  <c:v>767.48</c:v>
                </c:pt>
                <c:pt idx="28874">
                  <c:v>767.5</c:v>
                </c:pt>
                <c:pt idx="28875">
                  <c:v>767.52</c:v>
                </c:pt>
                <c:pt idx="28876">
                  <c:v>767.54</c:v>
                </c:pt>
                <c:pt idx="28877">
                  <c:v>767.56</c:v>
                </c:pt>
                <c:pt idx="28878">
                  <c:v>767.58</c:v>
                </c:pt>
                <c:pt idx="28879">
                  <c:v>767.6</c:v>
                </c:pt>
                <c:pt idx="28880">
                  <c:v>767.62</c:v>
                </c:pt>
                <c:pt idx="28881">
                  <c:v>767.64</c:v>
                </c:pt>
                <c:pt idx="28882">
                  <c:v>767.66</c:v>
                </c:pt>
                <c:pt idx="28883">
                  <c:v>767.68</c:v>
                </c:pt>
                <c:pt idx="28884">
                  <c:v>767.7</c:v>
                </c:pt>
                <c:pt idx="28885">
                  <c:v>767.72</c:v>
                </c:pt>
                <c:pt idx="28886">
                  <c:v>767.74</c:v>
                </c:pt>
                <c:pt idx="28887">
                  <c:v>767.76</c:v>
                </c:pt>
                <c:pt idx="28888">
                  <c:v>767.78</c:v>
                </c:pt>
                <c:pt idx="28889">
                  <c:v>767.8</c:v>
                </c:pt>
                <c:pt idx="28890">
                  <c:v>767.82</c:v>
                </c:pt>
                <c:pt idx="28891">
                  <c:v>767.84</c:v>
                </c:pt>
                <c:pt idx="28892">
                  <c:v>767.86</c:v>
                </c:pt>
                <c:pt idx="28893">
                  <c:v>767.88</c:v>
                </c:pt>
                <c:pt idx="28894">
                  <c:v>767.9</c:v>
                </c:pt>
                <c:pt idx="28895">
                  <c:v>767.92</c:v>
                </c:pt>
                <c:pt idx="28896">
                  <c:v>767.94</c:v>
                </c:pt>
                <c:pt idx="28897">
                  <c:v>767.96</c:v>
                </c:pt>
                <c:pt idx="28898">
                  <c:v>767.98</c:v>
                </c:pt>
                <c:pt idx="28899">
                  <c:v>768</c:v>
                </c:pt>
                <c:pt idx="28900">
                  <c:v>768.02</c:v>
                </c:pt>
                <c:pt idx="28901">
                  <c:v>768.04</c:v>
                </c:pt>
                <c:pt idx="28902">
                  <c:v>768.06</c:v>
                </c:pt>
                <c:pt idx="28903">
                  <c:v>768.08</c:v>
                </c:pt>
                <c:pt idx="28904">
                  <c:v>768.1</c:v>
                </c:pt>
                <c:pt idx="28905">
                  <c:v>768.12</c:v>
                </c:pt>
                <c:pt idx="28906">
                  <c:v>768.14</c:v>
                </c:pt>
                <c:pt idx="28907">
                  <c:v>768.16</c:v>
                </c:pt>
                <c:pt idx="28908">
                  <c:v>768.18</c:v>
                </c:pt>
                <c:pt idx="28909">
                  <c:v>768.2</c:v>
                </c:pt>
                <c:pt idx="28910">
                  <c:v>768.22</c:v>
                </c:pt>
                <c:pt idx="28911">
                  <c:v>768.24</c:v>
                </c:pt>
                <c:pt idx="28912">
                  <c:v>768.26</c:v>
                </c:pt>
                <c:pt idx="28913">
                  <c:v>768.28</c:v>
                </c:pt>
                <c:pt idx="28914">
                  <c:v>768.3</c:v>
                </c:pt>
                <c:pt idx="28915">
                  <c:v>768.32</c:v>
                </c:pt>
                <c:pt idx="28916">
                  <c:v>768.34</c:v>
                </c:pt>
                <c:pt idx="28917">
                  <c:v>768.36</c:v>
                </c:pt>
                <c:pt idx="28918">
                  <c:v>768.38</c:v>
                </c:pt>
                <c:pt idx="28919">
                  <c:v>768.4</c:v>
                </c:pt>
                <c:pt idx="28920">
                  <c:v>768.42</c:v>
                </c:pt>
                <c:pt idx="28921">
                  <c:v>768.44</c:v>
                </c:pt>
                <c:pt idx="28922">
                  <c:v>768.46</c:v>
                </c:pt>
                <c:pt idx="28923">
                  <c:v>768.48</c:v>
                </c:pt>
                <c:pt idx="28924">
                  <c:v>768.5</c:v>
                </c:pt>
                <c:pt idx="28925">
                  <c:v>768.52</c:v>
                </c:pt>
                <c:pt idx="28926">
                  <c:v>768.54</c:v>
                </c:pt>
                <c:pt idx="28927">
                  <c:v>768.56</c:v>
                </c:pt>
                <c:pt idx="28928">
                  <c:v>768.58</c:v>
                </c:pt>
                <c:pt idx="28929">
                  <c:v>768.6</c:v>
                </c:pt>
                <c:pt idx="28930">
                  <c:v>768.62</c:v>
                </c:pt>
                <c:pt idx="28931">
                  <c:v>768.64</c:v>
                </c:pt>
                <c:pt idx="28932">
                  <c:v>768.66</c:v>
                </c:pt>
                <c:pt idx="28933">
                  <c:v>768.68</c:v>
                </c:pt>
                <c:pt idx="28934">
                  <c:v>768.7</c:v>
                </c:pt>
                <c:pt idx="28935">
                  <c:v>768.72</c:v>
                </c:pt>
                <c:pt idx="28936">
                  <c:v>768.74</c:v>
                </c:pt>
                <c:pt idx="28937">
                  <c:v>768.76</c:v>
                </c:pt>
                <c:pt idx="28938">
                  <c:v>768.78</c:v>
                </c:pt>
                <c:pt idx="28939">
                  <c:v>768.8</c:v>
                </c:pt>
                <c:pt idx="28940">
                  <c:v>768.82</c:v>
                </c:pt>
                <c:pt idx="28941">
                  <c:v>768.84</c:v>
                </c:pt>
                <c:pt idx="28942">
                  <c:v>768.86</c:v>
                </c:pt>
                <c:pt idx="28943">
                  <c:v>768.88</c:v>
                </c:pt>
                <c:pt idx="28944">
                  <c:v>768.9</c:v>
                </c:pt>
                <c:pt idx="28945">
                  <c:v>768.92</c:v>
                </c:pt>
                <c:pt idx="28946">
                  <c:v>768.94</c:v>
                </c:pt>
                <c:pt idx="28947">
                  <c:v>768.96</c:v>
                </c:pt>
                <c:pt idx="28948">
                  <c:v>768.98</c:v>
                </c:pt>
                <c:pt idx="28949">
                  <c:v>769</c:v>
                </c:pt>
                <c:pt idx="28950">
                  <c:v>769.02</c:v>
                </c:pt>
                <c:pt idx="28951">
                  <c:v>769.04</c:v>
                </c:pt>
                <c:pt idx="28952">
                  <c:v>769.06</c:v>
                </c:pt>
                <c:pt idx="28953">
                  <c:v>769.08</c:v>
                </c:pt>
                <c:pt idx="28954">
                  <c:v>769.1</c:v>
                </c:pt>
                <c:pt idx="28955">
                  <c:v>769.12</c:v>
                </c:pt>
                <c:pt idx="28956">
                  <c:v>769.14</c:v>
                </c:pt>
                <c:pt idx="28957">
                  <c:v>769.16</c:v>
                </c:pt>
                <c:pt idx="28958">
                  <c:v>769.18</c:v>
                </c:pt>
                <c:pt idx="28959">
                  <c:v>769.2</c:v>
                </c:pt>
                <c:pt idx="28960">
                  <c:v>769.22</c:v>
                </c:pt>
                <c:pt idx="28961">
                  <c:v>769.24</c:v>
                </c:pt>
                <c:pt idx="28962">
                  <c:v>769.26</c:v>
                </c:pt>
                <c:pt idx="28963">
                  <c:v>769.28</c:v>
                </c:pt>
                <c:pt idx="28964">
                  <c:v>769.3</c:v>
                </c:pt>
                <c:pt idx="28965">
                  <c:v>769.32</c:v>
                </c:pt>
                <c:pt idx="28966">
                  <c:v>769.34</c:v>
                </c:pt>
                <c:pt idx="28967">
                  <c:v>769.36</c:v>
                </c:pt>
                <c:pt idx="28968">
                  <c:v>769.38</c:v>
                </c:pt>
                <c:pt idx="28969">
                  <c:v>769.4</c:v>
                </c:pt>
                <c:pt idx="28970">
                  <c:v>769.42</c:v>
                </c:pt>
                <c:pt idx="28971">
                  <c:v>769.44</c:v>
                </c:pt>
                <c:pt idx="28972">
                  <c:v>769.46</c:v>
                </c:pt>
                <c:pt idx="28973">
                  <c:v>769.48</c:v>
                </c:pt>
                <c:pt idx="28974">
                  <c:v>769.5</c:v>
                </c:pt>
                <c:pt idx="28975">
                  <c:v>769.52</c:v>
                </c:pt>
                <c:pt idx="28976">
                  <c:v>769.54</c:v>
                </c:pt>
                <c:pt idx="28977">
                  <c:v>769.56</c:v>
                </c:pt>
                <c:pt idx="28978">
                  <c:v>769.58</c:v>
                </c:pt>
                <c:pt idx="28979">
                  <c:v>769.6</c:v>
                </c:pt>
                <c:pt idx="28980">
                  <c:v>769.62</c:v>
                </c:pt>
                <c:pt idx="28981">
                  <c:v>769.64</c:v>
                </c:pt>
                <c:pt idx="28982">
                  <c:v>769.66</c:v>
                </c:pt>
                <c:pt idx="28983">
                  <c:v>769.68</c:v>
                </c:pt>
                <c:pt idx="28984">
                  <c:v>769.7</c:v>
                </c:pt>
                <c:pt idx="28985">
                  <c:v>769.72</c:v>
                </c:pt>
                <c:pt idx="28986">
                  <c:v>769.74</c:v>
                </c:pt>
                <c:pt idx="28987">
                  <c:v>769.76</c:v>
                </c:pt>
                <c:pt idx="28988">
                  <c:v>769.78</c:v>
                </c:pt>
                <c:pt idx="28989">
                  <c:v>769.8</c:v>
                </c:pt>
                <c:pt idx="28990">
                  <c:v>769.82</c:v>
                </c:pt>
                <c:pt idx="28991">
                  <c:v>769.84</c:v>
                </c:pt>
                <c:pt idx="28992">
                  <c:v>769.86</c:v>
                </c:pt>
                <c:pt idx="28993">
                  <c:v>769.88</c:v>
                </c:pt>
                <c:pt idx="28994">
                  <c:v>769.9</c:v>
                </c:pt>
                <c:pt idx="28995">
                  <c:v>769.92</c:v>
                </c:pt>
                <c:pt idx="28996">
                  <c:v>769.94</c:v>
                </c:pt>
                <c:pt idx="28997">
                  <c:v>769.96</c:v>
                </c:pt>
                <c:pt idx="28998">
                  <c:v>769.98</c:v>
                </c:pt>
                <c:pt idx="28999">
                  <c:v>770</c:v>
                </c:pt>
                <c:pt idx="29000">
                  <c:v>770.02</c:v>
                </c:pt>
                <c:pt idx="29001">
                  <c:v>770.04</c:v>
                </c:pt>
                <c:pt idx="29002">
                  <c:v>770.06</c:v>
                </c:pt>
                <c:pt idx="29003">
                  <c:v>770.08</c:v>
                </c:pt>
                <c:pt idx="29004">
                  <c:v>770.1</c:v>
                </c:pt>
                <c:pt idx="29005">
                  <c:v>770.12</c:v>
                </c:pt>
                <c:pt idx="29006">
                  <c:v>770.14</c:v>
                </c:pt>
                <c:pt idx="29007">
                  <c:v>770.16</c:v>
                </c:pt>
                <c:pt idx="29008">
                  <c:v>770.18</c:v>
                </c:pt>
                <c:pt idx="29009">
                  <c:v>770.2</c:v>
                </c:pt>
                <c:pt idx="29010">
                  <c:v>770.22</c:v>
                </c:pt>
                <c:pt idx="29011">
                  <c:v>770.24</c:v>
                </c:pt>
                <c:pt idx="29012">
                  <c:v>770.26</c:v>
                </c:pt>
                <c:pt idx="29013">
                  <c:v>770.28</c:v>
                </c:pt>
                <c:pt idx="29014">
                  <c:v>770.3</c:v>
                </c:pt>
                <c:pt idx="29015">
                  <c:v>770.32</c:v>
                </c:pt>
                <c:pt idx="29016">
                  <c:v>770.34</c:v>
                </c:pt>
                <c:pt idx="29017">
                  <c:v>770.36</c:v>
                </c:pt>
                <c:pt idx="29018">
                  <c:v>770.38</c:v>
                </c:pt>
                <c:pt idx="29019">
                  <c:v>770.4</c:v>
                </c:pt>
                <c:pt idx="29020">
                  <c:v>770.42</c:v>
                </c:pt>
                <c:pt idx="29021">
                  <c:v>770.44</c:v>
                </c:pt>
                <c:pt idx="29022">
                  <c:v>770.46</c:v>
                </c:pt>
                <c:pt idx="29023">
                  <c:v>770.48</c:v>
                </c:pt>
                <c:pt idx="29024">
                  <c:v>770.5</c:v>
                </c:pt>
                <c:pt idx="29025">
                  <c:v>770.52</c:v>
                </c:pt>
                <c:pt idx="29026">
                  <c:v>770.54</c:v>
                </c:pt>
                <c:pt idx="29027">
                  <c:v>770.56</c:v>
                </c:pt>
                <c:pt idx="29028">
                  <c:v>770.58</c:v>
                </c:pt>
                <c:pt idx="29029">
                  <c:v>770.6</c:v>
                </c:pt>
                <c:pt idx="29030">
                  <c:v>770.62</c:v>
                </c:pt>
                <c:pt idx="29031">
                  <c:v>770.64</c:v>
                </c:pt>
                <c:pt idx="29032">
                  <c:v>770.66</c:v>
                </c:pt>
                <c:pt idx="29033">
                  <c:v>770.68</c:v>
                </c:pt>
                <c:pt idx="29034">
                  <c:v>770.7</c:v>
                </c:pt>
                <c:pt idx="29035">
                  <c:v>770.72</c:v>
                </c:pt>
                <c:pt idx="29036">
                  <c:v>770.74</c:v>
                </c:pt>
                <c:pt idx="29037">
                  <c:v>770.76</c:v>
                </c:pt>
                <c:pt idx="29038">
                  <c:v>770.78</c:v>
                </c:pt>
                <c:pt idx="29039">
                  <c:v>770.8</c:v>
                </c:pt>
                <c:pt idx="29040">
                  <c:v>770.82</c:v>
                </c:pt>
                <c:pt idx="29041">
                  <c:v>770.84</c:v>
                </c:pt>
                <c:pt idx="29042">
                  <c:v>770.86</c:v>
                </c:pt>
                <c:pt idx="29043">
                  <c:v>770.88</c:v>
                </c:pt>
                <c:pt idx="29044">
                  <c:v>770.9</c:v>
                </c:pt>
                <c:pt idx="29045">
                  <c:v>770.92</c:v>
                </c:pt>
                <c:pt idx="29046">
                  <c:v>770.94</c:v>
                </c:pt>
                <c:pt idx="29047">
                  <c:v>770.96</c:v>
                </c:pt>
                <c:pt idx="29048">
                  <c:v>770.98</c:v>
                </c:pt>
                <c:pt idx="29049">
                  <c:v>771</c:v>
                </c:pt>
                <c:pt idx="29050">
                  <c:v>771.02</c:v>
                </c:pt>
                <c:pt idx="29051">
                  <c:v>771.04</c:v>
                </c:pt>
                <c:pt idx="29052">
                  <c:v>771.06</c:v>
                </c:pt>
                <c:pt idx="29053">
                  <c:v>771.08</c:v>
                </c:pt>
                <c:pt idx="29054">
                  <c:v>771.1</c:v>
                </c:pt>
                <c:pt idx="29055">
                  <c:v>771.12</c:v>
                </c:pt>
                <c:pt idx="29056">
                  <c:v>771.14</c:v>
                </c:pt>
                <c:pt idx="29057">
                  <c:v>771.16</c:v>
                </c:pt>
                <c:pt idx="29058">
                  <c:v>771.18</c:v>
                </c:pt>
                <c:pt idx="29059">
                  <c:v>771.2</c:v>
                </c:pt>
                <c:pt idx="29060">
                  <c:v>771.22</c:v>
                </c:pt>
                <c:pt idx="29061">
                  <c:v>771.24</c:v>
                </c:pt>
                <c:pt idx="29062">
                  <c:v>771.26</c:v>
                </c:pt>
                <c:pt idx="29063">
                  <c:v>771.28</c:v>
                </c:pt>
                <c:pt idx="29064">
                  <c:v>771.3</c:v>
                </c:pt>
                <c:pt idx="29065">
                  <c:v>771.32</c:v>
                </c:pt>
                <c:pt idx="29066">
                  <c:v>771.34</c:v>
                </c:pt>
                <c:pt idx="29067">
                  <c:v>771.36</c:v>
                </c:pt>
                <c:pt idx="29068">
                  <c:v>771.38</c:v>
                </c:pt>
                <c:pt idx="29069">
                  <c:v>771.4</c:v>
                </c:pt>
                <c:pt idx="29070">
                  <c:v>771.42</c:v>
                </c:pt>
                <c:pt idx="29071">
                  <c:v>771.44</c:v>
                </c:pt>
                <c:pt idx="29072">
                  <c:v>771.46</c:v>
                </c:pt>
                <c:pt idx="29073">
                  <c:v>771.48</c:v>
                </c:pt>
                <c:pt idx="29074">
                  <c:v>771.5</c:v>
                </c:pt>
                <c:pt idx="29075">
                  <c:v>771.52</c:v>
                </c:pt>
                <c:pt idx="29076">
                  <c:v>771.54</c:v>
                </c:pt>
                <c:pt idx="29077">
                  <c:v>771.56</c:v>
                </c:pt>
                <c:pt idx="29078">
                  <c:v>771.58</c:v>
                </c:pt>
                <c:pt idx="29079">
                  <c:v>771.6</c:v>
                </c:pt>
                <c:pt idx="29080">
                  <c:v>771.62</c:v>
                </c:pt>
                <c:pt idx="29081">
                  <c:v>771.64</c:v>
                </c:pt>
                <c:pt idx="29082">
                  <c:v>771.66</c:v>
                </c:pt>
                <c:pt idx="29083">
                  <c:v>771.68</c:v>
                </c:pt>
                <c:pt idx="29084">
                  <c:v>771.7</c:v>
                </c:pt>
                <c:pt idx="29085">
                  <c:v>771.72</c:v>
                </c:pt>
                <c:pt idx="29086">
                  <c:v>771.74</c:v>
                </c:pt>
                <c:pt idx="29087">
                  <c:v>771.76</c:v>
                </c:pt>
                <c:pt idx="29088">
                  <c:v>771.78</c:v>
                </c:pt>
                <c:pt idx="29089">
                  <c:v>771.8</c:v>
                </c:pt>
                <c:pt idx="29090">
                  <c:v>771.82</c:v>
                </c:pt>
                <c:pt idx="29091">
                  <c:v>771.84</c:v>
                </c:pt>
                <c:pt idx="29092">
                  <c:v>771.86</c:v>
                </c:pt>
                <c:pt idx="29093">
                  <c:v>771.88</c:v>
                </c:pt>
                <c:pt idx="29094">
                  <c:v>771.9</c:v>
                </c:pt>
                <c:pt idx="29095">
                  <c:v>771.92</c:v>
                </c:pt>
                <c:pt idx="29096">
                  <c:v>771.94</c:v>
                </c:pt>
                <c:pt idx="29097">
                  <c:v>771.96</c:v>
                </c:pt>
                <c:pt idx="29098">
                  <c:v>771.98</c:v>
                </c:pt>
                <c:pt idx="29099">
                  <c:v>772</c:v>
                </c:pt>
                <c:pt idx="29100">
                  <c:v>772.02</c:v>
                </c:pt>
                <c:pt idx="29101">
                  <c:v>772.04</c:v>
                </c:pt>
                <c:pt idx="29102">
                  <c:v>772.06</c:v>
                </c:pt>
                <c:pt idx="29103">
                  <c:v>772.08</c:v>
                </c:pt>
                <c:pt idx="29104">
                  <c:v>772.1</c:v>
                </c:pt>
                <c:pt idx="29105">
                  <c:v>772.12</c:v>
                </c:pt>
                <c:pt idx="29106">
                  <c:v>772.14</c:v>
                </c:pt>
                <c:pt idx="29107">
                  <c:v>772.16</c:v>
                </c:pt>
                <c:pt idx="29108">
                  <c:v>772.18</c:v>
                </c:pt>
                <c:pt idx="29109">
                  <c:v>772.2</c:v>
                </c:pt>
                <c:pt idx="29110">
                  <c:v>772.22</c:v>
                </c:pt>
                <c:pt idx="29111">
                  <c:v>772.24</c:v>
                </c:pt>
                <c:pt idx="29112">
                  <c:v>772.26</c:v>
                </c:pt>
                <c:pt idx="29113">
                  <c:v>772.28</c:v>
                </c:pt>
                <c:pt idx="29114">
                  <c:v>772.3</c:v>
                </c:pt>
                <c:pt idx="29115">
                  <c:v>772.32</c:v>
                </c:pt>
                <c:pt idx="29116">
                  <c:v>772.34</c:v>
                </c:pt>
                <c:pt idx="29117">
                  <c:v>772.36</c:v>
                </c:pt>
                <c:pt idx="29118">
                  <c:v>772.38</c:v>
                </c:pt>
                <c:pt idx="29119">
                  <c:v>772.4</c:v>
                </c:pt>
                <c:pt idx="29120">
                  <c:v>772.42</c:v>
                </c:pt>
                <c:pt idx="29121">
                  <c:v>772.44</c:v>
                </c:pt>
                <c:pt idx="29122">
                  <c:v>772.46</c:v>
                </c:pt>
                <c:pt idx="29123">
                  <c:v>772.48</c:v>
                </c:pt>
                <c:pt idx="29124">
                  <c:v>772.5</c:v>
                </c:pt>
                <c:pt idx="29125">
                  <c:v>772.52</c:v>
                </c:pt>
                <c:pt idx="29126">
                  <c:v>772.54</c:v>
                </c:pt>
                <c:pt idx="29127">
                  <c:v>772.56</c:v>
                </c:pt>
                <c:pt idx="29128">
                  <c:v>772.58</c:v>
                </c:pt>
                <c:pt idx="29129">
                  <c:v>772.6</c:v>
                </c:pt>
                <c:pt idx="29130">
                  <c:v>772.62</c:v>
                </c:pt>
                <c:pt idx="29131">
                  <c:v>772.64</c:v>
                </c:pt>
                <c:pt idx="29132">
                  <c:v>772.66</c:v>
                </c:pt>
                <c:pt idx="29133">
                  <c:v>772.68</c:v>
                </c:pt>
                <c:pt idx="29134">
                  <c:v>772.7</c:v>
                </c:pt>
                <c:pt idx="29135">
                  <c:v>772.72</c:v>
                </c:pt>
                <c:pt idx="29136">
                  <c:v>772.74</c:v>
                </c:pt>
                <c:pt idx="29137">
                  <c:v>772.76</c:v>
                </c:pt>
                <c:pt idx="29138">
                  <c:v>772.78</c:v>
                </c:pt>
                <c:pt idx="29139">
                  <c:v>772.8</c:v>
                </c:pt>
                <c:pt idx="29140">
                  <c:v>772.82</c:v>
                </c:pt>
                <c:pt idx="29141">
                  <c:v>772.84</c:v>
                </c:pt>
                <c:pt idx="29142">
                  <c:v>772.86</c:v>
                </c:pt>
                <c:pt idx="29143">
                  <c:v>772.88</c:v>
                </c:pt>
                <c:pt idx="29144">
                  <c:v>772.9</c:v>
                </c:pt>
                <c:pt idx="29145">
                  <c:v>772.92</c:v>
                </c:pt>
                <c:pt idx="29146">
                  <c:v>772.94</c:v>
                </c:pt>
                <c:pt idx="29147">
                  <c:v>772.96</c:v>
                </c:pt>
                <c:pt idx="29148">
                  <c:v>772.98</c:v>
                </c:pt>
                <c:pt idx="29149">
                  <c:v>773</c:v>
                </c:pt>
                <c:pt idx="29150">
                  <c:v>773.02</c:v>
                </c:pt>
                <c:pt idx="29151">
                  <c:v>773.04</c:v>
                </c:pt>
                <c:pt idx="29152">
                  <c:v>773.06</c:v>
                </c:pt>
                <c:pt idx="29153">
                  <c:v>773.08</c:v>
                </c:pt>
                <c:pt idx="29154">
                  <c:v>773.1</c:v>
                </c:pt>
                <c:pt idx="29155">
                  <c:v>773.12</c:v>
                </c:pt>
                <c:pt idx="29156">
                  <c:v>773.14</c:v>
                </c:pt>
                <c:pt idx="29157">
                  <c:v>773.16</c:v>
                </c:pt>
                <c:pt idx="29158">
                  <c:v>773.18</c:v>
                </c:pt>
                <c:pt idx="29159">
                  <c:v>773.2</c:v>
                </c:pt>
                <c:pt idx="29160">
                  <c:v>773.22</c:v>
                </c:pt>
                <c:pt idx="29161">
                  <c:v>773.24</c:v>
                </c:pt>
                <c:pt idx="29162">
                  <c:v>773.26</c:v>
                </c:pt>
                <c:pt idx="29163">
                  <c:v>773.28</c:v>
                </c:pt>
                <c:pt idx="29164">
                  <c:v>773.3</c:v>
                </c:pt>
                <c:pt idx="29165">
                  <c:v>773.32</c:v>
                </c:pt>
                <c:pt idx="29166">
                  <c:v>773.34</c:v>
                </c:pt>
                <c:pt idx="29167">
                  <c:v>773.36</c:v>
                </c:pt>
                <c:pt idx="29168">
                  <c:v>773.38</c:v>
                </c:pt>
                <c:pt idx="29169">
                  <c:v>773.4</c:v>
                </c:pt>
                <c:pt idx="29170">
                  <c:v>773.42</c:v>
                </c:pt>
                <c:pt idx="29171">
                  <c:v>773.44</c:v>
                </c:pt>
                <c:pt idx="29172">
                  <c:v>773.46</c:v>
                </c:pt>
                <c:pt idx="29173">
                  <c:v>773.48</c:v>
                </c:pt>
                <c:pt idx="29174">
                  <c:v>773.5</c:v>
                </c:pt>
                <c:pt idx="29175">
                  <c:v>773.52</c:v>
                </c:pt>
                <c:pt idx="29176">
                  <c:v>773.54</c:v>
                </c:pt>
                <c:pt idx="29177">
                  <c:v>773.56</c:v>
                </c:pt>
                <c:pt idx="29178">
                  <c:v>773.58</c:v>
                </c:pt>
                <c:pt idx="29179">
                  <c:v>773.6</c:v>
                </c:pt>
                <c:pt idx="29180">
                  <c:v>773.62</c:v>
                </c:pt>
                <c:pt idx="29181">
                  <c:v>773.64</c:v>
                </c:pt>
                <c:pt idx="29182">
                  <c:v>773.66</c:v>
                </c:pt>
                <c:pt idx="29183">
                  <c:v>773.68</c:v>
                </c:pt>
                <c:pt idx="29184">
                  <c:v>773.7</c:v>
                </c:pt>
                <c:pt idx="29185">
                  <c:v>773.72</c:v>
                </c:pt>
                <c:pt idx="29186">
                  <c:v>773.74</c:v>
                </c:pt>
                <c:pt idx="29187">
                  <c:v>773.76</c:v>
                </c:pt>
                <c:pt idx="29188">
                  <c:v>773.78</c:v>
                </c:pt>
                <c:pt idx="29189">
                  <c:v>773.8</c:v>
                </c:pt>
                <c:pt idx="29190">
                  <c:v>773.82</c:v>
                </c:pt>
                <c:pt idx="29191">
                  <c:v>773.84</c:v>
                </c:pt>
                <c:pt idx="29192">
                  <c:v>773.86</c:v>
                </c:pt>
                <c:pt idx="29193">
                  <c:v>773.88</c:v>
                </c:pt>
                <c:pt idx="29194">
                  <c:v>773.9</c:v>
                </c:pt>
                <c:pt idx="29195">
                  <c:v>773.92</c:v>
                </c:pt>
                <c:pt idx="29196">
                  <c:v>773.94</c:v>
                </c:pt>
                <c:pt idx="29197">
                  <c:v>773.96</c:v>
                </c:pt>
                <c:pt idx="29198">
                  <c:v>773.98</c:v>
                </c:pt>
                <c:pt idx="29199">
                  <c:v>774</c:v>
                </c:pt>
                <c:pt idx="29200">
                  <c:v>774.02</c:v>
                </c:pt>
                <c:pt idx="29201">
                  <c:v>774.04</c:v>
                </c:pt>
                <c:pt idx="29202">
                  <c:v>774.06</c:v>
                </c:pt>
                <c:pt idx="29203">
                  <c:v>774.08</c:v>
                </c:pt>
                <c:pt idx="29204">
                  <c:v>774.1</c:v>
                </c:pt>
                <c:pt idx="29205">
                  <c:v>774.12</c:v>
                </c:pt>
                <c:pt idx="29206">
                  <c:v>774.14</c:v>
                </c:pt>
                <c:pt idx="29207">
                  <c:v>774.16</c:v>
                </c:pt>
                <c:pt idx="29208">
                  <c:v>774.18</c:v>
                </c:pt>
                <c:pt idx="29209">
                  <c:v>774.2</c:v>
                </c:pt>
                <c:pt idx="29210">
                  <c:v>774.22</c:v>
                </c:pt>
                <c:pt idx="29211">
                  <c:v>774.24</c:v>
                </c:pt>
                <c:pt idx="29212">
                  <c:v>774.26</c:v>
                </c:pt>
                <c:pt idx="29213">
                  <c:v>774.28</c:v>
                </c:pt>
                <c:pt idx="29214">
                  <c:v>774.3</c:v>
                </c:pt>
                <c:pt idx="29215">
                  <c:v>774.32</c:v>
                </c:pt>
                <c:pt idx="29216">
                  <c:v>774.34</c:v>
                </c:pt>
                <c:pt idx="29217">
                  <c:v>774.36</c:v>
                </c:pt>
                <c:pt idx="29218">
                  <c:v>774.38</c:v>
                </c:pt>
                <c:pt idx="29219">
                  <c:v>774.4</c:v>
                </c:pt>
                <c:pt idx="29220">
                  <c:v>774.42</c:v>
                </c:pt>
                <c:pt idx="29221">
                  <c:v>774.44</c:v>
                </c:pt>
                <c:pt idx="29222">
                  <c:v>774.46</c:v>
                </c:pt>
                <c:pt idx="29223">
                  <c:v>774.48</c:v>
                </c:pt>
                <c:pt idx="29224">
                  <c:v>774.5</c:v>
                </c:pt>
                <c:pt idx="29225">
                  <c:v>774.52</c:v>
                </c:pt>
                <c:pt idx="29226">
                  <c:v>774.54</c:v>
                </c:pt>
                <c:pt idx="29227">
                  <c:v>774.56</c:v>
                </c:pt>
                <c:pt idx="29228">
                  <c:v>774.58</c:v>
                </c:pt>
                <c:pt idx="29229">
                  <c:v>774.6</c:v>
                </c:pt>
                <c:pt idx="29230">
                  <c:v>774.62</c:v>
                </c:pt>
                <c:pt idx="29231">
                  <c:v>774.64</c:v>
                </c:pt>
                <c:pt idx="29232">
                  <c:v>774.66</c:v>
                </c:pt>
                <c:pt idx="29233">
                  <c:v>774.68</c:v>
                </c:pt>
                <c:pt idx="29234">
                  <c:v>774.7</c:v>
                </c:pt>
                <c:pt idx="29235">
                  <c:v>774.72</c:v>
                </c:pt>
                <c:pt idx="29236">
                  <c:v>774.74</c:v>
                </c:pt>
                <c:pt idx="29237">
                  <c:v>774.76</c:v>
                </c:pt>
                <c:pt idx="29238">
                  <c:v>774.78</c:v>
                </c:pt>
                <c:pt idx="29239">
                  <c:v>774.8</c:v>
                </c:pt>
                <c:pt idx="29240">
                  <c:v>774.82</c:v>
                </c:pt>
                <c:pt idx="29241">
                  <c:v>774.84</c:v>
                </c:pt>
                <c:pt idx="29242">
                  <c:v>774.86</c:v>
                </c:pt>
                <c:pt idx="29243">
                  <c:v>774.88</c:v>
                </c:pt>
                <c:pt idx="29244">
                  <c:v>774.9</c:v>
                </c:pt>
                <c:pt idx="29245">
                  <c:v>774.92</c:v>
                </c:pt>
                <c:pt idx="29246">
                  <c:v>774.94</c:v>
                </c:pt>
                <c:pt idx="29247">
                  <c:v>774.96</c:v>
                </c:pt>
                <c:pt idx="29248">
                  <c:v>774.98</c:v>
                </c:pt>
                <c:pt idx="29249">
                  <c:v>775</c:v>
                </c:pt>
                <c:pt idx="29250">
                  <c:v>775.02</c:v>
                </c:pt>
                <c:pt idx="29251">
                  <c:v>775.04</c:v>
                </c:pt>
                <c:pt idx="29252">
                  <c:v>775.06</c:v>
                </c:pt>
                <c:pt idx="29253">
                  <c:v>775.08</c:v>
                </c:pt>
                <c:pt idx="29254">
                  <c:v>775.1</c:v>
                </c:pt>
                <c:pt idx="29255">
                  <c:v>775.12</c:v>
                </c:pt>
                <c:pt idx="29256">
                  <c:v>775.14</c:v>
                </c:pt>
                <c:pt idx="29257">
                  <c:v>775.16</c:v>
                </c:pt>
                <c:pt idx="29258">
                  <c:v>775.18</c:v>
                </c:pt>
                <c:pt idx="29259">
                  <c:v>775.2</c:v>
                </c:pt>
                <c:pt idx="29260">
                  <c:v>775.22</c:v>
                </c:pt>
                <c:pt idx="29261">
                  <c:v>775.24</c:v>
                </c:pt>
                <c:pt idx="29262">
                  <c:v>775.26</c:v>
                </c:pt>
                <c:pt idx="29263">
                  <c:v>775.28</c:v>
                </c:pt>
                <c:pt idx="29264">
                  <c:v>775.3</c:v>
                </c:pt>
                <c:pt idx="29265">
                  <c:v>775.32</c:v>
                </c:pt>
                <c:pt idx="29266">
                  <c:v>775.34</c:v>
                </c:pt>
                <c:pt idx="29267">
                  <c:v>775.36</c:v>
                </c:pt>
                <c:pt idx="29268">
                  <c:v>775.38</c:v>
                </c:pt>
                <c:pt idx="29269">
                  <c:v>775.4</c:v>
                </c:pt>
                <c:pt idx="29270">
                  <c:v>775.42</c:v>
                </c:pt>
                <c:pt idx="29271">
                  <c:v>775.44</c:v>
                </c:pt>
                <c:pt idx="29272">
                  <c:v>775.46</c:v>
                </c:pt>
                <c:pt idx="29273">
                  <c:v>775.48</c:v>
                </c:pt>
                <c:pt idx="29274">
                  <c:v>775.5</c:v>
                </c:pt>
                <c:pt idx="29275">
                  <c:v>775.52</c:v>
                </c:pt>
                <c:pt idx="29276">
                  <c:v>775.54</c:v>
                </c:pt>
                <c:pt idx="29277">
                  <c:v>775.56</c:v>
                </c:pt>
                <c:pt idx="29278">
                  <c:v>775.58</c:v>
                </c:pt>
                <c:pt idx="29279">
                  <c:v>775.6</c:v>
                </c:pt>
                <c:pt idx="29280">
                  <c:v>775.62</c:v>
                </c:pt>
                <c:pt idx="29281">
                  <c:v>775.64</c:v>
                </c:pt>
                <c:pt idx="29282">
                  <c:v>775.66</c:v>
                </c:pt>
                <c:pt idx="29283">
                  <c:v>775.68</c:v>
                </c:pt>
                <c:pt idx="29284">
                  <c:v>775.7</c:v>
                </c:pt>
                <c:pt idx="29285">
                  <c:v>775.72</c:v>
                </c:pt>
                <c:pt idx="29286">
                  <c:v>775.74</c:v>
                </c:pt>
                <c:pt idx="29287">
                  <c:v>775.76</c:v>
                </c:pt>
                <c:pt idx="29288">
                  <c:v>775.78</c:v>
                </c:pt>
                <c:pt idx="29289">
                  <c:v>775.8</c:v>
                </c:pt>
                <c:pt idx="29290">
                  <c:v>775.82</c:v>
                </c:pt>
                <c:pt idx="29291">
                  <c:v>775.84</c:v>
                </c:pt>
                <c:pt idx="29292">
                  <c:v>775.86</c:v>
                </c:pt>
                <c:pt idx="29293">
                  <c:v>775.88</c:v>
                </c:pt>
                <c:pt idx="29294">
                  <c:v>775.9</c:v>
                </c:pt>
                <c:pt idx="29295">
                  <c:v>775.92</c:v>
                </c:pt>
                <c:pt idx="29296">
                  <c:v>775.94</c:v>
                </c:pt>
                <c:pt idx="29297">
                  <c:v>775.96</c:v>
                </c:pt>
                <c:pt idx="29298">
                  <c:v>775.98</c:v>
                </c:pt>
                <c:pt idx="29299">
                  <c:v>776</c:v>
                </c:pt>
                <c:pt idx="29300">
                  <c:v>776.02</c:v>
                </c:pt>
                <c:pt idx="29301">
                  <c:v>776.04</c:v>
                </c:pt>
                <c:pt idx="29302">
                  <c:v>776.06</c:v>
                </c:pt>
                <c:pt idx="29303">
                  <c:v>776.08</c:v>
                </c:pt>
                <c:pt idx="29304">
                  <c:v>776.1</c:v>
                </c:pt>
                <c:pt idx="29305">
                  <c:v>776.12</c:v>
                </c:pt>
                <c:pt idx="29306">
                  <c:v>776.14</c:v>
                </c:pt>
                <c:pt idx="29307">
                  <c:v>776.16</c:v>
                </c:pt>
                <c:pt idx="29308">
                  <c:v>776.18</c:v>
                </c:pt>
                <c:pt idx="29309">
                  <c:v>776.2</c:v>
                </c:pt>
                <c:pt idx="29310">
                  <c:v>776.22</c:v>
                </c:pt>
                <c:pt idx="29311">
                  <c:v>776.24</c:v>
                </c:pt>
                <c:pt idx="29312">
                  <c:v>776.26</c:v>
                </c:pt>
                <c:pt idx="29313">
                  <c:v>776.28</c:v>
                </c:pt>
                <c:pt idx="29314">
                  <c:v>776.3</c:v>
                </c:pt>
                <c:pt idx="29315">
                  <c:v>776.32</c:v>
                </c:pt>
                <c:pt idx="29316">
                  <c:v>776.34</c:v>
                </c:pt>
                <c:pt idx="29317">
                  <c:v>776.36</c:v>
                </c:pt>
                <c:pt idx="29318">
                  <c:v>776.38</c:v>
                </c:pt>
                <c:pt idx="29319">
                  <c:v>776.4</c:v>
                </c:pt>
                <c:pt idx="29320">
                  <c:v>776.42</c:v>
                </c:pt>
                <c:pt idx="29321">
                  <c:v>776.44</c:v>
                </c:pt>
                <c:pt idx="29322">
                  <c:v>776.46</c:v>
                </c:pt>
                <c:pt idx="29323">
                  <c:v>776.48</c:v>
                </c:pt>
                <c:pt idx="29324">
                  <c:v>776.5</c:v>
                </c:pt>
                <c:pt idx="29325">
                  <c:v>776.52</c:v>
                </c:pt>
                <c:pt idx="29326">
                  <c:v>776.54</c:v>
                </c:pt>
                <c:pt idx="29327">
                  <c:v>776.56</c:v>
                </c:pt>
                <c:pt idx="29328">
                  <c:v>776.58</c:v>
                </c:pt>
                <c:pt idx="29329">
                  <c:v>776.6</c:v>
                </c:pt>
                <c:pt idx="29330">
                  <c:v>776.62</c:v>
                </c:pt>
                <c:pt idx="29331">
                  <c:v>776.64</c:v>
                </c:pt>
                <c:pt idx="29332">
                  <c:v>776.66</c:v>
                </c:pt>
                <c:pt idx="29333">
                  <c:v>776.68</c:v>
                </c:pt>
                <c:pt idx="29334">
                  <c:v>776.7</c:v>
                </c:pt>
                <c:pt idx="29335">
                  <c:v>776.72</c:v>
                </c:pt>
                <c:pt idx="29336">
                  <c:v>776.74</c:v>
                </c:pt>
                <c:pt idx="29337">
                  <c:v>776.76</c:v>
                </c:pt>
                <c:pt idx="29338">
                  <c:v>776.78</c:v>
                </c:pt>
                <c:pt idx="29339">
                  <c:v>776.8</c:v>
                </c:pt>
                <c:pt idx="29340">
                  <c:v>776.82</c:v>
                </c:pt>
                <c:pt idx="29341">
                  <c:v>776.84</c:v>
                </c:pt>
                <c:pt idx="29342">
                  <c:v>776.86</c:v>
                </c:pt>
                <c:pt idx="29343">
                  <c:v>776.88</c:v>
                </c:pt>
                <c:pt idx="29344">
                  <c:v>776.9</c:v>
                </c:pt>
                <c:pt idx="29345">
                  <c:v>776.92</c:v>
                </c:pt>
                <c:pt idx="29346">
                  <c:v>776.94</c:v>
                </c:pt>
                <c:pt idx="29347">
                  <c:v>776.96</c:v>
                </c:pt>
                <c:pt idx="29348">
                  <c:v>776.98</c:v>
                </c:pt>
                <c:pt idx="29349">
                  <c:v>777</c:v>
                </c:pt>
                <c:pt idx="29350">
                  <c:v>777.02</c:v>
                </c:pt>
                <c:pt idx="29351">
                  <c:v>777.04</c:v>
                </c:pt>
                <c:pt idx="29352">
                  <c:v>777.06</c:v>
                </c:pt>
                <c:pt idx="29353">
                  <c:v>777.08</c:v>
                </c:pt>
                <c:pt idx="29354">
                  <c:v>777.1</c:v>
                </c:pt>
                <c:pt idx="29355">
                  <c:v>777.12</c:v>
                </c:pt>
                <c:pt idx="29356">
                  <c:v>777.14</c:v>
                </c:pt>
                <c:pt idx="29357">
                  <c:v>777.16</c:v>
                </c:pt>
                <c:pt idx="29358">
                  <c:v>777.18</c:v>
                </c:pt>
                <c:pt idx="29359">
                  <c:v>777.2</c:v>
                </c:pt>
                <c:pt idx="29360">
                  <c:v>777.22</c:v>
                </c:pt>
                <c:pt idx="29361">
                  <c:v>777.24</c:v>
                </c:pt>
                <c:pt idx="29362">
                  <c:v>777.26</c:v>
                </c:pt>
                <c:pt idx="29363">
                  <c:v>777.28</c:v>
                </c:pt>
                <c:pt idx="29364">
                  <c:v>777.3</c:v>
                </c:pt>
                <c:pt idx="29365">
                  <c:v>777.32</c:v>
                </c:pt>
                <c:pt idx="29366">
                  <c:v>777.34</c:v>
                </c:pt>
                <c:pt idx="29367">
                  <c:v>777.36</c:v>
                </c:pt>
                <c:pt idx="29368">
                  <c:v>777.38</c:v>
                </c:pt>
                <c:pt idx="29369">
                  <c:v>777.4</c:v>
                </c:pt>
                <c:pt idx="29370">
                  <c:v>777.42</c:v>
                </c:pt>
                <c:pt idx="29371">
                  <c:v>777.44</c:v>
                </c:pt>
                <c:pt idx="29372">
                  <c:v>777.46</c:v>
                </c:pt>
                <c:pt idx="29373">
                  <c:v>777.48</c:v>
                </c:pt>
                <c:pt idx="29374">
                  <c:v>777.5</c:v>
                </c:pt>
                <c:pt idx="29375">
                  <c:v>777.52</c:v>
                </c:pt>
                <c:pt idx="29376">
                  <c:v>777.54</c:v>
                </c:pt>
                <c:pt idx="29377">
                  <c:v>777.56</c:v>
                </c:pt>
                <c:pt idx="29378">
                  <c:v>777.58</c:v>
                </c:pt>
                <c:pt idx="29379">
                  <c:v>777.6</c:v>
                </c:pt>
                <c:pt idx="29380">
                  <c:v>777.62</c:v>
                </c:pt>
                <c:pt idx="29381">
                  <c:v>777.64</c:v>
                </c:pt>
                <c:pt idx="29382">
                  <c:v>777.66</c:v>
                </c:pt>
                <c:pt idx="29383">
                  <c:v>777.68</c:v>
                </c:pt>
                <c:pt idx="29384">
                  <c:v>777.7</c:v>
                </c:pt>
                <c:pt idx="29385">
                  <c:v>777.72</c:v>
                </c:pt>
                <c:pt idx="29386">
                  <c:v>777.74</c:v>
                </c:pt>
                <c:pt idx="29387">
                  <c:v>777.76</c:v>
                </c:pt>
                <c:pt idx="29388">
                  <c:v>777.78</c:v>
                </c:pt>
                <c:pt idx="29389">
                  <c:v>777.8</c:v>
                </c:pt>
                <c:pt idx="29390">
                  <c:v>777.82</c:v>
                </c:pt>
                <c:pt idx="29391">
                  <c:v>777.84</c:v>
                </c:pt>
                <c:pt idx="29392">
                  <c:v>777.86</c:v>
                </c:pt>
                <c:pt idx="29393">
                  <c:v>777.88</c:v>
                </c:pt>
                <c:pt idx="29394">
                  <c:v>777.9</c:v>
                </c:pt>
                <c:pt idx="29395">
                  <c:v>777.92</c:v>
                </c:pt>
                <c:pt idx="29396">
                  <c:v>777.94</c:v>
                </c:pt>
                <c:pt idx="29397">
                  <c:v>777.96</c:v>
                </c:pt>
                <c:pt idx="29398">
                  <c:v>777.98</c:v>
                </c:pt>
                <c:pt idx="29399">
                  <c:v>778</c:v>
                </c:pt>
                <c:pt idx="29400">
                  <c:v>778.02</c:v>
                </c:pt>
                <c:pt idx="29401">
                  <c:v>778.04</c:v>
                </c:pt>
                <c:pt idx="29402">
                  <c:v>778.06</c:v>
                </c:pt>
                <c:pt idx="29403">
                  <c:v>778.08</c:v>
                </c:pt>
                <c:pt idx="29404">
                  <c:v>778.1</c:v>
                </c:pt>
                <c:pt idx="29405">
                  <c:v>778.12</c:v>
                </c:pt>
                <c:pt idx="29406">
                  <c:v>778.14</c:v>
                </c:pt>
                <c:pt idx="29407">
                  <c:v>778.16</c:v>
                </c:pt>
                <c:pt idx="29408">
                  <c:v>778.18</c:v>
                </c:pt>
                <c:pt idx="29409">
                  <c:v>778.2</c:v>
                </c:pt>
                <c:pt idx="29410">
                  <c:v>778.22</c:v>
                </c:pt>
                <c:pt idx="29411">
                  <c:v>778.24</c:v>
                </c:pt>
                <c:pt idx="29412">
                  <c:v>778.26</c:v>
                </c:pt>
                <c:pt idx="29413">
                  <c:v>778.28</c:v>
                </c:pt>
                <c:pt idx="29414">
                  <c:v>778.3</c:v>
                </c:pt>
                <c:pt idx="29415">
                  <c:v>778.32</c:v>
                </c:pt>
                <c:pt idx="29416">
                  <c:v>778.34</c:v>
                </c:pt>
                <c:pt idx="29417">
                  <c:v>778.36</c:v>
                </c:pt>
                <c:pt idx="29418">
                  <c:v>778.38</c:v>
                </c:pt>
                <c:pt idx="29419">
                  <c:v>778.4</c:v>
                </c:pt>
                <c:pt idx="29420">
                  <c:v>778.42</c:v>
                </c:pt>
                <c:pt idx="29421">
                  <c:v>778.44</c:v>
                </c:pt>
                <c:pt idx="29422">
                  <c:v>778.46</c:v>
                </c:pt>
                <c:pt idx="29423">
                  <c:v>778.48</c:v>
                </c:pt>
                <c:pt idx="29424">
                  <c:v>778.5</c:v>
                </c:pt>
                <c:pt idx="29425">
                  <c:v>778.52</c:v>
                </c:pt>
                <c:pt idx="29426">
                  <c:v>778.54</c:v>
                </c:pt>
                <c:pt idx="29427">
                  <c:v>778.56</c:v>
                </c:pt>
                <c:pt idx="29428">
                  <c:v>778.58</c:v>
                </c:pt>
                <c:pt idx="29429">
                  <c:v>778.6</c:v>
                </c:pt>
                <c:pt idx="29430">
                  <c:v>778.62</c:v>
                </c:pt>
                <c:pt idx="29431">
                  <c:v>778.64</c:v>
                </c:pt>
                <c:pt idx="29432">
                  <c:v>778.66</c:v>
                </c:pt>
                <c:pt idx="29433">
                  <c:v>778.68</c:v>
                </c:pt>
                <c:pt idx="29434">
                  <c:v>778.7</c:v>
                </c:pt>
                <c:pt idx="29435">
                  <c:v>778.72</c:v>
                </c:pt>
                <c:pt idx="29436">
                  <c:v>778.74</c:v>
                </c:pt>
                <c:pt idx="29437">
                  <c:v>778.76</c:v>
                </c:pt>
                <c:pt idx="29438">
                  <c:v>778.78</c:v>
                </c:pt>
                <c:pt idx="29439">
                  <c:v>778.8</c:v>
                </c:pt>
                <c:pt idx="29440">
                  <c:v>778.82</c:v>
                </c:pt>
                <c:pt idx="29441">
                  <c:v>778.84</c:v>
                </c:pt>
                <c:pt idx="29442">
                  <c:v>778.86</c:v>
                </c:pt>
                <c:pt idx="29443">
                  <c:v>778.88</c:v>
                </c:pt>
                <c:pt idx="29444">
                  <c:v>778.9</c:v>
                </c:pt>
                <c:pt idx="29445">
                  <c:v>778.92</c:v>
                </c:pt>
                <c:pt idx="29446">
                  <c:v>778.94</c:v>
                </c:pt>
                <c:pt idx="29447">
                  <c:v>778.96</c:v>
                </c:pt>
                <c:pt idx="29448">
                  <c:v>778.98</c:v>
                </c:pt>
                <c:pt idx="29449">
                  <c:v>779</c:v>
                </c:pt>
                <c:pt idx="29450">
                  <c:v>779.02</c:v>
                </c:pt>
                <c:pt idx="29451">
                  <c:v>779.04</c:v>
                </c:pt>
                <c:pt idx="29452">
                  <c:v>779.06</c:v>
                </c:pt>
                <c:pt idx="29453">
                  <c:v>779.08</c:v>
                </c:pt>
                <c:pt idx="29454">
                  <c:v>779.1</c:v>
                </c:pt>
                <c:pt idx="29455">
                  <c:v>779.12</c:v>
                </c:pt>
                <c:pt idx="29456">
                  <c:v>779.14</c:v>
                </c:pt>
                <c:pt idx="29457">
                  <c:v>779.16</c:v>
                </c:pt>
                <c:pt idx="29458">
                  <c:v>779.18</c:v>
                </c:pt>
                <c:pt idx="29459">
                  <c:v>779.2</c:v>
                </c:pt>
                <c:pt idx="29460">
                  <c:v>779.22</c:v>
                </c:pt>
                <c:pt idx="29461">
                  <c:v>779.24</c:v>
                </c:pt>
                <c:pt idx="29462">
                  <c:v>779.26</c:v>
                </c:pt>
                <c:pt idx="29463">
                  <c:v>779.28</c:v>
                </c:pt>
                <c:pt idx="29464">
                  <c:v>779.3</c:v>
                </c:pt>
                <c:pt idx="29465">
                  <c:v>779.32</c:v>
                </c:pt>
                <c:pt idx="29466">
                  <c:v>779.34</c:v>
                </c:pt>
                <c:pt idx="29467">
                  <c:v>779.36</c:v>
                </c:pt>
                <c:pt idx="29468">
                  <c:v>779.38</c:v>
                </c:pt>
                <c:pt idx="29469">
                  <c:v>779.4</c:v>
                </c:pt>
                <c:pt idx="29470">
                  <c:v>779.42</c:v>
                </c:pt>
                <c:pt idx="29471">
                  <c:v>779.44</c:v>
                </c:pt>
                <c:pt idx="29472">
                  <c:v>779.46</c:v>
                </c:pt>
                <c:pt idx="29473">
                  <c:v>779.48</c:v>
                </c:pt>
                <c:pt idx="29474">
                  <c:v>779.5</c:v>
                </c:pt>
                <c:pt idx="29475">
                  <c:v>779.52</c:v>
                </c:pt>
                <c:pt idx="29476">
                  <c:v>779.54</c:v>
                </c:pt>
                <c:pt idx="29477">
                  <c:v>779.56</c:v>
                </c:pt>
                <c:pt idx="29478">
                  <c:v>779.58</c:v>
                </c:pt>
                <c:pt idx="29479">
                  <c:v>779.6</c:v>
                </c:pt>
                <c:pt idx="29480">
                  <c:v>779.62</c:v>
                </c:pt>
                <c:pt idx="29481">
                  <c:v>779.64</c:v>
                </c:pt>
                <c:pt idx="29482">
                  <c:v>779.66</c:v>
                </c:pt>
                <c:pt idx="29483">
                  <c:v>779.68</c:v>
                </c:pt>
                <c:pt idx="29484">
                  <c:v>779.7</c:v>
                </c:pt>
                <c:pt idx="29485">
                  <c:v>779.72</c:v>
                </c:pt>
                <c:pt idx="29486">
                  <c:v>779.74</c:v>
                </c:pt>
                <c:pt idx="29487">
                  <c:v>779.76</c:v>
                </c:pt>
                <c:pt idx="29488">
                  <c:v>779.78</c:v>
                </c:pt>
                <c:pt idx="29489">
                  <c:v>779.8</c:v>
                </c:pt>
                <c:pt idx="29490">
                  <c:v>779.82</c:v>
                </c:pt>
                <c:pt idx="29491">
                  <c:v>779.84</c:v>
                </c:pt>
                <c:pt idx="29492">
                  <c:v>779.86</c:v>
                </c:pt>
                <c:pt idx="29493">
                  <c:v>779.88</c:v>
                </c:pt>
                <c:pt idx="29494">
                  <c:v>779.9</c:v>
                </c:pt>
                <c:pt idx="29495">
                  <c:v>779.92</c:v>
                </c:pt>
                <c:pt idx="29496">
                  <c:v>779.94</c:v>
                </c:pt>
                <c:pt idx="29497">
                  <c:v>779.96</c:v>
                </c:pt>
                <c:pt idx="29498">
                  <c:v>779.98</c:v>
                </c:pt>
                <c:pt idx="29499">
                  <c:v>780</c:v>
                </c:pt>
                <c:pt idx="29500">
                  <c:v>780.02</c:v>
                </c:pt>
                <c:pt idx="29501">
                  <c:v>780.04</c:v>
                </c:pt>
                <c:pt idx="29502">
                  <c:v>780.06</c:v>
                </c:pt>
                <c:pt idx="29503">
                  <c:v>780.08</c:v>
                </c:pt>
                <c:pt idx="29504">
                  <c:v>780.1</c:v>
                </c:pt>
                <c:pt idx="29505">
                  <c:v>780.12</c:v>
                </c:pt>
                <c:pt idx="29506">
                  <c:v>780.14</c:v>
                </c:pt>
                <c:pt idx="29507">
                  <c:v>780.16</c:v>
                </c:pt>
                <c:pt idx="29508">
                  <c:v>780.18</c:v>
                </c:pt>
                <c:pt idx="29509">
                  <c:v>780.2</c:v>
                </c:pt>
                <c:pt idx="29510">
                  <c:v>780.22</c:v>
                </c:pt>
                <c:pt idx="29511">
                  <c:v>780.24</c:v>
                </c:pt>
                <c:pt idx="29512">
                  <c:v>780.26</c:v>
                </c:pt>
                <c:pt idx="29513">
                  <c:v>780.28</c:v>
                </c:pt>
                <c:pt idx="29514">
                  <c:v>780.3</c:v>
                </c:pt>
                <c:pt idx="29515">
                  <c:v>780.32</c:v>
                </c:pt>
                <c:pt idx="29516">
                  <c:v>780.34</c:v>
                </c:pt>
                <c:pt idx="29517">
                  <c:v>780.36</c:v>
                </c:pt>
                <c:pt idx="29518">
                  <c:v>780.38</c:v>
                </c:pt>
                <c:pt idx="29519">
                  <c:v>780.4</c:v>
                </c:pt>
                <c:pt idx="29520">
                  <c:v>780.42</c:v>
                </c:pt>
                <c:pt idx="29521">
                  <c:v>780.44</c:v>
                </c:pt>
                <c:pt idx="29522">
                  <c:v>780.46</c:v>
                </c:pt>
                <c:pt idx="29523">
                  <c:v>780.48</c:v>
                </c:pt>
                <c:pt idx="29524">
                  <c:v>780.5</c:v>
                </c:pt>
                <c:pt idx="29525">
                  <c:v>780.52</c:v>
                </c:pt>
                <c:pt idx="29526">
                  <c:v>780.54</c:v>
                </c:pt>
                <c:pt idx="29527">
                  <c:v>780.56</c:v>
                </c:pt>
                <c:pt idx="29528">
                  <c:v>780.58</c:v>
                </c:pt>
                <c:pt idx="29529">
                  <c:v>780.6</c:v>
                </c:pt>
                <c:pt idx="29530">
                  <c:v>780.62</c:v>
                </c:pt>
                <c:pt idx="29531">
                  <c:v>780.64</c:v>
                </c:pt>
                <c:pt idx="29532">
                  <c:v>780.66</c:v>
                </c:pt>
                <c:pt idx="29533">
                  <c:v>780.68</c:v>
                </c:pt>
                <c:pt idx="29534">
                  <c:v>780.7</c:v>
                </c:pt>
                <c:pt idx="29535">
                  <c:v>780.72</c:v>
                </c:pt>
                <c:pt idx="29536">
                  <c:v>780.74</c:v>
                </c:pt>
                <c:pt idx="29537">
                  <c:v>780.76</c:v>
                </c:pt>
                <c:pt idx="29538">
                  <c:v>780.78</c:v>
                </c:pt>
                <c:pt idx="29539">
                  <c:v>780.8</c:v>
                </c:pt>
                <c:pt idx="29540">
                  <c:v>780.82</c:v>
                </c:pt>
                <c:pt idx="29541">
                  <c:v>780.84</c:v>
                </c:pt>
                <c:pt idx="29542">
                  <c:v>780.86</c:v>
                </c:pt>
                <c:pt idx="29543">
                  <c:v>780.88</c:v>
                </c:pt>
                <c:pt idx="29544">
                  <c:v>780.9</c:v>
                </c:pt>
                <c:pt idx="29545">
                  <c:v>780.92</c:v>
                </c:pt>
                <c:pt idx="29546">
                  <c:v>780.94</c:v>
                </c:pt>
                <c:pt idx="29547">
                  <c:v>780.96</c:v>
                </c:pt>
                <c:pt idx="29548">
                  <c:v>780.98</c:v>
                </c:pt>
                <c:pt idx="29549">
                  <c:v>781</c:v>
                </c:pt>
                <c:pt idx="29550">
                  <c:v>781.02</c:v>
                </c:pt>
                <c:pt idx="29551">
                  <c:v>781.04</c:v>
                </c:pt>
                <c:pt idx="29552">
                  <c:v>781.06</c:v>
                </c:pt>
                <c:pt idx="29553">
                  <c:v>781.08</c:v>
                </c:pt>
                <c:pt idx="29554">
                  <c:v>781.1</c:v>
                </c:pt>
                <c:pt idx="29555">
                  <c:v>781.12</c:v>
                </c:pt>
                <c:pt idx="29556">
                  <c:v>781.14</c:v>
                </c:pt>
                <c:pt idx="29557">
                  <c:v>781.16</c:v>
                </c:pt>
                <c:pt idx="29558">
                  <c:v>781.18</c:v>
                </c:pt>
                <c:pt idx="29559">
                  <c:v>781.2</c:v>
                </c:pt>
                <c:pt idx="29560">
                  <c:v>781.22</c:v>
                </c:pt>
                <c:pt idx="29561">
                  <c:v>781.24</c:v>
                </c:pt>
                <c:pt idx="29562">
                  <c:v>781.26</c:v>
                </c:pt>
                <c:pt idx="29563">
                  <c:v>781.28</c:v>
                </c:pt>
                <c:pt idx="29564">
                  <c:v>781.3</c:v>
                </c:pt>
                <c:pt idx="29565">
                  <c:v>781.32</c:v>
                </c:pt>
                <c:pt idx="29566">
                  <c:v>781.34</c:v>
                </c:pt>
                <c:pt idx="29567">
                  <c:v>781.36</c:v>
                </c:pt>
                <c:pt idx="29568">
                  <c:v>781.38</c:v>
                </c:pt>
                <c:pt idx="29569">
                  <c:v>781.4</c:v>
                </c:pt>
                <c:pt idx="29570">
                  <c:v>781.42</c:v>
                </c:pt>
                <c:pt idx="29571">
                  <c:v>781.44</c:v>
                </c:pt>
                <c:pt idx="29572">
                  <c:v>781.46</c:v>
                </c:pt>
                <c:pt idx="29573">
                  <c:v>781.48</c:v>
                </c:pt>
                <c:pt idx="29574">
                  <c:v>781.5</c:v>
                </c:pt>
                <c:pt idx="29575">
                  <c:v>781.52</c:v>
                </c:pt>
                <c:pt idx="29576">
                  <c:v>781.54</c:v>
                </c:pt>
                <c:pt idx="29577">
                  <c:v>781.56</c:v>
                </c:pt>
                <c:pt idx="29578">
                  <c:v>781.58</c:v>
                </c:pt>
                <c:pt idx="29579">
                  <c:v>781.6</c:v>
                </c:pt>
                <c:pt idx="29580">
                  <c:v>781.62</c:v>
                </c:pt>
                <c:pt idx="29581">
                  <c:v>781.64</c:v>
                </c:pt>
                <c:pt idx="29582">
                  <c:v>781.66</c:v>
                </c:pt>
                <c:pt idx="29583">
                  <c:v>781.68</c:v>
                </c:pt>
                <c:pt idx="29584">
                  <c:v>781.7</c:v>
                </c:pt>
                <c:pt idx="29585">
                  <c:v>781.72</c:v>
                </c:pt>
                <c:pt idx="29586">
                  <c:v>781.74</c:v>
                </c:pt>
                <c:pt idx="29587">
                  <c:v>781.76</c:v>
                </c:pt>
                <c:pt idx="29588">
                  <c:v>781.78</c:v>
                </c:pt>
                <c:pt idx="29589">
                  <c:v>781.8</c:v>
                </c:pt>
                <c:pt idx="29590">
                  <c:v>781.82</c:v>
                </c:pt>
                <c:pt idx="29591">
                  <c:v>781.84</c:v>
                </c:pt>
                <c:pt idx="29592">
                  <c:v>781.86</c:v>
                </c:pt>
                <c:pt idx="29593">
                  <c:v>781.88</c:v>
                </c:pt>
                <c:pt idx="29594">
                  <c:v>781.9</c:v>
                </c:pt>
                <c:pt idx="29595">
                  <c:v>781.92</c:v>
                </c:pt>
                <c:pt idx="29596">
                  <c:v>781.94</c:v>
                </c:pt>
                <c:pt idx="29597">
                  <c:v>781.96</c:v>
                </c:pt>
                <c:pt idx="29598">
                  <c:v>781.98</c:v>
                </c:pt>
                <c:pt idx="29599">
                  <c:v>782</c:v>
                </c:pt>
                <c:pt idx="29600">
                  <c:v>782.02</c:v>
                </c:pt>
                <c:pt idx="29601">
                  <c:v>782.04</c:v>
                </c:pt>
                <c:pt idx="29602">
                  <c:v>782.06</c:v>
                </c:pt>
                <c:pt idx="29603">
                  <c:v>782.08</c:v>
                </c:pt>
                <c:pt idx="29604">
                  <c:v>782.1</c:v>
                </c:pt>
                <c:pt idx="29605">
                  <c:v>782.12</c:v>
                </c:pt>
                <c:pt idx="29606">
                  <c:v>782.14</c:v>
                </c:pt>
                <c:pt idx="29607">
                  <c:v>782.16</c:v>
                </c:pt>
                <c:pt idx="29608">
                  <c:v>782.18</c:v>
                </c:pt>
                <c:pt idx="29609">
                  <c:v>782.2</c:v>
                </c:pt>
                <c:pt idx="29610">
                  <c:v>782.22</c:v>
                </c:pt>
                <c:pt idx="29611">
                  <c:v>782.24</c:v>
                </c:pt>
                <c:pt idx="29612">
                  <c:v>782.26</c:v>
                </c:pt>
                <c:pt idx="29613">
                  <c:v>782.28</c:v>
                </c:pt>
                <c:pt idx="29614">
                  <c:v>782.3</c:v>
                </c:pt>
                <c:pt idx="29615">
                  <c:v>782.32</c:v>
                </c:pt>
                <c:pt idx="29616">
                  <c:v>782.34</c:v>
                </c:pt>
                <c:pt idx="29617">
                  <c:v>782.36</c:v>
                </c:pt>
                <c:pt idx="29618">
                  <c:v>782.38</c:v>
                </c:pt>
                <c:pt idx="29619">
                  <c:v>782.4</c:v>
                </c:pt>
                <c:pt idx="29620">
                  <c:v>782.42</c:v>
                </c:pt>
                <c:pt idx="29621">
                  <c:v>782.44</c:v>
                </c:pt>
                <c:pt idx="29622">
                  <c:v>782.46</c:v>
                </c:pt>
                <c:pt idx="29623">
                  <c:v>782.48</c:v>
                </c:pt>
                <c:pt idx="29624">
                  <c:v>782.5</c:v>
                </c:pt>
                <c:pt idx="29625">
                  <c:v>782.52</c:v>
                </c:pt>
                <c:pt idx="29626">
                  <c:v>782.54</c:v>
                </c:pt>
                <c:pt idx="29627">
                  <c:v>782.56</c:v>
                </c:pt>
                <c:pt idx="29628">
                  <c:v>782.58</c:v>
                </c:pt>
                <c:pt idx="29629">
                  <c:v>782.6</c:v>
                </c:pt>
                <c:pt idx="29630">
                  <c:v>782.62</c:v>
                </c:pt>
                <c:pt idx="29631">
                  <c:v>782.64</c:v>
                </c:pt>
                <c:pt idx="29632">
                  <c:v>782.66</c:v>
                </c:pt>
                <c:pt idx="29633">
                  <c:v>782.68</c:v>
                </c:pt>
                <c:pt idx="29634">
                  <c:v>782.7</c:v>
                </c:pt>
                <c:pt idx="29635">
                  <c:v>782.72</c:v>
                </c:pt>
                <c:pt idx="29636">
                  <c:v>782.74</c:v>
                </c:pt>
                <c:pt idx="29637">
                  <c:v>782.76</c:v>
                </c:pt>
                <c:pt idx="29638">
                  <c:v>782.78</c:v>
                </c:pt>
                <c:pt idx="29639">
                  <c:v>782.8</c:v>
                </c:pt>
                <c:pt idx="29640">
                  <c:v>782.82</c:v>
                </c:pt>
                <c:pt idx="29641">
                  <c:v>782.84</c:v>
                </c:pt>
                <c:pt idx="29642">
                  <c:v>782.86</c:v>
                </c:pt>
                <c:pt idx="29643">
                  <c:v>782.88</c:v>
                </c:pt>
                <c:pt idx="29644">
                  <c:v>782.9</c:v>
                </c:pt>
                <c:pt idx="29645">
                  <c:v>782.92</c:v>
                </c:pt>
                <c:pt idx="29646">
                  <c:v>782.94</c:v>
                </c:pt>
                <c:pt idx="29647">
                  <c:v>782.96</c:v>
                </c:pt>
                <c:pt idx="29648">
                  <c:v>782.98</c:v>
                </c:pt>
                <c:pt idx="29649">
                  <c:v>783</c:v>
                </c:pt>
                <c:pt idx="29650">
                  <c:v>783.02</c:v>
                </c:pt>
                <c:pt idx="29651">
                  <c:v>783.04</c:v>
                </c:pt>
                <c:pt idx="29652">
                  <c:v>783.06</c:v>
                </c:pt>
                <c:pt idx="29653">
                  <c:v>783.08</c:v>
                </c:pt>
                <c:pt idx="29654">
                  <c:v>783.1</c:v>
                </c:pt>
                <c:pt idx="29655">
                  <c:v>783.12</c:v>
                </c:pt>
                <c:pt idx="29656">
                  <c:v>783.14</c:v>
                </c:pt>
                <c:pt idx="29657">
                  <c:v>783.16</c:v>
                </c:pt>
                <c:pt idx="29658">
                  <c:v>783.18</c:v>
                </c:pt>
                <c:pt idx="29659">
                  <c:v>783.2</c:v>
                </c:pt>
                <c:pt idx="29660">
                  <c:v>783.22</c:v>
                </c:pt>
                <c:pt idx="29661">
                  <c:v>783.24</c:v>
                </c:pt>
                <c:pt idx="29662">
                  <c:v>783.26</c:v>
                </c:pt>
                <c:pt idx="29663">
                  <c:v>783.28</c:v>
                </c:pt>
                <c:pt idx="29664">
                  <c:v>783.3</c:v>
                </c:pt>
                <c:pt idx="29665">
                  <c:v>783.32</c:v>
                </c:pt>
                <c:pt idx="29666">
                  <c:v>783.34</c:v>
                </c:pt>
                <c:pt idx="29667">
                  <c:v>783.36</c:v>
                </c:pt>
                <c:pt idx="29668">
                  <c:v>783.38</c:v>
                </c:pt>
                <c:pt idx="29669">
                  <c:v>783.4</c:v>
                </c:pt>
                <c:pt idx="29670">
                  <c:v>783.42</c:v>
                </c:pt>
                <c:pt idx="29671">
                  <c:v>783.44</c:v>
                </c:pt>
                <c:pt idx="29672">
                  <c:v>783.46</c:v>
                </c:pt>
                <c:pt idx="29673">
                  <c:v>783.48</c:v>
                </c:pt>
                <c:pt idx="29674">
                  <c:v>783.5</c:v>
                </c:pt>
                <c:pt idx="29675">
                  <c:v>783.52</c:v>
                </c:pt>
                <c:pt idx="29676">
                  <c:v>783.54</c:v>
                </c:pt>
                <c:pt idx="29677">
                  <c:v>783.56</c:v>
                </c:pt>
                <c:pt idx="29678">
                  <c:v>783.58</c:v>
                </c:pt>
                <c:pt idx="29679">
                  <c:v>783.6</c:v>
                </c:pt>
                <c:pt idx="29680">
                  <c:v>783.62</c:v>
                </c:pt>
                <c:pt idx="29681">
                  <c:v>783.64</c:v>
                </c:pt>
                <c:pt idx="29682">
                  <c:v>783.66</c:v>
                </c:pt>
                <c:pt idx="29683">
                  <c:v>783.68</c:v>
                </c:pt>
                <c:pt idx="29684">
                  <c:v>783.7</c:v>
                </c:pt>
                <c:pt idx="29685">
                  <c:v>783.72</c:v>
                </c:pt>
                <c:pt idx="29686">
                  <c:v>783.74</c:v>
                </c:pt>
                <c:pt idx="29687">
                  <c:v>783.76</c:v>
                </c:pt>
                <c:pt idx="29688">
                  <c:v>783.78</c:v>
                </c:pt>
                <c:pt idx="29689">
                  <c:v>783.8</c:v>
                </c:pt>
                <c:pt idx="29690">
                  <c:v>783.82</c:v>
                </c:pt>
                <c:pt idx="29691">
                  <c:v>783.84</c:v>
                </c:pt>
                <c:pt idx="29692">
                  <c:v>783.86</c:v>
                </c:pt>
                <c:pt idx="29693">
                  <c:v>783.88</c:v>
                </c:pt>
                <c:pt idx="29694">
                  <c:v>783.9</c:v>
                </c:pt>
                <c:pt idx="29695">
                  <c:v>783.92</c:v>
                </c:pt>
                <c:pt idx="29696">
                  <c:v>783.94</c:v>
                </c:pt>
                <c:pt idx="29697">
                  <c:v>783.96</c:v>
                </c:pt>
                <c:pt idx="29698">
                  <c:v>783.98</c:v>
                </c:pt>
                <c:pt idx="29699">
                  <c:v>784</c:v>
                </c:pt>
                <c:pt idx="29700">
                  <c:v>784.02</c:v>
                </c:pt>
                <c:pt idx="29701">
                  <c:v>784.04</c:v>
                </c:pt>
                <c:pt idx="29702">
                  <c:v>784.06</c:v>
                </c:pt>
                <c:pt idx="29703">
                  <c:v>784.08</c:v>
                </c:pt>
                <c:pt idx="29704">
                  <c:v>784.1</c:v>
                </c:pt>
                <c:pt idx="29705">
                  <c:v>784.12</c:v>
                </c:pt>
                <c:pt idx="29706">
                  <c:v>784.14</c:v>
                </c:pt>
                <c:pt idx="29707">
                  <c:v>784.16</c:v>
                </c:pt>
                <c:pt idx="29708">
                  <c:v>784.18</c:v>
                </c:pt>
                <c:pt idx="29709">
                  <c:v>784.2</c:v>
                </c:pt>
                <c:pt idx="29710">
                  <c:v>784.22</c:v>
                </c:pt>
                <c:pt idx="29711">
                  <c:v>784.24</c:v>
                </c:pt>
                <c:pt idx="29712">
                  <c:v>784.26</c:v>
                </c:pt>
                <c:pt idx="29713">
                  <c:v>784.28</c:v>
                </c:pt>
                <c:pt idx="29714">
                  <c:v>784.3</c:v>
                </c:pt>
                <c:pt idx="29715">
                  <c:v>784.32</c:v>
                </c:pt>
                <c:pt idx="29716">
                  <c:v>784.34</c:v>
                </c:pt>
                <c:pt idx="29717">
                  <c:v>784.36</c:v>
                </c:pt>
                <c:pt idx="29718">
                  <c:v>784.38</c:v>
                </c:pt>
                <c:pt idx="29719">
                  <c:v>784.4</c:v>
                </c:pt>
                <c:pt idx="29720">
                  <c:v>784.42</c:v>
                </c:pt>
                <c:pt idx="29721">
                  <c:v>784.44</c:v>
                </c:pt>
                <c:pt idx="29722">
                  <c:v>784.46</c:v>
                </c:pt>
                <c:pt idx="29723">
                  <c:v>784.48</c:v>
                </c:pt>
                <c:pt idx="29724">
                  <c:v>784.5</c:v>
                </c:pt>
                <c:pt idx="29725">
                  <c:v>784.52</c:v>
                </c:pt>
                <c:pt idx="29726">
                  <c:v>784.54</c:v>
                </c:pt>
                <c:pt idx="29727">
                  <c:v>784.56</c:v>
                </c:pt>
                <c:pt idx="29728">
                  <c:v>784.58</c:v>
                </c:pt>
                <c:pt idx="29729">
                  <c:v>784.6</c:v>
                </c:pt>
                <c:pt idx="29730">
                  <c:v>784.62</c:v>
                </c:pt>
                <c:pt idx="29731">
                  <c:v>784.64</c:v>
                </c:pt>
                <c:pt idx="29732">
                  <c:v>784.66</c:v>
                </c:pt>
                <c:pt idx="29733">
                  <c:v>784.68</c:v>
                </c:pt>
                <c:pt idx="29734">
                  <c:v>784.7</c:v>
                </c:pt>
                <c:pt idx="29735">
                  <c:v>784.72</c:v>
                </c:pt>
                <c:pt idx="29736">
                  <c:v>784.74</c:v>
                </c:pt>
                <c:pt idx="29737">
                  <c:v>784.76</c:v>
                </c:pt>
                <c:pt idx="29738">
                  <c:v>784.78</c:v>
                </c:pt>
                <c:pt idx="29739">
                  <c:v>784.8</c:v>
                </c:pt>
                <c:pt idx="29740">
                  <c:v>784.82</c:v>
                </c:pt>
                <c:pt idx="29741">
                  <c:v>784.84</c:v>
                </c:pt>
                <c:pt idx="29742">
                  <c:v>784.86</c:v>
                </c:pt>
                <c:pt idx="29743">
                  <c:v>784.88</c:v>
                </c:pt>
                <c:pt idx="29744">
                  <c:v>784.9</c:v>
                </c:pt>
                <c:pt idx="29745">
                  <c:v>784.92</c:v>
                </c:pt>
                <c:pt idx="29746">
                  <c:v>784.94</c:v>
                </c:pt>
                <c:pt idx="29747">
                  <c:v>784.96</c:v>
                </c:pt>
                <c:pt idx="29748">
                  <c:v>784.98</c:v>
                </c:pt>
                <c:pt idx="29749">
                  <c:v>785</c:v>
                </c:pt>
                <c:pt idx="29750">
                  <c:v>785.02</c:v>
                </c:pt>
                <c:pt idx="29751">
                  <c:v>785.04</c:v>
                </c:pt>
                <c:pt idx="29752">
                  <c:v>785.06</c:v>
                </c:pt>
                <c:pt idx="29753">
                  <c:v>785.08</c:v>
                </c:pt>
                <c:pt idx="29754">
                  <c:v>785.1</c:v>
                </c:pt>
                <c:pt idx="29755">
                  <c:v>785.12</c:v>
                </c:pt>
                <c:pt idx="29756">
                  <c:v>785.14</c:v>
                </c:pt>
                <c:pt idx="29757">
                  <c:v>785.16</c:v>
                </c:pt>
                <c:pt idx="29758">
                  <c:v>785.18</c:v>
                </c:pt>
                <c:pt idx="29759">
                  <c:v>785.2</c:v>
                </c:pt>
                <c:pt idx="29760">
                  <c:v>785.22</c:v>
                </c:pt>
                <c:pt idx="29761">
                  <c:v>785.24</c:v>
                </c:pt>
                <c:pt idx="29762">
                  <c:v>785.26</c:v>
                </c:pt>
                <c:pt idx="29763">
                  <c:v>785.28</c:v>
                </c:pt>
                <c:pt idx="29764">
                  <c:v>785.3</c:v>
                </c:pt>
                <c:pt idx="29765">
                  <c:v>785.32</c:v>
                </c:pt>
                <c:pt idx="29766">
                  <c:v>785.34</c:v>
                </c:pt>
                <c:pt idx="29767">
                  <c:v>785.36</c:v>
                </c:pt>
                <c:pt idx="29768">
                  <c:v>785.38</c:v>
                </c:pt>
                <c:pt idx="29769">
                  <c:v>785.4</c:v>
                </c:pt>
                <c:pt idx="29770">
                  <c:v>785.42</c:v>
                </c:pt>
                <c:pt idx="29771">
                  <c:v>785.44</c:v>
                </c:pt>
                <c:pt idx="29772">
                  <c:v>785.46</c:v>
                </c:pt>
                <c:pt idx="29773">
                  <c:v>785.48</c:v>
                </c:pt>
                <c:pt idx="29774">
                  <c:v>785.5</c:v>
                </c:pt>
                <c:pt idx="29775">
                  <c:v>785.52</c:v>
                </c:pt>
                <c:pt idx="29776">
                  <c:v>785.54</c:v>
                </c:pt>
                <c:pt idx="29777">
                  <c:v>785.56</c:v>
                </c:pt>
                <c:pt idx="29778">
                  <c:v>785.58</c:v>
                </c:pt>
                <c:pt idx="29779">
                  <c:v>785.6</c:v>
                </c:pt>
                <c:pt idx="29780">
                  <c:v>785.62</c:v>
                </c:pt>
                <c:pt idx="29781">
                  <c:v>785.64</c:v>
                </c:pt>
                <c:pt idx="29782">
                  <c:v>785.66</c:v>
                </c:pt>
                <c:pt idx="29783">
                  <c:v>785.68</c:v>
                </c:pt>
                <c:pt idx="29784">
                  <c:v>785.7</c:v>
                </c:pt>
                <c:pt idx="29785">
                  <c:v>785.72</c:v>
                </c:pt>
                <c:pt idx="29786">
                  <c:v>785.74</c:v>
                </c:pt>
                <c:pt idx="29787">
                  <c:v>785.76</c:v>
                </c:pt>
                <c:pt idx="29788">
                  <c:v>785.78</c:v>
                </c:pt>
                <c:pt idx="29789">
                  <c:v>785.8</c:v>
                </c:pt>
                <c:pt idx="29790">
                  <c:v>785.82</c:v>
                </c:pt>
                <c:pt idx="29791">
                  <c:v>785.84</c:v>
                </c:pt>
                <c:pt idx="29792">
                  <c:v>785.86</c:v>
                </c:pt>
                <c:pt idx="29793">
                  <c:v>785.88</c:v>
                </c:pt>
                <c:pt idx="29794">
                  <c:v>785.9</c:v>
                </c:pt>
                <c:pt idx="29795">
                  <c:v>785.92</c:v>
                </c:pt>
                <c:pt idx="29796">
                  <c:v>785.94</c:v>
                </c:pt>
                <c:pt idx="29797">
                  <c:v>785.96</c:v>
                </c:pt>
                <c:pt idx="29798">
                  <c:v>785.98</c:v>
                </c:pt>
                <c:pt idx="29799">
                  <c:v>786</c:v>
                </c:pt>
                <c:pt idx="29800">
                  <c:v>786.02</c:v>
                </c:pt>
                <c:pt idx="29801">
                  <c:v>786.04</c:v>
                </c:pt>
                <c:pt idx="29802">
                  <c:v>786.06</c:v>
                </c:pt>
                <c:pt idx="29803">
                  <c:v>786.08</c:v>
                </c:pt>
                <c:pt idx="29804">
                  <c:v>786.1</c:v>
                </c:pt>
                <c:pt idx="29805">
                  <c:v>786.12</c:v>
                </c:pt>
                <c:pt idx="29806">
                  <c:v>786.14</c:v>
                </c:pt>
                <c:pt idx="29807">
                  <c:v>786.16</c:v>
                </c:pt>
                <c:pt idx="29808">
                  <c:v>786.18</c:v>
                </c:pt>
                <c:pt idx="29809">
                  <c:v>786.2</c:v>
                </c:pt>
                <c:pt idx="29810">
                  <c:v>786.22</c:v>
                </c:pt>
                <c:pt idx="29811">
                  <c:v>786.24</c:v>
                </c:pt>
                <c:pt idx="29812">
                  <c:v>786.26</c:v>
                </c:pt>
                <c:pt idx="29813">
                  <c:v>786.28</c:v>
                </c:pt>
                <c:pt idx="29814">
                  <c:v>786.3</c:v>
                </c:pt>
                <c:pt idx="29815">
                  <c:v>786.32</c:v>
                </c:pt>
                <c:pt idx="29816">
                  <c:v>786.34</c:v>
                </c:pt>
                <c:pt idx="29817">
                  <c:v>786.36</c:v>
                </c:pt>
                <c:pt idx="29818">
                  <c:v>786.38</c:v>
                </c:pt>
                <c:pt idx="29819">
                  <c:v>786.4</c:v>
                </c:pt>
                <c:pt idx="29820">
                  <c:v>786.42</c:v>
                </c:pt>
                <c:pt idx="29821">
                  <c:v>786.44</c:v>
                </c:pt>
                <c:pt idx="29822">
                  <c:v>786.46</c:v>
                </c:pt>
                <c:pt idx="29823">
                  <c:v>786.48</c:v>
                </c:pt>
                <c:pt idx="29824">
                  <c:v>786.5</c:v>
                </c:pt>
                <c:pt idx="29825">
                  <c:v>786.52</c:v>
                </c:pt>
                <c:pt idx="29826">
                  <c:v>786.54</c:v>
                </c:pt>
                <c:pt idx="29827">
                  <c:v>786.56</c:v>
                </c:pt>
                <c:pt idx="29828">
                  <c:v>786.58</c:v>
                </c:pt>
                <c:pt idx="29829">
                  <c:v>786.6</c:v>
                </c:pt>
                <c:pt idx="29830">
                  <c:v>786.62</c:v>
                </c:pt>
                <c:pt idx="29831">
                  <c:v>786.64</c:v>
                </c:pt>
                <c:pt idx="29832">
                  <c:v>786.66</c:v>
                </c:pt>
                <c:pt idx="29833">
                  <c:v>786.68</c:v>
                </c:pt>
                <c:pt idx="29834">
                  <c:v>786.7</c:v>
                </c:pt>
                <c:pt idx="29835">
                  <c:v>786.72</c:v>
                </c:pt>
                <c:pt idx="29836">
                  <c:v>786.74</c:v>
                </c:pt>
                <c:pt idx="29837">
                  <c:v>786.76</c:v>
                </c:pt>
                <c:pt idx="29838">
                  <c:v>786.78</c:v>
                </c:pt>
                <c:pt idx="29839">
                  <c:v>786.8</c:v>
                </c:pt>
                <c:pt idx="29840">
                  <c:v>786.82</c:v>
                </c:pt>
                <c:pt idx="29841">
                  <c:v>786.84</c:v>
                </c:pt>
                <c:pt idx="29842">
                  <c:v>786.86</c:v>
                </c:pt>
                <c:pt idx="29843">
                  <c:v>786.88</c:v>
                </c:pt>
                <c:pt idx="29844">
                  <c:v>786.9</c:v>
                </c:pt>
                <c:pt idx="29845">
                  <c:v>786.92</c:v>
                </c:pt>
                <c:pt idx="29846">
                  <c:v>786.94</c:v>
                </c:pt>
                <c:pt idx="29847">
                  <c:v>786.96</c:v>
                </c:pt>
                <c:pt idx="29848">
                  <c:v>786.98</c:v>
                </c:pt>
                <c:pt idx="29849">
                  <c:v>787</c:v>
                </c:pt>
                <c:pt idx="29850">
                  <c:v>787.02</c:v>
                </c:pt>
                <c:pt idx="29851">
                  <c:v>787.04</c:v>
                </c:pt>
                <c:pt idx="29852">
                  <c:v>787.06</c:v>
                </c:pt>
                <c:pt idx="29853">
                  <c:v>787.08</c:v>
                </c:pt>
                <c:pt idx="29854">
                  <c:v>787.1</c:v>
                </c:pt>
                <c:pt idx="29855">
                  <c:v>787.12</c:v>
                </c:pt>
                <c:pt idx="29856">
                  <c:v>787.14</c:v>
                </c:pt>
                <c:pt idx="29857">
                  <c:v>787.16</c:v>
                </c:pt>
                <c:pt idx="29858">
                  <c:v>787.18</c:v>
                </c:pt>
                <c:pt idx="29859">
                  <c:v>787.2</c:v>
                </c:pt>
                <c:pt idx="29860">
                  <c:v>787.22</c:v>
                </c:pt>
                <c:pt idx="29861">
                  <c:v>787.24</c:v>
                </c:pt>
                <c:pt idx="29862">
                  <c:v>787.26</c:v>
                </c:pt>
                <c:pt idx="29863">
                  <c:v>787.28</c:v>
                </c:pt>
                <c:pt idx="29864">
                  <c:v>787.3</c:v>
                </c:pt>
                <c:pt idx="29865">
                  <c:v>787.32</c:v>
                </c:pt>
                <c:pt idx="29866">
                  <c:v>787.34</c:v>
                </c:pt>
                <c:pt idx="29867">
                  <c:v>787.36</c:v>
                </c:pt>
                <c:pt idx="29868">
                  <c:v>787.38</c:v>
                </c:pt>
                <c:pt idx="29869">
                  <c:v>787.4</c:v>
                </c:pt>
                <c:pt idx="29870">
                  <c:v>787.42</c:v>
                </c:pt>
                <c:pt idx="29871">
                  <c:v>787.44</c:v>
                </c:pt>
                <c:pt idx="29872">
                  <c:v>787.46</c:v>
                </c:pt>
                <c:pt idx="29873">
                  <c:v>787.48</c:v>
                </c:pt>
                <c:pt idx="29874">
                  <c:v>787.5</c:v>
                </c:pt>
                <c:pt idx="29875">
                  <c:v>787.52</c:v>
                </c:pt>
                <c:pt idx="29876">
                  <c:v>787.54</c:v>
                </c:pt>
                <c:pt idx="29877">
                  <c:v>787.56</c:v>
                </c:pt>
                <c:pt idx="29878">
                  <c:v>787.58</c:v>
                </c:pt>
                <c:pt idx="29879">
                  <c:v>787.6</c:v>
                </c:pt>
                <c:pt idx="29880">
                  <c:v>787.62</c:v>
                </c:pt>
                <c:pt idx="29881">
                  <c:v>787.64</c:v>
                </c:pt>
                <c:pt idx="29882">
                  <c:v>787.66</c:v>
                </c:pt>
                <c:pt idx="29883">
                  <c:v>787.68</c:v>
                </c:pt>
                <c:pt idx="29884">
                  <c:v>787.7</c:v>
                </c:pt>
                <c:pt idx="29885">
                  <c:v>787.72</c:v>
                </c:pt>
                <c:pt idx="29886">
                  <c:v>787.74</c:v>
                </c:pt>
                <c:pt idx="29887">
                  <c:v>787.76</c:v>
                </c:pt>
                <c:pt idx="29888">
                  <c:v>787.78</c:v>
                </c:pt>
                <c:pt idx="29889">
                  <c:v>787.8</c:v>
                </c:pt>
                <c:pt idx="29890">
                  <c:v>787.82</c:v>
                </c:pt>
                <c:pt idx="29891">
                  <c:v>787.84</c:v>
                </c:pt>
                <c:pt idx="29892">
                  <c:v>787.86</c:v>
                </c:pt>
                <c:pt idx="29893">
                  <c:v>787.88</c:v>
                </c:pt>
                <c:pt idx="29894">
                  <c:v>787.9</c:v>
                </c:pt>
                <c:pt idx="29895">
                  <c:v>787.92</c:v>
                </c:pt>
                <c:pt idx="29896">
                  <c:v>787.94</c:v>
                </c:pt>
                <c:pt idx="29897">
                  <c:v>787.96</c:v>
                </c:pt>
                <c:pt idx="29898">
                  <c:v>787.98</c:v>
                </c:pt>
                <c:pt idx="29899">
                  <c:v>788</c:v>
                </c:pt>
                <c:pt idx="29900">
                  <c:v>788.02</c:v>
                </c:pt>
                <c:pt idx="29901">
                  <c:v>788.04</c:v>
                </c:pt>
                <c:pt idx="29902">
                  <c:v>788.06</c:v>
                </c:pt>
                <c:pt idx="29903">
                  <c:v>788.08</c:v>
                </c:pt>
                <c:pt idx="29904">
                  <c:v>788.1</c:v>
                </c:pt>
                <c:pt idx="29905">
                  <c:v>788.12</c:v>
                </c:pt>
                <c:pt idx="29906">
                  <c:v>788.14</c:v>
                </c:pt>
                <c:pt idx="29907">
                  <c:v>788.16</c:v>
                </c:pt>
                <c:pt idx="29908">
                  <c:v>788.18</c:v>
                </c:pt>
                <c:pt idx="29909">
                  <c:v>788.2</c:v>
                </c:pt>
                <c:pt idx="29910">
                  <c:v>788.22</c:v>
                </c:pt>
                <c:pt idx="29911">
                  <c:v>788.24</c:v>
                </c:pt>
                <c:pt idx="29912">
                  <c:v>788.26</c:v>
                </c:pt>
                <c:pt idx="29913">
                  <c:v>788.28</c:v>
                </c:pt>
                <c:pt idx="29914">
                  <c:v>788.3</c:v>
                </c:pt>
                <c:pt idx="29915">
                  <c:v>788.32</c:v>
                </c:pt>
                <c:pt idx="29916">
                  <c:v>788.34</c:v>
                </c:pt>
                <c:pt idx="29917">
                  <c:v>788.36</c:v>
                </c:pt>
                <c:pt idx="29918">
                  <c:v>788.38</c:v>
                </c:pt>
                <c:pt idx="29919">
                  <c:v>788.4</c:v>
                </c:pt>
                <c:pt idx="29920">
                  <c:v>788.42</c:v>
                </c:pt>
                <c:pt idx="29921">
                  <c:v>788.44</c:v>
                </c:pt>
                <c:pt idx="29922">
                  <c:v>788.46</c:v>
                </c:pt>
                <c:pt idx="29923">
                  <c:v>788.48</c:v>
                </c:pt>
                <c:pt idx="29924">
                  <c:v>788.5</c:v>
                </c:pt>
                <c:pt idx="29925">
                  <c:v>788.52</c:v>
                </c:pt>
                <c:pt idx="29926">
                  <c:v>788.54</c:v>
                </c:pt>
                <c:pt idx="29927">
                  <c:v>788.56</c:v>
                </c:pt>
                <c:pt idx="29928">
                  <c:v>788.58</c:v>
                </c:pt>
                <c:pt idx="29929">
                  <c:v>788.6</c:v>
                </c:pt>
                <c:pt idx="29930">
                  <c:v>788.62</c:v>
                </c:pt>
                <c:pt idx="29931">
                  <c:v>788.64</c:v>
                </c:pt>
                <c:pt idx="29932">
                  <c:v>788.66</c:v>
                </c:pt>
                <c:pt idx="29933">
                  <c:v>788.68</c:v>
                </c:pt>
                <c:pt idx="29934">
                  <c:v>788.7</c:v>
                </c:pt>
                <c:pt idx="29935">
                  <c:v>788.72</c:v>
                </c:pt>
                <c:pt idx="29936">
                  <c:v>788.74</c:v>
                </c:pt>
                <c:pt idx="29937">
                  <c:v>788.76</c:v>
                </c:pt>
                <c:pt idx="29938">
                  <c:v>788.78</c:v>
                </c:pt>
                <c:pt idx="29939">
                  <c:v>788.8</c:v>
                </c:pt>
                <c:pt idx="29940">
                  <c:v>788.82</c:v>
                </c:pt>
                <c:pt idx="29941">
                  <c:v>788.84</c:v>
                </c:pt>
                <c:pt idx="29942">
                  <c:v>788.86</c:v>
                </c:pt>
                <c:pt idx="29943">
                  <c:v>788.88</c:v>
                </c:pt>
                <c:pt idx="29944">
                  <c:v>788.9</c:v>
                </c:pt>
                <c:pt idx="29945">
                  <c:v>788.92</c:v>
                </c:pt>
                <c:pt idx="29946">
                  <c:v>788.94</c:v>
                </c:pt>
                <c:pt idx="29947">
                  <c:v>788.96</c:v>
                </c:pt>
                <c:pt idx="29948">
                  <c:v>788.98</c:v>
                </c:pt>
                <c:pt idx="29949">
                  <c:v>789</c:v>
                </c:pt>
                <c:pt idx="29950">
                  <c:v>789.02</c:v>
                </c:pt>
                <c:pt idx="29951">
                  <c:v>789.04</c:v>
                </c:pt>
                <c:pt idx="29952">
                  <c:v>789.06</c:v>
                </c:pt>
                <c:pt idx="29953">
                  <c:v>789.08</c:v>
                </c:pt>
                <c:pt idx="29954">
                  <c:v>789.1</c:v>
                </c:pt>
                <c:pt idx="29955">
                  <c:v>789.12</c:v>
                </c:pt>
                <c:pt idx="29956">
                  <c:v>789.14</c:v>
                </c:pt>
                <c:pt idx="29957">
                  <c:v>789.16</c:v>
                </c:pt>
                <c:pt idx="29958">
                  <c:v>789.18</c:v>
                </c:pt>
                <c:pt idx="29959">
                  <c:v>789.2</c:v>
                </c:pt>
                <c:pt idx="29960">
                  <c:v>789.22</c:v>
                </c:pt>
                <c:pt idx="29961">
                  <c:v>789.24</c:v>
                </c:pt>
                <c:pt idx="29962">
                  <c:v>789.26</c:v>
                </c:pt>
                <c:pt idx="29963">
                  <c:v>789.28</c:v>
                </c:pt>
                <c:pt idx="29964">
                  <c:v>789.3</c:v>
                </c:pt>
                <c:pt idx="29965">
                  <c:v>789.32</c:v>
                </c:pt>
                <c:pt idx="29966">
                  <c:v>789.34</c:v>
                </c:pt>
                <c:pt idx="29967">
                  <c:v>789.36</c:v>
                </c:pt>
                <c:pt idx="29968">
                  <c:v>789.38</c:v>
                </c:pt>
                <c:pt idx="29969">
                  <c:v>789.4</c:v>
                </c:pt>
                <c:pt idx="29970">
                  <c:v>789.42</c:v>
                </c:pt>
                <c:pt idx="29971">
                  <c:v>789.44</c:v>
                </c:pt>
                <c:pt idx="29972">
                  <c:v>789.46</c:v>
                </c:pt>
                <c:pt idx="29973">
                  <c:v>789.48</c:v>
                </c:pt>
                <c:pt idx="29974">
                  <c:v>789.5</c:v>
                </c:pt>
                <c:pt idx="29975">
                  <c:v>789.52</c:v>
                </c:pt>
                <c:pt idx="29976">
                  <c:v>789.54</c:v>
                </c:pt>
                <c:pt idx="29977">
                  <c:v>789.56</c:v>
                </c:pt>
                <c:pt idx="29978">
                  <c:v>789.58</c:v>
                </c:pt>
                <c:pt idx="29979">
                  <c:v>789.6</c:v>
                </c:pt>
                <c:pt idx="29980">
                  <c:v>789.62</c:v>
                </c:pt>
                <c:pt idx="29981">
                  <c:v>789.64</c:v>
                </c:pt>
                <c:pt idx="29982">
                  <c:v>789.66</c:v>
                </c:pt>
                <c:pt idx="29983">
                  <c:v>789.68</c:v>
                </c:pt>
                <c:pt idx="29984">
                  <c:v>789.7</c:v>
                </c:pt>
                <c:pt idx="29985">
                  <c:v>789.72</c:v>
                </c:pt>
                <c:pt idx="29986">
                  <c:v>789.74</c:v>
                </c:pt>
                <c:pt idx="29987">
                  <c:v>789.76</c:v>
                </c:pt>
                <c:pt idx="29988">
                  <c:v>789.78</c:v>
                </c:pt>
                <c:pt idx="29989">
                  <c:v>789.8</c:v>
                </c:pt>
                <c:pt idx="29990">
                  <c:v>789.82</c:v>
                </c:pt>
                <c:pt idx="29991">
                  <c:v>789.84</c:v>
                </c:pt>
                <c:pt idx="29992">
                  <c:v>789.86</c:v>
                </c:pt>
                <c:pt idx="29993">
                  <c:v>789.88</c:v>
                </c:pt>
                <c:pt idx="29994">
                  <c:v>789.9</c:v>
                </c:pt>
                <c:pt idx="29995">
                  <c:v>789.92</c:v>
                </c:pt>
                <c:pt idx="29996">
                  <c:v>789.94</c:v>
                </c:pt>
                <c:pt idx="29997">
                  <c:v>789.96</c:v>
                </c:pt>
                <c:pt idx="29998">
                  <c:v>789.98</c:v>
                </c:pt>
                <c:pt idx="29999">
                  <c:v>790</c:v>
                </c:pt>
                <c:pt idx="30000">
                  <c:v>790.02</c:v>
                </c:pt>
                <c:pt idx="30001">
                  <c:v>790.04</c:v>
                </c:pt>
                <c:pt idx="30002">
                  <c:v>790.06</c:v>
                </c:pt>
                <c:pt idx="30003">
                  <c:v>790.08</c:v>
                </c:pt>
                <c:pt idx="30004">
                  <c:v>790.1</c:v>
                </c:pt>
                <c:pt idx="30005">
                  <c:v>790.12</c:v>
                </c:pt>
                <c:pt idx="30006">
                  <c:v>790.14</c:v>
                </c:pt>
                <c:pt idx="30007">
                  <c:v>790.16</c:v>
                </c:pt>
                <c:pt idx="30008">
                  <c:v>790.18</c:v>
                </c:pt>
                <c:pt idx="30009">
                  <c:v>790.2</c:v>
                </c:pt>
                <c:pt idx="30010">
                  <c:v>790.22</c:v>
                </c:pt>
                <c:pt idx="30011">
                  <c:v>790.24</c:v>
                </c:pt>
                <c:pt idx="30012">
                  <c:v>790.26</c:v>
                </c:pt>
                <c:pt idx="30013">
                  <c:v>790.28</c:v>
                </c:pt>
                <c:pt idx="30014">
                  <c:v>790.3</c:v>
                </c:pt>
                <c:pt idx="30015">
                  <c:v>790.32</c:v>
                </c:pt>
                <c:pt idx="30016">
                  <c:v>790.34</c:v>
                </c:pt>
                <c:pt idx="30017">
                  <c:v>790.36</c:v>
                </c:pt>
                <c:pt idx="30018">
                  <c:v>790.38</c:v>
                </c:pt>
                <c:pt idx="30019">
                  <c:v>790.4</c:v>
                </c:pt>
                <c:pt idx="30020">
                  <c:v>790.42</c:v>
                </c:pt>
                <c:pt idx="30021">
                  <c:v>790.44</c:v>
                </c:pt>
                <c:pt idx="30022">
                  <c:v>790.46</c:v>
                </c:pt>
                <c:pt idx="30023">
                  <c:v>790.48</c:v>
                </c:pt>
                <c:pt idx="30024">
                  <c:v>790.5</c:v>
                </c:pt>
                <c:pt idx="30025">
                  <c:v>790.52</c:v>
                </c:pt>
                <c:pt idx="30026">
                  <c:v>790.54</c:v>
                </c:pt>
                <c:pt idx="30027">
                  <c:v>790.56</c:v>
                </c:pt>
                <c:pt idx="30028">
                  <c:v>790.58</c:v>
                </c:pt>
                <c:pt idx="30029">
                  <c:v>790.6</c:v>
                </c:pt>
                <c:pt idx="30030">
                  <c:v>790.62</c:v>
                </c:pt>
                <c:pt idx="30031">
                  <c:v>790.64</c:v>
                </c:pt>
                <c:pt idx="30032">
                  <c:v>790.66</c:v>
                </c:pt>
                <c:pt idx="30033">
                  <c:v>790.68</c:v>
                </c:pt>
                <c:pt idx="30034">
                  <c:v>790.7</c:v>
                </c:pt>
                <c:pt idx="30035">
                  <c:v>790.72</c:v>
                </c:pt>
                <c:pt idx="30036">
                  <c:v>790.74</c:v>
                </c:pt>
                <c:pt idx="30037">
                  <c:v>790.76</c:v>
                </c:pt>
                <c:pt idx="30038">
                  <c:v>790.78</c:v>
                </c:pt>
                <c:pt idx="30039">
                  <c:v>790.8</c:v>
                </c:pt>
                <c:pt idx="30040">
                  <c:v>790.82</c:v>
                </c:pt>
                <c:pt idx="30041">
                  <c:v>790.84</c:v>
                </c:pt>
                <c:pt idx="30042">
                  <c:v>790.86</c:v>
                </c:pt>
                <c:pt idx="30043">
                  <c:v>790.88</c:v>
                </c:pt>
                <c:pt idx="30044">
                  <c:v>790.9</c:v>
                </c:pt>
                <c:pt idx="30045">
                  <c:v>790.92</c:v>
                </c:pt>
                <c:pt idx="30046">
                  <c:v>790.94</c:v>
                </c:pt>
                <c:pt idx="30047">
                  <c:v>790.96</c:v>
                </c:pt>
                <c:pt idx="30048">
                  <c:v>790.98</c:v>
                </c:pt>
                <c:pt idx="30049">
                  <c:v>791</c:v>
                </c:pt>
                <c:pt idx="30050">
                  <c:v>791.02</c:v>
                </c:pt>
                <c:pt idx="30051">
                  <c:v>791.04</c:v>
                </c:pt>
                <c:pt idx="30052">
                  <c:v>791.06</c:v>
                </c:pt>
                <c:pt idx="30053">
                  <c:v>791.08</c:v>
                </c:pt>
                <c:pt idx="30054">
                  <c:v>791.1</c:v>
                </c:pt>
                <c:pt idx="30055">
                  <c:v>791.12</c:v>
                </c:pt>
                <c:pt idx="30056">
                  <c:v>791.14</c:v>
                </c:pt>
                <c:pt idx="30057">
                  <c:v>791.16</c:v>
                </c:pt>
                <c:pt idx="30058">
                  <c:v>791.18</c:v>
                </c:pt>
                <c:pt idx="30059">
                  <c:v>791.2</c:v>
                </c:pt>
                <c:pt idx="30060">
                  <c:v>791.22</c:v>
                </c:pt>
                <c:pt idx="30061">
                  <c:v>791.24</c:v>
                </c:pt>
                <c:pt idx="30062">
                  <c:v>791.26</c:v>
                </c:pt>
                <c:pt idx="30063">
                  <c:v>791.28</c:v>
                </c:pt>
                <c:pt idx="30064">
                  <c:v>791.3</c:v>
                </c:pt>
                <c:pt idx="30065">
                  <c:v>791.32</c:v>
                </c:pt>
                <c:pt idx="30066">
                  <c:v>791.34</c:v>
                </c:pt>
                <c:pt idx="30067">
                  <c:v>791.36</c:v>
                </c:pt>
                <c:pt idx="30068">
                  <c:v>791.38</c:v>
                </c:pt>
                <c:pt idx="30069">
                  <c:v>791.4</c:v>
                </c:pt>
                <c:pt idx="30070">
                  <c:v>791.42</c:v>
                </c:pt>
                <c:pt idx="30071">
                  <c:v>791.44</c:v>
                </c:pt>
                <c:pt idx="30072">
                  <c:v>791.46</c:v>
                </c:pt>
                <c:pt idx="30073">
                  <c:v>791.48</c:v>
                </c:pt>
                <c:pt idx="30074">
                  <c:v>791.5</c:v>
                </c:pt>
                <c:pt idx="30075">
                  <c:v>791.52</c:v>
                </c:pt>
                <c:pt idx="30076">
                  <c:v>791.54</c:v>
                </c:pt>
                <c:pt idx="30077">
                  <c:v>791.56</c:v>
                </c:pt>
                <c:pt idx="30078">
                  <c:v>791.58</c:v>
                </c:pt>
                <c:pt idx="30079">
                  <c:v>791.6</c:v>
                </c:pt>
                <c:pt idx="30080">
                  <c:v>791.62</c:v>
                </c:pt>
                <c:pt idx="30081">
                  <c:v>791.64</c:v>
                </c:pt>
                <c:pt idx="30082">
                  <c:v>791.66</c:v>
                </c:pt>
                <c:pt idx="30083">
                  <c:v>791.68</c:v>
                </c:pt>
                <c:pt idx="30084">
                  <c:v>791.7</c:v>
                </c:pt>
                <c:pt idx="30085">
                  <c:v>791.72</c:v>
                </c:pt>
                <c:pt idx="30086">
                  <c:v>791.74</c:v>
                </c:pt>
                <c:pt idx="30087">
                  <c:v>791.76</c:v>
                </c:pt>
                <c:pt idx="30088">
                  <c:v>791.78</c:v>
                </c:pt>
                <c:pt idx="30089">
                  <c:v>791.8</c:v>
                </c:pt>
                <c:pt idx="30090">
                  <c:v>791.82</c:v>
                </c:pt>
                <c:pt idx="30091">
                  <c:v>791.84</c:v>
                </c:pt>
                <c:pt idx="30092">
                  <c:v>791.86</c:v>
                </c:pt>
                <c:pt idx="30093">
                  <c:v>791.88</c:v>
                </c:pt>
                <c:pt idx="30094">
                  <c:v>791.9</c:v>
                </c:pt>
                <c:pt idx="30095">
                  <c:v>791.92</c:v>
                </c:pt>
                <c:pt idx="30096">
                  <c:v>791.94</c:v>
                </c:pt>
                <c:pt idx="30097">
                  <c:v>791.96</c:v>
                </c:pt>
                <c:pt idx="30098">
                  <c:v>791.98</c:v>
                </c:pt>
                <c:pt idx="30099">
                  <c:v>792</c:v>
                </c:pt>
                <c:pt idx="30100">
                  <c:v>792.02</c:v>
                </c:pt>
                <c:pt idx="30101">
                  <c:v>792.04</c:v>
                </c:pt>
                <c:pt idx="30102">
                  <c:v>792.06</c:v>
                </c:pt>
                <c:pt idx="30103">
                  <c:v>792.08</c:v>
                </c:pt>
                <c:pt idx="30104">
                  <c:v>792.1</c:v>
                </c:pt>
                <c:pt idx="30105">
                  <c:v>792.12</c:v>
                </c:pt>
                <c:pt idx="30106">
                  <c:v>792.14</c:v>
                </c:pt>
                <c:pt idx="30107">
                  <c:v>792.16</c:v>
                </c:pt>
                <c:pt idx="30108">
                  <c:v>792.18</c:v>
                </c:pt>
                <c:pt idx="30109">
                  <c:v>792.2</c:v>
                </c:pt>
                <c:pt idx="30110">
                  <c:v>792.22</c:v>
                </c:pt>
                <c:pt idx="30111">
                  <c:v>792.24</c:v>
                </c:pt>
                <c:pt idx="30112">
                  <c:v>792.26</c:v>
                </c:pt>
                <c:pt idx="30113">
                  <c:v>792.28</c:v>
                </c:pt>
                <c:pt idx="30114">
                  <c:v>792.3</c:v>
                </c:pt>
                <c:pt idx="30115">
                  <c:v>792.32</c:v>
                </c:pt>
                <c:pt idx="30116">
                  <c:v>792.34</c:v>
                </c:pt>
                <c:pt idx="30117">
                  <c:v>792.36</c:v>
                </c:pt>
                <c:pt idx="30118">
                  <c:v>792.38</c:v>
                </c:pt>
                <c:pt idx="30119">
                  <c:v>792.4</c:v>
                </c:pt>
                <c:pt idx="30120">
                  <c:v>792.42</c:v>
                </c:pt>
                <c:pt idx="30121">
                  <c:v>792.44</c:v>
                </c:pt>
                <c:pt idx="30122">
                  <c:v>792.46</c:v>
                </c:pt>
                <c:pt idx="30123">
                  <c:v>792.48</c:v>
                </c:pt>
                <c:pt idx="30124">
                  <c:v>792.5</c:v>
                </c:pt>
                <c:pt idx="30125">
                  <c:v>792.52</c:v>
                </c:pt>
                <c:pt idx="30126">
                  <c:v>792.54</c:v>
                </c:pt>
                <c:pt idx="30127">
                  <c:v>792.56</c:v>
                </c:pt>
                <c:pt idx="30128">
                  <c:v>792.58</c:v>
                </c:pt>
                <c:pt idx="30129">
                  <c:v>792.6</c:v>
                </c:pt>
                <c:pt idx="30130">
                  <c:v>792.62</c:v>
                </c:pt>
                <c:pt idx="30131">
                  <c:v>792.64</c:v>
                </c:pt>
                <c:pt idx="30132">
                  <c:v>792.66</c:v>
                </c:pt>
                <c:pt idx="30133">
                  <c:v>792.68</c:v>
                </c:pt>
                <c:pt idx="30134">
                  <c:v>792.7</c:v>
                </c:pt>
                <c:pt idx="30135">
                  <c:v>792.72</c:v>
                </c:pt>
                <c:pt idx="30136">
                  <c:v>792.74</c:v>
                </c:pt>
                <c:pt idx="30137">
                  <c:v>792.76</c:v>
                </c:pt>
                <c:pt idx="30138">
                  <c:v>792.78</c:v>
                </c:pt>
                <c:pt idx="30139">
                  <c:v>792.8</c:v>
                </c:pt>
                <c:pt idx="30140">
                  <c:v>792.82</c:v>
                </c:pt>
                <c:pt idx="30141">
                  <c:v>792.84</c:v>
                </c:pt>
                <c:pt idx="30142">
                  <c:v>792.86</c:v>
                </c:pt>
                <c:pt idx="30143">
                  <c:v>792.88</c:v>
                </c:pt>
                <c:pt idx="30144">
                  <c:v>792.9</c:v>
                </c:pt>
                <c:pt idx="30145">
                  <c:v>792.92</c:v>
                </c:pt>
                <c:pt idx="30146">
                  <c:v>792.94</c:v>
                </c:pt>
                <c:pt idx="30147">
                  <c:v>792.96</c:v>
                </c:pt>
                <c:pt idx="30148">
                  <c:v>792.98</c:v>
                </c:pt>
                <c:pt idx="30149">
                  <c:v>793</c:v>
                </c:pt>
                <c:pt idx="30150">
                  <c:v>793.02</c:v>
                </c:pt>
                <c:pt idx="30151">
                  <c:v>793.04</c:v>
                </c:pt>
                <c:pt idx="30152">
                  <c:v>793.06</c:v>
                </c:pt>
                <c:pt idx="30153">
                  <c:v>793.08</c:v>
                </c:pt>
                <c:pt idx="30154">
                  <c:v>793.1</c:v>
                </c:pt>
                <c:pt idx="30155">
                  <c:v>793.12</c:v>
                </c:pt>
                <c:pt idx="30156">
                  <c:v>793.14</c:v>
                </c:pt>
                <c:pt idx="30157">
                  <c:v>793.16</c:v>
                </c:pt>
                <c:pt idx="30158">
                  <c:v>793.18</c:v>
                </c:pt>
                <c:pt idx="30159">
                  <c:v>793.2</c:v>
                </c:pt>
                <c:pt idx="30160">
                  <c:v>793.22</c:v>
                </c:pt>
                <c:pt idx="30161">
                  <c:v>793.24</c:v>
                </c:pt>
                <c:pt idx="30162">
                  <c:v>793.26</c:v>
                </c:pt>
                <c:pt idx="30163">
                  <c:v>793.28</c:v>
                </c:pt>
                <c:pt idx="30164">
                  <c:v>793.3</c:v>
                </c:pt>
                <c:pt idx="30165">
                  <c:v>793.32</c:v>
                </c:pt>
                <c:pt idx="30166">
                  <c:v>793.34</c:v>
                </c:pt>
                <c:pt idx="30167">
                  <c:v>793.36</c:v>
                </c:pt>
                <c:pt idx="30168">
                  <c:v>793.38</c:v>
                </c:pt>
                <c:pt idx="30169">
                  <c:v>793.4</c:v>
                </c:pt>
                <c:pt idx="30170">
                  <c:v>793.42</c:v>
                </c:pt>
                <c:pt idx="30171">
                  <c:v>793.44</c:v>
                </c:pt>
                <c:pt idx="30172">
                  <c:v>793.46</c:v>
                </c:pt>
                <c:pt idx="30173">
                  <c:v>793.48</c:v>
                </c:pt>
                <c:pt idx="30174">
                  <c:v>793.5</c:v>
                </c:pt>
                <c:pt idx="30175">
                  <c:v>793.52</c:v>
                </c:pt>
                <c:pt idx="30176">
                  <c:v>793.54</c:v>
                </c:pt>
                <c:pt idx="30177">
                  <c:v>793.56</c:v>
                </c:pt>
                <c:pt idx="30178">
                  <c:v>793.58</c:v>
                </c:pt>
                <c:pt idx="30179">
                  <c:v>793.6</c:v>
                </c:pt>
                <c:pt idx="30180">
                  <c:v>793.62</c:v>
                </c:pt>
                <c:pt idx="30181">
                  <c:v>793.64</c:v>
                </c:pt>
                <c:pt idx="30182">
                  <c:v>793.66</c:v>
                </c:pt>
                <c:pt idx="30183">
                  <c:v>793.68</c:v>
                </c:pt>
                <c:pt idx="30184">
                  <c:v>793.7</c:v>
                </c:pt>
                <c:pt idx="30185">
                  <c:v>793.72</c:v>
                </c:pt>
                <c:pt idx="30186">
                  <c:v>793.74</c:v>
                </c:pt>
                <c:pt idx="30187">
                  <c:v>793.76</c:v>
                </c:pt>
                <c:pt idx="30188">
                  <c:v>793.78</c:v>
                </c:pt>
                <c:pt idx="30189">
                  <c:v>793.8</c:v>
                </c:pt>
                <c:pt idx="30190">
                  <c:v>793.82</c:v>
                </c:pt>
                <c:pt idx="30191">
                  <c:v>793.84</c:v>
                </c:pt>
                <c:pt idx="30192">
                  <c:v>793.86</c:v>
                </c:pt>
                <c:pt idx="30193">
                  <c:v>793.88</c:v>
                </c:pt>
                <c:pt idx="30194">
                  <c:v>793.9</c:v>
                </c:pt>
                <c:pt idx="30195">
                  <c:v>793.92</c:v>
                </c:pt>
                <c:pt idx="30196">
                  <c:v>793.94</c:v>
                </c:pt>
                <c:pt idx="30197">
                  <c:v>793.96</c:v>
                </c:pt>
                <c:pt idx="30198">
                  <c:v>793.98</c:v>
                </c:pt>
                <c:pt idx="30199">
                  <c:v>794</c:v>
                </c:pt>
                <c:pt idx="30200">
                  <c:v>794.02</c:v>
                </c:pt>
                <c:pt idx="30201">
                  <c:v>794.04</c:v>
                </c:pt>
                <c:pt idx="30202">
                  <c:v>794.06</c:v>
                </c:pt>
                <c:pt idx="30203">
                  <c:v>794.08</c:v>
                </c:pt>
                <c:pt idx="30204">
                  <c:v>794.1</c:v>
                </c:pt>
                <c:pt idx="30205">
                  <c:v>794.12</c:v>
                </c:pt>
                <c:pt idx="30206">
                  <c:v>794.14</c:v>
                </c:pt>
                <c:pt idx="30207">
                  <c:v>794.16</c:v>
                </c:pt>
                <c:pt idx="30208">
                  <c:v>794.18</c:v>
                </c:pt>
                <c:pt idx="30209">
                  <c:v>794.2</c:v>
                </c:pt>
                <c:pt idx="30210">
                  <c:v>794.22</c:v>
                </c:pt>
                <c:pt idx="30211">
                  <c:v>794.24</c:v>
                </c:pt>
                <c:pt idx="30212">
                  <c:v>794.26</c:v>
                </c:pt>
                <c:pt idx="30213">
                  <c:v>794.28</c:v>
                </c:pt>
                <c:pt idx="30214">
                  <c:v>794.3</c:v>
                </c:pt>
                <c:pt idx="30215">
                  <c:v>794.32</c:v>
                </c:pt>
                <c:pt idx="30216">
                  <c:v>794.34</c:v>
                </c:pt>
                <c:pt idx="30217">
                  <c:v>794.36</c:v>
                </c:pt>
                <c:pt idx="30218">
                  <c:v>794.38</c:v>
                </c:pt>
                <c:pt idx="30219">
                  <c:v>794.4</c:v>
                </c:pt>
                <c:pt idx="30220">
                  <c:v>794.42</c:v>
                </c:pt>
                <c:pt idx="30221">
                  <c:v>794.44</c:v>
                </c:pt>
                <c:pt idx="30222">
                  <c:v>794.46</c:v>
                </c:pt>
                <c:pt idx="30223">
                  <c:v>794.48</c:v>
                </c:pt>
                <c:pt idx="30224">
                  <c:v>794.5</c:v>
                </c:pt>
                <c:pt idx="30225">
                  <c:v>794.52</c:v>
                </c:pt>
                <c:pt idx="30226">
                  <c:v>794.54</c:v>
                </c:pt>
                <c:pt idx="30227">
                  <c:v>794.56</c:v>
                </c:pt>
                <c:pt idx="30228">
                  <c:v>794.58</c:v>
                </c:pt>
                <c:pt idx="30229">
                  <c:v>794.6</c:v>
                </c:pt>
                <c:pt idx="30230">
                  <c:v>794.62</c:v>
                </c:pt>
                <c:pt idx="30231">
                  <c:v>794.64</c:v>
                </c:pt>
                <c:pt idx="30232">
                  <c:v>794.66</c:v>
                </c:pt>
                <c:pt idx="30233">
                  <c:v>794.68</c:v>
                </c:pt>
                <c:pt idx="30234">
                  <c:v>794.7</c:v>
                </c:pt>
                <c:pt idx="30235">
                  <c:v>794.72</c:v>
                </c:pt>
                <c:pt idx="30236">
                  <c:v>794.74</c:v>
                </c:pt>
                <c:pt idx="30237">
                  <c:v>794.76</c:v>
                </c:pt>
                <c:pt idx="30238">
                  <c:v>794.78</c:v>
                </c:pt>
                <c:pt idx="30239">
                  <c:v>794.8</c:v>
                </c:pt>
                <c:pt idx="30240">
                  <c:v>794.82</c:v>
                </c:pt>
                <c:pt idx="30241">
                  <c:v>794.84</c:v>
                </c:pt>
                <c:pt idx="30242">
                  <c:v>794.86</c:v>
                </c:pt>
                <c:pt idx="30243">
                  <c:v>794.88</c:v>
                </c:pt>
                <c:pt idx="30244">
                  <c:v>794.9</c:v>
                </c:pt>
                <c:pt idx="30245">
                  <c:v>794.92</c:v>
                </c:pt>
                <c:pt idx="30246">
                  <c:v>794.94</c:v>
                </c:pt>
                <c:pt idx="30247">
                  <c:v>794.96</c:v>
                </c:pt>
                <c:pt idx="30248">
                  <c:v>794.98</c:v>
                </c:pt>
                <c:pt idx="30249">
                  <c:v>795</c:v>
                </c:pt>
                <c:pt idx="30250">
                  <c:v>795.02</c:v>
                </c:pt>
                <c:pt idx="30251">
                  <c:v>795.04</c:v>
                </c:pt>
                <c:pt idx="30252">
                  <c:v>795.06</c:v>
                </c:pt>
                <c:pt idx="30253">
                  <c:v>795.08</c:v>
                </c:pt>
                <c:pt idx="30254">
                  <c:v>795.1</c:v>
                </c:pt>
                <c:pt idx="30255">
                  <c:v>795.12</c:v>
                </c:pt>
                <c:pt idx="30256">
                  <c:v>795.14</c:v>
                </c:pt>
                <c:pt idx="30257">
                  <c:v>795.16</c:v>
                </c:pt>
                <c:pt idx="30258">
                  <c:v>795.18</c:v>
                </c:pt>
                <c:pt idx="30259">
                  <c:v>795.2</c:v>
                </c:pt>
                <c:pt idx="30260">
                  <c:v>795.22</c:v>
                </c:pt>
                <c:pt idx="30261">
                  <c:v>795.24</c:v>
                </c:pt>
                <c:pt idx="30262">
                  <c:v>795.26</c:v>
                </c:pt>
                <c:pt idx="30263">
                  <c:v>795.28</c:v>
                </c:pt>
                <c:pt idx="30264">
                  <c:v>795.3</c:v>
                </c:pt>
                <c:pt idx="30265">
                  <c:v>795.32</c:v>
                </c:pt>
                <c:pt idx="30266">
                  <c:v>795.34</c:v>
                </c:pt>
                <c:pt idx="30267">
                  <c:v>795.36</c:v>
                </c:pt>
                <c:pt idx="30268">
                  <c:v>795.38</c:v>
                </c:pt>
                <c:pt idx="30269">
                  <c:v>795.4</c:v>
                </c:pt>
                <c:pt idx="30270">
                  <c:v>795.42</c:v>
                </c:pt>
                <c:pt idx="30271">
                  <c:v>795.44</c:v>
                </c:pt>
                <c:pt idx="30272">
                  <c:v>795.46</c:v>
                </c:pt>
                <c:pt idx="30273">
                  <c:v>795.48</c:v>
                </c:pt>
                <c:pt idx="30274">
                  <c:v>795.5</c:v>
                </c:pt>
                <c:pt idx="30275">
                  <c:v>795.52</c:v>
                </c:pt>
                <c:pt idx="30276">
                  <c:v>795.54</c:v>
                </c:pt>
                <c:pt idx="30277">
                  <c:v>795.56</c:v>
                </c:pt>
                <c:pt idx="30278">
                  <c:v>795.58</c:v>
                </c:pt>
                <c:pt idx="30279">
                  <c:v>795.6</c:v>
                </c:pt>
                <c:pt idx="30280">
                  <c:v>795.62</c:v>
                </c:pt>
                <c:pt idx="30281">
                  <c:v>795.64</c:v>
                </c:pt>
                <c:pt idx="30282">
                  <c:v>795.66</c:v>
                </c:pt>
                <c:pt idx="30283">
                  <c:v>795.68</c:v>
                </c:pt>
                <c:pt idx="30284">
                  <c:v>795.7</c:v>
                </c:pt>
                <c:pt idx="30285">
                  <c:v>795.72</c:v>
                </c:pt>
                <c:pt idx="30286">
                  <c:v>795.74</c:v>
                </c:pt>
                <c:pt idx="30287">
                  <c:v>795.76</c:v>
                </c:pt>
                <c:pt idx="30288">
                  <c:v>795.78</c:v>
                </c:pt>
                <c:pt idx="30289">
                  <c:v>795.8</c:v>
                </c:pt>
                <c:pt idx="30290">
                  <c:v>795.82</c:v>
                </c:pt>
                <c:pt idx="30291">
                  <c:v>795.84</c:v>
                </c:pt>
                <c:pt idx="30292">
                  <c:v>795.86</c:v>
                </c:pt>
                <c:pt idx="30293">
                  <c:v>795.88</c:v>
                </c:pt>
                <c:pt idx="30294">
                  <c:v>795.9</c:v>
                </c:pt>
                <c:pt idx="30295">
                  <c:v>795.92</c:v>
                </c:pt>
                <c:pt idx="30296">
                  <c:v>795.94</c:v>
                </c:pt>
                <c:pt idx="30297">
                  <c:v>795.96</c:v>
                </c:pt>
                <c:pt idx="30298">
                  <c:v>795.98</c:v>
                </c:pt>
                <c:pt idx="30299">
                  <c:v>796</c:v>
                </c:pt>
                <c:pt idx="30300">
                  <c:v>796.02</c:v>
                </c:pt>
                <c:pt idx="30301">
                  <c:v>796.04</c:v>
                </c:pt>
                <c:pt idx="30302">
                  <c:v>796.06</c:v>
                </c:pt>
                <c:pt idx="30303">
                  <c:v>796.08</c:v>
                </c:pt>
                <c:pt idx="30304">
                  <c:v>796.1</c:v>
                </c:pt>
                <c:pt idx="30305">
                  <c:v>796.12</c:v>
                </c:pt>
                <c:pt idx="30306">
                  <c:v>796.14</c:v>
                </c:pt>
                <c:pt idx="30307">
                  <c:v>796.16</c:v>
                </c:pt>
                <c:pt idx="30308">
                  <c:v>796.18</c:v>
                </c:pt>
                <c:pt idx="30309">
                  <c:v>796.2</c:v>
                </c:pt>
                <c:pt idx="30310">
                  <c:v>796.22</c:v>
                </c:pt>
                <c:pt idx="30311">
                  <c:v>796.24</c:v>
                </c:pt>
                <c:pt idx="30312">
                  <c:v>796.26</c:v>
                </c:pt>
                <c:pt idx="30313">
                  <c:v>796.28</c:v>
                </c:pt>
                <c:pt idx="30314">
                  <c:v>796.3</c:v>
                </c:pt>
                <c:pt idx="30315">
                  <c:v>796.32</c:v>
                </c:pt>
                <c:pt idx="30316">
                  <c:v>796.34</c:v>
                </c:pt>
                <c:pt idx="30317">
                  <c:v>796.36</c:v>
                </c:pt>
                <c:pt idx="30318">
                  <c:v>796.38</c:v>
                </c:pt>
                <c:pt idx="30319">
                  <c:v>796.4</c:v>
                </c:pt>
                <c:pt idx="30320">
                  <c:v>796.42</c:v>
                </c:pt>
                <c:pt idx="30321">
                  <c:v>796.44</c:v>
                </c:pt>
                <c:pt idx="30322">
                  <c:v>796.46</c:v>
                </c:pt>
                <c:pt idx="30323">
                  <c:v>796.48</c:v>
                </c:pt>
                <c:pt idx="30324">
                  <c:v>796.5</c:v>
                </c:pt>
                <c:pt idx="30325">
                  <c:v>796.52</c:v>
                </c:pt>
                <c:pt idx="30326">
                  <c:v>796.54</c:v>
                </c:pt>
                <c:pt idx="30327">
                  <c:v>796.56</c:v>
                </c:pt>
                <c:pt idx="30328">
                  <c:v>796.58</c:v>
                </c:pt>
                <c:pt idx="30329">
                  <c:v>796.6</c:v>
                </c:pt>
                <c:pt idx="30330">
                  <c:v>796.62</c:v>
                </c:pt>
                <c:pt idx="30331">
                  <c:v>796.64</c:v>
                </c:pt>
                <c:pt idx="30332">
                  <c:v>796.66</c:v>
                </c:pt>
                <c:pt idx="30333">
                  <c:v>796.68</c:v>
                </c:pt>
                <c:pt idx="30334">
                  <c:v>796.7</c:v>
                </c:pt>
                <c:pt idx="30335">
                  <c:v>796.72</c:v>
                </c:pt>
                <c:pt idx="30336">
                  <c:v>796.74</c:v>
                </c:pt>
                <c:pt idx="30337">
                  <c:v>796.76</c:v>
                </c:pt>
                <c:pt idx="30338">
                  <c:v>796.78</c:v>
                </c:pt>
                <c:pt idx="30339">
                  <c:v>796.8</c:v>
                </c:pt>
                <c:pt idx="30340">
                  <c:v>796.82</c:v>
                </c:pt>
                <c:pt idx="30341">
                  <c:v>796.84</c:v>
                </c:pt>
                <c:pt idx="30342">
                  <c:v>796.86</c:v>
                </c:pt>
                <c:pt idx="30343">
                  <c:v>796.88</c:v>
                </c:pt>
                <c:pt idx="30344">
                  <c:v>796.9</c:v>
                </c:pt>
                <c:pt idx="30345">
                  <c:v>796.92</c:v>
                </c:pt>
                <c:pt idx="30346">
                  <c:v>796.94</c:v>
                </c:pt>
                <c:pt idx="30347">
                  <c:v>796.96</c:v>
                </c:pt>
                <c:pt idx="30348">
                  <c:v>796.98</c:v>
                </c:pt>
                <c:pt idx="30349">
                  <c:v>797</c:v>
                </c:pt>
                <c:pt idx="30350">
                  <c:v>797.02</c:v>
                </c:pt>
                <c:pt idx="30351">
                  <c:v>797.04</c:v>
                </c:pt>
                <c:pt idx="30352">
                  <c:v>797.06</c:v>
                </c:pt>
                <c:pt idx="30353">
                  <c:v>797.08</c:v>
                </c:pt>
                <c:pt idx="30354">
                  <c:v>797.1</c:v>
                </c:pt>
                <c:pt idx="30355">
                  <c:v>797.12</c:v>
                </c:pt>
                <c:pt idx="30356">
                  <c:v>797.14</c:v>
                </c:pt>
                <c:pt idx="30357">
                  <c:v>797.16</c:v>
                </c:pt>
                <c:pt idx="30358">
                  <c:v>797.18</c:v>
                </c:pt>
                <c:pt idx="30359">
                  <c:v>797.2</c:v>
                </c:pt>
                <c:pt idx="30360">
                  <c:v>797.22</c:v>
                </c:pt>
                <c:pt idx="30361">
                  <c:v>797.24</c:v>
                </c:pt>
                <c:pt idx="30362">
                  <c:v>797.26</c:v>
                </c:pt>
                <c:pt idx="30363">
                  <c:v>797.28</c:v>
                </c:pt>
                <c:pt idx="30364">
                  <c:v>797.3</c:v>
                </c:pt>
                <c:pt idx="30365">
                  <c:v>797.32</c:v>
                </c:pt>
                <c:pt idx="30366">
                  <c:v>797.34</c:v>
                </c:pt>
                <c:pt idx="30367">
                  <c:v>797.36</c:v>
                </c:pt>
                <c:pt idx="30368">
                  <c:v>797.38</c:v>
                </c:pt>
                <c:pt idx="30369">
                  <c:v>797.4</c:v>
                </c:pt>
                <c:pt idx="30370">
                  <c:v>797.42</c:v>
                </c:pt>
                <c:pt idx="30371">
                  <c:v>797.44</c:v>
                </c:pt>
                <c:pt idx="30372">
                  <c:v>797.46</c:v>
                </c:pt>
                <c:pt idx="30373">
                  <c:v>797.48</c:v>
                </c:pt>
                <c:pt idx="30374">
                  <c:v>797.5</c:v>
                </c:pt>
                <c:pt idx="30375">
                  <c:v>797.52</c:v>
                </c:pt>
                <c:pt idx="30376">
                  <c:v>797.54</c:v>
                </c:pt>
                <c:pt idx="30377">
                  <c:v>797.56</c:v>
                </c:pt>
                <c:pt idx="30378">
                  <c:v>797.58</c:v>
                </c:pt>
                <c:pt idx="30379">
                  <c:v>797.6</c:v>
                </c:pt>
                <c:pt idx="30380">
                  <c:v>797.62</c:v>
                </c:pt>
                <c:pt idx="30381">
                  <c:v>797.64</c:v>
                </c:pt>
                <c:pt idx="30382">
                  <c:v>797.66</c:v>
                </c:pt>
                <c:pt idx="30383">
                  <c:v>797.68</c:v>
                </c:pt>
                <c:pt idx="30384">
                  <c:v>797.7</c:v>
                </c:pt>
                <c:pt idx="30385">
                  <c:v>797.72</c:v>
                </c:pt>
                <c:pt idx="30386">
                  <c:v>797.74</c:v>
                </c:pt>
                <c:pt idx="30387">
                  <c:v>797.76</c:v>
                </c:pt>
                <c:pt idx="30388">
                  <c:v>797.78</c:v>
                </c:pt>
                <c:pt idx="30389">
                  <c:v>797.8</c:v>
                </c:pt>
                <c:pt idx="30390">
                  <c:v>797.82</c:v>
                </c:pt>
                <c:pt idx="30391">
                  <c:v>797.84</c:v>
                </c:pt>
                <c:pt idx="30392">
                  <c:v>797.86</c:v>
                </c:pt>
                <c:pt idx="30393">
                  <c:v>797.88</c:v>
                </c:pt>
                <c:pt idx="30394">
                  <c:v>797.9</c:v>
                </c:pt>
                <c:pt idx="30395">
                  <c:v>797.92</c:v>
                </c:pt>
                <c:pt idx="30396">
                  <c:v>797.94</c:v>
                </c:pt>
                <c:pt idx="30397">
                  <c:v>797.96</c:v>
                </c:pt>
                <c:pt idx="30398">
                  <c:v>797.98</c:v>
                </c:pt>
                <c:pt idx="30399">
                  <c:v>798</c:v>
                </c:pt>
                <c:pt idx="30400">
                  <c:v>798.02</c:v>
                </c:pt>
                <c:pt idx="30401">
                  <c:v>798.04</c:v>
                </c:pt>
                <c:pt idx="30402">
                  <c:v>798.06</c:v>
                </c:pt>
                <c:pt idx="30403">
                  <c:v>798.08</c:v>
                </c:pt>
                <c:pt idx="30404">
                  <c:v>798.1</c:v>
                </c:pt>
                <c:pt idx="30405">
                  <c:v>798.12</c:v>
                </c:pt>
                <c:pt idx="30406">
                  <c:v>798.14</c:v>
                </c:pt>
                <c:pt idx="30407">
                  <c:v>798.16</c:v>
                </c:pt>
                <c:pt idx="30408">
                  <c:v>798.18</c:v>
                </c:pt>
                <c:pt idx="30409">
                  <c:v>798.2</c:v>
                </c:pt>
                <c:pt idx="30410">
                  <c:v>798.22</c:v>
                </c:pt>
                <c:pt idx="30411">
                  <c:v>798.24</c:v>
                </c:pt>
                <c:pt idx="30412">
                  <c:v>798.26</c:v>
                </c:pt>
                <c:pt idx="30413">
                  <c:v>798.28</c:v>
                </c:pt>
                <c:pt idx="30414">
                  <c:v>798.3</c:v>
                </c:pt>
                <c:pt idx="30415">
                  <c:v>798.32</c:v>
                </c:pt>
                <c:pt idx="30416">
                  <c:v>798.34</c:v>
                </c:pt>
                <c:pt idx="30417">
                  <c:v>798.36</c:v>
                </c:pt>
                <c:pt idx="30418">
                  <c:v>798.38</c:v>
                </c:pt>
                <c:pt idx="30419">
                  <c:v>798.4</c:v>
                </c:pt>
                <c:pt idx="30420">
                  <c:v>798.42</c:v>
                </c:pt>
                <c:pt idx="30421">
                  <c:v>798.44</c:v>
                </c:pt>
                <c:pt idx="30422">
                  <c:v>798.46</c:v>
                </c:pt>
                <c:pt idx="30423">
                  <c:v>798.48</c:v>
                </c:pt>
                <c:pt idx="30424">
                  <c:v>798.5</c:v>
                </c:pt>
                <c:pt idx="30425">
                  <c:v>798.52</c:v>
                </c:pt>
                <c:pt idx="30426">
                  <c:v>798.54</c:v>
                </c:pt>
                <c:pt idx="30427">
                  <c:v>798.56</c:v>
                </c:pt>
                <c:pt idx="30428">
                  <c:v>798.58</c:v>
                </c:pt>
                <c:pt idx="30429">
                  <c:v>798.6</c:v>
                </c:pt>
                <c:pt idx="30430">
                  <c:v>798.62</c:v>
                </c:pt>
                <c:pt idx="30431">
                  <c:v>798.64</c:v>
                </c:pt>
                <c:pt idx="30432">
                  <c:v>798.66</c:v>
                </c:pt>
                <c:pt idx="30433">
                  <c:v>798.68</c:v>
                </c:pt>
                <c:pt idx="30434">
                  <c:v>798.7</c:v>
                </c:pt>
                <c:pt idx="30435">
                  <c:v>798.72</c:v>
                </c:pt>
                <c:pt idx="30436">
                  <c:v>798.74</c:v>
                </c:pt>
                <c:pt idx="30437">
                  <c:v>798.76</c:v>
                </c:pt>
                <c:pt idx="30438">
                  <c:v>798.78</c:v>
                </c:pt>
                <c:pt idx="30439">
                  <c:v>798.8</c:v>
                </c:pt>
                <c:pt idx="30440">
                  <c:v>798.82</c:v>
                </c:pt>
                <c:pt idx="30441">
                  <c:v>798.84</c:v>
                </c:pt>
                <c:pt idx="30442">
                  <c:v>798.86</c:v>
                </c:pt>
                <c:pt idx="30443">
                  <c:v>798.88</c:v>
                </c:pt>
                <c:pt idx="30444">
                  <c:v>798.9</c:v>
                </c:pt>
                <c:pt idx="30445">
                  <c:v>798.92</c:v>
                </c:pt>
                <c:pt idx="30446">
                  <c:v>798.94</c:v>
                </c:pt>
                <c:pt idx="30447">
                  <c:v>798.96</c:v>
                </c:pt>
                <c:pt idx="30448">
                  <c:v>798.98</c:v>
                </c:pt>
                <c:pt idx="30449">
                  <c:v>799</c:v>
                </c:pt>
                <c:pt idx="30450">
                  <c:v>799.02</c:v>
                </c:pt>
                <c:pt idx="30451">
                  <c:v>799.04</c:v>
                </c:pt>
                <c:pt idx="30452">
                  <c:v>799.06</c:v>
                </c:pt>
                <c:pt idx="30453">
                  <c:v>799.08</c:v>
                </c:pt>
                <c:pt idx="30454">
                  <c:v>799.1</c:v>
                </c:pt>
                <c:pt idx="30455">
                  <c:v>799.12</c:v>
                </c:pt>
                <c:pt idx="30456">
                  <c:v>799.14</c:v>
                </c:pt>
                <c:pt idx="30457">
                  <c:v>799.16</c:v>
                </c:pt>
                <c:pt idx="30458">
                  <c:v>799.18</c:v>
                </c:pt>
                <c:pt idx="30459">
                  <c:v>799.2</c:v>
                </c:pt>
                <c:pt idx="30460">
                  <c:v>799.22</c:v>
                </c:pt>
                <c:pt idx="30461">
                  <c:v>799.24</c:v>
                </c:pt>
                <c:pt idx="30462">
                  <c:v>799.26</c:v>
                </c:pt>
                <c:pt idx="30463">
                  <c:v>799.28</c:v>
                </c:pt>
                <c:pt idx="30464">
                  <c:v>799.3</c:v>
                </c:pt>
                <c:pt idx="30465">
                  <c:v>799.32</c:v>
                </c:pt>
                <c:pt idx="30466">
                  <c:v>799.34</c:v>
                </c:pt>
                <c:pt idx="30467">
                  <c:v>799.36</c:v>
                </c:pt>
                <c:pt idx="30468">
                  <c:v>799.38</c:v>
                </c:pt>
                <c:pt idx="30469">
                  <c:v>799.4</c:v>
                </c:pt>
                <c:pt idx="30470">
                  <c:v>799.42</c:v>
                </c:pt>
                <c:pt idx="30471">
                  <c:v>799.44</c:v>
                </c:pt>
                <c:pt idx="30472">
                  <c:v>799.46</c:v>
                </c:pt>
                <c:pt idx="30473">
                  <c:v>799.48</c:v>
                </c:pt>
                <c:pt idx="30474">
                  <c:v>799.5</c:v>
                </c:pt>
                <c:pt idx="30475">
                  <c:v>799.52</c:v>
                </c:pt>
                <c:pt idx="30476">
                  <c:v>799.54</c:v>
                </c:pt>
                <c:pt idx="30477">
                  <c:v>799.56</c:v>
                </c:pt>
                <c:pt idx="30478">
                  <c:v>799.58</c:v>
                </c:pt>
                <c:pt idx="30479">
                  <c:v>799.6</c:v>
                </c:pt>
                <c:pt idx="30480">
                  <c:v>799.62</c:v>
                </c:pt>
                <c:pt idx="30481">
                  <c:v>799.64</c:v>
                </c:pt>
                <c:pt idx="30482">
                  <c:v>799.66</c:v>
                </c:pt>
                <c:pt idx="30483">
                  <c:v>799.68</c:v>
                </c:pt>
                <c:pt idx="30484">
                  <c:v>799.7</c:v>
                </c:pt>
                <c:pt idx="30485">
                  <c:v>799.72</c:v>
                </c:pt>
                <c:pt idx="30486">
                  <c:v>799.74</c:v>
                </c:pt>
                <c:pt idx="30487">
                  <c:v>799.76</c:v>
                </c:pt>
                <c:pt idx="30488">
                  <c:v>799.78</c:v>
                </c:pt>
                <c:pt idx="30489">
                  <c:v>799.8</c:v>
                </c:pt>
                <c:pt idx="30490">
                  <c:v>799.82</c:v>
                </c:pt>
                <c:pt idx="30491">
                  <c:v>799.84</c:v>
                </c:pt>
                <c:pt idx="30492">
                  <c:v>799.86</c:v>
                </c:pt>
                <c:pt idx="30493">
                  <c:v>799.88</c:v>
                </c:pt>
                <c:pt idx="30494">
                  <c:v>799.9</c:v>
                </c:pt>
                <c:pt idx="30495">
                  <c:v>799.92</c:v>
                </c:pt>
                <c:pt idx="30496">
                  <c:v>799.94</c:v>
                </c:pt>
                <c:pt idx="30497">
                  <c:v>799.96</c:v>
                </c:pt>
                <c:pt idx="30498">
                  <c:v>799.98</c:v>
                </c:pt>
                <c:pt idx="30499">
                  <c:v>800</c:v>
                </c:pt>
                <c:pt idx="30500">
                  <c:v>800.02</c:v>
                </c:pt>
                <c:pt idx="30501">
                  <c:v>800.04</c:v>
                </c:pt>
                <c:pt idx="30502">
                  <c:v>800.06</c:v>
                </c:pt>
                <c:pt idx="30503">
                  <c:v>800.08</c:v>
                </c:pt>
                <c:pt idx="30504">
                  <c:v>800.1</c:v>
                </c:pt>
                <c:pt idx="30505">
                  <c:v>800.12</c:v>
                </c:pt>
                <c:pt idx="30506">
                  <c:v>800.14</c:v>
                </c:pt>
                <c:pt idx="30507">
                  <c:v>800.16</c:v>
                </c:pt>
                <c:pt idx="30508">
                  <c:v>800.18</c:v>
                </c:pt>
                <c:pt idx="30509">
                  <c:v>800.2</c:v>
                </c:pt>
                <c:pt idx="30510">
                  <c:v>800.22</c:v>
                </c:pt>
                <c:pt idx="30511">
                  <c:v>800.24</c:v>
                </c:pt>
                <c:pt idx="30512">
                  <c:v>800.26</c:v>
                </c:pt>
                <c:pt idx="30513">
                  <c:v>800.28</c:v>
                </c:pt>
                <c:pt idx="30514">
                  <c:v>800.3</c:v>
                </c:pt>
                <c:pt idx="30515">
                  <c:v>800.32</c:v>
                </c:pt>
                <c:pt idx="30516">
                  <c:v>800.34</c:v>
                </c:pt>
                <c:pt idx="30517">
                  <c:v>800.36</c:v>
                </c:pt>
                <c:pt idx="30518">
                  <c:v>800.38</c:v>
                </c:pt>
                <c:pt idx="30519">
                  <c:v>800.4</c:v>
                </c:pt>
                <c:pt idx="30520">
                  <c:v>800.42</c:v>
                </c:pt>
                <c:pt idx="30521">
                  <c:v>800.44</c:v>
                </c:pt>
                <c:pt idx="30522">
                  <c:v>800.46</c:v>
                </c:pt>
                <c:pt idx="30523">
                  <c:v>800.48</c:v>
                </c:pt>
                <c:pt idx="30524">
                  <c:v>800.5</c:v>
                </c:pt>
                <c:pt idx="30525">
                  <c:v>800.52</c:v>
                </c:pt>
                <c:pt idx="30526">
                  <c:v>800.54</c:v>
                </c:pt>
                <c:pt idx="30527">
                  <c:v>800.56</c:v>
                </c:pt>
                <c:pt idx="30528">
                  <c:v>800.58</c:v>
                </c:pt>
                <c:pt idx="30529">
                  <c:v>800.6</c:v>
                </c:pt>
                <c:pt idx="30530">
                  <c:v>800.62</c:v>
                </c:pt>
                <c:pt idx="30531">
                  <c:v>800.64</c:v>
                </c:pt>
                <c:pt idx="30532">
                  <c:v>800.66</c:v>
                </c:pt>
                <c:pt idx="30533">
                  <c:v>800.68</c:v>
                </c:pt>
                <c:pt idx="30534">
                  <c:v>800.7</c:v>
                </c:pt>
                <c:pt idx="30535">
                  <c:v>800.72</c:v>
                </c:pt>
                <c:pt idx="30536">
                  <c:v>800.74</c:v>
                </c:pt>
                <c:pt idx="30537">
                  <c:v>800.76</c:v>
                </c:pt>
                <c:pt idx="30538">
                  <c:v>800.78</c:v>
                </c:pt>
                <c:pt idx="30539">
                  <c:v>800.8</c:v>
                </c:pt>
                <c:pt idx="30540">
                  <c:v>800.82</c:v>
                </c:pt>
                <c:pt idx="30541">
                  <c:v>800.84</c:v>
                </c:pt>
                <c:pt idx="30542">
                  <c:v>800.86</c:v>
                </c:pt>
                <c:pt idx="30543">
                  <c:v>800.88</c:v>
                </c:pt>
                <c:pt idx="30544">
                  <c:v>800.9</c:v>
                </c:pt>
                <c:pt idx="30545">
                  <c:v>800.92</c:v>
                </c:pt>
                <c:pt idx="30546">
                  <c:v>800.94</c:v>
                </c:pt>
                <c:pt idx="30547">
                  <c:v>800.96</c:v>
                </c:pt>
                <c:pt idx="30548">
                  <c:v>800.98</c:v>
                </c:pt>
                <c:pt idx="30549">
                  <c:v>801</c:v>
                </c:pt>
                <c:pt idx="30550">
                  <c:v>801.02</c:v>
                </c:pt>
                <c:pt idx="30551">
                  <c:v>801.04</c:v>
                </c:pt>
                <c:pt idx="30552">
                  <c:v>801.06</c:v>
                </c:pt>
                <c:pt idx="30553">
                  <c:v>801.08</c:v>
                </c:pt>
                <c:pt idx="30554">
                  <c:v>801.1</c:v>
                </c:pt>
                <c:pt idx="30555">
                  <c:v>801.12</c:v>
                </c:pt>
                <c:pt idx="30556">
                  <c:v>801.14</c:v>
                </c:pt>
                <c:pt idx="30557">
                  <c:v>801.16</c:v>
                </c:pt>
                <c:pt idx="30558">
                  <c:v>801.18</c:v>
                </c:pt>
                <c:pt idx="30559">
                  <c:v>801.2</c:v>
                </c:pt>
                <c:pt idx="30560">
                  <c:v>801.22</c:v>
                </c:pt>
                <c:pt idx="30561">
                  <c:v>801.24</c:v>
                </c:pt>
                <c:pt idx="30562">
                  <c:v>801.26</c:v>
                </c:pt>
                <c:pt idx="30563">
                  <c:v>801.28</c:v>
                </c:pt>
                <c:pt idx="30564">
                  <c:v>801.3</c:v>
                </c:pt>
                <c:pt idx="30565">
                  <c:v>801.32</c:v>
                </c:pt>
                <c:pt idx="30566">
                  <c:v>801.34</c:v>
                </c:pt>
                <c:pt idx="30567">
                  <c:v>801.36</c:v>
                </c:pt>
                <c:pt idx="30568">
                  <c:v>801.38</c:v>
                </c:pt>
                <c:pt idx="30569">
                  <c:v>801.4</c:v>
                </c:pt>
                <c:pt idx="30570">
                  <c:v>801.42</c:v>
                </c:pt>
                <c:pt idx="30571">
                  <c:v>801.44</c:v>
                </c:pt>
                <c:pt idx="30572">
                  <c:v>801.46</c:v>
                </c:pt>
                <c:pt idx="30573">
                  <c:v>801.48</c:v>
                </c:pt>
                <c:pt idx="30574">
                  <c:v>801.5</c:v>
                </c:pt>
                <c:pt idx="30575">
                  <c:v>801.52</c:v>
                </c:pt>
                <c:pt idx="30576">
                  <c:v>801.54</c:v>
                </c:pt>
                <c:pt idx="30577">
                  <c:v>801.56</c:v>
                </c:pt>
                <c:pt idx="30578">
                  <c:v>801.58</c:v>
                </c:pt>
                <c:pt idx="30579">
                  <c:v>801.6</c:v>
                </c:pt>
                <c:pt idx="30580">
                  <c:v>801.62</c:v>
                </c:pt>
                <c:pt idx="30581">
                  <c:v>801.64</c:v>
                </c:pt>
                <c:pt idx="30582">
                  <c:v>801.66</c:v>
                </c:pt>
                <c:pt idx="30583">
                  <c:v>801.68</c:v>
                </c:pt>
                <c:pt idx="30584">
                  <c:v>801.7</c:v>
                </c:pt>
                <c:pt idx="30585">
                  <c:v>801.72</c:v>
                </c:pt>
                <c:pt idx="30586">
                  <c:v>801.74</c:v>
                </c:pt>
                <c:pt idx="30587">
                  <c:v>801.76</c:v>
                </c:pt>
                <c:pt idx="30588">
                  <c:v>801.78</c:v>
                </c:pt>
                <c:pt idx="30589">
                  <c:v>801.8</c:v>
                </c:pt>
                <c:pt idx="30590">
                  <c:v>801.82</c:v>
                </c:pt>
                <c:pt idx="30591">
                  <c:v>801.84</c:v>
                </c:pt>
                <c:pt idx="30592">
                  <c:v>801.86</c:v>
                </c:pt>
                <c:pt idx="30593">
                  <c:v>801.88</c:v>
                </c:pt>
                <c:pt idx="30594">
                  <c:v>801.9</c:v>
                </c:pt>
                <c:pt idx="30595">
                  <c:v>801.92</c:v>
                </c:pt>
                <c:pt idx="30596">
                  <c:v>801.94</c:v>
                </c:pt>
                <c:pt idx="30597">
                  <c:v>801.96</c:v>
                </c:pt>
                <c:pt idx="30598">
                  <c:v>801.98</c:v>
                </c:pt>
                <c:pt idx="30599">
                  <c:v>802</c:v>
                </c:pt>
                <c:pt idx="30600">
                  <c:v>802.02</c:v>
                </c:pt>
                <c:pt idx="30601">
                  <c:v>802.04</c:v>
                </c:pt>
                <c:pt idx="30602">
                  <c:v>802.06</c:v>
                </c:pt>
                <c:pt idx="30603">
                  <c:v>802.08</c:v>
                </c:pt>
                <c:pt idx="30604">
                  <c:v>802.1</c:v>
                </c:pt>
                <c:pt idx="30605">
                  <c:v>802.12</c:v>
                </c:pt>
                <c:pt idx="30606">
                  <c:v>802.14</c:v>
                </c:pt>
                <c:pt idx="30607">
                  <c:v>802.16</c:v>
                </c:pt>
                <c:pt idx="30608">
                  <c:v>802.18</c:v>
                </c:pt>
                <c:pt idx="30609">
                  <c:v>802.2</c:v>
                </c:pt>
                <c:pt idx="30610">
                  <c:v>802.22</c:v>
                </c:pt>
                <c:pt idx="30611">
                  <c:v>802.24</c:v>
                </c:pt>
                <c:pt idx="30612">
                  <c:v>802.26</c:v>
                </c:pt>
                <c:pt idx="30613">
                  <c:v>802.28</c:v>
                </c:pt>
                <c:pt idx="30614">
                  <c:v>802.3</c:v>
                </c:pt>
                <c:pt idx="30615">
                  <c:v>802.32</c:v>
                </c:pt>
                <c:pt idx="30616">
                  <c:v>802.34</c:v>
                </c:pt>
                <c:pt idx="30617">
                  <c:v>802.36</c:v>
                </c:pt>
                <c:pt idx="30618">
                  <c:v>802.38</c:v>
                </c:pt>
                <c:pt idx="30619">
                  <c:v>802.4</c:v>
                </c:pt>
                <c:pt idx="30620">
                  <c:v>802.42</c:v>
                </c:pt>
                <c:pt idx="30621">
                  <c:v>802.44</c:v>
                </c:pt>
                <c:pt idx="30622">
                  <c:v>802.46</c:v>
                </c:pt>
                <c:pt idx="30623">
                  <c:v>802.48</c:v>
                </c:pt>
                <c:pt idx="30624">
                  <c:v>802.5</c:v>
                </c:pt>
                <c:pt idx="30625">
                  <c:v>802.52</c:v>
                </c:pt>
                <c:pt idx="30626">
                  <c:v>802.54</c:v>
                </c:pt>
                <c:pt idx="30627">
                  <c:v>802.56</c:v>
                </c:pt>
                <c:pt idx="30628">
                  <c:v>802.58</c:v>
                </c:pt>
                <c:pt idx="30629">
                  <c:v>802.6</c:v>
                </c:pt>
                <c:pt idx="30630">
                  <c:v>802.62</c:v>
                </c:pt>
                <c:pt idx="30631">
                  <c:v>802.64</c:v>
                </c:pt>
                <c:pt idx="30632">
                  <c:v>802.66</c:v>
                </c:pt>
                <c:pt idx="30633">
                  <c:v>802.68</c:v>
                </c:pt>
                <c:pt idx="30634">
                  <c:v>802.7</c:v>
                </c:pt>
                <c:pt idx="30635">
                  <c:v>802.72</c:v>
                </c:pt>
                <c:pt idx="30636">
                  <c:v>802.74</c:v>
                </c:pt>
                <c:pt idx="30637">
                  <c:v>802.76</c:v>
                </c:pt>
                <c:pt idx="30638">
                  <c:v>802.78</c:v>
                </c:pt>
                <c:pt idx="30639">
                  <c:v>802.8</c:v>
                </c:pt>
                <c:pt idx="30640">
                  <c:v>802.82</c:v>
                </c:pt>
                <c:pt idx="30641">
                  <c:v>802.84</c:v>
                </c:pt>
                <c:pt idx="30642">
                  <c:v>802.86</c:v>
                </c:pt>
                <c:pt idx="30643">
                  <c:v>802.88</c:v>
                </c:pt>
                <c:pt idx="30644">
                  <c:v>802.9</c:v>
                </c:pt>
                <c:pt idx="30645">
                  <c:v>802.92</c:v>
                </c:pt>
                <c:pt idx="30646">
                  <c:v>802.94</c:v>
                </c:pt>
                <c:pt idx="30647">
                  <c:v>802.96</c:v>
                </c:pt>
                <c:pt idx="30648">
                  <c:v>802.98</c:v>
                </c:pt>
                <c:pt idx="30649">
                  <c:v>803</c:v>
                </c:pt>
                <c:pt idx="30650">
                  <c:v>803.02</c:v>
                </c:pt>
                <c:pt idx="30651">
                  <c:v>803.04</c:v>
                </c:pt>
                <c:pt idx="30652">
                  <c:v>803.06</c:v>
                </c:pt>
                <c:pt idx="30653">
                  <c:v>803.08</c:v>
                </c:pt>
                <c:pt idx="30654">
                  <c:v>803.1</c:v>
                </c:pt>
                <c:pt idx="30655">
                  <c:v>803.12</c:v>
                </c:pt>
                <c:pt idx="30656">
                  <c:v>803.14</c:v>
                </c:pt>
                <c:pt idx="30657">
                  <c:v>803.16</c:v>
                </c:pt>
                <c:pt idx="30658">
                  <c:v>803.18</c:v>
                </c:pt>
                <c:pt idx="30659">
                  <c:v>803.2</c:v>
                </c:pt>
                <c:pt idx="30660">
                  <c:v>803.22</c:v>
                </c:pt>
                <c:pt idx="30661">
                  <c:v>803.24</c:v>
                </c:pt>
                <c:pt idx="30662">
                  <c:v>803.26</c:v>
                </c:pt>
                <c:pt idx="30663">
                  <c:v>803.28</c:v>
                </c:pt>
                <c:pt idx="30664">
                  <c:v>803.3</c:v>
                </c:pt>
                <c:pt idx="30665">
                  <c:v>803.32</c:v>
                </c:pt>
                <c:pt idx="30666">
                  <c:v>803.34</c:v>
                </c:pt>
                <c:pt idx="30667">
                  <c:v>803.36</c:v>
                </c:pt>
                <c:pt idx="30668">
                  <c:v>803.38</c:v>
                </c:pt>
                <c:pt idx="30669">
                  <c:v>803.4</c:v>
                </c:pt>
                <c:pt idx="30670">
                  <c:v>803.42</c:v>
                </c:pt>
                <c:pt idx="30671">
                  <c:v>803.44</c:v>
                </c:pt>
                <c:pt idx="30672">
                  <c:v>803.46</c:v>
                </c:pt>
                <c:pt idx="30673">
                  <c:v>803.48</c:v>
                </c:pt>
                <c:pt idx="30674">
                  <c:v>803.5</c:v>
                </c:pt>
                <c:pt idx="30675">
                  <c:v>803.52</c:v>
                </c:pt>
                <c:pt idx="30676">
                  <c:v>803.54</c:v>
                </c:pt>
                <c:pt idx="30677">
                  <c:v>803.56</c:v>
                </c:pt>
                <c:pt idx="30678">
                  <c:v>803.58</c:v>
                </c:pt>
                <c:pt idx="30679">
                  <c:v>803.6</c:v>
                </c:pt>
                <c:pt idx="30680">
                  <c:v>803.62</c:v>
                </c:pt>
                <c:pt idx="30681">
                  <c:v>803.64</c:v>
                </c:pt>
                <c:pt idx="30682">
                  <c:v>803.66</c:v>
                </c:pt>
                <c:pt idx="30683">
                  <c:v>803.68</c:v>
                </c:pt>
                <c:pt idx="30684">
                  <c:v>803.7</c:v>
                </c:pt>
                <c:pt idx="30685">
                  <c:v>803.72</c:v>
                </c:pt>
                <c:pt idx="30686">
                  <c:v>803.74</c:v>
                </c:pt>
                <c:pt idx="30687">
                  <c:v>803.76</c:v>
                </c:pt>
                <c:pt idx="30688">
                  <c:v>803.78</c:v>
                </c:pt>
                <c:pt idx="30689">
                  <c:v>803.8</c:v>
                </c:pt>
                <c:pt idx="30690">
                  <c:v>803.82</c:v>
                </c:pt>
                <c:pt idx="30691">
                  <c:v>803.84</c:v>
                </c:pt>
                <c:pt idx="30692">
                  <c:v>803.86</c:v>
                </c:pt>
                <c:pt idx="30693">
                  <c:v>803.88</c:v>
                </c:pt>
                <c:pt idx="30694">
                  <c:v>803.9</c:v>
                </c:pt>
                <c:pt idx="30695">
                  <c:v>803.92</c:v>
                </c:pt>
                <c:pt idx="30696">
                  <c:v>803.94</c:v>
                </c:pt>
                <c:pt idx="30697">
                  <c:v>803.96</c:v>
                </c:pt>
                <c:pt idx="30698">
                  <c:v>803.98</c:v>
                </c:pt>
                <c:pt idx="30699">
                  <c:v>804</c:v>
                </c:pt>
                <c:pt idx="30700">
                  <c:v>804.02</c:v>
                </c:pt>
                <c:pt idx="30701">
                  <c:v>804.04</c:v>
                </c:pt>
                <c:pt idx="30702">
                  <c:v>804.06</c:v>
                </c:pt>
                <c:pt idx="30703">
                  <c:v>804.08</c:v>
                </c:pt>
                <c:pt idx="30704">
                  <c:v>804.1</c:v>
                </c:pt>
                <c:pt idx="30705">
                  <c:v>804.12</c:v>
                </c:pt>
                <c:pt idx="30706">
                  <c:v>804.14</c:v>
                </c:pt>
                <c:pt idx="30707">
                  <c:v>804.16</c:v>
                </c:pt>
                <c:pt idx="30708">
                  <c:v>804.18</c:v>
                </c:pt>
                <c:pt idx="30709">
                  <c:v>804.2</c:v>
                </c:pt>
                <c:pt idx="30710">
                  <c:v>804.22</c:v>
                </c:pt>
                <c:pt idx="30711">
                  <c:v>804.24</c:v>
                </c:pt>
                <c:pt idx="30712">
                  <c:v>804.26</c:v>
                </c:pt>
                <c:pt idx="30713">
                  <c:v>804.28</c:v>
                </c:pt>
                <c:pt idx="30714">
                  <c:v>804.3</c:v>
                </c:pt>
                <c:pt idx="30715">
                  <c:v>804.32</c:v>
                </c:pt>
                <c:pt idx="30716">
                  <c:v>804.34</c:v>
                </c:pt>
                <c:pt idx="30717">
                  <c:v>804.36</c:v>
                </c:pt>
                <c:pt idx="30718">
                  <c:v>804.38</c:v>
                </c:pt>
                <c:pt idx="30719">
                  <c:v>804.4</c:v>
                </c:pt>
                <c:pt idx="30720">
                  <c:v>804.42</c:v>
                </c:pt>
                <c:pt idx="30721">
                  <c:v>804.44</c:v>
                </c:pt>
                <c:pt idx="30722">
                  <c:v>804.46</c:v>
                </c:pt>
                <c:pt idx="30723">
                  <c:v>804.48</c:v>
                </c:pt>
                <c:pt idx="30724">
                  <c:v>804.5</c:v>
                </c:pt>
                <c:pt idx="30725">
                  <c:v>804.52</c:v>
                </c:pt>
                <c:pt idx="30726">
                  <c:v>804.54</c:v>
                </c:pt>
                <c:pt idx="30727">
                  <c:v>804.56</c:v>
                </c:pt>
                <c:pt idx="30728">
                  <c:v>804.58</c:v>
                </c:pt>
                <c:pt idx="30729">
                  <c:v>804.6</c:v>
                </c:pt>
                <c:pt idx="30730">
                  <c:v>804.62</c:v>
                </c:pt>
                <c:pt idx="30731">
                  <c:v>804.64</c:v>
                </c:pt>
                <c:pt idx="30732">
                  <c:v>804.66</c:v>
                </c:pt>
                <c:pt idx="30733">
                  <c:v>804.68</c:v>
                </c:pt>
                <c:pt idx="30734">
                  <c:v>804.7</c:v>
                </c:pt>
                <c:pt idx="30735">
                  <c:v>804.72</c:v>
                </c:pt>
                <c:pt idx="30736">
                  <c:v>804.74</c:v>
                </c:pt>
                <c:pt idx="30737">
                  <c:v>804.76</c:v>
                </c:pt>
                <c:pt idx="30738">
                  <c:v>804.78</c:v>
                </c:pt>
                <c:pt idx="30739">
                  <c:v>804.8</c:v>
                </c:pt>
                <c:pt idx="30740">
                  <c:v>804.82</c:v>
                </c:pt>
                <c:pt idx="30741">
                  <c:v>804.84</c:v>
                </c:pt>
                <c:pt idx="30742">
                  <c:v>804.86</c:v>
                </c:pt>
                <c:pt idx="30743">
                  <c:v>804.88</c:v>
                </c:pt>
                <c:pt idx="30744">
                  <c:v>804.9</c:v>
                </c:pt>
                <c:pt idx="30745">
                  <c:v>804.92</c:v>
                </c:pt>
                <c:pt idx="30746">
                  <c:v>804.94</c:v>
                </c:pt>
                <c:pt idx="30747">
                  <c:v>804.96</c:v>
                </c:pt>
                <c:pt idx="30748">
                  <c:v>804.98</c:v>
                </c:pt>
                <c:pt idx="30749">
                  <c:v>805</c:v>
                </c:pt>
                <c:pt idx="30750">
                  <c:v>805.02</c:v>
                </c:pt>
                <c:pt idx="30751">
                  <c:v>805.04</c:v>
                </c:pt>
                <c:pt idx="30752">
                  <c:v>805.06</c:v>
                </c:pt>
                <c:pt idx="30753">
                  <c:v>805.08</c:v>
                </c:pt>
                <c:pt idx="30754">
                  <c:v>805.1</c:v>
                </c:pt>
                <c:pt idx="30755">
                  <c:v>805.12</c:v>
                </c:pt>
                <c:pt idx="30756">
                  <c:v>805.14</c:v>
                </c:pt>
                <c:pt idx="30757">
                  <c:v>805.16</c:v>
                </c:pt>
                <c:pt idx="30758">
                  <c:v>805.18</c:v>
                </c:pt>
                <c:pt idx="30759">
                  <c:v>805.2</c:v>
                </c:pt>
                <c:pt idx="30760">
                  <c:v>805.22</c:v>
                </c:pt>
                <c:pt idx="30761">
                  <c:v>805.24</c:v>
                </c:pt>
                <c:pt idx="30762">
                  <c:v>805.26</c:v>
                </c:pt>
                <c:pt idx="30763">
                  <c:v>805.28</c:v>
                </c:pt>
                <c:pt idx="30764">
                  <c:v>805.3</c:v>
                </c:pt>
                <c:pt idx="30765">
                  <c:v>805.32</c:v>
                </c:pt>
                <c:pt idx="30766">
                  <c:v>805.34</c:v>
                </c:pt>
                <c:pt idx="30767">
                  <c:v>805.36</c:v>
                </c:pt>
                <c:pt idx="30768">
                  <c:v>805.38</c:v>
                </c:pt>
                <c:pt idx="30769">
                  <c:v>805.4</c:v>
                </c:pt>
                <c:pt idx="30770">
                  <c:v>805.42</c:v>
                </c:pt>
                <c:pt idx="30771">
                  <c:v>805.44</c:v>
                </c:pt>
                <c:pt idx="30772">
                  <c:v>805.46</c:v>
                </c:pt>
                <c:pt idx="30773">
                  <c:v>805.48</c:v>
                </c:pt>
                <c:pt idx="30774">
                  <c:v>805.5</c:v>
                </c:pt>
                <c:pt idx="30775">
                  <c:v>805.52</c:v>
                </c:pt>
                <c:pt idx="30776">
                  <c:v>805.54</c:v>
                </c:pt>
                <c:pt idx="30777">
                  <c:v>805.56</c:v>
                </c:pt>
                <c:pt idx="30778">
                  <c:v>805.58</c:v>
                </c:pt>
                <c:pt idx="30779">
                  <c:v>805.6</c:v>
                </c:pt>
                <c:pt idx="30780">
                  <c:v>805.62</c:v>
                </c:pt>
                <c:pt idx="30781">
                  <c:v>805.64</c:v>
                </c:pt>
                <c:pt idx="30782">
                  <c:v>805.66</c:v>
                </c:pt>
                <c:pt idx="30783">
                  <c:v>805.68</c:v>
                </c:pt>
                <c:pt idx="30784">
                  <c:v>805.7</c:v>
                </c:pt>
                <c:pt idx="30785">
                  <c:v>805.72</c:v>
                </c:pt>
                <c:pt idx="30786">
                  <c:v>805.74</c:v>
                </c:pt>
                <c:pt idx="30787">
                  <c:v>805.76</c:v>
                </c:pt>
                <c:pt idx="30788">
                  <c:v>805.78</c:v>
                </c:pt>
                <c:pt idx="30789">
                  <c:v>805.8</c:v>
                </c:pt>
                <c:pt idx="30790">
                  <c:v>805.82</c:v>
                </c:pt>
                <c:pt idx="30791">
                  <c:v>805.84</c:v>
                </c:pt>
                <c:pt idx="30792">
                  <c:v>805.86</c:v>
                </c:pt>
                <c:pt idx="30793">
                  <c:v>805.88</c:v>
                </c:pt>
                <c:pt idx="30794">
                  <c:v>805.9</c:v>
                </c:pt>
                <c:pt idx="30795">
                  <c:v>805.92</c:v>
                </c:pt>
                <c:pt idx="30796">
                  <c:v>805.94</c:v>
                </c:pt>
                <c:pt idx="30797">
                  <c:v>805.96</c:v>
                </c:pt>
                <c:pt idx="30798">
                  <c:v>805.98</c:v>
                </c:pt>
                <c:pt idx="30799">
                  <c:v>806</c:v>
                </c:pt>
                <c:pt idx="30800">
                  <c:v>806.02</c:v>
                </c:pt>
                <c:pt idx="30801">
                  <c:v>806.04</c:v>
                </c:pt>
                <c:pt idx="30802">
                  <c:v>806.06</c:v>
                </c:pt>
                <c:pt idx="30803">
                  <c:v>806.08</c:v>
                </c:pt>
                <c:pt idx="30804">
                  <c:v>806.1</c:v>
                </c:pt>
                <c:pt idx="30805">
                  <c:v>806.12</c:v>
                </c:pt>
                <c:pt idx="30806">
                  <c:v>806.14</c:v>
                </c:pt>
                <c:pt idx="30807">
                  <c:v>806.16</c:v>
                </c:pt>
                <c:pt idx="30808">
                  <c:v>806.18</c:v>
                </c:pt>
                <c:pt idx="30809">
                  <c:v>806.2</c:v>
                </c:pt>
                <c:pt idx="30810">
                  <c:v>806.22</c:v>
                </c:pt>
                <c:pt idx="30811">
                  <c:v>806.24</c:v>
                </c:pt>
                <c:pt idx="30812">
                  <c:v>806.26</c:v>
                </c:pt>
                <c:pt idx="30813">
                  <c:v>806.28</c:v>
                </c:pt>
                <c:pt idx="30814">
                  <c:v>806.3</c:v>
                </c:pt>
                <c:pt idx="30815">
                  <c:v>806.32</c:v>
                </c:pt>
                <c:pt idx="30816">
                  <c:v>806.34</c:v>
                </c:pt>
                <c:pt idx="30817">
                  <c:v>806.36</c:v>
                </c:pt>
                <c:pt idx="30818">
                  <c:v>806.38</c:v>
                </c:pt>
                <c:pt idx="30819">
                  <c:v>806.4</c:v>
                </c:pt>
                <c:pt idx="30820">
                  <c:v>806.42</c:v>
                </c:pt>
                <c:pt idx="30821">
                  <c:v>806.44</c:v>
                </c:pt>
                <c:pt idx="30822">
                  <c:v>806.46</c:v>
                </c:pt>
                <c:pt idx="30823">
                  <c:v>806.48</c:v>
                </c:pt>
                <c:pt idx="30824">
                  <c:v>806.5</c:v>
                </c:pt>
                <c:pt idx="30825">
                  <c:v>806.52</c:v>
                </c:pt>
                <c:pt idx="30826">
                  <c:v>806.54</c:v>
                </c:pt>
                <c:pt idx="30827">
                  <c:v>806.56</c:v>
                </c:pt>
                <c:pt idx="30828">
                  <c:v>806.58</c:v>
                </c:pt>
                <c:pt idx="30829">
                  <c:v>806.6</c:v>
                </c:pt>
                <c:pt idx="30830">
                  <c:v>806.62</c:v>
                </c:pt>
                <c:pt idx="30831">
                  <c:v>806.64</c:v>
                </c:pt>
                <c:pt idx="30832">
                  <c:v>806.66</c:v>
                </c:pt>
                <c:pt idx="30833">
                  <c:v>806.68</c:v>
                </c:pt>
                <c:pt idx="30834">
                  <c:v>806.7</c:v>
                </c:pt>
                <c:pt idx="30835">
                  <c:v>806.72</c:v>
                </c:pt>
                <c:pt idx="30836">
                  <c:v>806.74</c:v>
                </c:pt>
                <c:pt idx="30837">
                  <c:v>806.76</c:v>
                </c:pt>
                <c:pt idx="30838">
                  <c:v>806.78</c:v>
                </c:pt>
                <c:pt idx="30839">
                  <c:v>806.8</c:v>
                </c:pt>
                <c:pt idx="30840">
                  <c:v>806.82</c:v>
                </c:pt>
                <c:pt idx="30841">
                  <c:v>806.84</c:v>
                </c:pt>
                <c:pt idx="30842">
                  <c:v>806.86</c:v>
                </c:pt>
                <c:pt idx="30843">
                  <c:v>806.88</c:v>
                </c:pt>
                <c:pt idx="30844">
                  <c:v>806.9</c:v>
                </c:pt>
                <c:pt idx="30845">
                  <c:v>806.92</c:v>
                </c:pt>
                <c:pt idx="30846">
                  <c:v>806.94</c:v>
                </c:pt>
                <c:pt idx="30847">
                  <c:v>806.96</c:v>
                </c:pt>
                <c:pt idx="30848">
                  <c:v>806.98</c:v>
                </c:pt>
                <c:pt idx="30849">
                  <c:v>807</c:v>
                </c:pt>
                <c:pt idx="30850">
                  <c:v>807.02</c:v>
                </c:pt>
                <c:pt idx="30851">
                  <c:v>807.04</c:v>
                </c:pt>
                <c:pt idx="30852">
                  <c:v>807.06</c:v>
                </c:pt>
                <c:pt idx="30853">
                  <c:v>807.08</c:v>
                </c:pt>
                <c:pt idx="30854">
                  <c:v>807.1</c:v>
                </c:pt>
                <c:pt idx="30855">
                  <c:v>807.12</c:v>
                </c:pt>
                <c:pt idx="30856">
                  <c:v>807.14</c:v>
                </c:pt>
                <c:pt idx="30857">
                  <c:v>807.16</c:v>
                </c:pt>
                <c:pt idx="30858">
                  <c:v>807.18</c:v>
                </c:pt>
                <c:pt idx="30859">
                  <c:v>807.2</c:v>
                </c:pt>
                <c:pt idx="30860">
                  <c:v>807.22</c:v>
                </c:pt>
                <c:pt idx="30861">
                  <c:v>807.24</c:v>
                </c:pt>
                <c:pt idx="30862">
                  <c:v>807.26</c:v>
                </c:pt>
                <c:pt idx="30863">
                  <c:v>807.28</c:v>
                </c:pt>
                <c:pt idx="30864">
                  <c:v>807.3</c:v>
                </c:pt>
                <c:pt idx="30865">
                  <c:v>807.32</c:v>
                </c:pt>
                <c:pt idx="30866">
                  <c:v>807.34</c:v>
                </c:pt>
                <c:pt idx="30867">
                  <c:v>807.36</c:v>
                </c:pt>
                <c:pt idx="30868">
                  <c:v>807.38</c:v>
                </c:pt>
                <c:pt idx="30869">
                  <c:v>807.4</c:v>
                </c:pt>
                <c:pt idx="30870">
                  <c:v>807.42</c:v>
                </c:pt>
                <c:pt idx="30871">
                  <c:v>807.44</c:v>
                </c:pt>
                <c:pt idx="30872">
                  <c:v>807.46</c:v>
                </c:pt>
                <c:pt idx="30873">
                  <c:v>807.48</c:v>
                </c:pt>
                <c:pt idx="30874">
                  <c:v>807.5</c:v>
                </c:pt>
                <c:pt idx="30875">
                  <c:v>807.52</c:v>
                </c:pt>
                <c:pt idx="30876">
                  <c:v>807.54</c:v>
                </c:pt>
                <c:pt idx="30877">
                  <c:v>807.56</c:v>
                </c:pt>
                <c:pt idx="30878">
                  <c:v>807.58</c:v>
                </c:pt>
                <c:pt idx="30879">
                  <c:v>807.6</c:v>
                </c:pt>
                <c:pt idx="30880">
                  <c:v>807.62</c:v>
                </c:pt>
                <c:pt idx="30881">
                  <c:v>807.64</c:v>
                </c:pt>
                <c:pt idx="30882">
                  <c:v>807.66</c:v>
                </c:pt>
                <c:pt idx="30883">
                  <c:v>807.68</c:v>
                </c:pt>
                <c:pt idx="30884">
                  <c:v>807.7</c:v>
                </c:pt>
                <c:pt idx="30885">
                  <c:v>807.72</c:v>
                </c:pt>
                <c:pt idx="30886">
                  <c:v>807.74</c:v>
                </c:pt>
                <c:pt idx="30887">
                  <c:v>807.76</c:v>
                </c:pt>
                <c:pt idx="30888">
                  <c:v>807.78</c:v>
                </c:pt>
                <c:pt idx="30889">
                  <c:v>807.8</c:v>
                </c:pt>
                <c:pt idx="30890">
                  <c:v>807.82</c:v>
                </c:pt>
                <c:pt idx="30891">
                  <c:v>807.84</c:v>
                </c:pt>
                <c:pt idx="30892">
                  <c:v>807.86</c:v>
                </c:pt>
                <c:pt idx="30893">
                  <c:v>807.88</c:v>
                </c:pt>
                <c:pt idx="30894">
                  <c:v>807.9</c:v>
                </c:pt>
                <c:pt idx="30895">
                  <c:v>807.92</c:v>
                </c:pt>
                <c:pt idx="30896">
                  <c:v>807.94</c:v>
                </c:pt>
                <c:pt idx="30897">
                  <c:v>807.96</c:v>
                </c:pt>
                <c:pt idx="30898">
                  <c:v>807.98</c:v>
                </c:pt>
                <c:pt idx="30899">
                  <c:v>808</c:v>
                </c:pt>
                <c:pt idx="30900">
                  <c:v>808.02</c:v>
                </c:pt>
                <c:pt idx="30901">
                  <c:v>808.04</c:v>
                </c:pt>
                <c:pt idx="30902">
                  <c:v>808.06</c:v>
                </c:pt>
                <c:pt idx="30903">
                  <c:v>808.08</c:v>
                </c:pt>
                <c:pt idx="30904">
                  <c:v>808.1</c:v>
                </c:pt>
                <c:pt idx="30905">
                  <c:v>808.12</c:v>
                </c:pt>
                <c:pt idx="30906">
                  <c:v>808.14</c:v>
                </c:pt>
                <c:pt idx="30907">
                  <c:v>808.16</c:v>
                </c:pt>
                <c:pt idx="30908">
                  <c:v>808.18</c:v>
                </c:pt>
                <c:pt idx="30909">
                  <c:v>808.2</c:v>
                </c:pt>
                <c:pt idx="30910">
                  <c:v>808.22</c:v>
                </c:pt>
                <c:pt idx="30911">
                  <c:v>808.24</c:v>
                </c:pt>
                <c:pt idx="30912">
                  <c:v>808.26</c:v>
                </c:pt>
                <c:pt idx="30913">
                  <c:v>808.28</c:v>
                </c:pt>
                <c:pt idx="30914">
                  <c:v>808.3</c:v>
                </c:pt>
                <c:pt idx="30915">
                  <c:v>808.32</c:v>
                </c:pt>
                <c:pt idx="30916">
                  <c:v>808.34</c:v>
                </c:pt>
                <c:pt idx="30917">
                  <c:v>808.36</c:v>
                </c:pt>
                <c:pt idx="30918">
                  <c:v>808.38</c:v>
                </c:pt>
                <c:pt idx="30919">
                  <c:v>808.4</c:v>
                </c:pt>
                <c:pt idx="30920">
                  <c:v>808.42</c:v>
                </c:pt>
                <c:pt idx="30921">
                  <c:v>808.44</c:v>
                </c:pt>
                <c:pt idx="30922">
                  <c:v>808.46</c:v>
                </c:pt>
                <c:pt idx="30923">
                  <c:v>808.48</c:v>
                </c:pt>
                <c:pt idx="30924">
                  <c:v>808.5</c:v>
                </c:pt>
                <c:pt idx="30925">
                  <c:v>808.52</c:v>
                </c:pt>
                <c:pt idx="30926">
                  <c:v>808.54</c:v>
                </c:pt>
                <c:pt idx="30927">
                  <c:v>808.56</c:v>
                </c:pt>
                <c:pt idx="30928">
                  <c:v>808.58</c:v>
                </c:pt>
                <c:pt idx="30929">
                  <c:v>808.6</c:v>
                </c:pt>
                <c:pt idx="30930">
                  <c:v>808.62</c:v>
                </c:pt>
                <c:pt idx="30931">
                  <c:v>808.64</c:v>
                </c:pt>
                <c:pt idx="30932">
                  <c:v>808.66</c:v>
                </c:pt>
                <c:pt idx="30933">
                  <c:v>808.68</c:v>
                </c:pt>
                <c:pt idx="30934">
                  <c:v>808.7</c:v>
                </c:pt>
                <c:pt idx="30935">
                  <c:v>808.72</c:v>
                </c:pt>
                <c:pt idx="30936">
                  <c:v>808.74</c:v>
                </c:pt>
                <c:pt idx="30937">
                  <c:v>808.76</c:v>
                </c:pt>
                <c:pt idx="30938">
                  <c:v>808.78</c:v>
                </c:pt>
                <c:pt idx="30939">
                  <c:v>808.8</c:v>
                </c:pt>
                <c:pt idx="30940">
                  <c:v>808.82</c:v>
                </c:pt>
                <c:pt idx="30941">
                  <c:v>808.84</c:v>
                </c:pt>
                <c:pt idx="30942">
                  <c:v>808.86</c:v>
                </c:pt>
                <c:pt idx="30943">
                  <c:v>808.88</c:v>
                </c:pt>
                <c:pt idx="30944">
                  <c:v>808.9</c:v>
                </c:pt>
                <c:pt idx="30945">
                  <c:v>808.92</c:v>
                </c:pt>
                <c:pt idx="30946">
                  <c:v>808.94</c:v>
                </c:pt>
                <c:pt idx="30947">
                  <c:v>808.96</c:v>
                </c:pt>
                <c:pt idx="30948">
                  <c:v>808.98</c:v>
                </c:pt>
                <c:pt idx="30949">
                  <c:v>809</c:v>
                </c:pt>
                <c:pt idx="30950">
                  <c:v>809.02</c:v>
                </c:pt>
                <c:pt idx="30951">
                  <c:v>809.04</c:v>
                </c:pt>
                <c:pt idx="30952">
                  <c:v>809.06</c:v>
                </c:pt>
                <c:pt idx="30953">
                  <c:v>809.08</c:v>
                </c:pt>
                <c:pt idx="30954">
                  <c:v>809.1</c:v>
                </c:pt>
                <c:pt idx="30955">
                  <c:v>809.12</c:v>
                </c:pt>
                <c:pt idx="30956">
                  <c:v>809.14</c:v>
                </c:pt>
                <c:pt idx="30957">
                  <c:v>809.16</c:v>
                </c:pt>
                <c:pt idx="30958">
                  <c:v>809.18</c:v>
                </c:pt>
                <c:pt idx="30959">
                  <c:v>809.2</c:v>
                </c:pt>
                <c:pt idx="30960">
                  <c:v>809.22</c:v>
                </c:pt>
                <c:pt idx="30961">
                  <c:v>809.24</c:v>
                </c:pt>
                <c:pt idx="30962">
                  <c:v>809.26</c:v>
                </c:pt>
                <c:pt idx="30963">
                  <c:v>809.28</c:v>
                </c:pt>
                <c:pt idx="30964">
                  <c:v>809.3</c:v>
                </c:pt>
                <c:pt idx="30965">
                  <c:v>809.32</c:v>
                </c:pt>
                <c:pt idx="30966">
                  <c:v>809.34</c:v>
                </c:pt>
                <c:pt idx="30967">
                  <c:v>809.36</c:v>
                </c:pt>
                <c:pt idx="30968">
                  <c:v>809.38</c:v>
                </c:pt>
                <c:pt idx="30969">
                  <c:v>809.4</c:v>
                </c:pt>
                <c:pt idx="30970">
                  <c:v>809.42</c:v>
                </c:pt>
                <c:pt idx="30971">
                  <c:v>809.44</c:v>
                </c:pt>
                <c:pt idx="30972">
                  <c:v>809.46</c:v>
                </c:pt>
                <c:pt idx="30973">
                  <c:v>809.48</c:v>
                </c:pt>
                <c:pt idx="30974">
                  <c:v>809.5</c:v>
                </c:pt>
                <c:pt idx="30975">
                  <c:v>809.52</c:v>
                </c:pt>
                <c:pt idx="30976">
                  <c:v>809.54</c:v>
                </c:pt>
                <c:pt idx="30977">
                  <c:v>809.56</c:v>
                </c:pt>
                <c:pt idx="30978">
                  <c:v>809.58</c:v>
                </c:pt>
                <c:pt idx="30979">
                  <c:v>809.6</c:v>
                </c:pt>
                <c:pt idx="30980">
                  <c:v>809.62</c:v>
                </c:pt>
                <c:pt idx="30981">
                  <c:v>809.64</c:v>
                </c:pt>
                <c:pt idx="30982">
                  <c:v>809.66</c:v>
                </c:pt>
                <c:pt idx="30983">
                  <c:v>809.68</c:v>
                </c:pt>
                <c:pt idx="30984">
                  <c:v>809.7</c:v>
                </c:pt>
                <c:pt idx="30985">
                  <c:v>809.72</c:v>
                </c:pt>
                <c:pt idx="30986">
                  <c:v>809.74</c:v>
                </c:pt>
                <c:pt idx="30987">
                  <c:v>809.76</c:v>
                </c:pt>
                <c:pt idx="30988">
                  <c:v>809.78</c:v>
                </c:pt>
                <c:pt idx="30989">
                  <c:v>809.8</c:v>
                </c:pt>
                <c:pt idx="30990">
                  <c:v>809.82</c:v>
                </c:pt>
                <c:pt idx="30991">
                  <c:v>809.84</c:v>
                </c:pt>
                <c:pt idx="30992">
                  <c:v>809.86</c:v>
                </c:pt>
                <c:pt idx="30993">
                  <c:v>809.88</c:v>
                </c:pt>
                <c:pt idx="30994">
                  <c:v>809.9</c:v>
                </c:pt>
                <c:pt idx="30995">
                  <c:v>809.92</c:v>
                </c:pt>
                <c:pt idx="30996">
                  <c:v>809.94</c:v>
                </c:pt>
                <c:pt idx="30997">
                  <c:v>809.96</c:v>
                </c:pt>
                <c:pt idx="30998">
                  <c:v>809.98</c:v>
                </c:pt>
                <c:pt idx="30999">
                  <c:v>810</c:v>
                </c:pt>
                <c:pt idx="31000">
                  <c:v>810.02</c:v>
                </c:pt>
                <c:pt idx="31001">
                  <c:v>810.04</c:v>
                </c:pt>
                <c:pt idx="31002">
                  <c:v>810.06</c:v>
                </c:pt>
                <c:pt idx="31003">
                  <c:v>810.08</c:v>
                </c:pt>
                <c:pt idx="31004">
                  <c:v>810.1</c:v>
                </c:pt>
                <c:pt idx="31005">
                  <c:v>810.12</c:v>
                </c:pt>
                <c:pt idx="31006">
                  <c:v>810.14</c:v>
                </c:pt>
                <c:pt idx="31007">
                  <c:v>810.16</c:v>
                </c:pt>
                <c:pt idx="31008">
                  <c:v>810.18</c:v>
                </c:pt>
                <c:pt idx="31009">
                  <c:v>810.2</c:v>
                </c:pt>
                <c:pt idx="31010">
                  <c:v>810.22</c:v>
                </c:pt>
                <c:pt idx="31011">
                  <c:v>810.24</c:v>
                </c:pt>
                <c:pt idx="31012">
                  <c:v>810.26</c:v>
                </c:pt>
                <c:pt idx="31013">
                  <c:v>810.28</c:v>
                </c:pt>
                <c:pt idx="31014">
                  <c:v>810.3</c:v>
                </c:pt>
                <c:pt idx="31015">
                  <c:v>810.32</c:v>
                </c:pt>
                <c:pt idx="31016">
                  <c:v>810.34</c:v>
                </c:pt>
                <c:pt idx="31017">
                  <c:v>810.36</c:v>
                </c:pt>
                <c:pt idx="31018">
                  <c:v>810.38</c:v>
                </c:pt>
                <c:pt idx="31019">
                  <c:v>810.4</c:v>
                </c:pt>
                <c:pt idx="31020">
                  <c:v>810.42</c:v>
                </c:pt>
                <c:pt idx="31021">
                  <c:v>810.44</c:v>
                </c:pt>
                <c:pt idx="31022">
                  <c:v>810.46</c:v>
                </c:pt>
                <c:pt idx="31023">
                  <c:v>810.48</c:v>
                </c:pt>
                <c:pt idx="31024">
                  <c:v>810.5</c:v>
                </c:pt>
                <c:pt idx="31025">
                  <c:v>810.52</c:v>
                </c:pt>
                <c:pt idx="31026">
                  <c:v>810.54</c:v>
                </c:pt>
                <c:pt idx="31027">
                  <c:v>810.56</c:v>
                </c:pt>
                <c:pt idx="31028">
                  <c:v>810.58</c:v>
                </c:pt>
                <c:pt idx="31029">
                  <c:v>810.6</c:v>
                </c:pt>
                <c:pt idx="31030">
                  <c:v>810.62</c:v>
                </c:pt>
                <c:pt idx="31031">
                  <c:v>810.64</c:v>
                </c:pt>
                <c:pt idx="31032">
                  <c:v>810.66</c:v>
                </c:pt>
                <c:pt idx="31033">
                  <c:v>810.68</c:v>
                </c:pt>
                <c:pt idx="31034">
                  <c:v>810.7</c:v>
                </c:pt>
                <c:pt idx="31035">
                  <c:v>810.72</c:v>
                </c:pt>
                <c:pt idx="31036">
                  <c:v>810.74</c:v>
                </c:pt>
                <c:pt idx="31037">
                  <c:v>810.76</c:v>
                </c:pt>
                <c:pt idx="31038">
                  <c:v>810.78</c:v>
                </c:pt>
                <c:pt idx="31039">
                  <c:v>810.8</c:v>
                </c:pt>
                <c:pt idx="31040">
                  <c:v>810.82</c:v>
                </c:pt>
                <c:pt idx="31041">
                  <c:v>810.84</c:v>
                </c:pt>
                <c:pt idx="31042">
                  <c:v>810.86</c:v>
                </c:pt>
                <c:pt idx="31043">
                  <c:v>810.88</c:v>
                </c:pt>
                <c:pt idx="31044">
                  <c:v>810.9</c:v>
                </c:pt>
                <c:pt idx="31045">
                  <c:v>810.92</c:v>
                </c:pt>
                <c:pt idx="31046">
                  <c:v>810.94</c:v>
                </c:pt>
                <c:pt idx="31047">
                  <c:v>810.96</c:v>
                </c:pt>
                <c:pt idx="31048">
                  <c:v>810.98</c:v>
                </c:pt>
                <c:pt idx="31049">
                  <c:v>811</c:v>
                </c:pt>
                <c:pt idx="31050">
                  <c:v>811.02</c:v>
                </c:pt>
                <c:pt idx="31051">
                  <c:v>811.04</c:v>
                </c:pt>
                <c:pt idx="31052">
                  <c:v>811.06</c:v>
                </c:pt>
                <c:pt idx="31053">
                  <c:v>811.08</c:v>
                </c:pt>
                <c:pt idx="31054">
                  <c:v>811.1</c:v>
                </c:pt>
                <c:pt idx="31055">
                  <c:v>811.12</c:v>
                </c:pt>
                <c:pt idx="31056">
                  <c:v>811.14</c:v>
                </c:pt>
                <c:pt idx="31057">
                  <c:v>811.16</c:v>
                </c:pt>
                <c:pt idx="31058">
                  <c:v>811.18</c:v>
                </c:pt>
                <c:pt idx="31059">
                  <c:v>811.2</c:v>
                </c:pt>
                <c:pt idx="31060">
                  <c:v>811.22</c:v>
                </c:pt>
                <c:pt idx="31061">
                  <c:v>811.24</c:v>
                </c:pt>
                <c:pt idx="31062">
                  <c:v>811.26</c:v>
                </c:pt>
                <c:pt idx="31063">
                  <c:v>811.28</c:v>
                </c:pt>
                <c:pt idx="31064">
                  <c:v>811.3</c:v>
                </c:pt>
                <c:pt idx="31065">
                  <c:v>811.32</c:v>
                </c:pt>
                <c:pt idx="31066">
                  <c:v>811.34</c:v>
                </c:pt>
                <c:pt idx="31067">
                  <c:v>811.36</c:v>
                </c:pt>
                <c:pt idx="31068">
                  <c:v>811.38</c:v>
                </c:pt>
                <c:pt idx="31069">
                  <c:v>811.4</c:v>
                </c:pt>
                <c:pt idx="31070">
                  <c:v>811.42</c:v>
                </c:pt>
                <c:pt idx="31071">
                  <c:v>811.44</c:v>
                </c:pt>
                <c:pt idx="31072">
                  <c:v>811.46</c:v>
                </c:pt>
                <c:pt idx="31073">
                  <c:v>811.48</c:v>
                </c:pt>
                <c:pt idx="31074">
                  <c:v>811.5</c:v>
                </c:pt>
                <c:pt idx="31075">
                  <c:v>811.52</c:v>
                </c:pt>
                <c:pt idx="31076">
                  <c:v>811.54</c:v>
                </c:pt>
                <c:pt idx="31077">
                  <c:v>811.56</c:v>
                </c:pt>
                <c:pt idx="31078">
                  <c:v>811.58</c:v>
                </c:pt>
                <c:pt idx="31079">
                  <c:v>811.6</c:v>
                </c:pt>
                <c:pt idx="31080">
                  <c:v>811.62</c:v>
                </c:pt>
                <c:pt idx="31081">
                  <c:v>811.64</c:v>
                </c:pt>
                <c:pt idx="31082">
                  <c:v>811.66</c:v>
                </c:pt>
                <c:pt idx="31083">
                  <c:v>811.68</c:v>
                </c:pt>
                <c:pt idx="31084">
                  <c:v>811.7</c:v>
                </c:pt>
                <c:pt idx="31085">
                  <c:v>811.72</c:v>
                </c:pt>
                <c:pt idx="31086">
                  <c:v>811.74</c:v>
                </c:pt>
                <c:pt idx="31087">
                  <c:v>811.76</c:v>
                </c:pt>
                <c:pt idx="31088">
                  <c:v>811.78</c:v>
                </c:pt>
                <c:pt idx="31089">
                  <c:v>811.8</c:v>
                </c:pt>
                <c:pt idx="31090">
                  <c:v>811.82</c:v>
                </c:pt>
                <c:pt idx="31091">
                  <c:v>811.84</c:v>
                </c:pt>
                <c:pt idx="31092">
                  <c:v>811.86</c:v>
                </c:pt>
                <c:pt idx="31093">
                  <c:v>811.88</c:v>
                </c:pt>
                <c:pt idx="31094">
                  <c:v>811.9</c:v>
                </c:pt>
                <c:pt idx="31095">
                  <c:v>811.92</c:v>
                </c:pt>
                <c:pt idx="31096">
                  <c:v>811.94</c:v>
                </c:pt>
                <c:pt idx="31097">
                  <c:v>811.96</c:v>
                </c:pt>
                <c:pt idx="31098">
                  <c:v>811.98</c:v>
                </c:pt>
                <c:pt idx="31099">
                  <c:v>812</c:v>
                </c:pt>
                <c:pt idx="31100">
                  <c:v>812.02</c:v>
                </c:pt>
                <c:pt idx="31101">
                  <c:v>812.04</c:v>
                </c:pt>
                <c:pt idx="31102">
                  <c:v>812.06</c:v>
                </c:pt>
                <c:pt idx="31103">
                  <c:v>812.08</c:v>
                </c:pt>
                <c:pt idx="31104">
                  <c:v>812.1</c:v>
                </c:pt>
                <c:pt idx="31105">
                  <c:v>812.12</c:v>
                </c:pt>
                <c:pt idx="31106">
                  <c:v>812.14</c:v>
                </c:pt>
                <c:pt idx="31107">
                  <c:v>812.16</c:v>
                </c:pt>
                <c:pt idx="31108">
                  <c:v>812.18</c:v>
                </c:pt>
                <c:pt idx="31109">
                  <c:v>812.2</c:v>
                </c:pt>
                <c:pt idx="31110">
                  <c:v>812.22</c:v>
                </c:pt>
                <c:pt idx="31111">
                  <c:v>812.24</c:v>
                </c:pt>
                <c:pt idx="31112">
                  <c:v>812.26</c:v>
                </c:pt>
                <c:pt idx="31113">
                  <c:v>812.28</c:v>
                </c:pt>
                <c:pt idx="31114">
                  <c:v>812.3</c:v>
                </c:pt>
                <c:pt idx="31115">
                  <c:v>812.32</c:v>
                </c:pt>
                <c:pt idx="31116">
                  <c:v>812.34</c:v>
                </c:pt>
                <c:pt idx="31117">
                  <c:v>812.36</c:v>
                </c:pt>
                <c:pt idx="31118">
                  <c:v>812.38</c:v>
                </c:pt>
                <c:pt idx="31119">
                  <c:v>812.4</c:v>
                </c:pt>
                <c:pt idx="31120">
                  <c:v>812.42</c:v>
                </c:pt>
                <c:pt idx="31121">
                  <c:v>812.44</c:v>
                </c:pt>
                <c:pt idx="31122">
                  <c:v>812.46</c:v>
                </c:pt>
                <c:pt idx="31123">
                  <c:v>812.48</c:v>
                </c:pt>
                <c:pt idx="31124">
                  <c:v>812.5</c:v>
                </c:pt>
                <c:pt idx="31125">
                  <c:v>812.52</c:v>
                </c:pt>
                <c:pt idx="31126">
                  <c:v>812.54</c:v>
                </c:pt>
                <c:pt idx="31127">
                  <c:v>812.56</c:v>
                </c:pt>
                <c:pt idx="31128">
                  <c:v>812.58</c:v>
                </c:pt>
                <c:pt idx="31129">
                  <c:v>812.6</c:v>
                </c:pt>
                <c:pt idx="31130">
                  <c:v>812.62</c:v>
                </c:pt>
                <c:pt idx="31131">
                  <c:v>812.64</c:v>
                </c:pt>
                <c:pt idx="31132">
                  <c:v>812.66</c:v>
                </c:pt>
                <c:pt idx="31133">
                  <c:v>812.68</c:v>
                </c:pt>
                <c:pt idx="31134">
                  <c:v>812.7</c:v>
                </c:pt>
                <c:pt idx="31135">
                  <c:v>812.72</c:v>
                </c:pt>
                <c:pt idx="31136">
                  <c:v>812.74</c:v>
                </c:pt>
                <c:pt idx="31137">
                  <c:v>812.76</c:v>
                </c:pt>
                <c:pt idx="31138">
                  <c:v>812.78</c:v>
                </c:pt>
                <c:pt idx="31139">
                  <c:v>812.8</c:v>
                </c:pt>
                <c:pt idx="31140">
                  <c:v>812.82</c:v>
                </c:pt>
                <c:pt idx="31141">
                  <c:v>812.84</c:v>
                </c:pt>
                <c:pt idx="31142">
                  <c:v>812.86</c:v>
                </c:pt>
                <c:pt idx="31143">
                  <c:v>812.88</c:v>
                </c:pt>
                <c:pt idx="31144">
                  <c:v>812.9</c:v>
                </c:pt>
                <c:pt idx="31145">
                  <c:v>812.92</c:v>
                </c:pt>
                <c:pt idx="31146">
                  <c:v>812.94</c:v>
                </c:pt>
                <c:pt idx="31147">
                  <c:v>812.96</c:v>
                </c:pt>
                <c:pt idx="31148">
                  <c:v>812.98</c:v>
                </c:pt>
                <c:pt idx="31149">
                  <c:v>813</c:v>
                </c:pt>
                <c:pt idx="31150">
                  <c:v>813.02</c:v>
                </c:pt>
                <c:pt idx="31151">
                  <c:v>813.04</c:v>
                </c:pt>
                <c:pt idx="31152">
                  <c:v>813.06</c:v>
                </c:pt>
                <c:pt idx="31153">
                  <c:v>813.08</c:v>
                </c:pt>
                <c:pt idx="31154">
                  <c:v>813.1</c:v>
                </c:pt>
                <c:pt idx="31155">
                  <c:v>813.12</c:v>
                </c:pt>
                <c:pt idx="31156">
                  <c:v>813.14</c:v>
                </c:pt>
                <c:pt idx="31157">
                  <c:v>813.16</c:v>
                </c:pt>
                <c:pt idx="31158">
                  <c:v>813.18</c:v>
                </c:pt>
                <c:pt idx="31159">
                  <c:v>813.2</c:v>
                </c:pt>
                <c:pt idx="31160">
                  <c:v>813.22</c:v>
                </c:pt>
                <c:pt idx="31161">
                  <c:v>813.24</c:v>
                </c:pt>
                <c:pt idx="31162">
                  <c:v>813.26</c:v>
                </c:pt>
                <c:pt idx="31163">
                  <c:v>813.28</c:v>
                </c:pt>
                <c:pt idx="31164">
                  <c:v>813.3</c:v>
                </c:pt>
                <c:pt idx="31165">
                  <c:v>813.32</c:v>
                </c:pt>
                <c:pt idx="31166">
                  <c:v>813.34</c:v>
                </c:pt>
                <c:pt idx="31167">
                  <c:v>813.36</c:v>
                </c:pt>
                <c:pt idx="31168">
                  <c:v>813.38</c:v>
                </c:pt>
                <c:pt idx="31169">
                  <c:v>813.4</c:v>
                </c:pt>
                <c:pt idx="31170">
                  <c:v>813.42</c:v>
                </c:pt>
                <c:pt idx="31171">
                  <c:v>813.44</c:v>
                </c:pt>
                <c:pt idx="31172">
                  <c:v>813.46</c:v>
                </c:pt>
                <c:pt idx="31173">
                  <c:v>813.48</c:v>
                </c:pt>
                <c:pt idx="31174">
                  <c:v>813.5</c:v>
                </c:pt>
                <c:pt idx="31175">
                  <c:v>813.52</c:v>
                </c:pt>
                <c:pt idx="31176">
                  <c:v>813.54</c:v>
                </c:pt>
                <c:pt idx="31177">
                  <c:v>813.56</c:v>
                </c:pt>
                <c:pt idx="31178">
                  <c:v>813.58</c:v>
                </c:pt>
                <c:pt idx="31179">
                  <c:v>813.6</c:v>
                </c:pt>
                <c:pt idx="31180">
                  <c:v>813.62</c:v>
                </c:pt>
                <c:pt idx="31181">
                  <c:v>813.64</c:v>
                </c:pt>
                <c:pt idx="31182">
                  <c:v>813.66</c:v>
                </c:pt>
                <c:pt idx="31183">
                  <c:v>813.68</c:v>
                </c:pt>
                <c:pt idx="31184">
                  <c:v>813.7</c:v>
                </c:pt>
                <c:pt idx="31185">
                  <c:v>813.72</c:v>
                </c:pt>
                <c:pt idx="31186">
                  <c:v>813.74</c:v>
                </c:pt>
                <c:pt idx="31187">
                  <c:v>813.76</c:v>
                </c:pt>
                <c:pt idx="31188">
                  <c:v>813.78</c:v>
                </c:pt>
                <c:pt idx="31189">
                  <c:v>813.8</c:v>
                </c:pt>
                <c:pt idx="31190">
                  <c:v>813.82</c:v>
                </c:pt>
                <c:pt idx="31191">
                  <c:v>813.84</c:v>
                </c:pt>
                <c:pt idx="31192">
                  <c:v>813.86</c:v>
                </c:pt>
                <c:pt idx="31193">
                  <c:v>813.88</c:v>
                </c:pt>
                <c:pt idx="31194">
                  <c:v>813.9</c:v>
                </c:pt>
                <c:pt idx="31195">
                  <c:v>813.92</c:v>
                </c:pt>
                <c:pt idx="31196">
                  <c:v>813.94</c:v>
                </c:pt>
                <c:pt idx="31197">
                  <c:v>813.96</c:v>
                </c:pt>
                <c:pt idx="31198">
                  <c:v>813.98</c:v>
                </c:pt>
                <c:pt idx="31199">
                  <c:v>814</c:v>
                </c:pt>
                <c:pt idx="31200">
                  <c:v>814.02</c:v>
                </c:pt>
                <c:pt idx="31201">
                  <c:v>814.04</c:v>
                </c:pt>
                <c:pt idx="31202">
                  <c:v>814.06</c:v>
                </c:pt>
                <c:pt idx="31203">
                  <c:v>814.08</c:v>
                </c:pt>
                <c:pt idx="31204">
                  <c:v>814.1</c:v>
                </c:pt>
                <c:pt idx="31205">
                  <c:v>814.12</c:v>
                </c:pt>
                <c:pt idx="31206">
                  <c:v>814.14</c:v>
                </c:pt>
                <c:pt idx="31207">
                  <c:v>814.16</c:v>
                </c:pt>
                <c:pt idx="31208">
                  <c:v>814.18</c:v>
                </c:pt>
                <c:pt idx="31209">
                  <c:v>814.2</c:v>
                </c:pt>
                <c:pt idx="31210">
                  <c:v>814.22</c:v>
                </c:pt>
                <c:pt idx="31211">
                  <c:v>814.24</c:v>
                </c:pt>
                <c:pt idx="31212">
                  <c:v>814.26</c:v>
                </c:pt>
                <c:pt idx="31213">
                  <c:v>814.28</c:v>
                </c:pt>
                <c:pt idx="31214">
                  <c:v>814.3</c:v>
                </c:pt>
                <c:pt idx="31215">
                  <c:v>814.32</c:v>
                </c:pt>
                <c:pt idx="31216">
                  <c:v>814.34</c:v>
                </c:pt>
                <c:pt idx="31217">
                  <c:v>814.36</c:v>
                </c:pt>
                <c:pt idx="31218">
                  <c:v>814.38</c:v>
                </c:pt>
                <c:pt idx="31219">
                  <c:v>814.4</c:v>
                </c:pt>
                <c:pt idx="31220">
                  <c:v>814.42</c:v>
                </c:pt>
                <c:pt idx="31221">
                  <c:v>814.44</c:v>
                </c:pt>
                <c:pt idx="31222">
                  <c:v>814.46</c:v>
                </c:pt>
                <c:pt idx="31223">
                  <c:v>814.48</c:v>
                </c:pt>
                <c:pt idx="31224">
                  <c:v>814.5</c:v>
                </c:pt>
                <c:pt idx="31225">
                  <c:v>814.52</c:v>
                </c:pt>
                <c:pt idx="31226">
                  <c:v>814.54</c:v>
                </c:pt>
                <c:pt idx="31227">
                  <c:v>814.56</c:v>
                </c:pt>
                <c:pt idx="31228">
                  <c:v>814.58</c:v>
                </c:pt>
                <c:pt idx="31229">
                  <c:v>814.6</c:v>
                </c:pt>
                <c:pt idx="31230">
                  <c:v>814.62</c:v>
                </c:pt>
                <c:pt idx="31231">
                  <c:v>814.64</c:v>
                </c:pt>
                <c:pt idx="31232">
                  <c:v>814.66</c:v>
                </c:pt>
                <c:pt idx="31233">
                  <c:v>814.68</c:v>
                </c:pt>
                <c:pt idx="31234">
                  <c:v>814.7</c:v>
                </c:pt>
                <c:pt idx="31235">
                  <c:v>814.72</c:v>
                </c:pt>
                <c:pt idx="31236">
                  <c:v>814.74</c:v>
                </c:pt>
                <c:pt idx="31237">
                  <c:v>814.76</c:v>
                </c:pt>
                <c:pt idx="31238">
                  <c:v>814.78</c:v>
                </c:pt>
                <c:pt idx="31239">
                  <c:v>814.8</c:v>
                </c:pt>
                <c:pt idx="31240">
                  <c:v>814.82</c:v>
                </c:pt>
                <c:pt idx="31241">
                  <c:v>814.84</c:v>
                </c:pt>
                <c:pt idx="31242">
                  <c:v>814.86</c:v>
                </c:pt>
                <c:pt idx="31243">
                  <c:v>814.88</c:v>
                </c:pt>
                <c:pt idx="31244">
                  <c:v>814.9</c:v>
                </c:pt>
                <c:pt idx="31245">
                  <c:v>814.92</c:v>
                </c:pt>
                <c:pt idx="31246">
                  <c:v>814.94</c:v>
                </c:pt>
                <c:pt idx="31247">
                  <c:v>814.96</c:v>
                </c:pt>
                <c:pt idx="31248">
                  <c:v>814.98</c:v>
                </c:pt>
                <c:pt idx="31249">
                  <c:v>815</c:v>
                </c:pt>
                <c:pt idx="31250">
                  <c:v>815.02</c:v>
                </c:pt>
                <c:pt idx="31251">
                  <c:v>815.04</c:v>
                </c:pt>
                <c:pt idx="31252">
                  <c:v>815.06</c:v>
                </c:pt>
                <c:pt idx="31253">
                  <c:v>815.08</c:v>
                </c:pt>
                <c:pt idx="31254">
                  <c:v>815.1</c:v>
                </c:pt>
                <c:pt idx="31255">
                  <c:v>815.12</c:v>
                </c:pt>
                <c:pt idx="31256">
                  <c:v>815.14</c:v>
                </c:pt>
                <c:pt idx="31257">
                  <c:v>815.16</c:v>
                </c:pt>
                <c:pt idx="31258">
                  <c:v>815.18</c:v>
                </c:pt>
                <c:pt idx="31259">
                  <c:v>815.2</c:v>
                </c:pt>
                <c:pt idx="31260">
                  <c:v>815.22</c:v>
                </c:pt>
                <c:pt idx="31261">
                  <c:v>815.24</c:v>
                </c:pt>
                <c:pt idx="31262">
                  <c:v>815.26</c:v>
                </c:pt>
                <c:pt idx="31263">
                  <c:v>815.28</c:v>
                </c:pt>
                <c:pt idx="31264">
                  <c:v>815.3</c:v>
                </c:pt>
                <c:pt idx="31265">
                  <c:v>815.32</c:v>
                </c:pt>
                <c:pt idx="31266">
                  <c:v>815.34</c:v>
                </c:pt>
                <c:pt idx="31267">
                  <c:v>815.36</c:v>
                </c:pt>
                <c:pt idx="31268">
                  <c:v>815.38</c:v>
                </c:pt>
                <c:pt idx="31269">
                  <c:v>815.4</c:v>
                </c:pt>
                <c:pt idx="31270">
                  <c:v>815.42</c:v>
                </c:pt>
                <c:pt idx="31271">
                  <c:v>815.44</c:v>
                </c:pt>
                <c:pt idx="31272">
                  <c:v>815.46</c:v>
                </c:pt>
                <c:pt idx="31273">
                  <c:v>815.48</c:v>
                </c:pt>
                <c:pt idx="31274">
                  <c:v>815.5</c:v>
                </c:pt>
                <c:pt idx="31275">
                  <c:v>815.52</c:v>
                </c:pt>
                <c:pt idx="31276">
                  <c:v>815.54</c:v>
                </c:pt>
                <c:pt idx="31277">
                  <c:v>815.56</c:v>
                </c:pt>
                <c:pt idx="31278">
                  <c:v>815.58</c:v>
                </c:pt>
                <c:pt idx="31279">
                  <c:v>815.6</c:v>
                </c:pt>
                <c:pt idx="31280">
                  <c:v>815.62</c:v>
                </c:pt>
                <c:pt idx="31281">
                  <c:v>815.64</c:v>
                </c:pt>
                <c:pt idx="31282">
                  <c:v>815.66</c:v>
                </c:pt>
                <c:pt idx="31283">
                  <c:v>815.68</c:v>
                </c:pt>
                <c:pt idx="31284">
                  <c:v>815.7</c:v>
                </c:pt>
                <c:pt idx="31285">
                  <c:v>815.72</c:v>
                </c:pt>
                <c:pt idx="31286">
                  <c:v>815.74</c:v>
                </c:pt>
                <c:pt idx="31287">
                  <c:v>815.76</c:v>
                </c:pt>
                <c:pt idx="31288">
                  <c:v>815.78</c:v>
                </c:pt>
                <c:pt idx="31289">
                  <c:v>815.8</c:v>
                </c:pt>
                <c:pt idx="31290">
                  <c:v>815.82</c:v>
                </c:pt>
                <c:pt idx="31291">
                  <c:v>815.84</c:v>
                </c:pt>
                <c:pt idx="31292">
                  <c:v>815.86</c:v>
                </c:pt>
                <c:pt idx="31293">
                  <c:v>815.88</c:v>
                </c:pt>
                <c:pt idx="31294">
                  <c:v>815.9</c:v>
                </c:pt>
                <c:pt idx="31295">
                  <c:v>815.92</c:v>
                </c:pt>
                <c:pt idx="31296">
                  <c:v>815.94</c:v>
                </c:pt>
                <c:pt idx="31297">
                  <c:v>815.96</c:v>
                </c:pt>
                <c:pt idx="31298">
                  <c:v>815.98</c:v>
                </c:pt>
                <c:pt idx="31299">
                  <c:v>816</c:v>
                </c:pt>
                <c:pt idx="31300">
                  <c:v>816.02</c:v>
                </c:pt>
                <c:pt idx="31301">
                  <c:v>816.04</c:v>
                </c:pt>
                <c:pt idx="31302">
                  <c:v>816.06</c:v>
                </c:pt>
                <c:pt idx="31303">
                  <c:v>816.08</c:v>
                </c:pt>
                <c:pt idx="31304">
                  <c:v>816.1</c:v>
                </c:pt>
                <c:pt idx="31305">
                  <c:v>816.12</c:v>
                </c:pt>
                <c:pt idx="31306">
                  <c:v>816.14</c:v>
                </c:pt>
                <c:pt idx="31307">
                  <c:v>816.16</c:v>
                </c:pt>
                <c:pt idx="31308">
                  <c:v>816.18</c:v>
                </c:pt>
                <c:pt idx="31309">
                  <c:v>816.2</c:v>
                </c:pt>
                <c:pt idx="31310">
                  <c:v>816.22</c:v>
                </c:pt>
                <c:pt idx="31311">
                  <c:v>816.24</c:v>
                </c:pt>
                <c:pt idx="31312">
                  <c:v>816.26</c:v>
                </c:pt>
                <c:pt idx="31313">
                  <c:v>816.28</c:v>
                </c:pt>
                <c:pt idx="31314">
                  <c:v>816.3</c:v>
                </c:pt>
                <c:pt idx="31315">
                  <c:v>816.32</c:v>
                </c:pt>
                <c:pt idx="31316">
                  <c:v>816.34</c:v>
                </c:pt>
                <c:pt idx="31317">
                  <c:v>816.36</c:v>
                </c:pt>
                <c:pt idx="31318">
                  <c:v>816.38</c:v>
                </c:pt>
                <c:pt idx="31319">
                  <c:v>816.4</c:v>
                </c:pt>
                <c:pt idx="31320">
                  <c:v>816.42</c:v>
                </c:pt>
                <c:pt idx="31321">
                  <c:v>816.44</c:v>
                </c:pt>
                <c:pt idx="31322">
                  <c:v>816.46</c:v>
                </c:pt>
                <c:pt idx="31323">
                  <c:v>816.48</c:v>
                </c:pt>
                <c:pt idx="31324">
                  <c:v>816.5</c:v>
                </c:pt>
                <c:pt idx="31325">
                  <c:v>816.52</c:v>
                </c:pt>
                <c:pt idx="31326">
                  <c:v>816.54</c:v>
                </c:pt>
                <c:pt idx="31327">
                  <c:v>816.56</c:v>
                </c:pt>
                <c:pt idx="31328">
                  <c:v>816.58</c:v>
                </c:pt>
                <c:pt idx="31329">
                  <c:v>816.6</c:v>
                </c:pt>
                <c:pt idx="31330">
                  <c:v>816.62</c:v>
                </c:pt>
                <c:pt idx="31331">
                  <c:v>816.64</c:v>
                </c:pt>
                <c:pt idx="31332">
                  <c:v>816.66</c:v>
                </c:pt>
                <c:pt idx="31333">
                  <c:v>816.68</c:v>
                </c:pt>
                <c:pt idx="31334">
                  <c:v>816.7</c:v>
                </c:pt>
                <c:pt idx="31335">
                  <c:v>816.72</c:v>
                </c:pt>
                <c:pt idx="31336">
                  <c:v>816.74</c:v>
                </c:pt>
                <c:pt idx="31337">
                  <c:v>816.76</c:v>
                </c:pt>
                <c:pt idx="31338">
                  <c:v>816.78</c:v>
                </c:pt>
                <c:pt idx="31339">
                  <c:v>816.8</c:v>
                </c:pt>
                <c:pt idx="31340">
                  <c:v>816.82</c:v>
                </c:pt>
                <c:pt idx="31341">
                  <c:v>816.84</c:v>
                </c:pt>
                <c:pt idx="31342">
                  <c:v>816.86</c:v>
                </c:pt>
                <c:pt idx="31343">
                  <c:v>816.88</c:v>
                </c:pt>
                <c:pt idx="31344">
                  <c:v>816.9</c:v>
                </c:pt>
                <c:pt idx="31345">
                  <c:v>816.92</c:v>
                </c:pt>
                <c:pt idx="31346">
                  <c:v>816.94</c:v>
                </c:pt>
                <c:pt idx="31347">
                  <c:v>816.96</c:v>
                </c:pt>
                <c:pt idx="31348">
                  <c:v>816.98</c:v>
                </c:pt>
                <c:pt idx="31349">
                  <c:v>817</c:v>
                </c:pt>
                <c:pt idx="31350">
                  <c:v>817.02</c:v>
                </c:pt>
                <c:pt idx="31351">
                  <c:v>817.04</c:v>
                </c:pt>
                <c:pt idx="31352">
                  <c:v>817.06</c:v>
                </c:pt>
                <c:pt idx="31353">
                  <c:v>817.08</c:v>
                </c:pt>
                <c:pt idx="31354">
                  <c:v>817.1</c:v>
                </c:pt>
                <c:pt idx="31355">
                  <c:v>817.12</c:v>
                </c:pt>
                <c:pt idx="31356">
                  <c:v>817.14</c:v>
                </c:pt>
                <c:pt idx="31357">
                  <c:v>817.16</c:v>
                </c:pt>
                <c:pt idx="31358">
                  <c:v>817.18</c:v>
                </c:pt>
                <c:pt idx="31359">
                  <c:v>817.2</c:v>
                </c:pt>
                <c:pt idx="31360">
                  <c:v>817.22</c:v>
                </c:pt>
                <c:pt idx="31361">
                  <c:v>817.24</c:v>
                </c:pt>
                <c:pt idx="31362">
                  <c:v>817.26</c:v>
                </c:pt>
                <c:pt idx="31363">
                  <c:v>817.28</c:v>
                </c:pt>
                <c:pt idx="31364">
                  <c:v>817.3</c:v>
                </c:pt>
                <c:pt idx="31365">
                  <c:v>817.32</c:v>
                </c:pt>
                <c:pt idx="31366">
                  <c:v>817.34</c:v>
                </c:pt>
                <c:pt idx="31367">
                  <c:v>817.36</c:v>
                </c:pt>
                <c:pt idx="31368">
                  <c:v>817.38</c:v>
                </c:pt>
                <c:pt idx="31369">
                  <c:v>817.4</c:v>
                </c:pt>
                <c:pt idx="31370">
                  <c:v>817.42</c:v>
                </c:pt>
                <c:pt idx="31371">
                  <c:v>817.44</c:v>
                </c:pt>
                <c:pt idx="31372">
                  <c:v>817.46</c:v>
                </c:pt>
                <c:pt idx="31373">
                  <c:v>817.48</c:v>
                </c:pt>
                <c:pt idx="31374">
                  <c:v>817.5</c:v>
                </c:pt>
                <c:pt idx="31375">
                  <c:v>817.52</c:v>
                </c:pt>
                <c:pt idx="31376">
                  <c:v>817.54</c:v>
                </c:pt>
                <c:pt idx="31377">
                  <c:v>817.56</c:v>
                </c:pt>
                <c:pt idx="31378">
                  <c:v>817.58</c:v>
                </c:pt>
                <c:pt idx="31379">
                  <c:v>817.6</c:v>
                </c:pt>
                <c:pt idx="31380">
                  <c:v>817.62</c:v>
                </c:pt>
                <c:pt idx="31381">
                  <c:v>817.64</c:v>
                </c:pt>
                <c:pt idx="31382">
                  <c:v>817.66</c:v>
                </c:pt>
                <c:pt idx="31383">
                  <c:v>817.68</c:v>
                </c:pt>
                <c:pt idx="31384">
                  <c:v>817.7</c:v>
                </c:pt>
                <c:pt idx="31385">
                  <c:v>817.72</c:v>
                </c:pt>
                <c:pt idx="31386">
                  <c:v>817.74</c:v>
                </c:pt>
                <c:pt idx="31387">
                  <c:v>817.76</c:v>
                </c:pt>
                <c:pt idx="31388">
                  <c:v>817.78</c:v>
                </c:pt>
                <c:pt idx="31389">
                  <c:v>817.8</c:v>
                </c:pt>
                <c:pt idx="31390">
                  <c:v>817.82</c:v>
                </c:pt>
                <c:pt idx="31391">
                  <c:v>817.84</c:v>
                </c:pt>
                <c:pt idx="31392">
                  <c:v>817.86</c:v>
                </c:pt>
                <c:pt idx="31393">
                  <c:v>817.88</c:v>
                </c:pt>
                <c:pt idx="31394">
                  <c:v>817.9</c:v>
                </c:pt>
                <c:pt idx="31395">
                  <c:v>817.92</c:v>
                </c:pt>
                <c:pt idx="31396">
                  <c:v>817.94</c:v>
                </c:pt>
                <c:pt idx="31397">
                  <c:v>817.96</c:v>
                </c:pt>
                <c:pt idx="31398">
                  <c:v>817.98</c:v>
                </c:pt>
                <c:pt idx="31399">
                  <c:v>818</c:v>
                </c:pt>
                <c:pt idx="31400">
                  <c:v>818.02</c:v>
                </c:pt>
                <c:pt idx="31401">
                  <c:v>818.04</c:v>
                </c:pt>
                <c:pt idx="31402">
                  <c:v>818.06</c:v>
                </c:pt>
                <c:pt idx="31403">
                  <c:v>818.08</c:v>
                </c:pt>
                <c:pt idx="31404">
                  <c:v>818.1</c:v>
                </c:pt>
                <c:pt idx="31405">
                  <c:v>818.12</c:v>
                </c:pt>
                <c:pt idx="31406">
                  <c:v>818.14</c:v>
                </c:pt>
                <c:pt idx="31407">
                  <c:v>818.16</c:v>
                </c:pt>
                <c:pt idx="31408">
                  <c:v>818.18</c:v>
                </c:pt>
                <c:pt idx="31409">
                  <c:v>818.2</c:v>
                </c:pt>
                <c:pt idx="31410">
                  <c:v>818.22</c:v>
                </c:pt>
                <c:pt idx="31411">
                  <c:v>818.24</c:v>
                </c:pt>
                <c:pt idx="31412">
                  <c:v>818.26</c:v>
                </c:pt>
                <c:pt idx="31413">
                  <c:v>818.28</c:v>
                </c:pt>
                <c:pt idx="31414">
                  <c:v>818.3</c:v>
                </c:pt>
                <c:pt idx="31415">
                  <c:v>818.32</c:v>
                </c:pt>
                <c:pt idx="31416">
                  <c:v>818.34</c:v>
                </c:pt>
                <c:pt idx="31417">
                  <c:v>818.36</c:v>
                </c:pt>
                <c:pt idx="31418">
                  <c:v>818.38</c:v>
                </c:pt>
                <c:pt idx="31419">
                  <c:v>818.4</c:v>
                </c:pt>
                <c:pt idx="31420">
                  <c:v>818.42</c:v>
                </c:pt>
                <c:pt idx="31421">
                  <c:v>818.44</c:v>
                </c:pt>
                <c:pt idx="31422">
                  <c:v>818.46</c:v>
                </c:pt>
                <c:pt idx="31423">
                  <c:v>818.48</c:v>
                </c:pt>
                <c:pt idx="31424">
                  <c:v>818.5</c:v>
                </c:pt>
                <c:pt idx="31425">
                  <c:v>818.52</c:v>
                </c:pt>
                <c:pt idx="31426">
                  <c:v>818.54</c:v>
                </c:pt>
                <c:pt idx="31427">
                  <c:v>818.56</c:v>
                </c:pt>
                <c:pt idx="31428">
                  <c:v>818.58</c:v>
                </c:pt>
                <c:pt idx="31429">
                  <c:v>818.6</c:v>
                </c:pt>
                <c:pt idx="31430">
                  <c:v>818.62</c:v>
                </c:pt>
                <c:pt idx="31431">
                  <c:v>818.64</c:v>
                </c:pt>
                <c:pt idx="31432">
                  <c:v>818.66</c:v>
                </c:pt>
                <c:pt idx="31433">
                  <c:v>818.68</c:v>
                </c:pt>
                <c:pt idx="31434">
                  <c:v>818.7</c:v>
                </c:pt>
                <c:pt idx="31435">
                  <c:v>818.72</c:v>
                </c:pt>
                <c:pt idx="31436">
                  <c:v>818.74</c:v>
                </c:pt>
                <c:pt idx="31437">
                  <c:v>818.76</c:v>
                </c:pt>
                <c:pt idx="31438">
                  <c:v>818.78</c:v>
                </c:pt>
                <c:pt idx="31439">
                  <c:v>818.8</c:v>
                </c:pt>
                <c:pt idx="31440">
                  <c:v>818.82</c:v>
                </c:pt>
                <c:pt idx="31441">
                  <c:v>818.84</c:v>
                </c:pt>
                <c:pt idx="31442">
                  <c:v>818.86</c:v>
                </c:pt>
                <c:pt idx="31443">
                  <c:v>818.88</c:v>
                </c:pt>
                <c:pt idx="31444">
                  <c:v>818.9</c:v>
                </c:pt>
                <c:pt idx="31445">
                  <c:v>818.92</c:v>
                </c:pt>
                <c:pt idx="31446">
                  <c:v>818.94</c:v>
                </c:pt>
                <c:pt idx="31447">
                  <c:v>818.96</c:v>
                </c:pt>
                <c:pt idx="31448">
                  <c:v>818.98</c:v>
                </c:pt>
                <c:pt idx="31449">
                  <c:v>819</c:v>
                </c:pt>
                <c:pt idx="31450">
                  <c:v>819.02</c:v>
                </c:pt>
                <c:pt idx="31451">
                  <c:v>819.04</c:v>
                </c:pt>
                <c:pt idx="31452">
                  <c:v>819.06</c:v>
                </c:pt>
                <c:pt idx="31453">
                  <c:v>819.08</c:v>
                </c:pt>
                <c:pt idx="31454">
                  <c:v>819.1</c:v>
                </c:pt>
                <c:pt idx="31455">
                  <c:v>819.12</c:v>
                </c:pt>
                <c:pt idx="31456">
                  <c:v>819.14</c:v>
                </c:pt>
                <c:pt idx="31457">
                  <c:v>819.16</c:v>
                </c:pt>
                <c:pt idx="31458">
                  <c:v>819.18</c:v>
                </c:pt>
                <c:pt idx="31459">
                  <c:v>819.2</c:v>
                </c:pt>
                <c:pt idx="31460">
                  <c:v>819.22</c:v>
                </c:pt>
                <c:pt idx="31461">
                  <c:v>819.24</c:v>
                </c:pt>
                <c:pt idx="31462">
                  <c:v>819.26</c:v>
                </c:pt>
                <c:pt idx="31463">
                  <c:v>819.28</c:v>
                </c:pt>
                <c:pt idx="31464">
                  <c:v>819.3</c:v>
                </c:pt>
                <c:pt idx="31465">
                  <c:v>819.32</c:v>
                </c:pt>
                <c:pt idx="31466">
                  <c:v>819.34</c:v>
                </c:pt>
                <c:pt idx="31467">
                  <c:v>819.36</c:v>
                </c:pt>
                <c:pt idx="31468">
                  <c:v>819.38</c:v>
                </c:pt>
                <c:pt idx="31469">
                  <c:v>819.4</c:v>
                </c:pt>
                <c:pt idx="31470">
                  <c:v>819.42</c:v>
                </c:pt>
                <c:pt idx="31471">
                  <c:v>819.44</c:v>
                </c:pt>
                <c:pt idx="31472">
                  <c:v>819.46</c:v>
                </c:pt>
                <c:pt idx="31473">
                  <c:v>819.48</c:v>
                </c:pt>
                <c:pt idx="31474">
                  <c:v>819.5</c:v>
                </c:pt>
                <c:pt idx="31475">
                  <c:v>819.52</c:v>
                </c:pt>
                <c:pt idx="31476">
                  <c:v>819.54</c:v>
                </c:pt>
                <c:pt idx="31477">
                  <c:v>819.56</c:v>
                </c:pt>
                <c:pt idx="31478">
                  <c:v>819.58</c:v>
                </c:pt>
                <c:pt idx="31479">
                  <c:v>819.6</c:v>
                </c:pt>
                <c:pt idx="31480">
                  <c:v>819.62</c:v>
                </c:pt>
                <c:pt idx="31481">
                  <c:v>819.64</c:v>
                </c:pt>
                <c:pt idx="31482">
                  <c:v>819.66</c:v>
                </c:pt>
                <c:pt idx="31483">
                  <c:v>819.68</c:v>
                </c:pt>
                <c:pt idx="31484">
                  <c:v>819.7</c:v>
                </c:pt>
                <c:pt idx="31485">
                  <c:v>819.72</c:v>
                </c:pt>
                <c:pt idx="31486">
                  <c:v>819.74</c:v>
                </c:pt>
                <c:pt idx="31487">
                  <c:v>819.76</c:v>
                </c:pt>
                <c:pt idx="31488">
                  <c:v>819.78</c:v>
                </c:pt>
                <c:pt idx="31489">
                  <c:v>819.8</c:v>
                </c:pt>
                <c:pt idx="31490">
                  <c:v>819.82</c:v>
                </c:pt>
                <c:pt idx="31491">
                  <c:v>819.84</c:v>
                </c:pt>
                <c:pt idx="31492">
                  <c:v>819.86</c:v>
                </c:pt>
                <c:pt idx="31493">
                  <c:v>819.88</c:v>
                </c:pt>
                <c:pt idx="31494">
                  <c:v>819.9</c:v>
                </c:pt>
                <c:pt idx="31495">
                  <c:v>819.92</c:v>
                </c:pt>
                <c:pt idx="31496">
                  <c:v>819.94</c:v>
                </c:pt>
                <c:pt idx="31497">
                  <c:v>819.96</c:v>
                </c:pt>
                <c:pt idx="31498">
                  <c:v>819.98</c:v>
                </c:pt>
                <c:pt idx="31499">
                  <c:v>820</c:v>
                </c:pt>
                <c:pt idx="31500">
                  <c:v>820.02</c:v>
                </c:pt>
                <c:pt idx="31501">
                  <c:v>820.04</c:v>
                </c:pt>
                <c:pt idx="31502">
                  <c:v>820.06</c:v>
                </c:pt>
                <c:pt idx="31503">
                  <c:v>820.08</c:v>
                </c:pt>
                <c:pt idx="31504">
                  <c:v>820.1</c:v>
                </c:pt>
                <c:pt idx="31505">
                  <c:v>820.12</c:v>
                </c:pt>
                <c:pt idx="31506">
                  <c:v>820.14</c:v>
                </c:pt>
                <c:pt idx="31507">
                  <c:v>820.16</c:v>
                </c:pt>
                <c:pt idx="31508">
                  <c:v>820.18</c:v>
                </c:pt>
                <c:pt idx="31509">
                  <c:v>820.2</c:v>
                </c:pt>
                <c:pt idx="31510">
                  <c:v>820.22</c:v>
                </c:pt>
                <c:pt idx="31511">
                  <c:v>820.24</c:v>
                </c:pt>
                <c:pt idx="31512">
                  <c:v>820.26</c:v>
                </c:pt>
                <c:pt idx="31513">
                  <c:v>820.28</c:v>
                </c:pt>
                <c:pt idx="31514">
                  <c:v>820.3</c:v>
                </c:pt>
                <c:pt idx="31515">
                  <c:v>820.32</c:v>
                </c:pt>
                <c:pt idx="31516">
                  <c:v>820.34</c:v>
                </c:pt>
                <c:pt idx="31517">
                  <c:v>820.36</c:v>
                </c:pt>
                <c:pt idx="31518">
                  <c:v>820.38</c:v>
                </c:pt>
                <c:pt idx="31519">
                  <c:v>820.4</c:v>
                </c:pt>
                <c:pt idx="31520">
                  <c:v>820.42</c:v>
                </c:pt>
                <c:pt idx="31521">
                  <c:v>820.44</c:v>
                </c:pt>
                <c:pt idx="31522">
                  <c:v>820.46</c:v>
                </c:pt>
                <c:pt idx="31523">
                  <c:v>820.48</c:v>
                </c:pt>
                <c:pt idx="31524">
                  <c:v>820.5</c:v>
                </c:pt>
                <c:pt idx="31525">
                  <c:v>820.52</c:v>
                </c:pt>
                <c:pt idx="31526">
                  <c:v>820.54</c:v>
                </c:pt>
                <c:pt idx="31527">
                  <c:v>820.56</c:v>
                </c:pt>
                <c:pt idx="31528">
                  <c:v>820.58</c:v>
                </c:pt>
                <c:pt idx="31529">
                  <c:v>820.6</c:v>
                </c:pt>
                <c:pt idx="31530">
                  <c:v>820.62</c:v>
                </c:pt>
                <c:pt idx="31531">
                  <c:v>820.64</c:v>
                </c:pt>
                <c:pt idx="31532">
                  <c:v>820.66</c:v>
                </c:pt>
                <c:pt idx="31533">
                  <c:v>820.68</c:v>
                </c:pt>
                <c:pt idx="31534">
                  <c:v>820.7</c:v>
                </c:pt>
                <c:pt idx="31535">
                  <c:v>820.72</c:v>
                </c:pt>
                <c:pt idx="31536">
                  <c:v>820.74</c:v>
                </c:pt>
                <c:pt idx="31537">
                  <c:v>820.76</c:v>
                </c:pt>
                <c:pt idx="31538">
                  <c:v>820.78</c:v>
                </c:pt>
                <c:pt idx="31539">
                  <c:v>820.8</c:v>
                </c:pt>
                <c:pt idx="31540">
                  <c:v>820.82</c:v>
                </c:pt>
                <c:pt idx="31541">
                  <c:v>820.84</c:v>
                </c:pt>
                <c:pt idx="31542">
                  <c:v>820.86</c:v>
                </c:pt>
                <c:pt idx="31543">
                  <c:v>820.88</c:v>
                </c:pt>
                <c:pt idx="31544">
                  <c:v>820.9</c:v>
                </c:pt>
                <c:pt idx="31545">
                  <c:v>820.92</c:v>
                </c:pt>
                <c:pt idx="31546">
                  <c:v>820.94</c:v>
                </c:pt>
                <c:pt idx="31547">
                  <c:v>820.96</c:v>
                </c:pt>
                <c:pt idx="31548">
                  <c:v>820.98</c:v>
                </c:pt>
                <c:pt idx="31549">
                  <c:v>821</c:v>
                </c:pt>
                <c:pt idx="31550">
                  <c:v>821.02</c:v>
                </c:pt>
                <c:pt idx="31551">
                  <c:v>821.04</c:v>
                </c:pt>
                <c:pt idx="31552">
                  <c:v>821.06</c:v>
                </c:pt>
                <c:pt idx="31553">
                  <c:v>821.08</c:v>
                </c:pt>
                <c:pt idx="31554">
                  <c:v>821.1</c:v>
                </c:pt>
                <c:pt idx="31555">
                  <c:v>821.12</c:v>
                </c:pt>
                <c:pt idx="31556">
                  <c:v>821.14</c:v>
                </c:pt>
                <c:pt idx="31557">
                  <c:v>821.16</c:v>
                </c:pt>
                <c:pt idx="31558">
                  <c:v>821.18</c:v>
                </c:pt>
                <c:pt idx="31559">
                  <c:v>821.2</c:v>
                </c:pt>
                <c:pt idx="31560">
                  <c:v>821.22</c:v>
                </c:pt>
                <c:pt idx="31561">
                  <c:v>821.24</c:v>
                </c:pt>
                <c:pt idx="31562">
                  <c:v>821.26</c:v>
                </c:pt>
                <c:pt idx="31563">
                  <c:v>821.28</c:v>
                </c:pt>
                <c:pt idx="31564">
                  <c:v>821.3</c:v>
                </c:pt>
                <c:pt idx="31565">
                  <c:v>821.32</c:v>
                </c:pt>
                <c:pt idx="31566">
                  <c:v>821.34</c:v>
                </c:pt>
                <c:pt idx="31567">
                  <c:v>821.36</c:v>
                </c:pt>
                <c:pt idx="31568">
                  <c:v>821.38</c:v>
                </c:pt>
                <c:pt idx="31569">
                  <c:v>821.4</c:v>
                </c:pt>
                <c:pt idx="31570">
                  <c:v>821.42</c:v>
                </c:pt>
                <c:pt idx="31571">
                  <c:v>821.44</c:v>
                </c:pt>
                <c:pt idx="31572">
                  <c:v>821.46</c:v>
                </c:pt>
                <c:pt idx="31573">
                  <c:v>821.48</c:v>
                </c:pt>
                <c:pt idx="31574">
                  <c:v>821.5</c:v>
                </c:pt>
                <c:pt idx="31575">
                  <c:v>821.52</c:v>
                </c:pt>
                <c:pt idx="31576">
                  <c:v>821.54</c:v>
                </c:pt>
                <c:pt idx="31577">
                  <c:v>821.56</c:v>
                </c:pt>
                <c:pt idx="31578">
                  <c:v>821.58</c:v>
                </c:pt>
                <c:pt idx="31579">
                  <c:v>821.6</c:v>
                </c:pt>
                <c:pt idx="31580">
                  <c:v>821.62</c:v>
                </c:pt>
                <c:pt idx="31581">
                  <c:v>821.64</c:v>
                </c:pt>
                <c:pt idx="31582">
                  <c:v>821.66</c:v>
                </c:pt>
                <c:pt idx="31583">
                  <c:v>821.68</c:v>
                </c:pt>
                <c:pt idx="31584">
                  <c:v>821.7</c:v>
                </c:pt>
                <c:pt idx="31585">
                  <c:v>821.72</c:v>
                </c:pt>
                <c:pt idx="31586">
                  <c:v>821.74</c:v>
                </c:pt>
                <c:pt idx="31587">
                  <c:v>821.76</c:v>
                </c:pt>
                <c:pt idx="31588">
                  <c:v>821.78</c:v>
                </c:pt>
                <c:pt idx="31589">
                  <c:v>821.8</c:v>
                </c:pt>
                <c:pt idx="31590">
                  <c:v>821.82</c:v>
                </c:pt>
                <c:pt idx="31591">
                  <c:v>821.84</c:v>
                </c:pt>
                <c:pt idx="31592">
                  <c:v>821.86</c:v>
                </c:pt>
                <c:pt idx="31593">
                  <c:v>821.88</c:v>
                </c:pt>
                <c:pt idx="31594">
                  <c:v>821.9</c:v>
                </c:pt>
                <c:pt idx="31595">
                  <c:v>821.92</c:v>
                </c:pt>
                <c:pt idx="31596">
                  <c:v>821.94</c:v>
                </c:pt>
                <c:pt idx="31597">
                  <c:v>821.96</c:v>
                </c:pt>
                <c:pt idx="31598">
                  <c:v>821.98</c:v>
                </c:pt>
                <c:pt idx="31599">
                  <c:v>822</c:v>
                </c:pt>
                <c:pt idx="31600">
                  <c:v>822.02</c:v>
                </c:pt>
                <c:pt idx="31601">
                  <c:v>822.04</c:v>
                </c:pt>
                <c:pt idx="31602">
                  <c:v>822.06</c:v>
                </c:pt>
                <c:pt idx="31603">
                  <c:v>822.08</c:v>
                </c:pt>
                <c:pt idx="31604">
                  <c:v>822.1</c:v>
                </c:pt>
                <c:pt idx="31605">
                  <c:v>822.12</c:v>
                </c:pt>
                <c:pt idx="31606">
                  <c:v>822.14</c:v>
                </c:pt>
                <c:pt idx="31607">
                  <c:v>822.16</c:v>
                </c:pt>
                <c:pt idx="31608">
                  <c:v>822.18</c:v>
                </c:pt>
                <c:pt idx="31609">
                  <c:v>822.2</c:v>
                </c:pt>
                <c:pt idx="31610">
                  <c:v>822.22</c:v>
                </c:pt>
                <c:pt idx="31611">
                  <c:v>822.24</c:v>
                </c:pt>
                <c:pt idx="31612">
                  <c:v>822.26</c:v>
                </c:pt>
                <c:pt idx="31613">
                  <c:v>822.28</c:v>
                </c:pt>
                <c:pt idx="31614">
                  <c:v>822.3</c:v>
                </c:pt>
                <c:pt idx="31615">
                  <c:v>822.32</c:v>
                </c:pt>
                <c:pt idx="31616">
                  <c:v>822.34</c:v>
                </c:pt>
                <c:pt idx="31617">
                  <c:v>822.36</c:v>
                </c:pt>
                <c:pt idx="31618">
                  <c:v>822.38</c:v>
                </c:pt>
                <c:pt idx="31619">
                  <c:v>822.4</c:v>
                </c:pt>
                <c:pt idx="31620">
                  <c:v>822.42</c:v>
                </c:pt>
                <c:pt idx="31621">
                  <c:v>822.44</c:v>
                </c:pt>
                <c:pt idx="31622">
                  <c:v>822.46</c:v>
                </c:pt>
                <c:pt idx="31623">
                  <c:v>822.48</c:v>
                </c:pt>
                <c:pt idx="31624">
                  <c:v>822.5</c:v>
                </c:pt>
                <c:pt idx="31625">
                  <c:v>822.52</c:v>
                </c:pt>
                <c:pt idx="31626">
                  <c:v>822.54</c:v>
                </c:pt>
                <c:pt idx="31627">
                  <c:v>822.56</c:v>
                </c:pt>
                <c:pt idx="31628">
                  <c:v>822.58</c:v>
                </c:pt>
                <c:pt idx="31629">
                  <c:v>822.6</c:v>
                </c:pt>
                <c:pt idx="31630">
                  <c:v>822.62</c:v>
                </c:pt>
                <c:pt idx="31631">
                  <c:v>822.64</c:v>
                </c:pt>
                <c:pt idx="31632">
                  <c:v>822.66</c:v>
                </c:pt>
                <c:pt idx="31633">
                  <c:v>822.68</c:v>
                </c:pt>
                <c:pt idx="31634">
                  <c:v>822.7</c:v>
                </c:pt>
                <c:pt idx="31635">
                  <c:v>822.72</c:v>
                </c:pt>
                <c:pt idx="31636">
                  <c:v>822.74</c:v>
                </c:pt>
                <c:pt idx="31637">
                  <c:v>822.76</c:v>
                </c:pt>
                <c:pt idx="31638">
                  <c:v>822.78</c:v>
                </c:pt>
                <c:pt idx="31639">
                  <c:v>822.8</c:v>
                </c:pt>
                <c:pt idx="31640">
                  <c:v>822.82</c:v>
                </c:pt>
                <c:pt idx="31641">
                  <c:v>822.84</c:v>
                </c:pt>
                <c:pt idx="31642">
                  <c:v>822.86</c:v>
                </c:pt>
                <c:pt idx="31643">
                  <c:v>822.88</c:v>
                </c:pt>
                <c:pt idx="31644">
                  <c:v>822.9</c:v>
                </c:pt>
                <c:pt idx="31645">
                  <c:v>822.92</c:v>
                </c:pt>
                <c:pt idx="31646">
                  <c:v>822.94</c:v>
                </c:pt>
                <c:pt idx="31647">
                  <c:v>822.96</c:v>
                </c:pt>
                <c:pt idx="31648">
                  <c:v>822.98</c:v>
                </c:pt>
                <c:pt idx="31649">
                  <c:v>823</c:v>
                </c:pt>
                <c:pt idx="31650">
                  <c:v>823.02</c:v>
                </c:pt>
                <c:pt idx="31651">
                  <c:v>823.04</c:v>
                </c:pt>
                <c:pt idx="31652">
                  <c:v>823.06</c:v>
                </c:pt>
                <c:pt idx="31653">
                  <c:v>823.08</c:v>
                </c:pt>
                <c:pt idx="31654">
                  <c:v>823.1</c:v>
                </c:pt>
                <c:pt idx="31655">
                  <c:v>823.12</c:v>
                </c:pt>
                <c:pt idx="31656">
                  <c:v>823.14</c:v>
                </c:pt>
                <c:pt idx="31657">
                  <c:v>823.16</c:v>
                </c:pt>
                <c:pt idx="31658">
                  <c:v>823.18</c:v>
                </c:pt>
                <c:pt idx="31659">
                  <c:v>823.2</c:v>
                </c:pt>
                <c:pt idx="31660">
                  <c:v>823.22</c:v>
                </c:pt>
                <c:pt idx="31661">
                  <c:v>823.24</c:v>
                </c:pt>
                <c:pt idx="31662">
                  <c:v>823.26</c:v>
                </c:pt>
                <c:pt idx="31663">
                  <c:v>823.28</c:v>
                </c:pt>
                <c:pt idx="31664">
                  <c:v>823.3</c:v>
                </c:pt>
                <c:pt idx="31665">
                  <c:v>823.32</c:v>
                </c:pt>
                <c:pt idx="31666">
                  <c:v>823.34</c:v>
                </c:pt>
                <c:pt idx="31667">
                  <c:v>823.36</c:v>
                </c:pt>
                <c:pt idx="31668">
                  <c:v>823.38</c:v>
                </c:pt>
                <c:pt idx="31669">
                  <c:v>823.4</c:v>
                </c:pt>
                <c:pt idx="31670">
                  <c:v>823.42</c:v>
                </c:pt>
                <c:pt idx="31671">
                  <c:v>823.44</c:v>
                </c:pt>
                <c:pt idx="31672">
                  <c:v>823.46</c:v>
                </c:pt>
                <c:pt idx="31673">
                  <c:v>823.48</c:v>
                </c:pt>
                <c:pt idx="31674">
                  <c:v>823.5</c:v>
                </c:pt>
                <c:pt idx="31675">
                  <c:v>823.52</c:v>
                </c:pt>
                <c:pt idx="31676">
                  <c:v>823.54</c:v>
                </c:pt>
                <c:pt idx="31677">
                  <c:v>823.56</c:v>
                </c:pt>
                <c:pt idx="31678">
                  <c:v>823.58</c:v>
                </c:pt>
                <c:pt idx="31679">
                  <c:v>823.6</c:v>
                </c:pt>
                <c:pt idx="31680">
                  <c:v>823.62</c:v>
                </c:pt>
                <c:pt idx="31681">
                  <c:v>823.64</c:v>
                </c:pt>
                <c:pt idx="31682">
                  <c:v>823.66</c:v>
                </c:pt>
                <c:pt idx="31683">
                  <c:v>823.68</c:v>
                </c:pt>
                <c:pt idx="31684">
                  <c:v>823.7</c:v>
                </c:pt>
                <c:pt idx="31685">
                  <c:v>823.72</c:v>
                </c:pt>
                <c:pt idx="31686">
                  <c:v>823.74</c:v>
                </c:pt>
                <c:pt idx="31687">
                  <c:v>823.76</c:v>
                </c:pt>
                <c:pt idx="31688">
                  <c:v>823.78</c:v>
                </c:pt>
                <c:pt idx="31689">
                  <c:v>823.8</c:v>
                </c:pt>
                <c:pt idx="31690">
                  <c:v>823.82</c:v>
                </c:pt>
                <c:pt idx="31691">
                  <c:v>823.84</c:v>
                </c:pt>
                <c:pt idx="31692">
                  <c:v>823.86</c:v>
                </c:pt>
                <c:pt idx="31693">
                  <c:v>823.88</c:v>
                </c:pt>
                <c:pt idx="31694">
                  <c:v>823.9</c:v>
                </c:pt>
                <c:pt idx="31695">
                  <c:v>823.92</c:v>
                </c:pt>
                <c:pt idx="31696">
                  <c:v>823.94</c:v>
                </c:pt>
                <c:pt idx="31697">
                  <c:v>823.96</c:v>
                </c:pt>
                <c:pt idx="31698">
                  <c:v>823.98</c:v>
                </c:pt>
                <c:pt idx="31699">
                  <c:v>824</c:v>
                </c:pt>
                <c:pt idx="31700">
                  <c:v>824.02</c:v>
                </c:pt>
                <c:pt idx="31701">
                  <c:v>824.04</c:v>
                </c:pt>
                <c:pt idx="31702">
                  <c:v>824.06</c:v>
                </c:pt>
                <c:pt idx="31703">
                  <c:v>824.08</c:v>
                </c:pt>
                <c:pt idx="31704">
                  <c:v>824.1</c:v>
                </c:pt>
                <c:pt idx="31705">
                  <c:v>824.12</c:v>
                </c:pt>
                <c:pt idx="31706">
                  <c:v>824.14</c:v>
                </c:pt>
                <c:pt idx="31707">
                  <c:v>824.16</c:v>
                </c:pt>
                <c:pt idx="31708">
                  <c:v>824.18</c:v>
                </c:pt>
                <c:pt idx="31709">
                  <c:v>824.2</c:v>
                </c:pt>
                <c:pt idx="31710">
                  <c:v>824.22</c:v>
                </c:pt>
                <c:pt idx="31711">
                  <c:v>824.24</c:v>
                </c:pt>
                <c:pt idx="31712">
                  <c:v>824.26</c:v>
                </c:pt>
                <c:pt idx="31713">
                  <c:v>824.28</c:v>
                </c:pt>
                <c:pt idx="31714">
                  <c:v>824.3</c:v>
                </c:pt>
                <c:pt idx="31715">
                  <c:v>824.32</c:v>
                </c:pt>
                <c:pt idx="31716">
                  <c:v>824.34</c:v>
                </c:pt>
                <c:pt idx="31717">
                  <c:v>824.36</c:v>
                </c:pt>
                <c:pt idx="31718">
                  <c:v>824.38</c:v>
                </c:pt>
                <c:pt idx="31719">
                  <c:v>824.4</c:v>
                </c:pt>
                <c:pt idx="31720">
                  <c:v>824.42</c:v>
                </c:pt>
                <c:pt idx="31721">
                  <c:v>824.44</c:v>
                </c:pt>
                <c:pt idx="31722">
                  <c:v>824.46</c:v>
                </c:pt>
                <c:pt idx="31723">
                  <c:v>824.48</c:v>
                </c:pt>
                <c:pt idx="31724">
                  <c:v>824.5</c:v>
                </c:pt>
                <c:pt idx="31725">
                  <c:v>824.52</c:v>
                </c:pt>
                <c:pt idx="31726">
                  <c:v>824.54</c:v>
                </c:pt>
                <c:pt idx="31727">
                  <c:v>824.56</c:v>
                </c:pt>
                <c:pt idx="31728">
                  <c:v>824.58</c:v>
                </c:pt>
                <c:pt idx="31729">
                  <c:v>824.6</c:v>
                </c:pt>
                <c:pt idx="31730">
                  <c:v>824.62</c:v>
                </c:pt>
                <c:pt idx="31731">
                  <c:v>824.64</c:v>
                </c:pt>
                <c:pt idx="31732">
                  <c:v>824.66</c:v>
                </c:pt>
                <c:pt idx="31733">
                  <c:v>824.68</c:v>
                </c:pt>
                <c:pt idx="31734">
                  <c:v>824.7</c:v>
                </c:pt>
                <c:pt idx="31735">
                  <c:v>824.72</c:v>
                </c:pt>
                <c:pt idx="31736">
                  <c:v>824.74</c:v>
                </c:pt>
                <c:pt idx="31737">
                  <c:v>824.76</c:v>
                </c:pt>
                <c:pt idx="31738">
                  <c:v>824.78</c:v>
                </c:pt>
                <c:pt idx="31739">
                  <c:v>824.8</c:v>
                </c:pt>
                <c:pt idx="31740">
                  <c:v>824.82</c:v>
                </c:pt>
                <c:pt idx="31741">
                  <c:v>824.84</c:v>
                </c:pt>
                <c:pt idx="31742">
                  <c:v>824.86</c:v>
                </c:pt>
                <c:pt idx="31743">
                  <c:v>824.88</c:v>
                </c:pt>
                <c:pt idx="31744">
                  <c:v>824.9</c:v>
                </c:pt>
                <c:pt idx="31745">
                  <c:v>824.92</c:v>
                </c:pt>
                <c:pt idx="31746">
                  <c:v>824.94</c:v>
                </c:pt>
                <c:pt idx="31747">
                  <c:v>824.96</c:v>
                </c:pt>
                <c:pt idx="31748">
                  <c:v>824.98</c:v>
                </c:pt>
                <c:pt idx="31749">
                  <c:v>825</c:v>
                </c:pt>
                <c:pt idx="31750">
                  <c:v>825.02</c:v>
                </c:pt>
                <c:pt idx="31751">
                  <c:v>825.04</c:v>
                </c:pt>
                <c:pt idx="31752">
                  <c:v>825.06</c:v>
                </c:pt>
                <c:pt idx="31753">
                  <c:v>825.08</c:v>
                </c:pt>
                <c:pt idx="31754">
                  <c:v>825.1</c:v>
                </c:pt>
                <c:pt idx="31755">
                  <c:v>825.12</c:v>
                </c:pt>
                <c:pt idx="31756">
                  <c:v>825.14</c:v>
                </c:pt>
                <c:pt idx="31757">
                  <c:v>825.16</c:v>
                </c:pt>
                <c:pt idx="31758">
                  <c:v>825.18</c:v>
                </c:pt>
                <c:pt idx="31759">
                  <c:v>825.2</c:v>
                </c:pt>
                <c:pt idx="31760">
                  <c:v>825.22</c:v>
                </c:pt>
                <c:pt idx="31761">
                  <c:v>825.24</c:v>
                </c:pt>
                <c:pt idx="31762">
                  <c:v>825.26</c:v>
                </c:pt>
                <c:pt idx="31763">
                  <c:v>825.28</c:v>
                </c:pt>
                <c:pt idx="31764">
                  <c:v>825.3</c:v>
                </c:pt>
                <c:pt idx="31765">
                  <c:v>825.32</c:v>
                </c:pt>
                <c:pt idx="31766">
                  <c:v>825.34</c:v>
                </c:pt>
                <c:pt idx="31767">
                  <c:v>825.36</c:v>
                </c:pt>
                <c:pt idx="31768">
                  <c:v>825.38</c:v>
                </c:pt>
                <c:pt idx="31769">
                  <c:v>825.4</c:v>
                </c:pt>
                <c:pt idx="31770">
                  <c:v>825.42</c:v>
                </c:pt>
                <c:pt idx="31771">
                  <c:v>825.44</c:v>
                </c:pt>
                <c:pt idx="31772">
                  <c:v>825.46</c:v>
                </c:pt>
                <c:pt idx="31773">
                  <c:v>825.48</c:v>
                </c:pt>
                <c:pt idx="31774">
                  <c:v>825.5</c:v>
                </c:pt>
                <c:pt idx="31775">
                  <c:v>825.52</c:v>
                </c:pt>
                <c:pt idx="31776">
                  <c:v>825.54</c:v>
                </c:pt>
                <c:pt idx="31777">
                  <c:v>825.56</c:v>
                </c:pt>
                <c:pt idx="31778">
                  <c:v>825.58</c:v>
                </c:pt>
                <c:pt idx="31779">
                  <c:v>825.6</c:v>
                </c:pt>
                <c:pt idx="31780">
                  <c:v>825.62</c:v>
                </c:pt>
                <c:pt idx="31781">
                  <c:v>825.64</c:v>
                </c:pt>
                <c:pt idx="31782">
                  <c:v>825.66</c:v>
                </c:pt>
                <c:pt idx="31783">
                  <c:v>825.68</c:v>
                </c:pt>
                <c:pt idx="31784">
                  <c:v>825.7</c:v>
                </c:pt>
                <c:pt idx="31785">
                  <c:v>825.72</c:v>
                </c:pt>
                <c:pt idx="31786">
                  <c:v>825.74</c:v>
                </c:pt>
                <c:pt idx="31787">
                  <c:v>825.76</c:v>
                </c:pt>
                <c:pt idx="31788">
                  <c:v>825.78</c:v>
                </c:pt>
                <c:pt idx="31789">
                  <c:v>825.8</c:v>
                </c:pt>
                <c:pt idx="31790">
                  <c:v>825.82</c:v>
                </c:pt>
                <c:pt idx="31791">
                  <c:v>825.84</c:v>
                </c:pt>
                <c:pt idx="31792">
                  <c:v>825.86</c:v>
                </c:pt>
                <c:pt idx="31793">
                  <c:v>825.88</c:v>
                </c:pt>
                <c:pt idx="31794">
                  <c:v>825.9</c:v>
                </c:pt>
                <c:pt idx="31795">
                  <c:v>825.92</c:v>
                </c:pt>
                <c:pt idx="31796">
                  <c:v>825.94</c:v>
                </c:pt>
                <c:pt idx="31797">
                  <c:v>825.96</c:v>
                </c:pt>
                <c:pt idx="31798">
                  <c:v>825.98</c:v>
                </c:pt>
                <c:pt idx="31799">
                  <c:v>826</c:v>
                </c:pt>
                <c:pt idx="31800">
                  <c:v>826.02</c:v>
                </c:pt>
                <c:pt idx="31801">
                  <c:v>826.04</c:v>
                </c:pt>
                <c:pt idx="31802">
                  <c:v>826.06</c:v>
                </c:pt>
                <c:pt idx="31803">
                  <c:v>826.08</c:v>
                </c:pt>
                <c:pt idx="31804">
                  <c:v>826.1</c:v>
                </c:pt>
                <c:pt idx="31805">
                  <c:v>826.12</c:v>
                </c:pt>
                <c:pt idx="31806">
                  <c:v>826.14</c:v>
                </c:pt>
                <c:pt idx="31807">
                  <c:v>826.16</c:v>
                </c:pt>
                <c:pt idx="31808">
                  <c:v>826.18</c:v>
                </c:pt>
                <c:pt idx="31809">
                  <c:v>826.2</c:v>
                </c:pt>
                <c:pt idx="31810">
                  <c:v>826.22</c:v>
                </c:pt>
                <c:pt idx="31811">
                  <c:v>826.24</c:v>
                </c:pt>
                <c:pt idx="31812">
                  <c:v>826.26</c:v>
                </c:pt>
                <c:pt idx="31813">
                  <c:v>826.28</c:v>
                </c:pt>
                <c:pt idx="31814">
                  <c:v>826.3</c:v>
                </c:pt>
                <c:pt idx="31815">
                  <c:v>826.32</c:v>
                </c:pt>
                <c:pt idx="31816">
                  <c:v>826.34</c:v>
                </c:pt>
                <c:pt idx="31817">
                  <c:v>826.36</c:v>
                </c:pt>
                <c:pt idx="31818">
                  <c:v>826.38</c:v>
                </c:pt>
                <c:pt idx="31819">
                  <c:v>826.4</c:v>
                </c:pt>
                <c:pt idx="31820">
                  <c:v>826.42</c:v>
                </c:pt>
                <c:pt idx="31821">
                  <c:v>826.44</c:v>
                </c:pt>
                <c:pt idx="31822">
                  <c:v>826.46</c:v>
                </c:pt>
                <c:pt idx="31823">
                  <c:v>826.48</c:v>
                </c:pt>
                <c:pt idx="31824">
                  <c:v>826.5</c:v>
                </c:pt>
                <c:pt idx="31825">
                  <c:v>826.52</c:v>
                </c:pt>
                <c:pt idx="31826">
                  <c:v>826.54</c:v>
                </c:pt>
                <c:pt idx="31827">
                  <c:v>826.56</c:v>
                </c:pt>
                <c:pt idx="31828">
                  <c:v>826.58</c:v>
                </c:pt>
                <c:pt idx="31829">
                  <c:v>826.6</c:v>
                </c:pt>
                <c:pt idx="31830">
                  <c:v>826.62</c:v>
                </c:pt>
                <c:pt idx="31831">
                  <c:v>826.64</c:v>
                </c:pt>
                <c:pt idx="31832">
                  <c:v>826.66</c:v>
                </c:pt>
                <c:pt idx="31833">
                  <c:v>826.68</c:v>
                </c:pt>
                <c:pt idx="31834">
                  <c:v>826.7</c:v>
                </c:pt>
                <c:pt idx="31835">
                  <c:v>826.72</c:v>
                </c:pt>
                <c:pt idx="31836">
                  <c:v>826.74</c:v>
                </c:pt>
                <c:pt idx="31837">
                  <c:v>826.76</c:v>
                </c:pt>
                <c:pt idx="31838">
                  <c:v>826.78</c:v>
                </c:pt>
                <c:pt idx="31839">
                  <c:v>826.8</c:v>
                </c:pt>
                <c:pt idx="31840">
                  <c:v>826.82</c:v>
                </c:pt>
                <c:pt idx="31841">
                  <c:v>826.84</c:v>
                </c:pt>
                <c:pt idx="31842">
                  <c:v>826.86</c:v>
                </c:pt>
                <c:pt idx="31843">
                  <c:v>826.88</c:v>
                </c:pt>
                <c:pt idx="31844">
                  <c:v>826.9</c:v>
                </c:pt>
                <c:pt idx="31845">
                  <c:v>826.92</c:v>
                </c:pt>
                <c:pt idx="31846">
                  <c:v>826.94</c:v>
                </c:pt>
                <c:pt idx="31847">
                  <c:v>826.96</c:v>
                </c:pt>
                <c:pt idx="31848">
                  <c:v>826.98</c:v>
                </c:pt>
                <c:pt idx="31849">
                  <c:v>827</c:v>
                </c:pt>
                <c:pt idx="31850">
                  <c:v>827.02</c:v>
                </c:pt>
                <c:pt idx="31851">
                  <c:v>827.04</c:v>
                </c:pt>
                <c:pt idx="31852">
                  <c:v>827.06</c:v>
                </c:pt>
                <c:pt idx="31853">
                  <c:v>827.08</c:v>
                </c:pt>
                <c:pt idx="31854">
                  <c:v>827.1</c:v>
                </c:pt>
                <c:pt idx="31855">
                  <c:v>827.12</c:v>
                </c:pt>
                <c:pt idx="31856">
                  <c:v>827.14</c:v>
                </c:pt>
                <c:pt idx="31857">
                  <c:v>827.16</c:v>
                </c:pt>
                <c:pt idx="31858">
                  <c:v>827.18</c:v>
                </c:pt>
                <c:pt idx="31859">
                  <c:v>827.2</c:v>
                </c:pt>
                <c:pt idx="31860">
                  <c:v>827.22</c:v>
                </c:pt>
                <c:pt idx="31861">
                  <c:v>827.24</c:v>
                </c:pt>
                <c:pt idx="31862">
                  <c:v>827.26</c:v>
                </c:pt>
                <c:pt idx="31863">
                  <c:v>827.28</c:v>
                </c:pt>
                <c:pt idx="31864">
                  <c:v>827.3</c:v>
                </c:pt>
                <c:pt idx="31865">
                  <c:v>827.32</c:v>
                </c:pt>
                <c:pt idx="31866">
                  <c:v>827.34</c:v>
                </c:pt>
                <c:pt idx="31867">
                  <c:v>827.36</c:v>
                </c:pt>
                <c:pt idx="31868">
                  <c:v>827.38</c:v>
                </c:pt>
                <c:pt idx="31869">
                  <c:v>827.4</c:v>
                </c:pt>
                <c:pt idx="31870">
                  <c:v>827.42</c:v>
                </c:pt>
                <c:pt idx="31871">
                  <c:v>827.44</c:v>
                </c:pt>
                <c:pt idx="31872">
                  <c:v>827.46</c:v>
                </c:pt>
                <c:pt idx="31873">
                  <c:v>827.48</c:v>
                </c:pt>
                <c:pt idx="31874">
                  <c:v>827.5</c:v>
                </c:pt>
                <c:pt idx="31875">
                  <c:v>827.52</c:v>
                </c:pt>
                <c:pt idx="31876">
                  <c:v>827.54</c:v>
                </c:pt>
                <c:pt idx="31877">
                  <c:v>827.56</c:v>
                </c:pt>
                <c:pt idx="31878">
                  <c:v>827.58</c:v>
                </c:pt>
                <c:pt idx="31879">
                  <c:v>827.6</c:v>
                </c:pt>
                <c:pt idx="31880">
                  <c:v>827.62</c:v>
                </c:pt>
                <c:pt idx="31881">
                  <c:v>827.64</c:v>
                </c:pt>
                <c:pt idx="31882">
                  <c:v>827.66</c:v>
                </c:pt>
                <c:pt idx="31883">
                  <c:v>827.68</c:v>
                </c:pt>
                <c:pt idx="31884">
                  <c:v>827.7</c:v>
                </c:pt>
                <c:pt idx="31885">
                  <c:v>827.72</c:v>
                </c:pt>
                <c:pt idx="31886">
                  <c:v>827.74</c:v>
                </c:pt>
                <c:pt idx="31887">
                  <c:v>827.76</c:v>
                </c:pt>
                <c:pt idx="31888">
                  <c:v>827.78</c:v>
                </c:pt>
                <c:pt idx="31889">
                  <c:v>827.8</c:v>
                </c:pt>
                <c:pt idx="31890">
                  <c:v>827.82</c:v>
                </c:pt>
                <c:pt idx="31891">
                  <c:v>827.84</c:v>
                </c:pt>
                <c:pt idx="31892">
                  <c:v>827.86</c:v>
                </c:pt>
                <c:pt idx="31893">
                  <c:v>827.88</c:v>
                </c:pt>
                <c:pt idx="31894">
                  <c:v>827.9</c:v>
                </c:pt>
                <c:pt idx="31895">
                  <c:v>827.92</c:v>
                </c:pt>
                <c:pt idx="31896">
                  <c:v>827.94</c:v>
                </c:pt>
                <c:pt idx="31897">
                  <c:v>827.96</c:v>
                </c:pt>
                <c:pt idx="31898">
                  <c:v>827.98</c:v>
                </c:pt>
                <c:pt idx="31899">
                  <c:v>828</c:v>
                </c:pt>
                <c:pt idx="31900">
                  <c:v>828.02</c:v>
                </c:pt>
                <c:pt idx="31901">
                  <c:v>828.04</c:v>
                </c:pt>
                <c:pt idx="31902">
                  <c:v>828.06</c:v>
                </c:pt>
                <c:pt idx="31903">
                  <c:v>828.08</c:v>
                </c:pt>
                <c:pt idx="31904">
                  <c:v>828.1</c:v>
                </c:pt>
                <c:pt idx="31905">
                  <c:v>828.12</c:v>
                </c:pt>
                <c:pt idx="31906">
                  <c:v>828.14</c:v>
                </c:pt>
                <c:pt idx="31907">
                  <c:v>828.16</c:v>
                </c:pt>
                <c:pt idx="31908">
                  <c:v>828.18</c:v>
                </c:pt>
                <c:pt idx="31909">
                  <c:v>828.2</c:v>
                </c:pt>
                <c:pt idx="31910">
                  <c:v>828.22</c:v>
                </c:pt>
                <c:pt idx="31911">
                  <c:v>828.24</c:v>
                </c:pt>
                <c:pt idx="31912">
                  <c:v>828.26</c:v>
                </c:pt>
                <c:pt idx="31913">
                  <c:v>828.28</c:v>
                </c:pt>
                <c:pt idx="31914">
                  <c:v>828.3</c:v>
                </c:pt>
                <c:pt idx="31915">
                  <c:v>828.32</c:v>
                </c:pt>
                <c:pt idx="31916">
                  <c:v>828.34</c:v>
                </c:pt>
                <c:pt idx="31917">
                  <c:v>828.36</c:v>
                </c:pt>
                <c:pt idx="31918">
                  <c:v>828.38</c:v>
                </c:pt>
                <c:pt idx="31919">
                  <c:v>828.4</c:v>
                </c:pt>
                <c:pt idx="31920">
                  <c:v>828.42</c:v>
                </c:pt>
                <c:pt idx="31921">
                  <c:v>828.44</c:v>
                </c:pt>
                <c:pt idx="31922">
                  <c:v>828.46</c:v>
                </c:pt>
                <c:pt idx="31923">
                  <c:v>828.48</c:v>
                </c:pt>
                <c:pt idx="31924">
                  <c:v>828.5</c:v>
                </c:pt>
                <c:pt idx="31925">
                  <c:v>828.52</c:v>
                </c:pt>
                <c:pt idx="31926">
                  <c:v>828.54</c:v>
                </c:pt>
                <c:pt idx="31927">
                  <c:v>828.56</c:v>
                </c:pt>
                <c:pt idx="31928">
                  <c:v>828.58</c:v>
                </c:pt>
                <c:pt idx="31929">
                  <c:v>828.6</c:v>
                </c:pt>
                <c:pt idx="31930">
                  <c:v>828.62</c:v>
                </c:pt>
                <c:pt idx="31931">
                  <c:v>828.64</c:v>
                </c:pt>
                <c:pt idx="31932">
                  <c:v>828.66</c:v>
                </c:pt>
                <c:pt idx="31933">
                  <c:v>828.68</c:v>
                </c:pt>
                <c:pt idx="31934">
                  <c:v>828.7</c:v>
                </c:pt>
                <c:pt idx="31935">
                  <c:v>828.72</c:v>
                </c:pt>
                <c:pt idx="31936">
                  <c:v>828.74</c:v>
                </c:pt>
                <c:pt idx="31937">
                  <c:v>828.76</c:v>
                </c:pt>
                <c:pt idx="31938">
                  <c:v>828.78</c:v>
                </c:pt>
                <c:pt idx="31939">
                  <c:v>828.8</c:v>
                </c:pt>
                <c:pt idx="31940">
                  <c:v>828.82</c:v>
                </c:pt>
                <c:pt idx="31941">
                  <c:v>828.84</c:v>
                </c:pt>
                <c:pt idx="31942">
                  <c:v>828.86</c:v>
                </c:pt>
                <c:pt idx="31943">
                  <c:v>828.88</c:v>
                </c:pt>
                <c:pt idx="31944">
                  <c:v>828.9</c:v>
                </c:pt>
                <c:pt idx="31945">
                  <c:v>828.92</c:v>
                </c:pt>
                <c:pt idx="31946">
                  <c:v>828.94</c:v>
                </c:pt>
                <c:pt idx="31947">
                  <c:v>828.96</c:v>
                </c:pt>
                <c:pt idx="31948">
                  <c:v>828.98</c:v>
                </c:pt>
                <c:pt idx="31949">
                  <c:v>829</c:v>
                </c:pt>
                <c:pt idx="31950">
                  <c:v>829.02</c:v>
                </c:pt>
                <c:pt idx="31951">
                  <c:v>829.04</c:v>
                </c:pt>
                <c:pt idx="31952">
                  <c:v>829.06</c:v>
                </c:pt>
                <c:pt idx="31953">
                  <c:v>829.08</c:v>
                </c:pt>
                <c:pt idx="31954">
                  <c:v>829.1</c:v>
                </c:pt>
                <c:pt idx="31955">
                  <c:v>829.12</c:v>
                </c:pt>
                <c:pt idx="31956">
                  <c:v>829.14</c:v>
                </c:pt>
                <c:pt idx="31957">
                  <c:v>829.16</c:v>
                </c:pt>
                <c:pt idx="31958">
                  <c:v>829.18</c:v>
                </c:pt>
                <c:pt idx="31959">
                  <c:v>829.2</c:v>
                </c:pt>
                <c:pt idx="31960">
                  <c:v>829.22</c:v>
                </c:pt>
                <c:pt idx="31961">
                  <c:v>829.24</c:v>
                </c:pt>
                <c:pt idx="31962">
                  <c:v>829.26</c:v>
                </c:pt>
                <c:pt idx="31963">
                  <c:v>829.28</c:v>
                </c:pt>
                <c:pt idx="31964">
                  <c:v>829.3</c:v>
                </c:pt>
                <c:pt idx="31965">
                  <c:v>829.32</c:v>
                </c:pt>
                <c:pt idx="31966">
                  <c:v>829.34</c:v>
                </c:pt>
                <c:pt idx="31967">
                  <c:v>829.36</c:v>
                </c:pt>
                <c:pt idx="31968">
                  <c:v>829.38</c:v>
                </c:pt>
                <c:pt idx="31969">
                  <c:v>829.4</c:v>
                </c:pt>
                <c:pt idx="31970">
                  <c:v>829.42</c:v>
                </c:pt>
                <c:pt idx="31971">
                  <c:v>829.44</c:v>
                </c:pt>
                <c:pt idx="31972">
                  <c:v>829.46</c:v>
                </c:pt>
                <c:pt idx="31973">
                  <c:v>829.48</c:v>
                </c:pt>
                <c:pt idx="31974">
                  <c:v>829.5</c:v>
                </c:pt>
                <c:pt idx="31975">
                  <c:v>829.52</c:v>
                </c:pt>
                <c:pt idx="31976">
                  <c:v>829.54</c:v>
                </c:pt>
                <c:pt idx="31977">
                  <c:v>829.56</c:v>
                </c:pt>
                <c:pt idx="31978">
                  <c:v>829.58</c:v>
                </c:pt>
                <c:pt idx="31979">
                  <c:v>829.6</c:v>
                </c:pt>
                <c:pt idx="31980">
                  <c:v>829.62</c:v>
                </c:pt>
                <c:pt idx="31981">
                  <c:v>829.64</c:v>
                </c:pt>
                <c:pt idx="31982">
                  <c:v>829.66</c:v>
                </c:pt>
                <c:pt idx="31983">
                  <c:v>829.68</c:v>
                </c:pt>
                <c:pt idx="31984">
                  <c:v>829.7</c:v>
                </c:pt>
                <c:pt idx="31985">
                  <c:v>829.72</c:v>
                </c:pt>
                <c:pt idx="31986">
                  <c:v>829.74</c:v>
                </c:pt>
                <c:pt idx="31987">
                  <c:v>829.76</c:v>
                </c:pt>
                <c:pt idx="31988">
                  <c:v>829.78</c:v>
                </c:pt>
                <c:pt idx="31989">
                  <c:v>829.8</c:v>
                </c:pt>
                <c:pt idx="31990">
                  <c:v>829.82</c:v>
                </c:pt>
                <c:pt idx="31991">
                  <c:v>829.84</c:v>
                </c:pt>
                <c:pt idx="31992">
                  <c:v>829.86</c:v>
                </c:pt>
                <c:pt idx="31993">
                  <c:v>829.88</c:v>
                </c:pt>
                <c:pt idx="31994">
                  <c:v>829.9</c:v>
                </c:pt>
                <c:pt idx="31995">
                  <c:v>829.92</c:v>
                </c:pt>
                <c:pt idx="31996">
                  <c:v>829.94</c:v>
                </c:pt>
                <c:pt idx="31997">
                  <c:v>829.96</c:v>
                </c:pt>
                <c:pt idx="31998">
                  <c:v>829.98</c:v>
                </c:pt>
                <c:pt idx="31999">
                  <c:v>830</c:v>
                </c:pt>
                <c:pt idx="32000">
                  <c:v>830.02</c:v>
                </c:pt>
                <c:pt idx="32001">
                  <c:v>830.04</c:v>
                </c:pt>
                <c:pt idx="32002">
                  <c:v>830.06</c:v>
                </c:pt>
                <c:pt idx="32003">
                  <c:v>830.08</c:v>
                </c:pt>
                <c:pt idx="32004">
                  <c:v>830.1</c:v>
                </c:pt>
                <c:pt idx="32005">
                  <c:v>830.12</c:v>
                </c:pt>
                <c:pt idx="32006">
                  <c:v>830.14</c:v>
                </c:pt>
                <c:pt idx="32007">
                  <c:v>830.16</c:v>
                </c:pt>
                <c:pt idx="32008">
                  <c:v>830.18</c:v>
                </c:pt>
                <c:pt idx="32009">
                  <c:v>830.2</c:v>
                </c:pt>
                <c:pt idx="32010">
                  <c:v>830.22</c:v>
                </c:pt>
                <c:pt idx="32011">
                  <c:v>830.24</c:v>
                </c:pt>
                <c:pt idx="32012">
                  <c:v>830.26</c:v>
                </c:pt>
                <c:pt idx="32013">
                  <c:v>830.28</c:v>
                </c:pt>
                <c:pt idx="32014">
                  <c:v>830.3</c:v>
                </c:pt>
                <c:pt idx="32015">
                  <c:v>830.32</c:v>
                </c:pt>
                <c:pt idx="32016">
                  <c:v>830.34</c:v>
                </c:pt>
                <c:pt idx="32017">
                  <c:v>830.36</c:v>
                </c:pt>
                <c:pt idx="32018">
                  <c:v>830.38</c:v>
                </c:pt>
                <c:pt idx="32019">
                  <c:v>830.4</c:v>
                </c:pt>
                <c:pt idx="32020">
                  <c:v>830.42</c:v>
                </c:pt>
                <c:pt idx="32021">
                  <c:v>830.44</c:v>
                </c:pt>
                <c:pt idx="32022">
                  <c:v>830.46</c:v>
                </c:pt>
                <c:pt idx="32023">
                  <c:v>830.48</c:v>
                </c:pt>
                <c:pt idx="32024">
                  <c:v>830.5</c:v>
                </c:pt>
                <c:pt idx="32025">
                  <c:v>830.52</c:v>
                </c:pt>
                <c:pt idx="32026">
                  <c:v>830.54</c:v>
                </c:pt>
                <c:pt idx="32027">
                  <c:v>830.56</c:v>
                </c:pt>
                <c:pt idx="32028">
                  <c:v>830.58</c:v>
                </c:pt>
                <c:pt idx="32029">
                  <c:v>830.6</c:v>
                </c:pt>
                <c:pt idx="32030">
                  <c:v>830.62</c:v>
                </c:pt>
                <c:pt idx="32031">
                  <c:v>830.64</c:v>
                </c:pt>
                <c:pt idx="32032">
                  <c:v>830.66</c:v>
                </c:pt>
                <c:pt idx="32033">
                  <c:v>830.68</c:v>
                </c:pt>
                <c:pt idx="32034">
                  <c:v>830.7</c:v>
                </c:pt>
                <c:pt idx="32035">
                  <c:v>830.72</c:v>
                </c:pt>
                <c:pt idx="32036">
                  <c:v>830.74</c:v>
                </c:pt>
                <c:pt idx="32037">
                  <c:v>830.76</c:v>
                </c:pt>
                <c:pt idx="32038">
                  <c:v>830.78</c:v>
                </c:pt>
                <c:pt idx="32039">
                  <c:v>830.8</c:v>
                </c:pt>
                <c:pt idx="32040">
                  <c:v>830.82</c:v>
                </c:pt>
                <c:pt idx="32041">
                  <c:v>830.84</c:v>
                </c:pt>
                <c:pt idx="32042">
                  <c:v>830.86</c:v>
                </c:pt>
                <c:pt idx="32043">
                  <c:v>830.88</c:v>
                </c:pt>
                <c:pt idx="32044">
                  <c:v>830.9</c:v>
                </c:pt>
                <c:pt idx="32045">
                  <c:v>830.92</c:v>
                </c:pt>
                <c:pt idx="32046">
                  <c:v>830.94</c:v>
                </c:pt>
                <c:pt idx="32047">
                  <c:v>830.96</c:v>
                </c:pt>
                <c:pt idx="32048">
                  <c:v>830.98</c:v>
                </c:pt>
                <c:pt idx="32049">
                  <c:v>831</c:v>
                </c:pt>
                <c:pt idx="32050">
                  <c:v>831.02</c:v>
                </c:pt>
                <c:pt idx="32051">
                  <c:v>831.04</c:v>
                </c:pt>
                <c:pt idx="32052">
                  <c:v>831.06</c:v>
                </c:pt>
                <c:pt idx="32053">
                  <c:v>831.08</c:v>
                </c:pt>
                <c:pt idx="32054">
                  <c:v>831.1</c:v>
                </c:pt>
                <c:pt idx="32055">
                  <c:v>831.12</c:v>
                </c:pt>
                <c:pt idx="32056">
                  <c:v>831.14</c:v>
                </c:pt>
                <c:pt idx="32057">
                  <c:v>831.16</c:v>
                </c:pt>
                <c:pt idx="32058">
                  <c:v>831.18</c:v>
                </c:pt>
                <c:pt idx="32059">
                  <c:v>831.2</c:v>
                </c:pt>
                <c:pt idx="32060">
                  <c:v>831.22</c:v>
                </c:pt>
                <c:pt idx="32061">
                  <c:v>831.24</c:v>
                </c:pt>
                <c:pt idx="32062">
                  <c:v>831.26</c:v>
                </c:pt>
                <c:pt idx="32063">
                  <c:v>831.28</c:v>
                </c:pt>
                <c:pt idx="32064">
                  <c:v>831.3</c:v>
                </c:pt>
                <c:pt idx="32065">
                  <c:v>831.32</c:v>
                </c:pt>
                <c:pt idx="32066">
                  <c:v>831.34</c:v>
                </c:pt>
                <c:pt idx="32067">
                  <c:v>831.36</c:v>
                </c:pt>
                <c:pt idx="32068">
                  <c:v>831.38</c:v>
                </c:pt>
                <c:pt idx="32069">
                  <c:v>831.4</c:v>
                </c:pt>
                <c:pt idx="32070">
                  <c:v>831.42</c:v>
                </c:pt>
                <c:pt idx="32071">
                  <c:v>831.44</c:v>
                </c:pt>
                <c:pt idx="32072">
                  <c:v>831.46</c:v>
                </c:pt>
                <c:pt idx="32073">
                  <c:v>831.48</c:v>
                </c:pt>
                <c:pt idx="32074">
                  <c:v>831.5</c:v>
                </c:pt>
                <c:pt idx="32075">
                  <c:v>831.52</c:v>
                </c:pt>
                <c:pt idx="32076">
                  <c:v>831.54</c:v>
                </c:pt>
                <c:pt idx="32077">
                  <c:v>831.56</c:v>
                </c:pt>
                <c:pt idx="32078">
                  <c:v>831.58</c:v>
                </c:pt>
                <c:pt idx="32079">
                  <c:v>831.6</c:v>
                </c:pt>
                <c:pt idx="32080">
                  <c:v>831.62</c:v>
                </c:pt>
                <c:pt idx="32081">
                  <c:v>831.64</c:v>
                </c:pt>
                <c:pt idx="32082">
                  <c:v>831.66</c:v>
                </c:pt>
                <c:pt idx="32083">
                  <c:v>831.68</c:v>
                </c:pt>
                <c:pt idx="32084">
                  <c:v>831.7</c:v>
                </c:pt>
                <c:pt idx="32085">
                  <c:v>831.72</c:v>
                </c:pt>
                <c:pt idx="32086">
                  <c:v>831.74</c:v>
                </c:pt>
                <c:pt idx="32087">
                  <c:v>831.76</c:v>
                </c:pt>
                <c:pt idx="32088">
                  <c:v>831.78</c:v>
                </c:pt>
                <c:pt idx="32089">
                  <c:v>831.8</c:v>
                </c:pt>
                <c:pt idx="32090">
                  <c:v>831.82</c:v>
                </c:pt>
                <c:pt idx="32091">
                  <c:v>831.84</c:v>
                </c:pt>
                <c:pt idx="32092">
                  <c:v>831.86</c:v>
                </c:pt>
                <c:pt idx="32093">
                  <c:v>831.88</c:v>
                </c:pt>
                <c:pt idx="32094">
                  <c:v>831.9</c:v>
                </c:pt>
                <c:pt idx="32095">
                  <c:v>831.92</c:v>
                </c:pt>
                <c:pt idx="32096">
                  <c:v>831.94</c:v>
                </c:pt>
                <c:pt idx="32097">
                  <c:v>831.96</c:v>
                </c:pt>
                <c:pt idx="32098">
                  <c:v>831.98</c:v>
                </c:pt>
                <c:pt idx="32099">
                  <c:v>832</c:v>
                </c:pt>
                <c:pt idx="32100">
                  <c:v>832.02</c:v>
                </c:pt>
                <c:pt idx="32101">
                  <c:v>832.04</c:v>
                </c:pt>
                <c:pt idx="32102">
                  <c:v>832.06</c:v>
                </c:pt>
                <c:pt idx="32103">
                  <c:v>832.08</c:v>
                </c:pt>
                <c:pt idx="32104">
                  <c:v>832.1</c:v>
                </c:pt>
                <c:pt idx="32105">
                  <c:v>832.12</c:v>
                </c:pt>
                <c:pt idx="32106">
                  <c:v>832.14</c:v>
                </c:pt>
                <c:pt idx="32107">
                  <c:v>832.16</c:v>
                </c:pt>
                <c:pt idx="32108">
                  <c:v>832.18</c:v>
                </c:pt>
                <c:pt idx="32109">
                  <c:v>832.2</c:v>
                </c:pt>
                <c:pt idx="32110">
                  <c:v>832.22</c:v>
                </c:pt>
                <c:pt idx="32111">
                  <c:v>832.24</c:v>
                </c:pt>
                <c:pt idx="32112">
                  <c:v>832.26</c:v>
                </c:pt>
                <c:pt idx="32113">
                  <c:v>832.28</c:v>
                </c:pt>
                <c:pt idx="32114">
                  <c:v>832.3</c:v>
                </c:pt>
                <c:pt idx="32115">
                  <c:v>832.32</c:v>
                </c:pt>
                <c:pt idx="32116">
                  <c:v>832.34</c:v>
                </c:pt>
                <c:pt idx="32117">
                  <c:v>832.36</c:v>
                </c:pt>
                <c:pt idx="32118">
                  <c:v>832.38</c:v>
                </c:pt>
                <c:pt idx="32119">
                  <c:v>832.4</c:v>
                </c:pt>
                <c:pt idx="32120">
                  <c:v>832.42</c:v>
                </c:pt>
                <c:pt idx="32121">
                  <c:v>832.44</c:v>
                </c:pt>
                <c:pt idx="32122">
                  <c:v>832.46</c:v>
                </c:pt>
                <c:pt idx="32123">
                  <c:v>832.48</c:v>
                </c:pt>
                <c:pt idx="32124">
                  <c:v>832.5</c:v>
                </c:pt>
                <c:pt idx="32125">
                  <c:v>832.52</c:v>
                </c:pt>
                <c:pt idx="32126">
                  <c:v>832.54</c:v>
                </c:pt>
                <c:pt idx="32127">
                  <c:v>832.56</c:v>
                </c:pt>
                <c:pt idx="32128">
                  <c:v>832.58</c:v>
                </c:pt>
                <c:pt idx="32129">
                  <c:v>832.6</c:v>
                </c:pt>
                <c:pt idx="32130">
                  <c:v>832.62</c:v>
                </c:pt>
                <c:pt idx="32131">
                  <c:v>832.64</c:v>
                </c:pt>
                <c:pt idx="32132">
                  <c:v>832.66</c:v>
                </c:pt>
                <c:pt idx="32133">
                  <c:v>832.68</c:v>
                </c:pt>
                <c:pt idx="32134">
                  <c:v>832.7</c:v>
                </c:pt>
                <c:pt idx="32135">
                  <c:v>832.72</c:v>
                </c:pt>
                <c:pt idx="32136">
                  <c:v>832.74</c:v>
                </c:pt>
                <c:pt idx="32137">
                  <c:v>832.76</c:v>
                </c:pt>
                <c:pt idx="32138">
                  <c:v>832.78</c:v>
                </c:pt>
                <c:pt idx="32139">
                  <c:v>832.8</c:v>
                </c:pt>
                <c:pt idx="32140">
                  <c:v>832.82</c:v>
                </c:pt>
                <c:pt idx="32141">
                  <c:v>832.84</c:v>
                </c:pt>
                <c:pt idx="32142">
                  <c:v>832.86</c:v>
                </c:pt>
                <c:pt idx="32143">
                  <c:v>832.88</c:v>
                </c:pt>
                <c:pt idx="32144">
                  <c:v>832.9</c:v>
                </c:pt>
                <c:pt idx="32145">
                  <c:v>832.92</c:v>
                </c:pt>
                <c:pt idx="32146">
                  <c:v>832.94</c:v>
                </c:pt>
                <c:pt idx="32147">
                  <c:v>832.96</c:v>
                </c:pt>
                <c:pt idx="32148">
                  <c:v>832.98</c:v>
                </c:pt>
                <c:pt idx="32149">
                  <c:v>833</c:v>
                </c:pt>
                <c:pt idx="32150">
                  <c:v>833.02</c:v>
                </c:pt>
                <c:pt idx="32151">
                  <c:v>833.04</c:v>
                </c:pt>
                <c:pt idx="32152">
                  <c:v>833.06</c:v>
                </c:pt>
                <c:pt idx="32153">
                  <c:v>833.08</c:v>
                </c:pt>
                <c:pt idx="32154">
                  <c:v>833.1</c:v>
                </c:pt>
                <c:pt idx="32155">
                  <c:v>833.12</c:v>
                </c:pt>
                <c:pt idx="32156">
                  <c:v>833.14</c:v>
                </c:pt>
                <c:pt idx="32157">
                  <c:v>833.16</c:v>
                </c:pt>
                <c:pt idx="32158">
                  <c:v>833.18</c:v>
                </c:pt>
                <c:pt idx="32159">
                  <c:v>833.2</c:v>
                </c:pt>
                <c:pt idx="32160">
                  <c:v>833.22</c:v>
                </c:pt>
                <c:pt idx="32161">
                  <c:v>833.24</c:v>
                </c:pt>
                <c:pt idx="32162">
                  <c:v>833.26</c:v>
                </c:pt>
                <c:pt idx="32163">
                  <c:v>833.28</c:v>
                </c:pt>
                <c:pt idx="32164">
                  <c:v>833.3</c:v>
                </c:pt>
                <c:pt idx="32165">
                  <c:v>833.32</c:v>
                </c:pt>
                <c:pt idx="32166">
                  <c:v>833.34</c:v>
                </c:pt>
                <c:pt idx="32167">
                  <c:v>833.36</c:v>
                </c:pt>
                <c:pt idx="32168">
                  <c:v>833.38</c:v>
                </c:pt>
                <c:pt idx="32169">
                  <c:v>833.4</c:v>
                </c:pt>
                <c:pt idx="32170">
                  <c:v>833.42</c:v>
                </c:pt>
                <c:pt idx="32171">
                  <c:v>833.44</c:v>
                </c:pt>
                <c:pt idx="32172">
                  <c:v>833.46</c:v>
                </c:pt>
                <c:pt idx="32173">
                  <c:v>833.48</c:v>
                </c:pt>
                <c:pt idx="32174">
                  <c:v>833.5</c:v>
                </c:pt>
                <c:pt idx="32175">
                  <c:v>833.52</c:v>
                </c:pt>
                <c:pt idx="32176">
                  <c:v>833.54</c:v>
                </c:pt>
                <c:pt idx="32177">
                  <c:v>833.56</c:v>
                </c:pt>
                <c:pt idx="32178">
                  <c:v>833.58</c:v>
                </c:pt>
                <c:pt idx="32179">
                  <c:v>833.6</c:v>
                </c:pt>
                <c:pt idx="32180">
                  <c:v>833.62</c:v>
                </c:pt>
                <c:pt idx="32181">
                  <c:v>833.64</c:v>
                </c:pt>
                <c:pt idx="32182">
                  <c:v>833.66</c:v>
                </c:pt>
                <c:pt idx="32183">
                  <c:v>833.68</c:v>
                </c:pt>
                <c:pt idx="32184">
                  <c:v>833.7</c:v>
                </c:pt>
                <c:pt idx="32185">
                  <c:v>833.72</c:v>
                </c:pt>
                <c:pt idx="32186">
                  <c:v>833.74</c:v>
                </c:pt>
                <c:pt idx="32187">
                  <c:v>833.76</c:v>
                </c:pt>
                <c:pt idx="32188">
                  <c:v>833.78</c:v>
                </c:pt>
                <c:pt idx="32189">
                  <c:v>833.8</c:v>
                </c:pt>
                <c:pt idx="32190">
                  <c:v>833.82</c:v>
                </c:pt>
                <c:pt idx="32191">
                  <c:v>833.84</c:v>
                </c:pt>
                <c:pt idx="32192">
                  <c:v>833.86</c:v>
                </c:pt>
                <c:pt idx="32193">
                  <c:v>833.88</c:v>
                </c:pt>
                <c:pt idx="32194">
                  <c:v>833.9</c:v>
                </c:pt>
                <c:pt idx="32195">
                  <c:v>833.92</c:v>
                </c:pt>
                <c:pt idx="32196">
                  <c:v>833.94</c:v>
                </c:pt>
                <c:pt idx="32197">
                  <c:v>833.96</c:v>
                </c:pt>
                <c:pt idx="32198">
                  <c:v>833.98</c:v>
                </c:pt>
                <c:pt idx="32199">
                  <c:v>834</c:v>
                </c:pt>
                <c:pt idx="32200">
                  <c:v>834.02</c:v>
                </c:pt>
                <c:pt idx="32201">
                  <c:v>834.04</c:v>
                </c:pt>
                <c:pt idx="32202">
                  <c:v>834.06</c:v>
                </c:pt>
                <c:pt idx="32203">
                  <c:v>834.08</c:v>
                </c:pt>
                <c:pt idx="32204">
                  <c:v>834.1</c:v>
                </c:pt>
                <c:pt idx="32205">
                  <c:v>834.12</c:v>
                </c:pt>
                <c:pt idx="32206">
                  <c:v>834.14</c:v>
                </c:pt>
                <c:pt idx="32207">
                  <c:v>834.16</c:v>
                </c:pt>
                <c:pt idx="32208">
                  <c:v>834.18</c:v>
                </c:pt>
                <c:pt idx="32209">
                  <c:v>834.2</c:v>
                </c:pt>
                <c:pt idx="32210">
                  <c:v>834.22</c:v>
                </c:pt>
                <c:pt idx="32211">
                  <c:v>834.24</c:v>
                </c:pt>
                <c:pt idx="32212">
                  <c:v>834.26</c:v>
                </c:pt>
                <c:pt idx="32213">
                  <c:v>834.28</c:v>
                </c:pt>
                <c:pt idx="32214">
                  <c:v>834.3</c:v>
                </c:pt>
                <c:pt idx="32215">
                  <c:v>834.32</c:v>
                </c:pt>
                <c:pt idx="32216">
                  <c:v>834.34</c:v>
                </c:pt>
                <c:pt idx="32217">
                  <c:v>834.36</c:v>
                </c:pt>
                <c:pt idx="32218">
                  <c:v>834.38</c:v>
                </c:pt>
                <c:pt idx="32219">
                  <c:v>834.4</c:v>
                </c:pt>
                <c:pt idx="32220">
                  <c:v>834.42</c:v>
                </c:pt>
                <c:pt idx="32221">
                  <c:v>834.44</c:v>
                </c:pt>
                <c:pt idx="32222">
                  <c:v>834.46</c:v>
                </c:pt>
                <c:pt idx="32223">
                  <c:v>834.48</c:v>
                </c:pt>
                <c:pt idx="32224">
                  <c:v>834.5</c:v>
                </c:pt>
                <c:pt idx="32225">
                  <c:v>834.52</c:v>
                </c:pt>
                <c:pt idx="32226">
                  <c:v>834.54</c:v>
                </c:pt>
                <c:pt idx="32227">
                  <c:v>834.56</c:v>
                </c:pt>
                <c:pt idx="32228">
                  <c:v>834.58</c:v>
                </c:pt>
                <c:pt idx="32229">
                  <c:v>834.6</c:v>
                </c:pt>
                <c:pt idx="32230">
                  <c:v>834.62</c:v>
                </c:pt>
                <c:pt idx="32231">
                  <c:v>834.64</c:v>
                </c:pt>
                <c:pt idx="32232">
                  <c:v>834.66</c:v>
                </c:pt>
                <c:pt idx="32233">
                  <c:v>834.68</c:v>
                </c:pt>
                <c:pt idx="32234">
                  <c:v>834.7</c:v>
                </c:pt>
                <c:pt idx="32235">
                  <c:v>834.72</c:v>
                </c:pt>
                <c:pt idx="32236">
                  <c:v>834.74</c:v>
                </c:pt>
                <c:pt idx="32237">
                  <c:v>834.76</c:v>
                </c:pt>
                <c:pt idx="32238">
                  <c:v>834.78</c:v>
                </c:pt>
                <c:pt idx="32239">
                  <c:v>834.8</c:v>
                </c:pt>
                <c:pt idx="32240">
                  <c:v>834.82</c:v>
                </c:pt>
                <c:pt idx="32241">
                  <c:v>834.84</c:v>
                </c:pt>
                <c:pt idx="32242">
                  <c:v>834.86</c:v>
                </c:pt>
                <c:pt idx="32243">
                  <c:v>834.88</c:v>
                </c:pt>
                <c:pt idx="32244">
                  <c:v>834.9</c:v>
                </c:pt>
                <c:pt idx="32245">
                  <c:v>834.92</c:v>
                </c:pt>
                <c:pt idx="32246">
                  <c:v>834.94</c:v>
                </c:pt>
                <c:pt idx="32247">
                  <c:v>834.96</c:v>
                </c:pt>
                <c:pt idx="32248">
                  <c:v>834.98</c:v>
                </c:pt>
                <c:pt idx="32249">
                  <c:v>835</c:v>
                </c:pt>
                <c:pt idx="32250">
                  <c:v>835.02</c:v>
                </c:pt>
                <c:pt idx="32251">
                  <c:v>835.04</c:v>
                </c:pt>
                <c:pt idx="32252">
                  <c:v>835.06</c:v>
                </c:pt>
                <c:pt idx="32253">
                  <c:v>835.08</c:v>
                </c:pt>
                <c:pt idx="32254">
                  <c:v>835.1</c:v>
                </c:pt>
                <c:pt idx="32255">
                  <c:v>835.12</c:v>
                </c:pt>
                <c:pt idx="32256">
                  <c:v>835.14</c:v>
                </c:pt>
                <c:pt idx="32257">
                  <c:v>835.16</c:v>
                </c:pt>
                <c:pt idx="32258">
                  <c:v>835.18</c:v>
                </c:pt>
                <c:pt idx="32259">
                  <c:v>835.2</c:v>
                </c:pt>
                <c:pt idx="32260">
                  <c:v>835.22</c:v>
                </c:pt>
                <c:pt idx="32261">
                  <c:v>835.24</c:v>
                </c:pt>
                <c:pt idx="32262">
                  <c:v>835.26</c:v>
                </c:pt>
                <c:pt idx="32263">
                  <c:v>835.28</c:v>
                </c:pt>
                <c:pt idx="32264">
                  <c:v>835.3</c:v>
                </c:pt>
                <c:pt idx="32265">
                  <c:v>835.32</c:v>
                </c:pt>
                <c:pt idx="32266">
                  <c:v>835.34</c:v>
                </c:pt>
                <c:pt idx="32267">
                  <c:v>835.36</c:v>
                </c:pt>
                <c:pt idx="32268">
                  <c:v>835.38</c:v>
                </c:pt>
                <c:pt idx="32269">
                  <c:v>835.4</c:v>
                </c:pt>
                <c:pt idx="32270">
                  <c:v>835.42</c:v>
                </c:pt>
                <c:pt idx="32271">
                  <c:v>835.44</c:v>
                </c:pt>
                <c:pt idx="32272">
                  <c:v>835.46</c:v>
                </c:pt>
                <c:pt idx="32273">
                  <c:v>835.48</c:v>
                </c:pt>
                <c:pt idx="32274">
                  <c:v>835.5</c:v>
                </c:pt>
                <c:pt idx="32275">
                  <c:v>835.52</c:v>
                </c:pt>
                <c:pt idx="32276">
                  <c:v>835.54</c:v>
                </c:pt>
                <c:pt idx="32277">
                  <c:v>835.56</c:v>
                </c:pt>
                <c:pt idx="32278">
                  <c:v>835.58</c:v>
                </c:pt>
                <c:pt idx="32279">
                  <c:v>835.6</c:v>
                </c:pt>
                <c:pt idx="32280">
                  <c:v>835.62</c:v>
                </c:pt>
                <c:pt idx="32281">
                  <c:v>835.64</c:v>
                </c:pt>
                <c:pt idx="32282">
                  <c:v>835.66</c:v>
                </c:pt>
                <c:pt idx="32283">
                  <c:v>835.68</c:v>
                </c:pt>
                <c:pt idx="32284">
                  <c:v>835.7</c:v>
                </c:pt>
                <c:pt idx="32285">
                  <c:v>835.72</c:v>
                </c:pt>
                <c:pt idx="32286">
                  <c:v>835.74</c:v>
                </c:pt>
                <c:pt idx="32287">
                  <c:v>835.76</c:v>
                </c:pt>
                <c:pt idx="32288">
                  <c:v>835.78</c:v>
                </c:pt>
                <c:pt idx="32289">
                  <c:v>835.8</c:v>
                </c:pt>
                <c:pt idx="32290">
                  <c:v>835.82</c:v>
                </c:pt>
                <c:pt idx="32291">
                  <c:v>835.84</c:v>
                </c:pt>
                <c:pt idx="32292">
                  <c:v>835.86</c:v>
                </c:pt>
                <c:pt idx="32293">
                  <c:v>835.88</c:v>
                </c:pt>
                <c:pt idx="32294">
                  <c:v>835.9</c:v>
                </c:pt>
                <c:pt idx="32295">
                  <c:v>835.92</c:v>
                </c:pt>
                <c:pt idx="32296">
                  <c:v>835.94</c:v>
                </c:pt>
                <c:pt idx="32297">
                  <c:v>835.96</c:v>
                </c:pt>
                <c:pt idx="32298">
                  <c:v>835.98</c:v>
                </c:pt>
                <c:pt idx="32299">
                  <c:v>836</c:v>
                </c:pt>
                <c:pt idx="32300">
                  <c:v>836.02</c:v>
                </c:pt>
                <c:pt idx="32301">
                  <c:v>836.04</c:v>
                </c:pt>
                <c:pt idx="32302">
                  <c:v>836.06</c:v>
                </c:pt>
                <c:pt idx="32303">
                  <c:v>836.08</c:v>
                </c:pt>
                <c:pt idx="32304">
                  <c:v>836.1</c:v>
                </c:pt>
                <c:pt idx="32305">
                  <c:v>836.12</c:v>
                </c:pt>
                <c:pt idx="32306">
                  <c:v>836.14</c:v>
                </c:pt>
                <c:pt idx="32307">
                  <c:v>836.16</c:v>
                </c:pt>
                <c:pt idx="32308">
                  <c:v>836.18</c:v>
                </c:pt>
                <c:pt idx="32309">
                  <c:v>836.2</c:v>
                </c:pt>
                <c:pt idx="32310">
                  <c:v>836.22</c:v>
                </c:pt>
                <c:pt idx="32311">
                  <c:v>836.24</c:v>
                </c:pt>
                <c:pt idx="32312">
                  <c:v>836.26</c:v>
                </c:pt>
                <c:pt idx="32313">
                  <c:v>836.28</c:v>
                </c:pt>
                <c:pt idx="32314">
                  <c:v>836.3</c:v>
                </c:pt>
                <c:pt idx="32315">
                  <c:v>836.32</c:v>
                </c:pt>
                <c:pt idx="32316">
                  <c:v>836.34</c:v>
                </c:pt>
                <c:pt idx="32317">
                  <c:v>836.36</c:v>
                </c:pt>
                <c:pt idx="32318">
                  <c:v>836.38</c:v>
                </c:pt>
                <c:pt idx="32319">
                  <c:v>836.4</c:v>
                </c:pt>
                <c:pt idx="32320">
                  <c:v>836.42</c:v>
                </c:pt>
                <c:pt idx="32321">
                  <c:v>836.44</c:v>
                </c:pt>
                <c:pt idx="32322">
                  <c:v>836.46</c:v>
                </c:pt>
                <c:pt idx="32323">
                  <c:v>836.48</c:v>
                </c:pt>
                <c:pt idx="32324">
                  <c:v>836.5</c:v>
                </c:pt>
                <c:pt idx="32325">
                  <c:v>836.52</c:v>
                </c:pt>
                <c:pt idx="32326">
                  <c:v>836.54</c:v>
                </c:pt>
                <c:pt idx="32327">
                  <c:v>836.56</c:v>
                </c:pt>
                <c:pt idx="32328">
                  <c:v>836.58</c:v>
                </c:pt>
                <c:pt idx="32329">
                  <c:v>836.6</c:v>
                </c:pt>
                <c:pt idx="32330">
                  <c:v>836.62</c:v>
                </c:pt>
                <c:pt idx="32331">
                  <c:v>836.64</c:v>
                </c:pt>
                <c:pt idx="32332">
                  <c:v>836.66</c:v>
                </c:pt>
                <c:pt idx="32333">
                  <c:v>836.68</c:v>
                </c:pt>
                <c:pt idx="32334">
                  <c:v>836.7</c:v>
                </c:pt>
                <c:pt idx="32335">
                  <c:v>836.72</c:v>
                </c:pt>
                <c:pt idx="32336">
                  <c:v>836.74</c:v>
                </c:pt>
                <c:pt idx="32337">
                  <c:v>836.76</c:v>
                </c:pt>
                <c:pt idx="32338">
                  <c:v>836.78</c:v>
                </c:pt>
                <c:pt idx="32339">
                  <c:v>836.8</c:v>
                </c:pt>
                <c:pt idx="32340">
                  <c:v>836.82</c:v>
                </c:pt>
                <c:pt idx="32341">
                  <c:v>836.84</c:v>
                </c:pt>
                <c:pt idx="32342">
                  <c:v>836.86</c:v>
                </c:pt>
                <c:pt idx="32343">
                  <c:v>836.88</c:v>
                </c:pt>
                <c:pt idx="32344">
                  <c:v>836.9</c:v>
                </c:pt>
                <c:pt idx="32345">
                  <c:v>836.92</c:v>
                </c:pt>
                <c:pt idx="32346">
                  <c:v>836.94</c:v>
                </c:pt>
                <c:pt idx="32347">
                  <c:v>836.96</c:v>
                </c:pt>
                <c:pt idx="32348">
                  <c:v>836.98</c:v>
                </c:pt>
                <c:pt idx="32349">
                  <c:v>837</c:v>
                </c:pt>
                <c:pt idx="32350">
                  <c:v>837.02</c:v>
                </c:pt>
                <c:pt idx="32351">
                  <c:v>837.04</c:v>
                </c:pt>
                <c:pt idx="32352">
                  <c:v>837.06</c:v>
                </c:pt>
                <c:pt idx="32353">
                  <c:v>837.08</c:v>
                </c:pt>
                <c:pt idx="32354">
                  <c:v>837.1</c:v>
                </c:pt>
                <c:pt idx="32355">
                  <c:v>837.12</c:v>
                </c:pt>
                <c:pt idx="32356">
                  <c:v>837.14</c:v>
                </c:pt>
                <c:pt idx="32357">
                  <c:v>837.16</c:v>
                </c:pt>
                <c:pt idx="32358">
                  <c:v>837.18</c:v>
                </c:pt>
                <c:pt idx="32359">
                  <c:v>837.2</c:v>
                </c:pt>
                <c:pt idx="32360">
                  <c:v>837.22</c:v>
                </c:pt>
                <c:pt idx="32361">
                  <c:v>837.24</c:v>
                </c:pt>
                <c:pt idx="32362">
                  <c:v>837.26</c:v>
                </c:pt>
                <c:pt idx="32363">
                  <c:v>837.28</c:v>
                </c:pt>
                <c:pt idx="32364">
                  <c:v>837.3</c:v>
                </c:pt>
                <c:pt idx="32365">
                  <c:v>837.32</c:v>
                </c:pt>
                <c:pt idx="32366">
                  <c:v>837.34</c:v>
                </c:pt>
                <c:pt idx="32367">
                  <c:v>837.36</c:v>
                </c:pt>
                <c:pt idx="32368">
                  <c:v>837.38</c:v>
                </c:pt>
                <c:pt idx="32369">
                  <c:v>837.4</c:v>
                </c:pt>
                <c:pt idx="32370">
                  <c:v>837.42</c:v>
                </c:pt>
                <c:pt idx="32371">
                  <c:v>837.44</c:v>
                </c:pt>
                <c:pt idx="32372">
                  <c:v>837.46</c:v>
                </c:pt>
                <c:pt idx="32373">
                  <c:v>837.48</c:v>
                </c:pt>
                <c:pt idx="32374">
                  <c:v>837.5</c:v>
                </c:pt>
                <c:pt idx="32375">
                  <c:v>837.52</c:v>
                </c:pt>
                <c:pt idx="32376">
                  <c:v>837.54</c:v>
                </c:pt>
                <c:pt idx="32377">
                  <c:v>837.56</c:v>
                </c:pt>
                <c:pt idx="32378">
                  <c:v>837.58</c:v>
                </c:pt>
                <c:pt idx="32379">
                  <c:v>837.6</c:v>
                </c:pt>
                <c:pt idx="32380">
                  <c:v>837.62</c:v>
                </c:pt>
                <c:pt idx="32381">
                  <c:v>837.64</c:v>
                </c:pt>
                <c:pt idx="32382">
                  <c:v>837.66</c:v>
                </c:pt>
                <c:pt idx="32383">
                  <c:v>837.68</c:v>
                </c:pt>
                <c:pt idx="32384">
                  <c:v>837.7</c:v>
                </c:pt>
                <c:pt idx="32385">
                  <c:v>837.72</c:v>
                </c:pt>
                <c:pt idx="32386">
                  <c:v>837.74</c:v>
                </c:pt>
                <c:pt idx="32387">
                  <c:v>837.76</c:v>
                </c:pt>
                <c:pt idx="32388">
                  <c:v>837.78</c:v>
                </c:pt>
                <c:pt idx="32389">
                  <c:v>837.8</c:v>
                </c:pt>
                <c:pt idx="32390">
                  <c:v>837.82</c:v>
                </c:pt>
                <c:pt idx="32391">
                  <c:v>837.84</c:v>
                </c:pt>
                <c:pt idx="32392">
                  <c:v>837.86</c:v>
                </c:pt>
                <c:pt idx="32393">
                  <c:v>837.88</c:v>
                </c:pt>
                <c:pt idx="32394">
                  <c:v>837.9</c:v>
                </c:pt>
                <c:pt idx="32395">
                  <c:v>837.92</c:v>
                </c:pt>
                <c:pt idx="32396">
                  <c:v>837.94</c:v>
                </c:pt>
                <c:pt idx="32397">
                  <c:v>837.96</c:v>
                </c:pt>
                <c:pt idx="32398">
                  <c:v>837.98</c:v>
                </c:pt>
                <c:pt idx="32399">
                  <c:v>838</c:v>
                </c:pt>
                <c:pt idx="32400">
                  <c:v>838.02</c:v>
                </c:pt>
                <c:pt idx="32401">
                  <c:v>838.04</c:v>
                </c:pt>
                <c:pt idx="32402">
                  <c:v>838.06</c:v>
                </c:pt>
                <c:pt idx="32403">
                  <c:v>838.08</c:v>
                </c:pt>
                <c:pt idx="32404">
                  <c:v>838.1</c:v>
                </c:pt>
                <c:pt idx="32405">
                  <c:v>838.12</c:v>
                </c:pt>
                <c:pt idx="32406">
                  <c:v>838.14</c:v>
                </c:pt>
                <c:pt idx="32407">
                  <c:v>838.16</c:v>
                </c:pt>
                <c:pt idx="32408">
                  <c:v>838.18</c:v>
                </c:pt>
                <c:pt idx="32409">
                  <c:v>838.2</c:v>
                </c:pt>
                <c:pt idx="32410">
                  <c:v>838.22</c:v>
                </c:pt>
                <c:pt idx="32411">
                  <c:v>838.24</c:v>
                </c:pt>
                <c:pt idx="32412">
                  <c:v>838.26</c:v>
                </c:pt>
                <c:pt idx="32413">
                  <c:v>838.28</c:v>
                </c:pt>
                <c:pt idx="32414">
                  <c:v>838.3</c:v>
                </c:pt>
                <c:pt idx="32415">
                  <c:v>838.32</c:v>
                </c:pt>
                <c:pt idx="32416">
                  <c:v>838.34</c:v>
                </c:pt>
                <c:pt idx="32417">
                  <c:v>838.36</c:v>
                </c:pt>
                <c:pt idx="32418">
                  <c:v>838.38</c:v>
                </c:pt>
                <c:pt idx="32419">
                  <c:v>838.4</c:v>
                </c:pt>
                <c:pt idx="32420">
                  <c:v>838.42</c:v>
                </c:pt>
                <c:pt idx="32421">
                  <c:v>838.44</c:v>
                </c:pt>
                <c:pt idx="32422">
                  <c:v>838.46</c:v>
                </c:pt>
                <c:pt idx="32423">
                  <c:v>838.48</c:v>
                </c:pt>
                <c:pt idx="32424">
                  <c:v>838.5</c:v>
                </c:pt>
                <c:pt idx="32425">
                  <c:v>838.52</c:v>
                </c:pt>
                <c:pt idx="32426">
                  <c:v>838.54</c:v>
                </c:pt>
                <c:pt idx="32427">
                  <c:v>838.56</c:v>
                </c:pt>
                <c:pt idx="32428">
                  <c:v>838.58</c:v>
                </c:pt>
                <c:pt idx="32429">
                  <c:v>838.6</c:v>
                </c:pt>
                <c:pt idx="32430">
                  <c:v>838.62</c:v>
                </c:pt>
                <c:pt idx="32431">
                  <c:v>838.64</c:v>
                </c:pt>
                <c:pt idx="32432">
                  <c:v>838.66</c:v>
                </c:pt>
                <c:pt idx="32433">
                  <c:v>838.68</c:v>
                </c:pt>
                <c:pt idx="32434">
                  <c:v>838.7</c:v>
                </c:pt>
                <c:pt idx="32435">
                  <c:v>838.72</c:v>
                </c:pt>
                <c:pt idx="32436">
                  <c:v>838.74</c:v>
                </c:pt>
                <c:pt idx="32437">
                  <c:v>838.76</c:v>
                </c:pt>
                <c:pt idx="32438">
                  <c:v>838.78</c:v>
                </c:pt>
                <c:pt idx="32439">
                  <c:v>838.8</c:v>
                </c:pt>
                <c:pt idx="32440">
                  <c:v>838.82</c:v>
                </c:pt>
                <c:pt idx="32441">
                  <c:v>838.84</c:v>
                </c:pt>
                <c:pt idx="32442">
                  <c:v>838.86</c:v>
                </c:pt>
                <c:pt idx="32443">
                  <c:v>838.88</c:v>
                </c:pt>
                <c:pt idx="32444">
                  <c:v>838.9</c:v>
                </c:pt>
                <c:pt idx="32445">
                  <c:v>838.92</c:v>
                </c:pt>
                <c:pt idx="32446">
                  <c:v>838.94</c:v>
                </c:pt>
                <c:pt idx="32447">
                  <c:v>838.96</c:v>
                </c:pt>
                <c:pt idx="32448">
                  <c:v>838.98</c:v>
                </c:pt>
                <c:pt idx="32449">
                  <c:v>839</c:v>
                </c:pt>
                <c:pt idx="32450">
                  <c:v>839.02</c:v>
                </c:pt>
                <c:pt idx="32451">
                  <c:v>839.04</c:v>
                </c:pt>
                <c:pt idx="32452">
                  <c:v>839.06</c:v>
                </c:pt>
                <c:pt idx="32453">
                  <c:v>839.08</c:v>
                </c:pt>
                <c:pt idx="32454">
                  <c:v>839.1</c:v>
                </c:pt>
                <c:pt idx="32455">
                  <c:v>839.12</c:v>
                </c:pt>
                <c:pt idx="32456">
                  <c:v>839.14</c:v>
                </c:pt>
                <c:pt idx="32457">
                  <c:v>839.16</c:v>
                </c:pt>
                <c:pt idx="32458">
                  <c:v>839.18</c:v>
                </c:pt>
                <c:pt idx="32459">
                  <c:v>839.2</c:v>
                </c:pt>
                <c:pt idx="32460">
                  <c:v>839.22</c:v>
                </c:pt>
                <c:pt idx="32461">
                  <c:v>839.24</c:v>
                </c:pt>
                <c:pt idx="32462">
                  <c:v>839.26</c:v>
                </c:pt>
                <c:pt idx="32463">
                  <c:v>839.28</c:v>
                </c:pt>
                <c:pt idx="32464">
                  <c:v>839.3</c:v>
                </c:pt>
                <c:pt idx="32465">
                  <c:v>839.32</c:v>
                </c:pt>
                <c:pt idx="32466">
                  <c:v>839.34</c:v>
                </c:pt>
                <c:pt idx="32467">
                  <c:v>839.36</c:v>
                </c:pt>
                <c:pt idx="32468">
                  <c:v>839.38</c:v>
                </c:pt>
                <c:pt idx="32469">
                  <c:v>839.4</c:v>
                </c:pt>
                <c:pt idx="32470">
                  <c:v>839.42</c:v>
                </c:pt>
                <c:pt idx="32471">
                  <c:v>839.44</c:v>
                </c:pt>
                <c:pt idx="32472">
                  <c:v>839.46</c:v>
                </c:pt>
                <c:pt idx="32473">
                  <c:v>839.48</c:v>
                </c:pt>
                <c:pt idx="32474">
                  <c:v>839.5</c:v>
                </c:pt>
                <c:pt idx="32475">
                  <c:v>839.52</c:v>
                </c:pt>
                <c:pt idx="32476">
                  <c:v>839.54</c:v>
                </c:pt>
                <c:pt idx="32477">
                  <c:v>839.56</c:v>
                </c:pt>
                <c:pt idx="32478">
                  <c:v>839.58</c:v>
                </c:pt>
                <c:pt idx="32479">
                  <c:v>839.6</c:v>
                </c:pt>
                <c:pt idx="32480">
                  <c:v>839.62</c:v>
                </c:pt>
                <c:pt idx="32481">
                  <c:v>839.64</c:v>
                </c:pt>
                <c:pt idx="32482">
                  <c:v>839.66</c:v>
                </c:pt>
                <c:pt idx="32483">
                  <c:v>839.68</c:v>
                </c:pt>
                <c:pt idx="32484">
                  <c:v>839.7</c:v>
                </c:pt>
                <c:pt idx="32485">
                  <c:v>839.72</c:v>
                </c:pt>
                <c:pt idx="32486">
                  <c:v>839.74</c:v>
                </c:pt>
                <c:pt idx="32487">
                  <c:v>839.76</c:v>
                </c:pt>
                <c:pt idx="32488">
                  <c:v>839.78</c:v>
                </c:pt>
                <c:pt idx="32489">
                  <c:v>839.8</c:v>
                </c:pt>
                <c:pt idx="32490">
                  <c:v>839.82</c:v>
                </c:pt>
                <c:pt idx="32491">
                  <c:v>839.84</c:v>
                </c:pt>
                <c:pt idx="32492">
                  <c:v>839.86</c:v>
                </c:pt>
                <c:pt idx="32493">
                  <c:v>839.88</c:v>
                </c:pt>
                <c:pt idx="32494">
                  <c:v>839.9</c:v>
                </c:pt>
                <c:pt idx="32495">
                  <c:v>839.92</c:v>
                </c:pt>
                <c:pt idx="32496">
                  <c:v>839.94</c:v>
                </c:pt>
                <c:pt idx="32497">
                  <c:v>839.96</c:v>
                </c:pt>
                <c:pt idx="32498">
                  <c:v>839.98</c:v>
                </c:pt>
                <c:pt idx="32499">
                  <c:v>840</c:v>
                </c:pt>
                <c:pt idx="32500">
                  <c:v>840.02</c:v>
                </c:pt>
                <c:pt idx="32501">
                  <c:v>840.04</c:v>
                </c:pt>
                <c:pt idx="32502">
                  <c:v>840.06</c:v>
                </c:pt>
                <c:pt idx="32503">
                  <c:v>840.08</c:v>
                </c:pt>
                <c:pt idx="32504">
                  <c:v>840.1</c:v>
                </c:pt>
                <c:pt idx="32505">
                  <c:v>840.12</c:v>
                </c:pt>
                <c:pt idx="32506">
                  <c:v>840.14</c:v>
                </c:pt>
                <c:pt idx="32507">
                  <c:v>840.16</c:v>
                </c:pt>
                <c:pt idx="32508">
                  <c:v>840.18</c:v>
                </c:pt>
                <c:pt idx="32509">
                  <c:v>840.2</c:v>
                </c:pt>
                <c:pt idx="32510">
                  <c:v>840.22</c:v>
                </c:pt>
                <c:pt idx="32511">
                  <c:v>840.24</c:v>
                </c:pt>
                <c:pt idx="32512">
                  <c:v>840.26</c:v>
                </c:pt>
                <c:pt idx="32513">
                  <c:v>840.28</c:v>
                </c:pt>
                <c:pt idx="32514">
                  <c:v>840.3</c:v>
                </c:pt>
                <c:pt idx="32515">
                  <c:v>840.32</c:v>
                </c:pt>
                <c:pt idx="32516">
                  <c:v>840.34</c:v>
                </c:pt>
                <c:pt idx="32517">
                  <c:v>840.36</c:v>
                </c:pt>
                <c:pt idx="32518">
                  <c:v>840.38</c:v>
                </c:pt>
                <c:pt idx="32519">
                  <c:v>840.4</c:v>
                </c:pt>
                <c:pt idx="32520">
                  <c:v>840.42</c:v>
                </c:pt>
                <c:pt idx="32521">
                  <c:v>840.44</c:v>
                </c:pt>
                <c:pt idx="32522">
                  <c:v>840.46</c:v>
                </c:pt>
                <c:pt idx="32523">
                  <c:v>840.48</c:v>
                </c:pt>
                <c:pt idx="32524">
                  <c:v>840.5</c:v>
                </c:pt>
                <c:pt idx="32525">
                  <c:v>840.52</c:v>
                </c:pt>
                <c:pt idx="32526">
                  <c:v>840.54</c:v>
                </c:pt>
                <c:pt idx="32527">
                  <c:v>840.56</c:v>
                </c:pt>
                <c:pt idx="32528">
                  <c:v>840.58</c:v>
                </c:pt>
                <c:pt idx="32529">
                  <c:v>840.6</c:v>
                </c:pt>
                <c:pt idx="32530">
                  <c:v>840.62</c:v>
                </c:pt>
                <c:pt idx="32531">
                  <c:v>840.64</c:v>
                </c:pt>
                <c:pt idx="32532">
                  <c:v>840.66</c:v>
                </c:pt>
                <c:pt idx="32533">
                  <c:v>840.68</c:v>
                </c:pt>
                <c:pt idx="32534">
                  <c:v>840.7</c:v>
                </c:pt>
                <c:pt idx="32535">
                  <c:v>840.72</c:v>
                </c:pt>
                <c:pt idx="32536">
                  <c:v>840.74</c:v>
                </c:pt>
                <c:pt idx="32537">
                  <c:v>840.76</c:v>
                </c:pt>
                <c:pt idx="32538">
                  <c:v>840.78</c:v>
                </c:pt>
                <c:pt idx="32539">
                  <c:v>840.8</c:v>
                </c:pt>
                <c:pt idx="32540">
                  <c:v>840.82</c:v>
                </c:pt>
                <c:pt idx="32541">
                  <c:v>840.84</c:v>
                </c:pt>
                <c:pt idx="32542">
                  <c:v>840.86</c:v>
                </c:pt>
                <c:pt idx="32543">
                  <c:v>840.88</c:v>
                </c:pt>
                <c:pt idx="32544">
                  <c:v>840.9</c:v>
                </c:pt>
                <c:pt idx="32545">
                  <c:v>840.92</c:v>
                </c:pt>
                <c:pt idx="32546">
                  <c:v>840.94</c:v>
                </c:pt>
                <c:pt idx="32547">
                  <c:v>840.96</c:v>
                </c:pt>
                <c:pt idx="32548">
                  <c:v>840.98</c:v>
                </c:pt>
                <c:pt idx="32549">
                  <c:v>841</c:v>
                </c:pt>
                <c:pt idx="32550">
                  <c:v>841.02</c:v>
                </c:pt>
                <c:pt idx="32551">
                  <c:v>841.04</c:v>
                </c:pt>
                <c:pt idx="32552">
                  <c:v>841.06</c:v>
                </c:pt>
                <c:pt idx="32553">
                  <c:v>841.08</c:v>
                </c:pt>
                <c:pt idx="32554">
                  <c:v>841.1</c:v>
                </c:pt>
                <c:pt idx="32555">
                  <c:v>841.12</c:v>
                </c:pt>
                <c:pt idx="32556">
                  <c:v>841.14</c:v>
                </c:pt>
                <c:pt idx="32557">
                  <c:v>841.16</c:v>
                </c:pt>
                <c:pt idx="32558">
                  <c:v>841.18</c:v>
                </c:pt>
                <c:pt idx="32559">
                  <c:v>841.2</c:v>
                </c:pt>
                <c:pt idx="32560">
                  <c:v>841.22</c:v>
                </c:pt>
                <c:pt idx="32561">
                  <c:v>841.24</c:v>
                </c:pt>
                <c:pt idx="32562">
                  <c:v>841.26</c:v>
                </c:pt>
                <c:pt idx="32563">
                  <c:v>841.28</c:v>
                </c:pt>
                <c:pt idx="32564">
                  <c:v>841.3</c:v>
                </c:pt>
                <c:pt idx="32565">
                  <c:v>841.32</c:v>
                </c:pt>
                <c:pt idx="32566">
                  <c:v>841.34</c:v>
                </c:pt>
                <c:pt idx="32567">
                  <c:v>841.36</c:v>
                </c:pt>
                <c:pt idx="32568">
                  <c:v>841.38</c:v>
                </c:pt>
                <c:pt idx="32569">
                  <c:v>841.4</c:v>
                </c:pt>
                <c:pt idx="32570">
                  <c:v>841.42</c:v>
                </c:pt>
                <c:pt idx="32571">
                  <c:v>841.44</c:v>
                </c:pt>
                <c:pt idx="32572">
                  <c:v>841.46</c:v>
                </c:pt>
                <c:pt idx="32573">
                  <c:v>841.48</c:v>
                </c:pt>
                <c:pt idx="32574">
                  <c:v>841.5</c:v>
                </c:pt>
                <c:pt idx="32575">
                  <c:v>841.52</c:v>
                </c:pt>
                <c:pt idx="32576">
                  <c:v>841.54</c:v>
                </c:pt>
                <c:pt idx="32577">
                  <c:v>841.56</c:v>
                </c:pt>
                <c:pt idx="32578">
                  <c:v>841.58</c:v>
                </c:pt>
                <c:pt idx="32579">
                  <c:v>841.6</c:v>
                </c:pt>
                <c:pt idx="32580">
                  <c:v>841.62</c:v>
                </c:pt>
                <c:pt idx="32581">
                  <c:v>841.64</c:v>
                </c:pt>
                <c:pt idx="32582">
                  <c:v>841.66</c:v>
                </c:pt>
                <c:pt idx="32583">
                  <c:v>841.68</c:v>
                </c:pt>
                <c:pt idx="32584">
                  <c:v>841.7</c:v>
                </c:pt>
                <c:pt idx="32585">
                  <c:v>841.72</c:v>
                </c:pt>
                <c:pt idx="32586">
                  <c:v>841.74</c:v>
                </c:pt>
                <c:pt idx="32587">
                  <c:v>841.76</c:v>
                </c:pt>
                <c:pt idx="32588">
                  <c:v>841.78</c:v>
                </c:pt>
                <c:pt idx="32589">
                  <c:v>841.8</c:v>
                </c:pt>
                <c:pt idx="32590">
                  <c:v>841.82</c:v>
                </c:pt>
                <c:pt idx="32591">
                  <c:v>841.84</c:v>
                </c:pt>
                <c:pt idx="32592">
                  <c:v>841.86</c:v>
                </c:pt>
                <c:pt idx="32593">
                  <c:v>841.88</c:v>
                </c:pt>
                <c:pt idx="32594">
                  <c:v>841.9</c:v>
                </c:pt>
                <c:pt idx="32595">
                  <c:v>841.92</c:v>
                </c:pt>
                <c:pt idx="32596">
                  <c:v>841.94</c:v>
                </c:pt>
                <c:pt idx="32597">
                  <c:v>841.96</c:v>
                </c:pt>
                <c:pt idx="32598">
                  <c:v>841.98</c:v>
                </c:pt>
                <c:pt idx="32599">
                  <c:v>842</c:v>
                </c:pt>
                <c:pt idx="32600">
                  <c:v>842.02</c:v>
                </c:pt>
                <c:pt idx="32601">
                  <c:v>842.04</c:v>
                </c:pt>
                <c:pt idx="32602">
                  <c:v>842.06</c:v>
                </c:pt>
                <c:pt idx="32603">
                  <c:v>842.08</c:v>
                </c:pt>
                <c:pt idx="32604">
                  <c:v>842.1</c:v>
                </c:pt>
                <c:pt idx="32605">
                  <c:v>842.12</c:v>
                </c:pt>
                <c:pt idx="32606">
                  <c:v>842.14</c:v>
                </c:pt>
                <c:pt idx="32607">
                  <c:v>842.16</c:v>
                </c:pt>
                <c:pt idx="32608">
                  <c:v>842.18</c:v>
                </c:pt>
                <c:pt idx="32609">
                  <c:v>842.2</c:v>
                </c:pt>
                <c:pt idx="32610">
                  <c:v>842.22</c:v>
                </c:pt>
                <c:pt idx="32611">
                  <c:v>842.24</c:v>
                </c:pt>
                <c:pt idx="32612">
                  <c:v>842.26</c:v>
                </c:pt>
                <c:pt idx="32613">
                  <c:v>842.28</c:v>
                </c:pt>
                <c:pt idx="32614">
                  <c:v>842.3</c:v>
                </c:pt>
                <c:pt idx="32615">
                  <c:v>842.32</c:v>
                </c:pt>
                <c:pt idx="32616">
                  <c:v>842.34</c:v>
                </c:pt>
                <c:pt idx="32617">
                  <c:v>842.36</c:v>
                </c:pt>
                <c:pt idx="32618">
                  <c:v>842.38</c:v>
                </c:pt>
                <c:pt idx="32619">
                  <c:v>842.4</c:v>
                </c:pt>
                <c:pt idx="32620">
                  <c:v>842.42</c:v>
                </c:pt>
                <c:pt idx="32621">
                  <c:v>842.44</c:v>
                </c:pt>
                <c:pt idx="32622">
                  <c:v>842.46</c:v>
                </c:pt>
                <c:pt idx="32623">
                  <c:v>842.48</c:v>
                </c:pt>
                <c:pt idx="32624">
                  <c:v>842.5</c:v>
                </c:pt>
                <c:pt idx="32625">
                  <c:v>842.52</c:v>
                </c:pt>
                <c:pt idx="32626">
                  <c:v>842.54</c:v>
                </c:pt>
                <c:pt idx="32627">
                  <c:v>842.56</c:v>
                </c:pt>
                <c:pt idx="32628">
                  <c:v>842.58</c:v>
                </c:pt>
                <c:pt idx="32629">
                  <c:v>842.6</c:v>
                </c:pt>
                <c:pt idx="32630">
                  <c:v>842.62</c:v>
                </c:pt>
                <c:pt idx="32631">
                  <c:v>842.64</c:v>
                </c:pt>
                <c:pt idx="32632">
                  <c:v>842.66</c:v>
                </c:pt>
                <c:pt idx="32633">
                  <c:v>842.68</c:v>
                </c:pt>
                <c:pt idx="32634">
                  <c:v>842.7</c:v>
                </c:pt>
                <c:pt idx="32635">
                  <c:v>842.72</c:v>
                </c:pt>
                <c:pt idx="32636">
                  <c:v>842.74</c:v>
                </c:pt>
                <c:pt idx="32637">
                  <c:v>842.76</c:v>
                </c:pt>
                <c:pt idx="32638">
                  <c:v>842.78</c:v>
                </c:pt>
                <c:pt idx="32639">
                  <c:v>842.8</c:v>
                </c:pt>
                <c:pt idx="32640">
                  <c:v>842.82</c:v>
                </c:pt>
                <c:pt idx="32641">
                  <c:v>842.84</c:v>
                </c:pt>
                <c:pt idx="32642">
                  <c:v>842.86</c:v>
                </c:pt>
                <c:pt idx="32643">
                  <c:v>842.88</c:v>
                </c:pt>
                <c:pt idx="32644">
                  <c:v>842.9</c:v>
                </c:pt>
                <c:pt idx="32645">
                  <c:v>842.92</c:v>
                </c:pt>
                <c:pt idx="32646">
                  <c:v>842.94</c:v>
                </c:pt>
                <c:pt idx="32647">
                  <c:v>842.96</c:v>
                </c:pt>
                <c:pt idx="32648">
                  <c:v>842.98</c:v>
                </c:pt>
                <c:pt idx="32649">
                  <c:v>843</c:v>
                </c:pt>
                <c:pt idx="32650">
                  <c:v>843.02</c:v>
                </c:pt>
                <c:pt idx="32651">
                  <c:v>843.04</c:v>
                </c:pt>
                <c:pt idx="32652">
                  <c:v>843.06</c:v>
                </c:pt>
                <c:pt idx="32653">
                  <c:v>843.08</c:v>
                </c:pt>
                <c:pt idx="32654">
                  <c:v>843.1</c:v>
                </c:pt>
                <c:pt idx="32655">
                  <c:v>843.12</c:v>
                </c:pt>
                <c:pt idx="32656">
                  <c:v>843.14</c:v>
                </c:pt>
                <c:pt idx="32657">
                  <c:v>843.16</c:v>
                </c:pt>
                <c:pt idx="32658">
                  <c:v>843.18</c:v>
                </c:pt>
                <c:pt idx="32659">
                  <c:v>843.2</c:v>
                </c:pt>
                <c:pt idx="32660">
                  <c:v>843.22</c:v>
                </c:pt>
                <c:pt idx="32661">
                  <c:v>843.24</c:v>
                </c:pt>
                <c:pt idx="32662">
                  <c:v>843.26</c:v>
                </c:pt>
                <c:pt idx="32663">
                  <c:v>843.28</c:v>
                </c:pt>
                <c:pt idx="32664">
                  <c:v>843.3</c:v>
                </c:pt>
                <c:pt idx="32665">
                  <c:v>843.32</c:v>
                </c:pt>
                <c:pt idx="32666">
                  <c:v>843.34</c:v>
                </c:pt>
                <c:pt idx="32667">
                  <c:v>843.36</c:v>
                </c:pt>
                <c:pt idx="32668">
                  <c:v>843.38</c:v>
                </c:pt>
                <c:pt idx="32669">
                  <c:v>843.4</c:v>
                </c:pt>
                <c:pt idx="32670">
                  <c:v>843.42</c:v>
                </c:pt>
                <c:pt idx="32671">
                  <c:v>843.44</c:v>
                </c:pt>
                <c:pt idx="32672">
                  <c:v>843.46</c:v>
                </c:pt>
                <c:pt idx="32673">
                  <c:v>843.48</c:v>
                </c:pt>
                <c:pt idx="32674">
                  <c:v>843.5</c:v>
                </c:pt>
                <c:pt idx="32675">
                  <c:v>843.52</c:v>
                </c:pt>
                <c:pt idx="32676">
                  <c:v>843.54</c:v>
                </c:pt>
                <c:pt idx="32677">
                  <c:v>843.56</c:v>
                </c:pt>
                <c:pt idx="32678">
                  <c:v>843.58</c:v>
                </c:pt>
                <c:pt idx="32679">
                  <c:v>843.6</c:v>
                </c:pt>
                <c:pt idx="32680">
                  <c:v>843.62</c:v>
                </c:pt>
                <c:pt idx="32681">
                  <c:v>843.64</c:v>
                </c:pt>
                <c:pt idx="32682">
                  <c:v>843.66</c:v>
                </c:pt>
                <c:pt idx="32683">
                  <c:v>843.68</c:v>
                </c:pt>
                <c:pt idx="32684">
                  <c:v>843.7</c:v>
                </c:pt>
                <c:pt idx="32685">
                  <c:v>843.72</c:v>
                </c:pt>
                <c:pt idx="32686">
                  <c:v>843.74</c:v>
                </c:pt>
                <c:pt idx="32687">
                  <c:v>843.76</c:v>
                </c:pt>
                <c:pt idx="32688">
                  <c:v>843.78</c:v>
                </c:pt>
                <c:pt idx="32689">
                  <c:v>843.8</c:v>
                </c:pt>
                <c:pt idx="32690">
                  <c:v>843.82</c:v>
                </c:pt>
                <c:pt idx="32691">
                  <c:v>843.84</c:v>
                </c:pt>
                <c:pt idx="32692">
                  <c:v>843.86</c:v>
                </c:pt>
                <c:pt idx="32693">
                  <c:v>843.88</c:v>
                </c:pt>
                <c:pt idx="32694">
                  <c:v>843.9</c:v>
                </c:pt>
                <c:pt idx="32695">
                  <c:v>843.92</c:v>
                </c:pt>
                <c:pt idx="32696">
                  <c:v>843.94</c:v>
                </c:pt>
                <c:pt idx="32697">
                  <c:v>843.96</c:v>
                </c:pt>
                <c:pt idx="32698">
                  <c:v>843.98</c:v>
                </c:pt>
                <c:pt idx="32699">
                  <c:v>844</c:v>
                </c:pt>
                <c:pt idx="32700">
                  <c:v>844.02</c:v>
                </c:pt>
                <c:pt idx="32701">
                  <c:v>844.04</c:v>
                </c:pt>
                <c:pt idx="32702">
                  <c:v>844.06</c:v>
                </c:pt>
                <c:pt idx="32703">
                  <c:v>844.08</c:v>
                </c:pt>
                <c:pt idx="32704">
                  <c:v>844.1</c:v>
                </c:pt>
                <c:pt idx="32705">
                  <c:v>844.12</c:v>
                </c:pt>
                <c:pt idx="32706">
                  <c:v>844.14</c:v>
                </c:pt>
                <c:pt idx="32707">
                  <c:v>844.16</c:v>
                </c:pt>
                <c:pt idx="32708">
                  <c:v>844.18</c:v>
                </c:pt>
                <c:pt idx="32709">
                  <c:v>844.2</c:v>
                </c:pt>
                <c:pt idx="32710">
                  <c:v>844.22</c:v>
                </c:pt>
                <c:pt idx="32711">
                  <c:v>844.24</c:v>
                </c:pt>
                <c:pt idx="32712">
                  <c:v>844.26</c:v>
                </c:pt>
                <c:pt idx="32713">
                  <c:v>844.28</c:v>
                </c:pt>
                <c:pt idx="32714">
                  <c:v>844.3</c:v>
                </c:pt>
                <c:pt idx="32715">
                  <c:v>844.32</c:v>
                </c:pt>
                <c:pt idx="32716">
                  <c:v>844.34</c:v>
                </c:pt>
                <c:pt idx="32717">
                  <c:v>844.36</c:v>
                </c:pt>
                <c:pt idx="32718">
                  <c:v>844.38</c:v>
                </c:pt>
                <c:pt idx="32719">
                  <c:v>844.4</c:v>
                </c:pt>
                <c:pt idx="32720">
                  <c:v>844.42</c:v>
                </c:pt>
                <c:pt idx="32721">
                  <c:v>844.44</c:v>
                </c:pt>
                <c:pt idx="32722">
                  <c:v>844.46</c:v>
                </c:pt>
                <c:pt idx="32723">
                  <c:v>844.48</c:v>
                </c:pt>
                <c:pt idx="32724">
                  <c:v>844.5</c:v>
                </c:pt>
                <c:pt idx="32725">
                  <c:v>844.52</c:v>
                </c:pt>
                <c:pt idx="32726">
                  <c:v>844.54</c:v>
                </c:pt>
                <c:pt idx="32727">
                  <c:v>844.56</c:v>
                </c:pt>
                <c:pt idx="32728">
                  <c:v>844.58</c:v>
                </c:pt>
                <c:pt idx="32729">
                  <c:v>844.6</c:v>
                </c:pt>
                <c:pt idx="32730">
                  <c:v>844.62</c:v>
                </c:pt>
                <c:pt idx="32731">
                  <c:v>844.64</c:v>
                </c:pt>
                <c:pt idx="32732">
                  <c:v>844.66</c:v>
                </c:pt>
                <c:pt idx="32733">
                  <c:v>844.68</c:v>
                </c:pt>
                <c:pt idx="32734">
                  <c:v>844.7</c:v>
                </c:pt>
                <c:pt idx="32735">
                  <c:v>844.72</c:v>
                </c:pt>
                <c:pt idx="32736">
                  <c:v>844.74</c:v>
                </c:pt>
                <c:pt idx="32737">
                  <c:v>844.76</c:v>
                </c:pt>
                <c:pt idx="32738">
                  <c:v>844.78</c:v>
                </c:pt>
                <c:pt idx="32739">
                  <c:v>844.8</c:v>
                </c:pt>
                <c:pt idx="32740">
                  <c:v>844.82</c:v>
                </c:pt>
                <c:pt idx="32741">
                  <c:v>844.84</c:v>
                </c:pt>
                <c:pt idx="32742">
                  <c:v>844.86</c:v>
                </c:pt>
                <c:pt idx="32743">
                  <c:v>844.88</c:v>
                </c:pt>
                <c:pt idx="32744">
                  <c:v>844.9</c:v>
                </c:pt>
                <c:pt idx="32745">
                  <c:v>844.92</c:v>
                </c:pt>
                <c:pt idx="32746">
                  <c:v>844.94</c:v>
                </c:pt>
                <c:pt idx="32747">
                  <c:v>844.96</c:v>
                </c:pt>
                <c:pt idx="32748">
                  <c:v>844.98</c:v>
                </c:pt>
                <c:pt idx="32749">
                  <c:v>845</c:v>
                </c:pt>
                <c:pt idx="32750">
                  <c:v>845.02</c:v>
                </c:pt>
                <c:pt idx="32751">
                  <c:v>845.04</c:v>
                </c:pt>
                <c:pt idx="32752">
                  <c:v>845.06</c:v>
                </c:pt>
                <c:pt idx="32753">
                  <c:v>845.08</c:v>
                </c:pt>
                <c:pt idx="32754">
                  <c:v>845.1</c:v>
                </c:pt>
                <c:pt idx="32755">
                  <c:v>845.12</c:v>
                </c:pt>
                <c:pt idx="32756">
                  <c:v>845.14</c:v>
                </c:pt>
                <c:pt idx="32757">
                  <c:v>845.16</c:v>
                </c:pt>
                <c:pt idx="32758">
                  <c:v>845.18</c:v>
                </c:pt>
                <c:pt idx="32759">
                  <c:v>845.2</c:v>
                </c:pt>
                <c:pt idx="32760">
                  <c:v>845.22</c:v>
                </c:pt>
                <c:pt idx="32761">
                  <c:v>845.24</c:v>
                </c:pt>
                <c:pt idx="32762">
                  <c:v>845.26</c:v>
                </c:pt>
                <c:pt idx="32763">
                  <c:v>845.28</c:v>
                </c:pt>
                <c:pt idx="32764">
                  <c:v>845.3</c:v>
                </c:pt>
                <c:pt idx="32765">
                  <c:v>845.32</c:v>
                </c:pt>
                <c:pt idx="32766">
                  <c:v>845.34</c:v>
                </c:pt>
                <c:pt idx="32767">
                  <c:v>845.36</c:v>
                </c:pt>
                <c:pt idx="32768">
                  <c:v>845.38</c:v>
                </c:pt>
                <c:pt idx="32769">
                  <c:v>845.4</c:v>
                </c:pt>
                <c:pt idx="32770">
                  <c:v>845.42</c:v>
                </c:pt>
                <c:pt idx="32771">
                  <c:v>845.44</c:v>
                </c:pt>
                <c:pt idx="32772">
                  <c:v>845.46</c:v>
                </c:pt>
                <c:pt idx="32773">
                  <c:v>845.48</c:v>
                </c:pt>
                <c:pt idx="32774">
                  <c:v>845.5</c:v>
                </c:pt>
                <c:pt idx="32775">
                  <c:v>845.52</c:v>
                </c:pt>
                <c:pt idx="32776">
                  <c:v>845.54</c:v>
                </c:pt>
                <c:pt idx="32777">
                  <c:v>845.56</c:v>
                </c:pt>
                <c:pt idx="32778">
                  <c:v>845.58</c:v>
                </c:pt>
                <c:pt idx="32779">
                  <c:v>845.6</c:v>
                </c:pt>
                <c:pt idx="32780">
                  <c:v>845.62</c:v>
                </c:pt>
                <c:pt idx="32781">
                  <c:v>845.64</c:v>
                </c:pt>
                <c:pt idx="32782">
                  <c:v>845.66</c:v>
                </c:pt>
                <c:pt idx="32783">
                  <c:v>845.68</c:v>
                </c:pt>
                <c:pt idx="32784">
                  <c:v>845.7</c:v>
                </c:pt>
                <c:pt idx="32785">
                  <c:v>845.72</c:v>
                </c:pt>
                <c:pt idx="32786">
                  <c:v>845.74</c:v>
                </c:pt>
                <c:pt idx="32787">
                  <c:v>845.76</c:v>
                </c:pt>
                <c:pt idx="32788">
                  <c:v>845.78</c:v>
                </c:pt>
                <c:pt idx="32789">
                  <c:v>845.8</c:v>
                </c:pt>
                <c:pt idx="32790">
                  <c:v>845.82</c:v>
                </c:pt>
                <c:pt idx="32791">
                  <c:v>845.84</c:v>
                </c:pt>
                <c:pt idx="32792">
                  <c:v>845.86</c:v>
                </c:pt>
                <c:pt idx="32793">
                  <c:v>845.88</c:v>
                </c:pt>
                <c:pt idx="32794">
                  <c:v>845.9</c:v>
                </c:pt>
                <c:pt idx="32795">
                  <c:v>845.92</c:v>
                </c:pt>
                <c:pt idx="32796">
                  <c:v>845.94</c:v>
                </c:pt>
                <c:pt idx="32797">
                  <c:v>845.96</c:v>
                </c:pt>
                <c:pt idx="32798">
                  <c:v>845.98</c:v>
                </c:pt>
                <c:pt idx="32799">
                  <c:v>846</c:v>
                </c:pt>
                <c:pt idx="32800">
                  <c:v>846.02</c:v>
                </c:pt>
                <c:pt idx="32801">
                  <c:v>846.04</c:v>
                </c:pt>
                <c:pt idx="32802">
                  <c:v>846.06</c:v>
                </c:pt>
                <c:pt idx="32803">
                  <c:v>846.08</c:v>
                </c:pt>
                <c:pt idx="32804">
                  <c:v>846.1</c:v>
                </c:pt>
                <c:pt idx="32805">
                  <c:v>846.12</c:v>
                </c:pt>
                <c:pt idx="32806">
                  <c:v>846.14</c:v>
                </c:pt>
                <c:pt idx="32807">
                  <c:v>846.16</c:v>
                </c:pt>
                <c:pt idx="32808">
                  <c:v>846.18</c:v>
                </c:pt>
                <c:pt idx="32809">
                  <c:v>846.2</c:v>
                </c:pt>
                <c:pt idx="32810">
                  <c:v>846.22</c:v>
                </c:pt>
                <c:pt idx="32811">
                  <c:v>846.24</c:v>
                </c:pt>
                <c:pt idx="32812">
                  <c:v>846.26</c:v>
                </c:pt>
                <c:pt idx="32813">
                  <c:v>846.28</c:v>
                </c:pt>
                <c:pt idx="32814">
                  <c:v>846.3</c:v>
                </c:pt>
                <c:pt idx="32815">
                  <c:v>846.32</c:v>
                </c:pt>
                <c:pt idx="32816">
                  <c:v>846.34</c:v>
                </c:pt>
                <c:pt idx="32817">
                  <c:v>846.36</c:v>
                </c:pt>
                <c:pt idx="32818">
                  <c:v>846.38</c:v>
                </c:pt>
                <c:pt idx="32819">
                  <c:v>846.4</c:v>
                </c:pt>
                <c:pt idx="32820">
                  <c:v>846.42</c:v>
                </c:pt>
                <c:pt idx="32821">
                  <c:v>846.44</c:v>
                </c:pt>
                <c:pt idx="32822">
                  <c:v>846.46</c:v>
                </c:pt>
                <c:pt idx="32823">
                  <c:v>846.48</c:v>
                </c:pt>
                <c:pt idx="32824">
                  <c:v>846.5</c:v>
                </c:pt>
                <c:pt idx="32825">
                  <c:v>846.52</c:v>
                </c:pt>
                <c:pt idx="32826">
                  <c:v>846.54</c:v>
                </c:pt>
                <c:pt idx="32827">
                  <c:v>846.56</c:v>
                </c:pt>
                <c:pt idx="32828">
                  <c:v>846.58</c:v>
                </c:pt>
                <c:pt idx="32829">
                  <c:v>846.6</c:v>
                </c:pt>
                <c:pt idx="32830">
                  <c:v>846.62</c:v>
                </c:pt>
                <c:pt idx="32831">
                  <c:v>846.64</c:v>
                </c:pt>
                <c:pt idx="32832">
                  <c:v>846.66</c:v>
                </c:pt>
                <c:pt idx="32833">
                  <c:v>846.68</c:v>
                </c:pt>
                <c:pt idx="32834">
                  <c:v>846.7</c:v>
                </c:pt>
                <c:pt idx="32835">
                  <c:v>846.72</c:v>
                </c:pt>
                <c:pt idx="32836">
                  <c:v>846.74</c:v>
                </c:pt>
                <c:pt idx="32837">
                  <c:v>846.76</c:v>
                </c:pt>
                <c:pt idx="32838">
                  <c:v>846.78</c:v>
                </c:pt>
                <c:pt idx="32839">
                  <c:v>846.8</c:v>
                </c:pt>
                <c:pt idx="32840">
                  <c:v>846.82</c:v>
                </c:pt>
                <c:pt idx="32841">
                  <c:v>846.84</c:v>
                </c:pt>
                <c:pt idx="32842">
                  <c:v>846.86</c:v>
                </c:pt>
                <c:pt idx="32843">
                  <c:v>846.88</c:v>
                </c:pt>
                <c:pt idx="32844">
                  <c:v>846.9</c:v>
                </c:pt>
                <c:pt idx="32845">
                  <c:v>846.92</c:v>
                </c:pt>
                <c:pt idx="32846">
                  <c:v>846.94</c:v>
                </c:pt>
                <c:pt idx="32847">
                  <c:v>846.96</c:v>
                </c:pt>
                <c:pt idx="32848">
                  <c:v>846.98</c:v>
                </c:pt>
                <c:pt idx="32849">
                  <c:v>847</c:v>
                </c:pt>
                <c:pt idx="32850">
                  <c:v>847.02</c:v>
                </c:pt>
                <c:pt idx="32851">
                  <c:v>847.04</c:v>
                </c:pt>
                <c:pt idx="32852">
                  <c:v>847.06</c:v>
                </c:pt>
                <c:pt idx="32853">
                  <c:v>847.08</c:v>
                </c:pt>
                <c:pt idx="32854">
                  <c:v>847.1</c:v>
                </c:pt>
                <c:pt idx="32855">
                  <c:v>847.12</c:v>
                </c:pt>
                <c:pt idx="32856">
                  <c:v>847.14</c:v>
                </c:pt>
                <c:pt idx="32857">
                  <c:v>847.16</c:v>
                </c:pt>
                <c:pt idx="32858">
                  <c:v>847.18</c:v>
                </c:pt>
                <c:pt idx="32859">
                  <c:v>847.2</c:v>
                </c:pt>
                <c:pt idx="32860">
                  <c:v>847.22</c:v>
                </c:pt>
                <c:pt idx="32861">
                  <c:v>847.24</c:v>
                </c:pt>
                <c:pt idx="32862">
                  <c:v>847.26</c:v>
                </c:pt>
                <c:pt idx="32863">
                  <c:v>847.28</c:v>
                </c:pt>
                <c:pt idx="32864">
                  <c:v>847.3</c:v>
                </c:pt>
                <c:pt idx="32865">
                  <c:v>847.32</c:v>
                </c:pt>
                <c:pt idx="32866">
                  <c:v>847.34</c:v>
                </c:pt>
                <c:pt idx="32867">
                  <c:v>847.36</c:v>
                </c:pt>
                <c:pt idx="32868">
                  <c:v>847.38</c:v>
                </c:pt>
                <c:pt idx="32869">
                  <c:v>847.4</c:v>
                </c:pt>
                <c:pt idx="32870">
                  <c:v>847.42</c:v>
                </c:pt>
                <c:pt idx="32871">
                  <c:v>847.44</c:v>
                </c:pt>
                <c:pt idx="32872">
                  <c:v>847.46</c:v>
                </c:pt>
                <c:pt idx="32873">
                  <c:v>847.48</c:v>
                </c:pt>
                <c:pt idx="32874">
                  <c:v>847.5</c:v>
                </c:pt>
                <c:pt idx="32875">
                  <c:v>847.52</c:v>
                </c:pt>
                <c:pt idx="32876">
                  <c:v>847.54</c:v>
                </c:pt>
                <c:pt idx="32877">
                  <c:v>847.56</c:v>
                </c:pt>
                <c:pt idx="32878">
                  <c:v>847.58</c:v>
                </c:pt>
                <c:pt idx="32879">
                  <c:v>847.6</c:v>
                </c:pt>
                <c:pt idx="32880">
                  <c:v>847.62</c:v>
                </c:pt>
                <c:pt idx="32881">
                  <c:v>847.64</c:v>
                </c:pt>
                <c:pt idx="32882">
                  <c:v>847.66</c:v>
                </c:pt>
                <c:pt idx="32883">
                  <c:v>847.68</c:v>
                </c:pt>
                <c:pt idx="32884">
                  <c:v>847.7</c:v>
                </c:pt>
                <c:pt idx="32885">
                  <c:v>847.72</c:v>
                </c:pt>
                <c:pt idx="32886">
                  <c:v>847.74</c:v>
                </c:pt>
                <c:pt idx="32887">
                  <c:v>847.76</c:v>
                </c:pt>
                <c:pt idx="32888">
                  <c:v>847.78</c:v>
                </c:pt>
                <c:pt idx="32889">
                  <c:v>847.8</c:v>
                </c:pt>
                <c:pt idx="32890">
                  <c:v>847.82</c:v>
                </c:pt>
                <c:pt idx="32891">
                  <c:v>847.84</c:v>
                </c:pt>
                <c:pt idx="32892">
                  <c:v>847.86</c:v>
                </c:pt>
                <c:pt idx="32893">
                  <c:v>847.88</c:v>
                </c:pt>
                <c:pt idx="32894">
                  <c:v>847.9</c:v>
                </c:pt>
                <c:pt idx="32895">
                  <c:v>847.92</c:v>
                </c:pt>
                <c:pt idx="32896">
                  <c:v>847.94</c:v>
                </c:pt>
                <c:pt idx="32897">
                  <c:v>847.96</c:v>
                </c:pt>
                <c:pt idx="32898">
                  <c:v>847.98</c:v>
                </c:pt>
                <c:pt idx="32899">
                  <c:v>848</c:v>
                </c:pt>
                <c:pt idx="32900">
                  <c:v>848.02</c:v>
                </c:pt>
                <c:pt idx="32901">
                  <c:v>848.04</c:v>
                </c:pt>
                <c:pt idx="32902">
                  <c:v>848.06</c:v>
                </c:pt>
                <c:pt idx="32903">
                  <c:v>848.08</c:v>
                </c:pt>
                <c:pt idx="32904">
                  <c:v>848.1</c:v>
                </c:pt>
                <c:pt idx="32905">
                  <c:v>848.12</c:v>
                </c:pt>
                <c:pt idx="32906">
                  <c:v>848.14</c:v>
                </c:pt>
                <c:pt idx="32907">
                  <c:v>848.16</c:v>
                </c:pt>
                <c:pt idx="32908">
                  <c:v>848.18</c:v>
                </c:pt>
                <c:pt idx="32909">
                  <c:v>848.2</c:v>
                </c:pt>
                <c:pt idx="32910">
                  <c:v>848.22</c:v>
                </c:pt>
                <c:pt idx="32911">
                  <c:v>848.24</c:v>
                </c:pt>
                <c:pt idx="32912">
                  <c:v>848.26</c:v>
                </c:pt>
                <c:pt idx="32913">
                  <c:v>848.28</c:v>
                </c:pt>
                <c:pt idx="32914">
                  <c:v>848.3</c:v>
                </c:pt>
                <c:pt idx="32915">
                  <c:v>848.32</c:v>
                </c:pt>
                <c:pt idx="32916">
                  <c:v>848.34</c:v>
                </c:pt>
                <c:pt idx="32917">
                  <c:v>848.36</c:v>
                </c:pt>
                <c:pt idx="32918">
                  <c:v>848.38</c:v>
                </c:pt>
                <c:pt idx="32919">
                  <c:v>848.4</c:v>
                </c:pt>
                <c:pt idx="32920">
                  <c:v>848.42</c:v>
                </c:pt>
                <c:pt idx="32921">
                  <c:v>848.44</c:v>
                </c:pt>
                <c:pt idx="32922">
                  <c:v>848.46</c:v>
                </c:pt>
                <c:pt idx="32923">
                  <c:v>848.48</c:v>
                </c:pt>
                <c:pt idx="32924">
                  <c:v>848.5</c:v>
                </c:pt>
                <c:pt idx="32925">
                  <c:v>848.52</c:v>
                </c:pt>
                <c:pt idx="32926">
                  <c:v>848.54</c:v>
                </c:pt>
                <c:pt idx="32927">
                  <c:v>848.56</c:v>
                </c:pt>
                <c:pt idx="32928">
                  <c:v>848.58</c:v>
                </c:pt>
                <c:pt idx="32929">
                  <c:v>848.6</c:v>
                </c:pt>
                <c:pt idx="32930">
                  <c:v>848.62</c:v>
                </c:pt>
                <c:pt idx="32931">
                  <c:v>848.64</c:v>
                </c:pt>
                <c:pt idx="32932">
                  <c:v>848.66</c:v>
                </c:pt>
                <c:pt idx="32933">
                  <c:v>848.68</c:v>
                </c:pt>
                <c:pt idx="32934">
                  <c:v>848.7</c:v>
                </c:pt>
                <c:pt idx="32935">
                  <c:v>848.72</c:v>
                </c:pt>
                <c:pt idx="32936">
                  <c:v>848.74</c:v>
                </c:pt>
                <c:pt idx="32937">
                  <c:v>848.76</c:v>
                </c:pt>
                <c:pt idx="32938">
                  <c:v>848.78</c:v>
                </c:pt>
                <c:pt idx="32939">
                  <c:v>848.8</c:v>
                </c:pt>
                <c:pt idx="32940">
                  <c:v>848.82</c:v>
                </c:pt>
                <c:pt idx="32941">
                  <c:v>848.84</c:v>
                </c:pt>
                <c:pt idx="32942">
                  <c:v>848.86</c:v>
                </c:pt>
                <c:pt idx="32943">
                  <c:v>848.88</c:v>
                </c:pt>
                <c:pt idx="32944">
                  <c:v>848.9</c:v>
                </c:pt>
                <c:pt idx="32945">
                  <c:v>848.92</c:v>
                </c:pt>
                <c:pt idx="32946">
                  <c:v>848.94</c:v>
                </c:pt>
                <c:pt idx="32947">
                  <c:v>848.96</c:v>
                </c:pt>
                <c:pt idx="32948">
                  <c:v>848.98</c:v>
                </c:pt>
                <c:pt idx="32949">
                  <c:v>849</c:v>
                </c:pt>
                <c:pt idx="32950">
                  <c:v>849.02</c:v>
                </c:pt>
                <c:pt idx="32951">
                  <c:v>849.04</c:v>
                </c:pt>
                <c:pt idx="32952">
                  <c:v>849.06</c:v>
                </c:pt>
                <c:pt idx="32953">
                  <c:v>849.08</c:v>
                </c:pt>
                <c:pt idx="32954">
                  <c:v>849.1</c:v>
                </c:pt>
                <c:pt idx="32955">
                  <c:v>849.12</c:v>
                </c:pt>
                <c:pt idx="32956">
                  <c:v>849.14</c:v>
                </c:pt>
                <c:pt idx="32957">
                  <c:v>849.16</c:v>
                </c:pt>
                <c:pt idx="32958">
                  <c:v>849.18</c:v>
                </c:pt>
                <c:pt idx="32959">
                  <c:v>849.2</c:v>
                </c:pt>
                <c:pt idx="32960">
                  <c:v>849.22</c:v>
                </c:pt>
                <c:pt idx="32961">
                  <c:v>849.24</c:v>
                </c:pt>
                <c:pt idx="32962">
                  <c:v>849.26</c:v>
                </c:pt>
                <c:pt idx="32963">
                  <c:v>849.28</c:v>
                </c:pt>
                <c:pt idx="32964">
                  <c:v>849.3</c:v>
                </c:pt>
                <c:pt idx="32965">
                  <c:v>849.32</c:v>
                </c:pt>
                <c:pt idx="32966">
                  <c:v>849.34</c:v>
                </c:pt>
                <c:pt idx="32967">
                  <c:v>849.36</c:v>
                </c:pt>
                <c:pt idx="32968">
                  <c:v>849.38</c:v>
                </c:pt>
                <c:pt idx="32969">
                  <c:v>849.4</c:v>
                </c:pt>
                <c:pt idx="32970">
                  <c:v>849.42</c:v>
                </c:pt>
                <c:pt idx="32971">
                  <c:v>849.44</c:v>
                </c:pt>
                <c:pt idx="32972">
                  <c:v>849.46</c:v>
                </c:pt>
                <c:pt idx="32973">
                  <c:v>849.48</c:v>
                </c:pt>
                <c:pt idx="32974">
                  <c:v>849.5</c:v>
                </c:pt>
                <c:pt idx="32975">
                  <c:v>849.52</c:v>
                </c:pt>
                <c:pt idx="32976">
                  <c:v>849.54</c:v>
                </c:pt>
                <c:pt idx="32977">
                  <c:v>849.56</c:v>
                </c:pt>
                <c:pt idx="32978">
                  <c:v>849.58</c:v>
                </c:pt>
                <c:pt idx="32979">
                  <c:v>849.6</c:v>
                </c:pt>
                <c:pt idx="32980">
                  <c:v>849.62</c:v>
                </c:pt>
                <c:pt idx="32981">
                  <c:v>849.64</c:v>
                </c:pt>
                <c:pt idx="32982">
                  <c:v>849.66</c:v>
                </c:pt>
                <c:pt idx="32983">
                  <c:v>849.68</c:v>
                </c:pt>
                <c:pt idx="32984">
                  <c:v>849.7</c:v>
                </c:pt>
                <c:pt idx="32985">
                  <c:v>849.72</c:v>
                </c:pt>
                <c:pt idx="32986">
                  <c:v>849.74</c:v>
                </c:pt>
                <c:pt idx="32987">
                  <c:v>849.76</c:v>
                </c:pt>
                <c:pt idx="32988">
                  <c:v>849.78</c:v>
                </c:pt>
                <c:pt idx="32989">
                  <c:v>849.8</c:v>
                </c:pt>
                <c:pt idx="32990">
                  <c:v>849.82</c:v>
                </c:pt>
                <c:pt idx="32991">
                  <c:v>849.84</c:v>
                </c:pt>
                <c:pt idx="32992">
                  <c:v>849.86</c:v>
                </c:pt>
                <c:pt idx="32993">
                  <c:v>849.88</c:v>
                </c:pt>
                <c:pt idx="32994">
                  <c:v>849.9</c:v>
                </c:pt>
                <c:pt idx="32995">
                  <c:v>849.92</c:v>
                </c:pt>
                <c:pt idx="32996">
                  <c:v>849.94</c:v>
                </c:pt>
                <c:pt idx="32997">
                  <c:v>849.96</c:v>
                </c:pt>
                <c:pt idx="32998">
                  <c:v>849.98</c:v>
                </c:pt>
                <c:pt idx="32999">
                  <c:v>850</c:v>
                </c:pt>
                <c:pt idx="33000">
                  <c:v>850.02</c:v>
                </c:pt>
                <c:pt idx="33001">
                  <c:v>850.04</c:v>
                </c:pt>
                <c:pt idx="33002">
                  <c:v>850.06</c:v>
                </c:pt>
                <c:pt idx="33003">
                  <c:v>850.08</c:v>
                </c:pt>
                <c:pt idx="33004">
                  <c:v>850.1</c:v>
                </c:pt>
                <c:pt idx="33005">
                  <c:v>850.12</c:v>
                </c:pt>
                <c:pt idx="33006">
                  <c:v>850.14</c:v>
                </c:pt>
                <c:pt idx="33007">
                  <c:v>850.16</c:v>
                </c:pt>
                <c:pt idx="33008">
                  <c:v>850.18</c:v>
                </c:pt>
                <c:pt idx="33009">
                  <c:v>850.2</c:v>
                </c:pt>
                <c:pt idx="33010">
                  <c:v>850.22</c:v>
                </c:pt>
                <c:pt idx="33011">
                  <c:v>850.24</c:v>
                </c:pt>
                <c:pt idx="33012">
                  <c:v>850.26</c:v>
                </c:pt>
                <c:pt idx="33013">
                  <c:v>850.28</c:v>
                </c:pt>
                <c:pt idx="33014">
                  <c:v>850.3</c:v>
                </c:pt>
                <c:pt idx="33015">
                  <c:v>850.32</c:v>
                </c:pt>
                <c:pt idx="33016">
                  <c:v>850.34</c:v>
                </c:pt>
                <c:pt idx="33017">
                  <c:v>850.36</c:v>
                </c:pt>
                <c:pt idx="33018">
                  <c:v>850.38</c:v>
                </c:pt>
                <c:pt idx="33019">
                  <c:v>850.4</c:v>
                </c:pt>
                <c:pt idx="33020">
                  <c:v>850.42</c:v>
                </c:pt>
                <c:pt idx="33021">
                  <c:v>850.44</c:v>
                </c:pt>
                <c:pt idx="33022">
                  <c:v>850.46</c:v>
                </c:pt>
                <c:pt idx="33023">
                  <c:v>850.48</c:v>
                </c:pt>
                <c:pt idx="33024">
                  <c:v>850.5</c:v>
                </c:pt>
                <c:pt idx="33025">
                  <c:v>850.52</c:v>
                </c:pt>
                <c:pt idx="33026">
                  <c:v>850.54</c:v>
                </c:pt>
                <c:pt idx="33027">
                  <c:v>850.56</c:v>
                </c:pt>
                <c:pt idx="33028">
                  <c:v>850.58</c:v>
                </c:pt>
                <c:pt idx="33029">
                  <c:v>850.6</c:v>
                </c:pt>
                <c:pt idx="33030">
                  <c:v>850.62</c:v>
                </c:pt>
                <c:pt idx="33031">
                  <c:v>850.64</c:v>
                </c:pt>
                <c:pt idx="33032">
                  <c:v>850.66</c:v>
                </c:pt>
                <c:pt idx="33033">
                  <c:v>850.68</c:v>
                </c:pt>
                <c:pt idx="33034">
                  <c:v>850.7</c:v>
                </c:pt>
                <c:pt idx="33035">
                  <c:v>850.72</c:v>
                </c:pt>
                <c:pt idx="33036">
                  <c:v>850.74</c:v>
                </c:pt>
                <c:pt idx="33037">
                  <c:v>850.76</c:v>
                </c:pt>
                <c:pt idx="33038">
                  <c:v>850.78</c:v>
                </c:pt>
                <c:pt idx="33039">
                  <c:v>850.8</c:v>
                </c:pt>
                <c:pt idx="33040">
                  <c:v>850.82</c:v>
                </c:pt>
                <c:pt idx="33041">
                  <c:v>850.84</c:v>
                </c:pt>
                <c:pt idx="33042">
                  <c:v>850.86</c:v>
                </c:pt>
                <c:pt idx="33043">
                  <c:v>850.88</c:v>
                </c:pt>
                <c:pt idx="33044">
                  <c:v>850.9</c:v>
                </c:pt>
                <c:pt idx="33045">
                  <c:v>850.92</c:v>
                </c:pt>
                <c:pt idx="33046">
                  <c:v>850.94</c:v>
                </c:pt>
                <c:pt idx="33047">
                  <c:v>850.96</c:v>
                </c:pt>
                <c:pt idx="33048">
                  <c:v>850.98</c:v>
                </c:pt>
                <c:pt idx="33049">
                  <c:v>851</c:v>
                </c:pt>
                <c:pt idx="33050">
                  <c:v>851.02</c:v>
                </c:pt>
                <c:pt idx="33051">
                  <c:v>851.04</c:v>
                </c:pt>
                <c:pt idx="33052">
                  <c:v>851.06</c:v>
                </c:pt>
                <c:pt idx="33053">
                  <c:v>851.08</c:v>
                </c:pt>
                <c:pt idx="33054">
                  <c:v>851.1</c:v>
                </c:pt>
                <c:pt idx="33055">
                  <c:v>851.12</c:v>
                </c:pt>
                <c:pt idx="33056">
                  <c:v>851.14</c:v>
                </c:pt>
                <c:pt idx="33057">
                  <c:v>851.16</c:v>
                </c:pt>
                <c:pt idx="33058">
                  <c:v>851.18</c:v>
                </c:pt>
                <c:pt idx="33059">
                  <c:v>851.2</c:v>
                </c:pt>
                <c:pt idx="33060">
                  <c:v>851.22</c:v>
                </c:pt>
                <c:pt idx="33061">
                  <c:v>851.24</c:v>
                </c:pt>
                <c:pt idx="33062">
                  <c:v>851.26</c:v>
                </c:pt>
                <c:pt idx="33063">
                  <c:v>851.28</c:v>
                </c:pt>
                <c:pt idx="33064">
                  <c:v>851.3</c:v>
                </c:pt>
                <c:pt idx="33065">
                  <c:v>851.32</c:v>
                </c:pt>
                <c:pt idx="33066">
                  <c:v>851.34</c:v>
                </c:pt>
                <c:pt idx="33067">
                  <c:v>851.36</c:v>
                </c:pt>
                <c:pt idx="33068">
                  <c:v>851.38</c:v>
                </c:pt>
                <c:pt idx="33069">
                  <c:v>851.4</c:v>
                </c:pt>
                <c:pt idx="33070">
                  <c:v>851.42</c:v>
                </c:pt>
                <c:pt idx="33071">
                  <c:v>851.44</c:v>
                </c:pt>
                <c:pt idx="33072">
                  <c:v>851.46</c:v>
                </c:pt>
                <c:pt idx="33073">
                  <c:v>851.48</c:v>
                </c:pt>
                <c:pt idx="33074">
                  <c:v>851.5</c:v>
                </c:pt>
                <c:pt idx="33075">
                  <c:v>851.52</c:v>
                </c:pt>
                <c:pt idx="33076">
                  <c:v>851.54</c:v>
                </c:pt>
                <c:pt idx="33077">
                  <c:v>851.56</c:v>
                </c:pt>
                <c:pt idx="33078">
                  <c:v>851.58</c:v>
                </c:pt>
                <c:pt idx="33079">
                  <c:v>851.6</c:v>
                </c:pt>
                <c:pt idx="33080">
                  <c:v>851.62</c:v>
                </c:pt>
                <c:pt idx="33081">
                  <c:v>851.64</c:v>
                </c:pt>
                <c:pt idx="33082">
                  <c:v>851.66</c:v>
                </c:pt>
                <c:pt idx="33083">
                  <c:v>851.68</c:v>
                </c:pt>
                <c:pt idx="33084">
                  <c:v>851.7</c:v>
                </c:pt>
                <c:pt idx="33085">
                  <c:v>851.72</c:v>
                </c:pt>
                <c:pt idx="33086">
                  <c:v>851.74</c:v>
                </c:pt>
                <c:pt idx="33087">
                  <c:v>851.76</c:v>
                </c:pt>
                <c:pt idx="33088">
                  <c:v>851.78</c:v>
                </c:pt>
                <c:pt idx="33089">
                  <c:v>851.8</c:v>
                </c:pt>
                <c:pt idx="33090">
                  <c:v>851.82</c:v>
                </c:pt>
                <c:pt idx="33091">
                  <c:v>851.84</c:v>
                </c:pt>
                <c:pt idx="33092">
                  <c:v>851.86</c:v>
                </c:pt>
                <c:pt idx="33093">
                  <c:v>851.88</c:v>
                </c:pt>
                <c:pt idx="33094">
                  <c:v>851.9</c:v>
                </c:pt>
                <c:pt idx="33095">
                  <c:v>851.92</c:v>
                </c:pt>
                <c:pt idx="33096">
                  <c:v>851.94</c:v>
                </c:pt>
                <c:pt idx="33097">
                  <c:v>851.96</c:v>
                </c:pt>
                <c:pt idx="33098">
                  <c:v>851.98</c:v>
                </c:pt>
                <c:pt idx="33099">
                  <c:v>852</c:v>
                </c:pt>
                <c:pt idx="33100">
                  <c:v>852.02</c:v>
                </c:pt>
                <c:pt idx="33101">
                  <c:v>852.04</c:v>
                </c:pt>
                <c:pt idx="33102">
                  <c:v>852.06</c:v>
                </c:pt>
                <c:pt idx="33103">
                  <c:v>852.08</c:v>
                </c:pt>
                <c:pt idx="33104">
                  <c:v>852.1</c:v>
                </c:pt>
                <c:pt idx="33105">
                  <c:v>852.12</c:v>
                </c:pt>
                <c:pt idx="33106">
                  <c:v>852.14</c:v>
                </c:pt>
                <c:pt idx="33107">
                  <c:v>852.16</c:v>
                </c:pt>
                <c:pt idx="33108">
                  <c:v>852.18</c:v>
                </c:pt>
                <c:pt idx="33109">
                  <c:v>852.2</c:v>
                </c:pt>
                <c:pt idx="33110">
                  <c:v>852.22</c:v>
                </c:pt>
                <c:pt idx="33111">
                  <c:v>852.24</c:v>
                </c:pt>
                <c:pt idx="33112">
                  <c:v>852.26</c:v>
                </c:pt>
                <c:pt idx="33113">
                  <c:v>852.28</c:v>
                </c:pt>
                <c:pt idx="33114">
                  <c:v>852.3</c:v>
                </c:pt>
                <c:pt idx="33115">
                  <c:v>852.32</c:v>
                </c:pt>
                <c:pt idx="33116">
                  <c:v>852.34</c:v>
                </c:pt>
                <c:pt idx="33117">
                  <c:v>852.36</c:v>
                </c:pt>
                <c:pt idx="33118">
                  <c:v>852.38</c:v>
                </c:pt>
                <c:pt idx="33119">
                  <c:v>852.4</c:v>
                </c:pt>
                <c:pt idx="33120">
                  <c:v>852.42</c:v>
                </c:pt>
                <c:pt idx="33121">
                  <c:v>852.44</c:v>
                </c:pt>
                <c:pt idx="33122">
                  <c:v>852.46</c:v>
                </c:pt>
                <c:pt idx="33123">
                  <c:v>852.48</c:v>
                </c:pt>
                <c:pt idx="33124">
                  <c:v>852.5</c:v>
                </c:pt>
                <c:pt idx="33125">
                  <c:v>852.52</c:v>
                </c:pt>
                <c:pt idx="33126">
                  <c:v>852.54</c:v>
                </c:pt>
                <c:pt idx="33127">
                  <c:v>852.56</c:v>
                </c:pt>
                <c:pt idx="33128">
                  <c:v>852.58</c:v>
                </c:pt>
                <c:pt idx="33129">
                  <c:v>852.6</c:v>
                </c:pt>
                <c:pt idx="33130">
                  <c:v>852.62</c:v>
                </c:pt>
                <c:pt idx="33131">
                  <c:v>852.64</c:v>
                </c:pt>
                <c:pt idx="33132">
                  <c:v>852.66</c:v>
                </c:pt>
                <c:pt idx="33133">
                  <c:v>852.68</c:v>
                </c:pt>
                <c:pt idx="33134">
                  <c:v>852.7</c:v>
                </c:pt>
                <c:pt idx="33135">
                  <c:v>852.72</c:v>
                </c:pt>
                <c:pt idx="33136">
                  <c:v>852.74</c:v>
                </c:pt>
                <c:pt idx="33137">
                  <c:v>852.76</c:v>
                </c:pt>
                <c:pt idx="33138">
                  <c:v>852.78</c:v>
                </c:pt>
                <c:pt idx="33139">
                  <c:v>852.8</c:v>
                </c:pt>
                <c:pt idx="33140">
                  <c:v>852.82</c:v>
                </c:pt>
                <c:pt idx="33141">
                  <c:v>852.84</c:v>
                </c:pt>
                <c:pt idx="33142">
                  <c:v>852.86</c:v>
                </c:pt>
                <c:pt idx="33143">
                  <c:v>852.88</c:v>
                </c:pt>
                <c:pt idx="33144">
                  <c:v>852.9</c:v>
                </c:pt>
                <c:pt idx="33145">
                  <c:v>852.92</c:v>
                </c:pt>
                <c:pt idx="33146">
                  <c:v>852.94</c:v>
                </c:pt>
                <c:pt idx="33147">
                  <c:v>852.96</c:v>
                </c:pt>
                <c:pt idx="33148">
                  <c:v>852.98</c:v>
                </c:pt>
                <c:pt idx="33149">
                  <c:v>853</c:v>
                </c:pt>
                <c:pt idx="33150">
                  <c:v>853.02</c:v>
                </c:pt>
                <c:pt idx="33151">
                  <c:v>853.04</c:v>
                </c:pt>
                <c:pt idx="33152">
                  <c:v>853.06</c:v>
                </c:pt>
                <c:pt idx="33153">
                  <c:v>853.08</c:v>
                </c:pt>
                <c:pt idx="33154">
                  <c:v>853.1</c:v>
                </c:pt>
                <c:pt idx="33155">
                  <c:v>853.12</c:v>
                </c:pt>
                <c:pt idx="33156">
                  <c:v>853.14</c:v>
                </c:pt>
                <c:pt idx="33157">
                  <c:v>853.16</c:v>
                </c:pt>
                <c:pt idx="33158">
                  <c:v>853.18</c:v>
                </c:pt>
                <c:pt idx="33159">
                  <c:v>853.2</c:v>
                </c:pt>
                <c:pt idx="33160">
                  <c:v>853.22</c:v>
                </c:pt>
                <c:pt idx="33161">
                  <c:v>853.24</c:v>
                </c:pt>
                <c:pt idx="33162">
                  <c:v>853.26</c:v>
                </c:pt>
                <c:pt idx="33163">
                  <c:v>853.28</c:v>
                </c:pt>
                <c:pt idx="33164">
                  <c:v>853.3</c:v>
                </c:pt>
                <c:pt idx="33165">
                  <c:v>853.32</c:v>
                </c:pt>
                <c:pt idx="33166">
                  <c:v>853.34</c:v>
                </c:pt>
                <c:pt idx="33167">
                  <c:v>853.36</c:v>
                </c:pt>
                <c:pt idx="33168">
                  <c:v>853.38</c:v>
                </c:pt>
                <c:pt idx="33169">
                  <c:v>853.4</c:v>
                </c:pt>
                <c:pt idx="33170">
                  <c:v>853.42</c:v>
                </c:pt>
                <c:pt idx="33171">
                  <c:v>853.44</c:v>
                </c:pt>
                <c:pt idx="33172">
                  <c:v>853.46</c:v>
                </c:pt>
                <c:pt idx="33173">
                  <c:v>853.48</c:v>
                </c:pt>
                <c:pt idx="33174">
                  <c:v>853.5</c:v>
                </c:pt>
                <c:pt idx="33175">
                  <c:v>853.52</c:v>
                </c:pt>
                <c:pt idx="33176">
                  <c:v>853.54</c:v>
                </c:pt>
                <c:pt idx="33177">
                  <c:v>853.56</c:v>
                </c:pt>
                <c:pt idx="33178">
                  <c:v>853.58</c:v>
                </c:pt>
                <c:pt idx="33179">
                  <c:v>853.6</c:v>
                </c:pt>
                <c:pt idx="33180">
                  <c:v>853.62</c:v>
                </c:pt>
                <c:pt idx="33181">
                  <c:v>853.64</c:v>
                </c:pt>
                <c:pt idx="33182">
                  <c:v>853.66</c:v>
                </c:pt>
                <c:pt idx="33183">
                  <c:v>853.68</c:v>
                </c:pt>
                <c:pt idx="33184">
                  <c:v>853.7</c:v>
                </c:pt>
                <c:pt idx="33185">
                  <c:v>853.72</c:v>
                </c:pt>
                <c:pt idx="33186">
                  <c:v>853.74</c:v>
                </c:pt>
                <c:pt idx="33187">
                  <c:v>853.76</c:v>
                </c:pt>
                <c:pt idx="33188">
                  <c:v>853.78</c:v>
                </c:pt>
                <c:pt idx="33189">
                  <c:v>853.8</c:v>
                </c:pt>
                <c:pt idx="33190">
                  <c:v>853.82</c:v>
                </c:pt>
                <c:pt idx="33191">
                  <c:v>853.84</c:v>
                </c:pt>
                <c:pt idx="33192">
                  <c:v>853.86</c:v>
                </c:pt>
                <c:pt idx="33193">
                  <c:v>853.88</c:v>
                </c:pt>
                <c:pt idx="33194">
                  <c:v>853.9</c:v>
                </c:pt>
                <c:pt idx="33195">
                  <c:v>853.92</c:v>
                </c:pt>
                <c:pt idx="33196">
                  <c:v>853.94</c:v>
                </c:pt>
                <c:pt idx="33197">
                  <c:v>853.96</c:v>
                </c:pt>
                <c:pt idx="33198">
                  <c:v>853.98</c:v>
                </c:pt>
                <c:pt idx="33199">
                  <c:v>854</c:v>
                </c:pt>
                <c:pt idx="33200">
                  <c:v>854.02</c:v>
                </c:pt>
                <c:pt idx="33201">
                  <c:v>854.04</c:v>
                </c:pt>
                <c:pt idx="33202">
                  <c:v>854.06</c:v>
                </c:pt>
                <c:pt idx="33203">
                  <c:v>854.08</c:v>
                </c:pt>
                <c:pt idx="33204">
                  <c:v>854.1</c:v>
                </c:pt>
                <c:pt idx="33205">
                  <c:v>854.12</c:v>
                </c:pt>
                <c:pt idx="33206">
                  <c:v>854.14</c:v>
                </c:pt>
                <c:pt idx="33207">
                  <c:v>854.16</c:v>
                </c:pt>
                <c:pt idx="33208">
                  <c:v>854.18</c:v>
                </c:pt>
                <c:pt idx="33209">
                  <c:v>854.2</c:v>
                </c:pt>
                <c:pt idx="33210">
                  <c:v>854.22</c:v>
                </c:pt>
                <c:pt idx="33211">
                  <c:v>854.24</c:v>
                </c:pt>
                <c:pt idx="33212">
                  <c:v>854.26</c:v>
                </c:pt>
                <c:pt idx="33213">
                  <c:v>854.28</c:v>
                </c:pt>
                <c:pt idx="33214">
                  <c:v>854.3</c:v>
                </c:pt>
                <c:pt idx="33215">
                  <c:v>854.32</c:v>
                </c:pt>
                <c:pt idx="33216">
                  <c:v>854.34</c:v>
                </c:pt>
                <c:pt idx="33217">
                  <c:v>854.36</c:v>
                </c:pt>
                <c:pt idx="33218">
                  <c:v>854.38</c:v>
                </c:pt>
                <c:pt idx="33219">
                  <c:v>854.4</c:v>
                </c:pt>
                <c:pt idx="33220">
                  <c:v>854.42</c:v>
                </c:pt>
                <c:pt idx="33221">
                  <c:v>854.44</c:v>
                </c:pt>
                <c:pt idx="33222">
                  <c:v>854.46</c:v>
                </c:pt>
                <c:pt idx="33223">
                  <c:v>854.48</c:v>
                </c:pt>
                <c:pt idx="33224">
                  <c:v>854.5</c:v>
                </c:pt>
                <c:pt idx="33225">
                  <c:v>854.52</c:v>
                </c:pt>
                <c:pt idx="33226">
                  <c:v>854.54</c:v>
                </c:pt>
                <c:pt idx="33227">
                  <c:v>854.56</c:v>
                </c:pt>
                <c:pt idx="33228">
                  <c:v>854.58</c:v>
                </c:pt>
                <c:pt idx="33229">
                  <c:v>854.6</c:v>
                </c:pt>
                <c:pt idx="33230">
                  <c:v>854.62</c:v>
                </c:pt>
                <c:pt idx="33231">
                  <c:v>854.64</c:v>
                </c:pt>
                <c:pt idx="33232">
                  <c:v>854.66</c:v>
                </c:pt>
                <c:pt idx="33233">
                  <c:v>854.68</c:v>
                </c:pt>
                <c:pt idx="33234">
                  <c:v>854.7</c:v>
                </c:pt>
                <c:pt idx="33235">
                  <c:v>854.72</c:v>
                </c:pt>
                <c:pt idx="33236">
                  <c:v>854.74</c:v>
                </c:pt>
                <c:pt idx="33237">
                  <c:v>854.76</c:v>
                </c:pt>
                <c:pt idx="33238">
                  <c:v>854.78</c:v>
                </c:pt>
                <c:pt idx="33239">
                  <c:v>854.8</c:v>
                </c:pt>
                <c:pt idx="33240">
                  <c:v>854.82</c:v>
                </c:pt>
                <c:pt idx="33241">
                  <c:v>854.84</c:v>
                </c:pt>
                <c:pt idx="33242">
                  <c:v>854.86</c:v>
                </c:pt>
                <c:pt idx="33243">
                  <c:v>854.88</c:v>
                </c:pt>
                <c:pt idx="33244">
                  <c:v>854.9</c:v>
                </c:pt>
                <c:pt idx="33245">
                  <c:v>854.92</c:v>
                </c:pt>
                <c:pt idx="33246">
                  <c:v>854.94</c:v>
                </c:pt>
                <c:pt idx="33247">
                  <c:v>854.96</c:v>
                </c:pt>
                <c:pt idx="33248">
                  <c:v>854.98</c:v>
                </c:pt>
                <c:pt idx="33249">
                  <c:v>855</c:v>
                </c:pt>
                <c:pt idx="33250">
                  <c:v>855.02</c:v>
                </c:pt>
                <c:pt idx="33251">
                  <c:v>855.04</c:v>
                </c:pt>
                <c:pt idx="33252">
                  <c:v>855.06</c:v>
                </c:pt>
                <c:pt idx="33253">
                  <c:v>855.08</c:v>
                </c:pt>
                <c:pt idx="33254">
                  <c:v>855.1</c:v>
                </c:pt>
                <c:pt idx="33255">
                  <c:v>855.12</c:v>
                </c:pt>
                <c:pt idx="33256">
                  <c:v>855.14</c:v>
                </c:pt>
                <c:pt idx="33257">
                  <c:v>855.16</c:v>
                </c:pt>
                <c:pt idx="33258">
                  <c:v>855.18</c:v>
                </c:pt>
                <c:pt idx="33259">
                  <c:v>855.2</c:v>
                </c:pt>
                <c:pt idx="33260">
                  <c:v>855.22</c:v>
                </c:pt>
                <c:pt idx="33261">
                  <c:v>855.24</c:v>
                </c:pt>
                <c:pt idx="33262">
                  <c:v>855.26</c:v>
                </c:pt>
                <c:pt idx="33263">
                  <c:v>855.28</c:v>
                </c:pt>
                <c:pt idx="33264">
                  <c:v>855.3</c:v>
                </c:pt>
                <c:pt idx="33265">
                  <c:v>855.32</c:v>
                </c:pt>
                <c:pt idx="33266">
                  <c:v>855.34</c:v>
                </c:pt>
                <c:pt idx="33267">
                  <c:v>855.36</c:v>
                </c:pt>
                <c:pt idx="33268">
                  <c:v>855.38</c:v>
                </c:pt>
                <c:pt idx="33269">
                  <c:v>855.4</c:v>
                </c:pt>
                <c:pt idx="33270">
                  <c:v>855.42</c:v>
                </c:pt>
                <c:pt idx="33271">
                  <c:v>855.44</c:v>
                </c:pt>
                <c:pt idx="33272">
                  <c:v>855.46</c:v>
                </c:pt>
                <c:pt idx="33273">
                  <c:v>855.48</c:v>
                </c:pt>
                <c:pt idx="33274">
                  <c:v>855.5</c:v>
                </c:pt>
                <c:pt idx="33275">
                  <c:v>855.52</c:v>
                </c:pt>
                <c:pt idx="33276">
                  <c:v>855.54</c:v>
                </c:pt>
                <c:pt idx="33277">
                  <c:v>855.56</c:v>
                </c:pt>
                <c:pt idx="33278">
                  <c:v>855.58</c:v>
                </c:pt>
                <c:pt idx="33279">
                  <c:v>855.6</c:v>
                </c:pt>
                <c:pt idx="33280">
                  <c:v>855.62</c:v>
                </c:pt>
                <c:pt idx="33281">
                  <c:v>855.64</c:v>
                </c:pt>
                <c:pt idx="33282">
                  <c:v>855.66</c:v>
                </c:pt>
                <c:pt idx="33283">
                  <c:v>855.68</c:v>
                </c:pt>
                <c:pt idx="33284">
                  <c:v>855.7</c:v>
                </c:pt>
                <c:pt idx="33285">
                  <c:v>855.72</c:v>
                </c:pt>
                <c:pt idx="33286">
                  <c:v>855.74</c:v>
                </c:pt>
                <c:pt idx="33287">
                  <c:v>855.76</c:v>
                </c:pt>
                <c:pt idx="33288">
                  <c:v>855.78</c:v>
                </c:pt>
                <c:pt idx="33289">
                  <c:v>855.8</c:v>
                </c:pt>
                <c:pt idx="33290">
                  <c:v>855.82</c:v>
                </c:pt>
                <c:pt idx="33291">
                  <c:v>855.84</c:v>
                </c:pt>
                <c:pt idx="33292">
                  <c:v>855.86</c:v>
                </c:pt>
                <c:pt idx="33293">
                  <c:v>855.88</c:v>
                </c:pt>
                <c:pt idx="33294">
                  <c:v>855.9</c:v>
                </c:pt>
                <c:pt idx="33295">
                  <c:v>855.92</c:v>
                </c:pt>
                <c:pt idx="33296">
                  <c:v>855.94</c:v>
                </c:pt>
                <c:pt idx="33297">
                  <c:v>855.96</c:v>
                </c:pt>
                <c:pt idx="33298">
                  <c:v>855.98</c:v>
                </c:pt>
                <c:pt idx="33299">
                  <c:v>856</c:v>
                </c:pt>
                <c:pt idx="33300">
                  <c:v>856.02</c:v>
                </c:pt>
                <c:pt idx="33301">
                  <c:v>856.04</c:v>
                </c:pt>
                <c:pt idx="33302">
                  <c:v>856.06</c:v>
                </c:pt>
                <c:pt idx="33303">
                  <c:v>856.08</c:v>
                </c:pt>
                <c:pt idx="33304">
                  <c:v>856.1</c:v>
                </c:pt>
                <c:pt idx="33305">
                  <c:v>856.12</c:v>
                </c:pt>
                <c:pt idx="33306">
                  <c:v>856.14</c:v>
                </c:pt>
                <c:pt idx="33307">
                  <c:v>856.16</c:v>
                </c:pt>
                <c:pt idx="33308">
                  <c:v>856.18</c:v>
                </c:pt>
                <c:pt idx="33309">
                  <c:v>856.2</c:v>
                </c:pt>
                <c:pt idx="33310">
                  <c:v>856.22</c:v>
                </c:pt>
                <c:pt idx="33311">
                  <c:v>856.24</c:v>
                </c:pt>
                <c:pt idx="33312">
                  <c:v>856.26</c:v>
                </c:pt>
                <c:pt idx="33313">
                  <c:v>856.28</c:v>
                </c:pt>
                <c:pt idx="33314">
                  <c:v>856.3</c:v>
                </c:pt>
                <c:pt idx="33315">
                  <c:v>856.32</c:v>
                </c:pt>
                <c:pt idx="33316">
                  <c:v>856.34</c:v>
                </c:pt>
                <c:pt idx="33317">
                  <c:v>856.36</c:v>
                </c:pt>
                <c:pt idx="33318">
                  <c:v>856.38</c:v>
                </c:pt>
                <c:pt idx="33319">
                  <c:v>856.4</c:v>
                </c:pt>
                <c:pt idx="33320">
                  <c:v>856.42</c:v>
                </c:pt>
                <c:pt idx="33321">
                  <c:v>856.44</c:v>
                </c:pt>
                <c:pt idx="33322">
                  <c:v>856.46</c:v>
                </c:pt>
                <c:pt idx="33323">
                  <c:v>856.48</c:v>
                </c:pt>
                <c:pt idx="33324">
                  <c:v>856.5</c:v>
                </c:pt>
                <c:pt idx="33325">
                  <c:v>856.52</c:v>
                </c:pt>
                <c:pt idx="33326">
                  <c:v>856.54</c:v>
                </c:pt>
                <c:pt idx="33327">
                  <c:v>856.56</c:v>
                </c:pt>
                <c:pt idx="33328">
                  <c:v>856.58</c:v>
                </c:pt>
                <c:pt idx="33329">
                  <c:v>856.6</c:v>
                </c:pt>
                <c:pt idx="33330">
                  <c:v>856.62</c:v>
                </c:pt>
                <c:pt idx="33331">
                  <c:v>856.64</c:v>
                </c:pt>
                <c:pt idx="33332">
                  <c:v>856.66</c:v>
                </c:pt>
                <c:pt idx="33333">
                  <c:v>856.68</c:v>
                </c:pt>
                <c:pt idx="33334">
                  <c:v>856.7</c:v>
                </c:pt>
                <c:pt idx="33335">
                  <c:v>856.72</c:v>
                </c:pt>
                <c:pt idx="33336">
                  <c:v>856.74</c:v>
                </c:pt>
                <c:pt idx="33337">
                  <c:v>856.76</c:v>
                </c:pt>
                <c:pt idx="33338">
                  <c:v>856.78</c:v>
                </c:pt>
                <c:pt idx="33339">
                  <c:v>856.8</c:v>
                </c:pt>
                <c:pt idx="33340">
                  <c:v>856.82</c:v>
                </c:pt>
                <c:pt idx="33341">
                  <c:v>856.84</c:v>
                </c:pt>
                <c:pt idx="33342">
                  <c:v>856.86</c:v>
                </c:pt>
                <c:pt idx="33343">
                  <c:v>856.88</c:v>
                </c:pt>
                <c:pt idx="33344">
                  <c:v>856.9</c:v>
                </c:pt>
                <c:pt idx="33345">
                  <c:v>856.92</c:v>
                </c:pt>
                <c:pt idx="33346">
                  <c:v>856.94</c:v>
                </c:pt>
                <c:pt idx="33347">
                  <c:v>856.96</c:v>
                </c:pt>
                <c:pt idx="33348">
                  <c:v>856.98</c:v>
                </c:pt>
                <c:pt idx="33349">
                  <c:v>857</c:v>
                </c:pt>
                <c:pt idx="33350">
                  <c:v>857.02</c:v>
                </c:pt>
                <c:pt idx="33351">
                  <c:v>857.04</c:v>
                </c:pt>
                <c:pt idx="33352">
                  <c:v>857.06</c:v>
                </c:pt>
                <c:pt idx="33353">
                  <c:v>857.08</c:v>
                </c:pt>
                <c:pt idx="33354">
                  <c:v>857.1</c:v>
                </c:pt>
                <c:pt idx="33355">
                  <c:v>857.12</c:v>
                </c:pt>
                <c:pt idx="33356">
                  <c:v>857.14</c:v>
                </c:pt>
                <c:pt idx="33357">
                  <c:v>857.16</c:v>
                </c:pt>
                <c:pt idx="33358">
                  <c:v>857.18</c:v>
                </c:pt>
                <c:pt idx="33359">
                  <c:v>857.2</c:v>
                </c:pt>
                <c:pt idx="33360">
                  <c:v>857.22</c:v>
                </c:pt>
                <c:pt idx="33361">
                  <c:v>857.24</c:v>
                </c:pt>
                <c:pt idx="33362">
                  <c:v>857.26</c:v>
                </c:pt>
                <c:pt idx="33363">
                  <c:v>857.28</c:v>
                </c:pt>
                <c:pt idx="33364">
                  <c:v>857.3</c:v>
                </c:pt>
                <c:pt idx="33365">
                  <c:v>857.32</c:v>
                </c:pt>
                <c:pt idx="33366">
                  <c:v>857.34</c:v>
                </c:pt>
                <c:pt idx="33367">
                  <c:v>857.36</c:v>
                </c:pt>
                <c:pt idx="33368">
                  <c:v>857.38</c:v>
                </c:pt>
                <c:pt idx="33369">
                  <c:v>857.4</c:v>
                </c:pt>
                <c:pt idx="33370">
                  <c:v>857.42</c:v>
                </c:pt>
                <c:pt idx="33371">
                  <c:v>857.44</c:v>
                </c:pt>
                <c:pt idx="33372">
                  <c:v>857.46</c:v>
                </c:pt>
                <c:pt idx="33373">
                  <c:v>857.48</c:v>
                </c:pt>
                <c:pt idx="33374">
                  <c:v>857.5</c:v>
                </c:pt>
                <c:pt idx="33375">
                  <c:v>857.52</c:v>
                </c:pt>
                <c:pt idx="33376">
                  <c:v>857.54</c:v>
                </c:pt>
                <c:pt idx="33377">
                  <c:v>857.56</c:v>
                </c:pt>
                <c:pt idx="33378">
                  <c:v>857.58</c:v>
                </c:pt>
                <c:pt idx="33379">
                  <c:v>857.6</c:v>
                </c:pt>
                <c:pt idx="33380">
                  <c:v>857.62</c:v>
                </c:pt>
                <c:pt idx="33381">
                  <c:v>857.64</c:v>
                </c:pt>
                <c:pt idx="33382">
                  <c:v>857.66</c:v>
                </c:pt>
                <c:pt idx="33383">
                  <c:v>857.68</c:v>
                </c:pt>
                <c:pt idx="33384">
                  <c:v>857.7</c:v>
                </c:pt>
                <c:pt idx="33385">
                  <c:v>857.72</c:v>
                </c:pt>
                <c:pt idx="33386">
                  <c:v>857.74</c:v>
                </c:pt>
                <c:pt idx="33387">
                  <c:v>857.76</c:v>
                </c:pt>
                <c:pt idx="33388">
                  <c:v>857.78</c:v>
                </c:pt>
                <c:pt idx="33389">
                  <c:v>857.8</c:v>
                </c:pt>
                <c:pt idx="33390">
                  <c:v>857.82</c:v>
                </c:pt>
                <c:pt idx="33391">
                  <c:v>857.84</c:v>
                </c:pt>
                <c:pt idx="33392">
                  <c:v>857.86</c:v>
                </c:pt>
                <c:pt idx="33393">
                  <c:v>857.88</c:v>
                </c:pt>
                <c:pt idx="33394">
                  <c:v>857.9</c:v>
                </c:pt>
                <c:pt idx="33395">
                  <c:v>857.92</c:v>
                </c:pt>
                <c:pt idx="33396">
                  <c:v>857.94</c:v>
                </c:pt>
                <c:pt idx="33397">
                  <c:v>857.96</c:v>
                </c:pt>
                <c:pt idx="33398">
                  <c:v>857.98</c:v>
                </c:pt>
                <c:pt idx="33399">
                  <c:v>858</c:v>
                </c:pt>
                <c:pt idx="33400">
                  <c:v>858.02</c:v>
                </c:pt>
                <c:pt idx="33401">
                  <c:v>858.04</c:v>
                </c:pt>
                <c:pt idx="33402">
                  <c:v>858.06</c:v>
                </c:pt>
                <c:pt idx="33403">
                  <c:v>858.08</c:v>
                </c:pt>
                <c:pt idx="33404">
                  <c:v>858.1</c:v>
                </c:pt>
                <c:pt idx="33405">
                  <c:v>858.12</c:v>
                </c:pt>
                <c:pt idx="33406">
                  <c:v>858.14</c:v>
                </c:pt>
                <c:pt idx="33407">
                  <c:v>858.16</c:v>
                </c:pt>
                <c:pt idx="33408">
                  <c:v>858.18</c:v>
                </c:pt>
                <c:pt idx="33409">
                  <c:v>858.2</c:v>
                </c:pt>
                <c:pt idx="33410">
                  <c:v>858.22</c:v>
                </c:pt>
                <c:pt idx="33411">
                  <c:v>858.24</c:v>
                </c:pt>
                <c:pt idx="33412">
                  <c:v>858.26</c:v>
                </c:pt>
                <c:pt idx="33413">
                  <c:v>858.28</c:v>
                </c:pt>
                <c:pt idx="33414">
                  <c:v>858.3</c:v>
                </c:pt>
                <c:pt idx="33415">
                  <c:v>858.32</c:v>
                </c:pt>
                <c:pt idx="33416">
                  <c:v>858.34</c:v>
                </c:pt>
                <c:pt idx="33417">
                  <c:v>858.36</c:v>
                </c:pt>
                <c:pt idx="33418">
                  <c:v>858.38</c:v>
                </c:pt>
                <c:pt idx="33419">
                  <c:v>858.4</c:v>
                </c:pt>
                <c:pt idx="33420">
                  <c:v>858.42</c:v>
                </c:pt>
                <c:pt idx="33421">
                  <c:v>858.44</c:v>
                </c:pt>
                <c:pt idx="33422">
                  <c:v>858.46</c:v>
                </c:pt>
                <c:pt idx="33423">
                  <c:v>858.48</c:v>
                </c:pt>
                <c:pt idx="33424">
                  <c:v>858.5</c:v>
                </c:pt>
                <c:pt idx="33425">
                  <c:v>858.52</c:v>
                </c:pt>
                <c:pt idx="33426">
                  <c:v>858.54</c:v>
                </c:pt>
                <c:pt idx="33427">
                  <c:v>858.56</c:v>
                </c:pt>
                <c:pt idx="33428">
                  <c:v>858.58</c:v>
                </c:pt>
                <c:pt idx="33429">
                  <c:v>858.6</c:v>
                </c:pt>
                <c:pt idx="33430">
                  <c:v>858.62</c:v>
                </c:pt>
                <c:pt idx="33431">
                  <c:v>858.64</c:v>
                </c:pt>
                <c:pt idx="33432">
                  <c:v>858.66</c:v>
                </c:pt>
                <c:pt idx="33433">
                  <c:v>858.68</c:v>
                </c:pt>
                <c:pt idx="33434">
                  <c:v>858.7</c:v>
                </c:pt>
                <c:pt idx="33435">
                  <c:v>858.72</c:v>
                </c:pt>
                <c:pt idx="33436">
                  <c:v>858.74</c:v>
                </c:pt>
                <c:pt idx="33437">
                  <c:v>858.76</c:v>
                </c:pt>
                <c:pt idx="33438">
                  <c:v>858.78</c:v>
                </c:pt>
                <c:pt idx="33439">
                  <c:v>858.8</c:v>
                </c:pt>
                <c:pt idx="33440">
                  <c:v>858.82</c:v>
                </c:pt>
                <c:pt idx="33441">
                  <c:v>858.84</c:v>
                </c:pt>
                <c:pt idx="33442">
                  <c:v>858.86</c:v>
                </c:pt>
                <c:pt idx="33443">
                  <c:v>858.88</c:v>
                </c:pt>
                <c:pt idx="33444">
                  <c:v>858.9</c:v>
                </c:pt>
                <c:pt idx="33445">
                  <c:v>858.92</c:v>
                </c:pt>
                <c:pt idx="33446">
                  <c:v>858.94</c:v>
                </c:pt>
                <c:pt idx="33447">
                  <c:v>858.96</c:v>
                </c:pt>
                <c:pt idx="33448">
                  <c:v>858.98</c:v>
                </c:pt>
                <c:pt idx="33449">
                  <c:v>859</c:v>
                </c:pt>
                <c:pt idx="33450">
                  <c:v>859.02</c:v>
                </c:pt>
                <c:pt idx="33451">
                  <c:v>859.04</c:v>
                </c:pt>
                <c:pt idx="33452">
                  <c:v>859.06</c:v>
                </c:pt>
                <c:pt idx="33453">
                  <c:v>859.08</c:v>
                </c:pt>
                <c:pt idx="33454">
                  <c:v>859.1</c:v>
                </c:pt>
                <c:pt idx="33455">
                  <c:v>859.12</c:v>
                </c:pt>
                <c:pt idx="33456">
                  <c:v>859.14</c:v>
                </c:pt>
                <c:pt idx="33457">
                  <c:v>859.16</c:v>
                </c:pt>
                <c:pt idx="33458">
                  <c:v>859.18</c:v>
                </c:pt>
                <c:pt idx="33459">
                  <c:v>859.2</c:v>
                </c:pt>
                <c:pt idx="33460">
                  <c:v>859.22</c:v>
                </c:pt>
                <c:pt idx="33461">
                  <c:v>859.24</c:v>
                </c:pt>
                <c:pt idx="33462">
                  <c:v>859.26</c:v>
                </c:pt>
                <c:pt idx="33463">
                  <c:v>859.28</c:v>
                </c:pt>
                <c:pt idx="33464">
                  <c:v>859.3</c:v>
                </c:pt>
                <c:pt idx="33465">
                  <c:v>859.32</c:v>
                </c:pt>
                <c:pt idx="33466">
                  <c:v>859.34</c:v>
                </c:pt>
                <c:pt idx="33467">
                  <c:v>859.36</c:v>
                </c:pt>
                <c:pt idx="33468">
                  <c:v>859.38</c:v>
                </c:pt>
                <c:pt idx="33469">
                  <c:v>859.4</c:v>
                </c:pt>
                <c:pt idx="33470">
                  <c:v>859.42</c:v>
                </c:pt>
                <c:pt idx="33471">
                  <c:v>859.44</c:v>
                </c:pt>
                <c:pt idx="33472">
                  <c:v>859.46</c:v>
                </c:pt>
                <c:pt idx="33473">
                  <c:v>859.48</c:v>
                </c:pt>
                <c:pt idx="33474">
                  <c:v>859.5</c:v>
                </c:pt>
                <c:pt idx="33475">
                  <c:v>859.52</c:v>
                </c:pt>
                <c:pt idx="33476">
                  <c:v>859.54</c:v>
                </c:pt>
                <c:pt idx="33477">
                  <c:v>859.56</c:v>
                </c:pt>
                <c:pt idx="33478">
                  <c:v>859.58</c:v>
                </c:pt>
                <c:pt idx="33479">
                  <c:v>859.6</c:v>
                </c:pt>
                <c:pt idx="33480">
                  <c:v>859.62</c:v>
                </c:pt>
                <c:pt idx="33481">
                  <c:v>859.64</c:v>
                </c:pt>
                <c:pt idx="33482">
                  <c:v>859.66</c:v>
                </c:pt>
                <c:pt idx="33483">
                  <c:v>859.68</c:v>
                </c:pt>
                <c:pt idx="33484">
                  <c:v>859.7</c:v>
                </c:pt>
                <c:pt idx="33485">
                  <c:v>859.72</c:v>
                </c:pt>
                <c:pt idx="33486">
                  <c:v>859.74</c:v>
                </c:pt>
                <c:pt idx="33487">
                  <c:v>859.76</c:v>
                </c:pt>
                <c:pt idx="33488">
                  <c:v>859.78</c:v>
                </c:pt>
                <c:pt idx="33489">
                  <c:v>859.8</c:v>
                </c:pt>
                <c:pt idx="33490">
                  <c:v>859.82</c:v>
                </c:pt>
                <c:pt idx="33491">
                  <c:v>859.84</c:v>
                </c:pt>
                <c:pt idx="33492">
                  <c:v>859.86</c:v>
                </c:pt>
                <c:pt idx="33493">
                  <c:v>859.88</c:v>
                </c:pt>
                <c:pt idx="33494">
                  <c:v>859.9</c:v>
                </c:pt>
                <c:pt idx="33495">
                  <c:v>859.92</c:v>
                </c:pt>
                <c:pt idx="33496">
                  <c:v>859.94</c:v>
                </c:pt>
                <c:pt idx="33497">
                  <c:v>859.96</c:v>
                </c:pt>
                <c:pt idx="33498">
                  <c:v>859.98</c:v>
                </c:pt>
                <c:pt idx="33499">
                  <c:v>860</c:v>
                </c:pt>
                <c:pt idx="33500">
                  <c:v>860.02</c:v>
                </c:pt>
                <c:pt idx="33501">
                  <c:v>860.04</c:v>
                </c:pt>
                <c:pt idx="33502">
                  <c:v>860.06</c:v>
                </c:pt>
                <c:pt idx="33503">
                  <c:v>860.08</c:v>
                </c:pt>
                <c:pt idx="33504">
                  <c:v>860.1</c:v>
                </c:pt>
                <c:pt idx="33505">
                  <c:v>860.12</c:v>
                </c:pt>
                <c:pt idx="33506">
                  <c:v>860.14</c:v>
                </c:pt>
                <c:pt idx="33507">
                  <c:v>860.16</c:v>
                </c:pt>
                <c:pt idx="33508">
                  <c:v>860.18</c:v>
                </c:pt>
                <c:pt idx="33509">
                  <c:v>860.2</c:v>
                </c:pt>
                <c:pt idx="33510">
                  <c:v>860.22</c:v>
                </c:pt>
                <c:pt idx="33511">
                  <c:v>860.24</c:v>
                </c:pt>
                <c:pt idx="33512">
                  <c:v>860.26</c:v>
                </c:pt>
                <c:pt idx="33513">
                  <c:v>860.28</c:v>
                </c:pt>
                <c:pt idx="33514">
                  <c:v>860.3</c:v>
                </c:pt>
                <c:pt idx="33515">
                  <c:v>860.32</c:v>
                </c:pt>
                <c:pt idx="33516">
                  <c:v>860.34</c:v>
                </c:pt>
                <c:pt idx="33517">
                  <c:v>860.36</c:v>
                </c:pt>
                <c:pt idx="33518">
                  <c:v>860.38</c:v>
                </c:pt>
                <c:pt idx="33519">
                  <c:v>860.4</c:v>
                </c:pt>
                <c:pt idx="33520">
                  <c:v>860.42</c:v>
                </c:pt>
                <c:pt idx="33521">
                  <c:v>860.44</c:v>
                </c:pt>
                <c:pt idx="33522">
                  <c:v>860.46</c:v>
                </c:pt>
                <c:pt idx="33523">
                  <c:v>860.48</c:v>
                </c:pt>
                <c:pt idx="33524">
                  <c:v>860.5</c:v>
                </c:pt>
                <c:pt idx="33525">
                  <c:v>860.52</c:v>
                </c:pt>
                <c:pt idx="33526">
                  <c:v>860.54</c:v>
                </c:pt>
                <c:pt idx="33527">
                  <c:v>860.56</c:v>
                </c:pt>
                <c:pt idx="33528">
                  <c:v>860.58</c:v>
                </c:pt>
                <c:pt idx="33529">
                  <c:v>860.6</c:v>
                </c:pt>
                <c:pt idx="33530">
                  <c:v>860.62</c:v>
                </c:pt>
                <c:pt idx="33531">
                  <c:v>860.64</c:v>
                </c:pt>
                <c:pt idx="33532">
                  <c:v>860.66</c:v>
                </c:pt>
                <c:pt idx="33533">
                  <c:v>860.68</c:v>
                </c:pt>
                <c:pt idx="33534">
                  <c:v>860.7</c:v>
                </c:pt>
                <c:pt idx="33535">
                  <c:v>860.72</c:v>
                </c:pt>
                <c:pt idx="33536">
                  <c:v>860.74</c:v>
                </c:pt>
                <c:pt idx="33537">
                  <c:v>860.76</c:v>
                </c:pt>
                <c:pt idx="33538">
                  <c:v>860.78</c:v>
                </c:pt>
                <c:pt idx="33539">
                  <c:v>860.8</c:v>
                </c:pt>
                <c:pt idx="33540">
                  <c:v>860.82</c:v>
                </c:pt>
                <c:pt idx="33541">
                  <c:v>860.84</c:v>
                </c:pt>
                <c:pt idx="33542">
                  <c:v>860.86</c:v>
                </c:pt>
                <c:pt idx="33543">
                  <c:v>860.88</c:v>
                </c:pt>
                <c:pt idx="33544">
                  <c:v>860.9</c:v>
                </c:pt>
                <c:pt idx="33545">
                  <c:v>860.92</c:v>
                </c:pt>
                <c:pt idx="33546">
                  <c:v>860.94</c:v>
                </c:pt>
                <c:pt idx="33547">
                  <c:v>860.96</c:v>
                </c:pt>
                <c:pt idx="33548">
                  <c:v>860.98</c:v>
                </c:pt>
                <c:pt idx="33549">
                  <c:v>861</c:v>
                </c:pt>
                <c:pt idx="33550">
                  <c:v>861.02</c:v>
                </c:pt>
                <c:pt idx="33551">
                  <c:v>861.04</c:v>
                </c:pt>
                <c:pt idx="33552">
                  <c:v>861.06</c:v>
                </c:pt>
                <c:pt idx="33553">
                  <c:v>861.08</c:v>
                </c:pt>
                <c:pt idx="33554">
                  <c:v>861.1</c:v>
                </c:pt>
                <c:pt idx="33555">
                  <c:v>861.12</c:v>
                </c:pt>
                <c:pt idx="33556">
                  <c:v>861.14</c:v>
                </c:pt>
                <c:pt idx="33557">
                  <c:v>861.16</c:v>
                </c:pt>
                <c:pt idx="33558">
                  <c:v>861.18</c:v>
                </c:pt>
                <c:pt idx="33559">
                  <c:v>861.2</c:v>
                </c:pt>
                <c:pt idx="33560">
                  <c:v>861.22</c:v>
                </c:pt>
                <c:pt idx="33561">
                  <c:v>861.24</c:v>
                </c:pt>
                <c:pt idx="33562">
                  <c:v>861.26</c:v>
                </c:pt>
                <c:pt idx="33563">
                  <c:v>861.28</c:v>
                </c:pt>
                <c:pt idx="33564">
                  <c:v>861.3</c:v>
                </c:pt>
                <c:pt idx="33565">
                  <c:v>861.32</c:v>
                </c:pt>
                <c:pt idx="33566">
                  <c:v>861.34</c:v>
                </c:pt>
                <c:pt idx="33567">
                  <c:v>861.36</c:v>
                </c:pt>
                <c:pt idx="33568">
                  <c:v>861.38</c:v>
                </c:pt>
                <c:pt idx="33569">
                  <c:v>861.4</c:v>
                </c:pt>
                <c:pt idx="33570">
                  <c:v>861.42</c:v>
                </c:pt>
                <c:pt idx="33571">
                  <c:v>861.44</c:v>
                </c:pt>
                <c:pt idx="33572">
                  <c:v>861.46</c:v>
                </c:pt>
                <c:pt idx="33573">
                  <c:v>861.48</c:v>
                </c:pt>
                <c:pt idx="33574">
                  <c:v>861.5</c:v>
                </c:pt>
                <c:pt idx="33575">
                  <c:v>861.52</c:v>
                </c:pt>
                <c:pt idx="33576">
                  <c:v>861.54</c:v>
                </c:pt>
                <c:pt idx="33577">
                  <c:v>861.56</c:v>
                </c:pt>
                <c:pt idx="33578">
                  <c:v>861.58</c:v>
                </c:pt>
                <c:pt idx="33579">
                  <c:v>861.6</c:v>
                </c:pt>
                <c:pt idx="33580">
                  <c:v>861.62</c:v>
                </c:pt>
                <c:pt idx="33581">
                  <c:v>861.64</c:v>
                </c:pt>
                <c:pt idx="33582">
                  <c:v>861.66</c:v>
                </c:pt>
                <c:pt idx="33583">
                  <c:v>861.68</c:v>
                </c:pt>
                <c:pt idx="33584">
                  <c:v>861.7</c:v>
                </c:pt>
                <c:pt idx="33585">
                  <c:v>861.72</c:v>
                </c:pt>
                <c:pt idx="33586">
                  <c:v>861.74</c:v>
                </c:pt>
                <c:pt idx="33587">
                  <c:v>861.76</c:v>
                </c:pt>
                <c:pt idx="33588">
                  <c:v>861.78</c:v>
                </c:pt>
                <c:pt idx="33589">
                  <c:v>861.8</c:v>
                </c:pt>
                <c:pt idx="33590">
                  <c:v>861.82</c:v>
                </c:pt>
                <c:pt idx="33591">
                  <c:v>861.84</c:v>
                </c:pt>
                <c:pt idx="33592">
                  <c:v>861.86</c:v>
                </c:pt>
                <c:pt idx="33593">
                  <c:v>861.88</c:v>
                </c:pt>
                <c:pt idx="33594">
                  <c:v>861.9</c:v>
                </c:pt>
                <c:pt idx="33595">
                  <c:v>861.92</c:v>
                </c:pt>
                <c:pt idx="33596">
                  <c:v>861.94</c:v>
                </c:pt>
                <c:pt idx="33597">
                  <c:v>861.96</c:v>
                </c:pt>
                <c:pt idx="33598">
                  <c:v>861.98</c:v>
                </c:pt>
                <c:pt idx="33599">
                  <c:v>862</c:v>
                </c:pt>
                <c:pt idx="33600">
                  <c:v>862.02</c:v>
                </c:pt>
                <c:pt idx="33601">
                  <c:v>862.04</c:v>
                </c:pt>
                <c:pt idx="33602">
                  <c:v>862.06</c:v>
                </c:pt>
                <c:pt idx="33603">
                  <c:v>862.08</c:v>
                </c:pt>
                <c:pt idx="33604">
                  <c:v>862.1</c:v>
                </c:pt>
                <c:pt idx="33605">
                  <c:v>862.12</c:v>
                </c:pt>
                <c:pt idx="33606">
                  <c:v>862.14</c:v>
                </c:pt>
                <c:pt idx="33607">
                  <c:v>862.16</c:v>
                </c:pt>
                <c:pt idx="33608">
                  <c:v>862.18</c:v>
                </c:pt>
                <c:pt idx="33609">
                  <c:v>862.2</c:v>
                </c:pt>
                <c:pt idx="33610">
                  <c:v>862.22</c:v>
                </c:pt>
                <c:pt idx="33611">
                  <c:v>862.24</c:v>
                </c:pt>
                <c:pt idx="33612">
                  <c:v>862.26</c:v>
                </c:pt>
                <c:pt idx="33613">
                  <c:v>862.28</c:v>
                </c:pt>
                <c:pt idx="33614">
                  <c:v>862.3</c:v>
                </c:pt>
                <c:pt idx="33615">
                  <c:v>862.32</c:v>
                </c:pt>
                <c:pt idx="33616">
                  <c:v>862.34</c:v>
                </c:pt>
                <c:pt idx="33617">
                  <c:v>862.36</c:v>
                </c:pt>
                <c:pt idx="33618">
                  <c:v>862.38</c:v>
                </c:pt>
                <c:pt idx="33619">
                  <c:v>862.4</c:v>
                </c:pt>
                <c:pt idx="33620">
                  <c:v>862.42</c:v>
                </c:pt>
                <c:pt idx="33621">
                  <c:v>862.44</c:v>
                </c:pt>
                <c:pt idx="33622">
                  <c:v>862.46</c:v>
                </c:pt>
                <c:pt idx="33623">
                  <c:v>862.48</c:v>
                </c:pt>
                <c:pt idx="33624">
                  <c:v>862.5</c:v>
                </c:pt>
                <c:pt idx="33625">
                  <c:v>862.52</c:v>
                </c:pt>
                <c:pt idx="33626">
                  <c:v>862.54</c:v>
                </c:pt>
                <c:pt idx="33627">
                  <c:v>862.56</c:v>
                </c:pt>
                <c:pt idx="33628">
                  <c:v>862.58</c:v>
                </c:pt>
                <c:pt idx="33629">
                  <c:v>862.6</c:v>
                </c:pt>
                <c:pt idx="33630">
                  <c:v>862.62</c:v>
                </c:pt>
                <c:pt idx="33631">
                  <c:v>862.64</c:v>
                </c:pt>
                <c:pt idx="33632">
                  <c:v>862.66</c:v>
                </c:pt>
                <c:pt idx="33633">
                  <c:v>862.68</c:v>
                </c:pt>
                <c:pt idx="33634">
                  <c:v>862.7</c:v>
                </c:pt>
                <c:pt idx="33635">
                  <c:v>862.72</c:v>
                </c:pt>
                <c:pt idx="33636">
                  <c:v>862.74</c:v>
                </c:pt>
                <c:pt idx="33637">
                  <c:v>862.76</c:v>
                </c:pt>
                <c:pt idx="33638">
                  <c:v>862.78</c:v>
                </c:pt>
                <c:pt idx="33639">
                  <c:v>862.8</c:v>
                </c:pt>
                <c:pt idx="33640">
                  <c:v>862.82</c:v>
                </c:pt>
                <c:pt idx="33641">
                  <c:v>862.84</c:v>
                </c:pt>
                <c:pt idx="33642">
                  <c:v>862.86</c:v>
                </c:pt>
                <c:pt idx="33643">
                  <c:v>862.88</c:v>
                </c:pt>
                <c:pt idx="33644">
                  <c:v>862.9</c:v>
                </c:pt>
                <c:pt idx="33645">
                  <c:v>862.92</c:v>
                </c:pt>
                <c:pt idx="33646">
                  <c:v>862.94</c:v>
                </c:pt>
                <c:pt idx="33647">
                  <c:v>862.96</c:v>
                </c:pt>
                <c:pt idx="33648">
                  <c:v>862.98</c:v>
                </c:pt>
                <c:pt idx="33649">
                  <c:v>863</c:v>
                </c:pt>
                <c:pt idx="33650">
                  <c:v>863.02</c:v>
                </c:pt>
                <c:pt idx="33651">
                  <c:v>863.04</c:v>
                </c:pt>
                <c:pt idx="33652">
                  <c:v>863.06</c:v>
                </c:pt>
                <c:pt idx="33653">
                  <c:v>863.08</c:v>
                </c:pt>
                <c:pt idx="33654">
                  <c:v>863.1</c:v>
                </c:pt>
                <c:pt idx="33655">
                  <c:v>863.12</c:v>
                </c:pt>
                <c:pt idx="33656">
                  <c:v>863.14</c:v>
                </c:pt>
                <c:pt idx="33657">
                  <c:v>863.16</c:v>
                </c:pt>
                <c:pt idx="33658">
                  <c:v>863.18</c:v>
                </c:pt>
                <c:pt idx="33659">
                  <c:v>863.2</c:v>
                </c:pt>
                <c:pt idx="33660">
                  <c:v>863.22</c:v>
                </c:pt>
                <c:pt idx="33661">
                  <c:v>863.24</c:v>
                </c:pt>
                <c:pt idx="33662">
                  <c:v>863.26</c:v>
                </c:pt>
                <c:pt idx="33663">
                  <c:v>863.28</c:v>
                </c:pt>
                <c:pt idx="33664">
                  <c:v>863.3</c:v>
                </c:pt>
                <c:pt idx="33665">
                  <c:v>863.32</c:v>
                </c:pt>
                <c:pt idx="33666">
                  <c:v>863.34</c:v>
                </c:pt>
                <c:pt idx="33667">
                  <c:v>863.36</c:v>
                </c:pt>
                <c:pt idx="33668">
                  <c:v>863.38</c:v>
                </c:pt>
                <c:pt idx="33669">
                  <c:v>863.4</c:v>
                </c:pt>
                <c:pt idx="33670">
                  <c:v>863.42</c:v>
                </c:pt>
                <c:pt idx="33671">
                  <c:v>863.44</c:v>
                </c:pt>
                <c:pt idx="33672">
                  <c:v>863.46</c:v>
                </c:pt>
                <c:pt idx="33673">
                  <c:v>863.48</c:v>
                </c:pt>
                <c:pt idx="33674">
                  <c:v>863.5</c:v>
                </c:pt>
                <c:pt idx="33675">
                  <c:v>863.52</c:v>
                </c:pt>
                <c:pt idx="33676">
                  <c:v>863.54</c:v>
                </c:pt>
                <c:pt idx="33677">
                  <c:v>863.56</c:v>
                </c:pt>
                <c:pt idx="33678">
                  <c:v>863.58</c:v>
                </c:pt>
                <c:pt idx="33679">
                  <c:v>863.6</c:v>
                </c:pt>
                <c:pt idx="33680">
                  <c:v>863.62</c:v>
                </c:pt>
                <c:pt idx="33681">
                  <c:v>863.64</c:v>
                </c:pt>
                <c:pt idx="33682">
                  <c:v>863.66</c:v>
                </c:pt>
                <c:pt idx="33683">
                  <c:v>863.68</c:v>
                </c:pt>
                <c:pt idx="33684">
                  <c:v>863.7</c:v>
                </c:pt>
                <c:pt idx="33685">
                  <c:v>863.72</c:v>
                </c:pt>
                <c:pt idx="33686">
                  <c:v>863.74</c:v>
                </c:pt>
                <c:pt idx="33687">
                  <c:v>863.76</c:v>
                </c:pt>
                <c:pt idx="33688">
                  <c:v>863.78</c:v>
                </c:pt>
                <c:pt idx="33689">
                  <c:v>863.8</c:v>
                </c:pt>
                <c:pt idx="33690">
                  <c:v>863.82</c:v>
                </c:pt>
                <c:pt idx="33691">
                  <c:v>863.84</c:v>
                </c:pt>
                <c:pt idx="33692">
                  <c:v>863.86</c:v>
                </c:pt>
                <c:pt idx="33693">
                  <c:v>863.88</c:v>
                </c:pt>
                <c:pt idx="33694">
                  <c:v>863.9</c:v>
                </c:pt>
                <c:pt idx="33695">
                  <c:v>863.92</c:v>
                </c:pt>
                <c:pt idx="33696">
                  <c:v>863.94</c:v>
                </c:pt>
                <c:pt idx="33697">
                  <c:v>863.96</c:v>
                </c:pt>
                <c:pt idx="33698">
                  <c:v>863.98</c:v>
                </c:pt>
                <c:pt idx="33699">
                  <c:v>864</c:v>
                </c:pt>
                <c:pt idx="33700">
                  <c:v>864.02</c:v>
                </c:pt>
                <c:pt idx="33701">
                  <c:v>864.04</c:v>
                </c:pt>
                <c:pt idx="33702">
                  <c:v>864.06</c:v>
                </c:pt>
                <c:pt idx="33703">
                  <c:v>864.08</c:v>
                </c:pt>
                <c:pt idx="33704">
                  <c:v>864.1</c:v>
                </c:pt>
                <c:pt idx="33705">
                  <c:v>864.12</c:v>
                </c:pt>
                <c:pt idx="33706">
                  <c:v>864.14</c:v>
                </c:pt>
                <c:pt idx="33707">
                  <c:v>864.16</c:v>
                </c:pt>
                <c:pt idx="33708">
                  <c:v>864.18</c:v>
                </c:pt>
                <c:pt idx="33709">
                  <c:v>864.2</c:v>
                </c:pt>
                <c:pt idx="33710">
                  <c:v>864.22</c:v>
                </c:pt>
                <c:pt idx="33711">
                  <c:v>864.24</c:v>
                </c:pt>
                <c:pt idx="33712">
                  <c:v>864.26</c:v>
                </c:pt>
                <c:pt idx="33713">
                  <c:v>864.28</c:v>
                </c:pt>
                <c:pt idx="33714">
                  <c:v>864.3</c:v>
                </c:pt>
                <c:pt idx="33715">
                  <c:v>864.32</c:v>
                </c:pt>
                <c:pt idx="33716">
                  <c:v>864.34</c:v>
                </c:pt>
                <c:pt idx="33717">
                  <c:v>864.36</c:v>
                </c:pt>
                <c:pt idx="33718">
                  <c:v>864.38</c:v>
                </c:pt>
                <c:pt idx="33719">
                  <c:v>864.4</c:v>
                </c:pt>
                <c:pt idx="33720">
                  <c:v>864.42</c:v>
                </c:pt>
                <c:pt idx="33721">
                  <c:v>864.44</c:v>
                </c:pt>
                <c:pt idx="33722">
                  <c:v>864.46</c:v>
                </c:pt>
                <c:pt idx="33723">
                  <c:v>864.48</c:v>
                </c:pt>
                <c:pt idx="33724">
                  <c:v>864.5</c:v>
                </c:pt>
                <c:pt idx="33725">
                  <c:v>864.52</c:v>
                </c:pt>
                <c:pt idx="33726">
                  <c:v>864.54</c:v>
                </c:pt>
                <c:pt idx="33727">
                  <c:v>864.56</c:v>
                </c:pt>
                <c:pt idx="33728">
                  <c:v>864.58</c:v>
                </c:pt>
                <c:pt idx="33729">
                  <c:v>864.6</c:v>
                </c:pt>
                <c:pt idx="33730">
                  <c:v>864.62</c:v>
                </c:pt>
                <c:pt idx="33731">
                  <c:v>864.64</c:v>
                </c:pt>
                <c:pt idx="33732">
                  <c:v>864.66</c:v>
                </c:pt>
                <c:pt idx="33733">
                  <c:v>864.68</c:v>
                </c:pt>
                <c:pt idx="33734">
                  <c:v>864.7</c:v>
                </c:pt>
                <c:pt idx="33735">
                  <c:v>864.72</c:v>
                </c:pt>
                <c:pt idx="33736">
                  <c:v>864.74</c:v>
                </c:pt>
                <c:pt idx="33737">
                  <c:v>864.76</c:v>
                </c:pt>
                <c:pt idx="33738">
                  <c:v>864.78</c:v>
                </c:pt>
                <c:pt idx="33739">
                  <c:v>864.8</c:v>
                </c:pt>
                <c:pt idx="33740">
                  <c:v>864.82</c:v>
                </c:pt>
                <c:pt idx="33741">
                  <c:v>864.84</c:v>
                </c:pt>
                <c:pt idx="33742">
                  <c:v>864.86</c:v>
                </c:pt>
                <c:pt idx="33743">
                  <c:v>864.88</c:v>
                </c:pt>
                <c:pt idx="33744">
                  <c:v>864.9</c:v>
                </c:pt>
                <c:pt idx="33745">
                  <c:v>864.92</c:v>
                </c:pt>
                <c:pt idx="33746">
                  <c:v>864.94</c:v>
                </c:pt>
                <c:pt idx="33747">
                  <c:v>864.96</c:v>
                </c:pt>
                <c:pt idx="33748">
                  <c:v>864.98</c:v>
                </c:pt>
                <c:pt idx="33749">
                  <c:v>865</c:v>
                </c:pt>
                <c:pt idx="33750">
                  <c:v>865.02</c:v>
                </c:pt>
                <c:pt idx="33751">
                  <c:v>865.04</c:v>
                </c:pt>
                <c:pt idx="33752">
                  <c:v>865.06</c:v>
                </c:pt>
                <c:pt idx="33753">
                  <c:v>865.08</c:v>
                </c:pt>
                <c:pt idx="33754">
                  <c:v>865.1</c:v>
                </c:pt>
                <c:pt idx="33755">
                  <c:v>865.12</c:v>
                </c:pt>
                <c:pt idx="33756">
                  <c:v>865.14</c:v>
                </c:pt>
                <c:pt idx="33757">
                  <c:v>865.16</c:v>
                </c:pt>
                <c:pt idx="33758">
                  <c:v>865.18</c:v>
                </c:pt>
                <c:pt idx="33759">
                  <c:v>865.2</c:v>
                </c:pt>
                <c:pt idx="33760">
                  <c:v>865.22</c:v>
                </c:pt>
                <c:pt idx="33761">
                  <c:v>865.24</c:v>
                </c:pt>
                <c:pt idx="33762">
                  <c:v>865.26</c:v>
                </c:pt>
                <c:pt idx="33763">
                  <c:v>865.28</c:v>
                </c:pt>
                <c:pt idx="33764">
                  <c:v>865.3</c:v>
                </c:pt>
                <c:pt idx="33765">
                  <c:v>865.32</c:v>
                </c:pt>
                <c:pt idx="33766">
                  <c:v>865.34</c:v>
                </c:pt>
                <c:pt idx="33767">
                  <c:v>865.36</c:v>
                </c:pt>
                <c:pt idx="33768">
                  <c:v>865.38</c:v>
                </c:pt>
                <c:pt idx="33769">
                  <c:v>865.4</c:v>
                </c:pt>
                <c:pt idx="33770">
                  <c:v>865.42</c:v>
                </c:pt>
                <c:pt idx="33771">
                  <c:v>865.44</c:v>
                </c:pt>
                <c:pt idx="33772">
                  <c:v>865.46</c:v>
                </c:pt>
                <c:pt idx="33773">
                  <c:v>865.48</c:v>
                </c:pt>
                <c:pt idx="33774">
                  <c:v>865.5</c:v>
                </c:pt>
                <c:pt idx="33775">
                  <c:v>865.52</c:v>
                </c:pt>
                <c:pt idx="33776">
                  <c:v>865.54</c:v>
                </c:pt>
                <c:pt idx="33777">
                  <c:v>865.56</c:v>
                </c:pt>
                <c:pt idx="33778">
                  <c:v>865.58</c:v>
                </c:pt>
                <c:pt idx="33779">
                  <c:v>865.6</c:v>
                </c:pt>
                <c:pt idx="33780">
                  <c:v>865.62</c:v>
                </c:pt>
                <c:pt idx="33781">
                  <c:v>865.64</c:v>
                </c:pt>
                <c:pt idx="33782">
                  <c:v>865.66</c:v>
                </c:pt>
                <c:pt idx="33783">
                  <c:v>865.68</c:v>
                </c:pt>
                <c:pt idx="33784">
                  <c:v>865.7</c:v>
                </c:pt>
                <c:pt idx="33785">
                  <c:v>865.72</c:v>
                </c:pt>
                <c:pt idx="33786">
                  <c:v>865.74</c:v>
                </c:pt>
                <c:pt idx="33787">
                  <c:v>865.76</c:v>
                </c:pt>
                <c:pt idx="33788">
                  <c:v>865.78</c:v>
                </c:pt>
                <c:pt idx="33789">
                  <c:v>865.8</c:v>
                </c:pt>
                <c:pt idx="33790">
                  <c:v>865.82</c:v>
                </c:pt>
                <c:pt idx="33791">
                  <c:v>865.84</c:v>
                </c:pt>
                <c:pt idx="33792">
                  <c:v>865.86</c:v>
                </c:pt>
                <c:pt idx="33793">
                  <c:v>865.88</c:v>
                </c:pt>
                <c:pt idx="33794">
                  <c:v>865.9</c:v>
                </c:pt>
                <c:pt idx="33795">
                  <c:v>865.92</c:v>
                </c:pt>
                <c:pt idx="33796">
                  <c:v>865.94</c:v>
                </c:pt>
                <c:pt idx="33797">
                  <c:v>865.96</c:v>
                </c:pt>
                <c:pt idx="33798">
                  <c:v>865.98</c:v>
                </c:pt>
                <c:pt idx="33799">
                  <c:v>866</c:v>
                </c:pt>
                <c:pt idx="33800">
                  <c:v>866.02</c:v>
                </c:pt>
                <c:pt idx="33801">
                  <c:v>866.04</c:v>
                </c:pt>
                <c:pt idx="33802">
                  <c:v>866.06</c:v>
                </c:pt>
                <c:pt idx="33803">
                  <c:v>866.08</c:v>
                </c:pt>
                <c:pt idx="33804">
                  <c:v>866.1</c:v>
                </c:pt>
                <c:pt idx="33805">
                  <c:v>866.12</c:v>
                </c:pt>
                <c:pt idx="33806">
                  <c:v>866.14</c:v>
                </c:pt>
                <c:pt idx="33807">
                  <c:v>866.16</c:v>
                </c:pt>
                <c:pt idx="33808">
                  <c:v>866.18</c:v>
                </c:pt>
                <c:pt idx="33809">
                  <c:v>866.2</c:v>
                </c:pt>
                <c:pt idx="33810">
                  <c:v>866.22</c:v>
                </c:pt>
                <c:pt idx="33811">
                  <c:v>866.24</c:v>
                </c:pt>
                <c:pt idx="33812">
                  <c:v>866.26</c:v>
                </c:pt>
                <c:pt idx="33813">
                  <c:v>866.28</c:v>
                </c:pt>
                <c:pt idx="33814">
                  <c:v>866.3</c:v>
                </c:pt>
                <c:pt idx="33815">
                  <c:v>866.32</c:v>
                </c:pt>
                <c:pt idx="33816">
                  <c:v>866.34</c:v>
                </c:pt>
                <c:pt idx="33817">
                  <c:v>866.36</c:v>
                </c:pt>
                <c:pt idx="33818">
                  <c:v>866.38</c:v>
                </c:pt>
                <c:pt idx="33819">
                  <c:v>866.4</c:v>
                </c:pt>
                <c:pt idx="33820">
                  <c:v>866.42</c:v>
                </c:pt>
                <c:pt idx="33821">
                  <c:v>866.44</c:v>
                </c:pt>
                <c:pt idx="33822">
                  <c:v>866.46</c:v>
                </c:pt>
                <c:pt idx="33823">
                  <c:v>866.48</c:v>
                </c:pt>
                <c:pt idx="33824">
                  <c:v>866.5</c:v>
                </c:pt>
                <c:pt idx="33825">
                  <c:v>866.52</c:v>
                </c:pt>
                <c:pt idx="33826">
                  <c:v>866.54</c:v>
                </c:pt>
                <c:pt idx="33827">
                  <c:v>866.56</c:v>
                </c:pt>
                <c:pt idx="33828">
                  <c:v>866.58</c:v>
                </c:pt>
                <c:pt idx="33829">
                  <c:v>866.6</c:v>
                </c:pt>
                <c:pt idx="33830">
                  <c:v>866.62</c:v>
                </c:pt>
                <c:pt idx="33831">
                  <c:v>866.64</c:v>
                </c:pt>
                <c:pt idx="33832">
                  <c:v>866.66</c:v>
                </c:pt>
                <c:pt idx="33833">
                  <c:v>866.68</c:v>
                </c:pt>
                <c:pt idx="33834">
                  <c:v>866.7</c:v>
                </c:pt>
                <c:pt idx="33835">
                  <c:v>866.72</c:v>
                </c:pt>
                <c:pt idx="33836">
                  <c:v>866.74</c:v>
                </c:pt>
                <c:pt idx="33837">
                  <c:v>866.76</c:v>
                </c:pt>
                <c:pt idx="33838">
                  <c:v>866.78</c:v>
                </c:pt>
                <c:pt idx="33839">
                  <c:v>866.8</c:v>
                </c:pt>
                <c:pt idx="33840">
                  <c:v>866.82</c:v>
                </c:pt>
                <c:pt idx="33841">
                  <c:v>866.84</c:v>
                </c:pt>
                <c:pt idx="33842">
                  <c:v>866.86</c:v>
                </c:pt>
                <c:pt idx="33843">
                  <c:v>866.88</c:v>
                </c:pt>
                <c:pt idx="33844">
                  <c:v>866.9</c:v>
                </c:pt>
                <c:pt idx="33845">
                  <c:v>866.92</c:v>
                </c:pt>
                <c:pt idx="33846">
                  <c:v>866.94</c:v>
                </c:pt>
                <c:pt idx="33847">
                  <c:v>866.96</c:v>
                </c:pt>
                <c:pt idx="33848">
                  <c:v>866.98</c:v>
                </c:pt>
                <c:pt idx="33849">
                  <c:v>867</c:v>
                </c:pt>
                <c:pt idx="33850">
                  <c:v>867.02</c:v>
                </c:pt>
                <c:pt idx="33851">
                  <c:v>867.04</c:v>
                </c:pt>
                <c:pt idx="33852">
                  <c:v>867.06</c:v>
                </c:pt>
                <c:pt idx="33853">
                  <c:v>867.08</c:v>
                </c:pt>
                <c:pt idx="33854">
                  <c:v>867.1</c:v>
                </c:pt>
                <c:pt idx="33855">
                  <c:v>867.12</c:v>
                </c:pt>
                <c:pt idx="33856">
                  <c:v>867.14</c:v>
                </c:pt>
                <c:pt idx="33857">
                  <c:v>867.16</c:v>
                </c:pt>
                <c:pt idx="33858">
                  <c:v>867.18</c:v>
                </c:pt>
                <c:pt idx="33859">
                  <c:v>867.2</c:v>
                </c:pt>
                <c:pt idx="33860">
                  <c:v>867.22</c:v>
                </c:pt>
                <c:pt idx="33861">
                  <c:v>867.24</c:v>
                </c:pt>
                <c:pt idx="33862">
                  <c:v>867.26</c:v>
                </c:pt>
                <c:pt idx="33863">
                  <c:v>867.28</c:v>
                </c:pt>
                <c:pt idx="33864">
                  <c:v>867.3</c:v>
                </c:pt>
                <c:pt idx="33865">
                  <c:v>867.32</c:v>
                </c:pt>
                <c:pt idx="33866">
                  <c:v>867.34</c:v>
                </c:pt>
                <c:pt idx="33867">
                  <c:v>867.36</c:v>
                </c:pt>
                <c:pt idx="33868">
                  <c:v>867.38</c:v>
                </c:pt>
                <c:pt idx="33869">
                  <c:v>867.4</c:v>
                </c:pt>
                <c:pt idx="33870">
                  <c:v>867.42</c:v>
                </c:pt>
                <c:pt idx="33871">
                  <c:v>867.44</c:v>
                </c:pt>
                <c:pt idx="33872">
                  <c:v>867.46</c:v>
                </c:pt>
                <c:pt idx="33873">
                  <c:v>867.48</c:v>
                </c:pt>
                <c:pt idx="33874">
                  <c:v>867.5</c:v>
                </c:pt>
                <c:pt idx="33875">
                  <c:v>867.52</c:v>
                </c:pt>
                <c:pt idx="33876">
                  <c:v>867.54</c:v>
                </c:pt>
                <c:pt idx="33877">
                  <c:v>867.56</c:v>
                </c:pt>
                <c:pt idx="33878">
                  <c:v>867.58</c:v>
                </c:pt>
                <c:pt idx="33879">
                  <c:v>867.6</c:v>
                </c:pt>
                <c:pt idx="33880">
                  <c:v>867.62</c:v>
                </c:pt>
                <c:pt idx="33881">
                  <c:v>867.64</c:v>
                </c:pt>
                <c:pt idx="33882">
                  <c:v>867.66</c:v>
                </c:pt>
                <c:pt idx="33883">
                  <c:v>867.68</c:v>
                </c:pt>
                <c:pt idx="33884">
                  <c:v>867.7</c:v>
                </c:pt>
                <c:pt idx="33885">
                  <c:v>867.72</c:v>
                </c:pt>
                <c:pt idx="33886">
                  <c:v>867.74</c:v>
                </c:pt>
                <c:pt idx="33887">
                  <c:v>867.76</c:v>
                </c:pt>
                <c:pt idx="33888">
                  <c:v>867.78</c:v>
                </c:pt>
                <c:pt idx="33889">
                  <c:v>867.8</c:v>
                </c:pt>
                <c:pt idx="33890">
                  <c:v>867.82</c:v>
                </c:pt>
                <c:pt idx="33891">
                  <c:v>867.84</c:v>
                </c:pt>
                <c:pt idx="33892">
                  <c:v>867.86</c:v>
                </c:pt>
                <c:pt idx="33893">
                  <c:v>867.88</c:v>
                </c:pt>
                <c:pt idx="33894">
                  <c:v>867.9</c:v>
                </c:pt>
                <c:pt idx="33895">
                  <c:v>867.92</c:v>
                </c:pt>
                <c:pt idx="33896">
                  <c:v>867.94</c:v>
                </c:pt>
                <c:pt idx="33897">
                  <c:v>867.96</c:v>
                </c:pt>
                <c:pt idx="33898">
                  <c:v>867.98</c:v>
                </c:pt>
                <c:pt idx="33899">
                  <c:v>868</c:v>
                </c:pt>
                <c:pt idx="33900">
                  <c:v>868.02</c:v>
                </c:pt>
                <c:pt idx="33901">
                  <c:v>868.04</c:v>
                </c:pt>
                <c:pt idx="33902">
                  <c:v>868.06</c:v>
                </c:pt>
                <c:pt idx="33903">
                  <c:v>868.08</c:v>
                </c:pt>
                <c:pt idx="33904">
                  <c:v>868.1</c:v>
                </c:pt>
                <c:pt idx="33905">
                  <c:v>868.12</c:v>
                </c:pt>
                <c:pt idx="33906">
                  <c:v>868.14</c:v>
                </c:pt>
                <c:pt idx="33907">
                  <c:v>868.16</c:v>
                </c:pt>
                <c:pt idx="33908">
                  <c:v>868.18</c:v>
                </c:pt>
                <c:pt idx="33909">
                  <c:v>868.2</c:v>
                </c:pt>
                <c:pt idx="33910">
                  <c:v>868.22</c:v>
                </c:pt>
                <c:pt idx="33911">
                  <c:v>868.24</c:v>
                </c:pt>
                <c:pt idx="33912">
                  <c:v>868.26</c:v>
                </c:pt>
                <c:pt idx="33913">
                  <c:v>868.28</c:v>
                </c:pt>
                <c:pt idx="33914">
                  <c:v>868.3</c:v>
                </c:pt>
                <c:pt idx="33915">
                  <c:v>868.32</c:v>
                </c:pt>
                <c:pt idx="33916">
                  <c:v>868.34</c:v>
                </c:pt>
                <c:pt idx="33917">
                  <c:v>868.36</c:v>
                </c:pt>
                <c:pt idx="33918">
                  <c:v>868.38</c:v>
                </c:pt>
                <c:pt idx="33919">
                  <c:v>868.4</c:v>
                </c:pt>
                <c:pt idx="33920">
                  <c:v>868.42</c:v>
                </c:pt>
                <c:pt idx="33921">
                  <c:v>868.44</c:v>
                </c:pt>
                <c:pt idx="33922">
                  <c:v>868.46</c:v>
                </c:pt>
                <c:pt idx="33923">
                  <c:v>868.48</c:v>
                </c:pt>
                <c:pt idx="33924">
                  <c:v>868.5</c:v>
                </c:pt>
                <c:pt idx="33925">
                  <c:v>868.52</c:v>
                </c:pt>
                <c:pt idx="33926">
                  <c:v>868.54</c:v>
                </c:pt>
                <c:pt idx="33927">
                  <c:v>868.56</c:v>
                </c:pt>
                <c:pt idx="33928">
                  <c:v>868.58</c:v>
                </c:pt>
                <c:pt idx="33929">
                  <c:v>868.6</c:v>
                </c:pt>
                <c:pt idx="33930">
                  <c:v>868.62</c:v>
                </c:pt>
                <c:pt idx="33931">
                  <c:v>868.64</c:v>
                </c:pt>
                <c:pt idx="33932">
                  <c:v>868.66</c:v>
                </c:pt>
                <c:pt idx="33933">
                  <c:v>868.68</c:v>
                </c:pt>
                <c:pt idx="33934">
                  <c:v>868.7</c:v>
                </c:pt>
                <c:pt idx="33935">
                  <c:v>868.72</c:v>
                </c:pt>
                <c:pt idx="33936">
                  <c:v>868.74</c:v>
                </c:pt>
                <c:pt idx="33937">
                  <c:v>868.76</c:v>
                </c:pt>
                <c:pt idx="33938">
                  <c:v>868.78</c:v>
                </c:pt>
                <c:pt idx="33939">
                  <c:v>868.8</c:v>
                </c:pt>
                <c:pt idx="33940">
                  <c:v>868.82</c:v>
                </c:pt>
                <c:pt idx="33941">
                  <c:v>868.84</c:v>
                </c:pt>
                <c:pt idx="33942">
                  <c:v>868.86</c:v>
                </c:pt>
                <c:pt idx="33943">
                  <c:v>868.88</c:v>
                </c:pt>
                <c:pt idx="33944">
                  <c:v>868.9</c:v>
                </c:pt>
                <c:pt idx="33945">
                  <c:v>868.92</c:v>
                </c:pt>
                <c:pt idx="33946">
                  <c:v>868.94</c:v>
                </c:pt>
                <c:pt idx="33947">
                  <c:v>868.96</c:v>
                </c:pt>
                <c:pt idx="33948">
                  <c:v>868.98</c:v>
                </c:pt>
                <c:pt idx="33949">
                  <c:v>869</c:v>
                </c:pt>
                <c:pt idx="33950">
                  <c:v>869.02</c:v>
                </c:pt>
                <c:pt idx="33951">
                  <c:v>869.04</c:v>
                </c:pt>
                <c:pt idx="33952">
                  <c:v>869.06</c:v>
                </c:pt>
                <c:pt idx="33953">
                  <c:v>869.08</c:v>
                </c:pt>
                <c:pt idx="33954">
                  <c:v>869.1</c:v>
                </c:pt>
                <c:pt idx="33955">
                  <c:v>869.12</c:v>
                </c:pt>
                <c:pt idx="33956">
                  <c:v>869.14</c:v>
                </c:pt>
                <c:pt idx="33957">
                  <c:v>869.16</c:v>
                </c:pt>
                <c:pt idx="33958">
                  <c:v>869.18</c:v>
                </c:pt>
                <c:pt idx="33959">
                  <c:v>869.2</c:v>
                </c:pt>
                <c:pt idx="33960">
                  <c:v>869.22</c:v>
                </c:pt>
                <c:pt idx="33961">
                  <c:v>869.24</c:v>
                </c:pt>
                <c:pt idx="33962">
                  <c:v>869.26</c:v>
                </c:pt>
                <c:pt idx="33963">
                  <c:v>869.28</c:v>
                </c:pt>
                <c:pt idx="33964">
                  <c:v>869.3</c:v>
                </c:pt>
                <c:pt idx="33965">
                  <c:v>869.32</c:v>
                </c:pt>
                <c:pt idx="33966">
                  <c:v>869.34</c:v>
                </c:pt>
                <c:pt idx="33967">
                  <c:v>869.36</c:v>
                </c:pt>
                <c:pt idx="33968">
                  <c:v>869.38</c:v>
                </c:pt>
                <c:pt idx="33969">
                  <c:v>869.4</c:v>
                </c:pt>
                <c:pt idx="33970">
                  <c:v>869.42</c:v>
                </c:pt>
                <c:pt idx="33971">
                  <c:v>869.44</c:v>
                </c:pt>
                <c:pt idx="33972">
                  <c:v>869.46</c:v>
                </c:pt>
                <c:pt idx="33973">
                  <c:v>869.48</c:v>
                </c:pt>
                <c:pt idx="33974">
                  <c:v>869.5</c:v>
                </c:pt>
                <c:pt idx="33975">
                  <c:v>869.52</c:v>
                </c:pt>
                <c:pt idx="33976">
                  <c:v>869.54</c:v>
                </c:pt>
                <c:pt idx="33977">
                  <c:v>869.56</c:v>
                </c:pt>
                <c:pt idx="33978">
                  <c:v>869.58</c:v>
                </c:pt>
                <c:pt idx="33979">
                  <c:v>869.6</c:v>
                </c:pt>
                <c:pt idx="33980">
                  <c:v>869.62</c:v>
                </c:pt>
                <c:pt idx="33981">
                  <c:v>869.64</c:v>
                </c:pt>
                <c:pt idx="33982">
                  <c:v>869.66</c:v>
                </c:pt>
                <c:pt idx="33983">
                  <c:v>869.68</c:v>
                </c:pt>
                <c:pt idx="33984">
                  <c:v>869.7</c:v>
                </c:pt>
                <c:pt idx="33985">
                  <c:v>869.72</c:v>
                </c:pt>
                <c:pt idx="33986">
                  <c:v>869.74</c:v>
                </c:pt>
                <c:pt idx="33987">
                  <c:v>869.76</c:v>
                </c:pt>
                <c:pt idx="33988">
                  <c:v>869.78</c:v>
                </c:pt>
                <c:pt idx="33989">
                  <c:v>869.8</c:v>
                </c:pt>
                <c:pt idx="33990">
                  <c:v>869.82</c:v>
                </c:pt>
                <c:pt idx="33991">
                  <c:v>869.84</c:v>
                </c:pt>
                <c:pt idx="33992">
                  <c:v>869.86</c:v>
                </c:pt>
                <c:pt idx="33993">
                  <c:v>869.88</c:v>
                </c:pt>
                <c:pt idx="33994">
                  <c:v>869.9</c:v>
                </c:pt>
                <c:pt idx="33995">
                  <c:v>869.92</c:v>
                </c:pt>
                <c:pt idx="33996">
                  <c:v>869.94</c:v>
                </c:pt>
                <c:pt idx="33997">
                  <c:v>869.96</c:v>
                </c:pt>
                <c:pt idx="33998">
                  <c:v>869.98</c:v>
                </c:pt>
                <c:pt idx="33999">
                  <c:v>870</c:v>
                </c:pt>
                <c:pt idx="34000">
                  <c:v>870.02</c:v>
                </c:pt>
                <c:pt idx="34001">
                  <c:v>870.04</c:v>
                </c:pt>
                <c:pt idx="34002">
                  <c:v>870.06</c:v>
                </c:pt>
                <c:pt idx="34003">
                  <c:v>870.08</c:v>
                </c:pt>
                <c:pt idx="34004">
                  <c:v>870.1</c:v>
                </c:pt>
                <c:pt idx="34005">
                  <c:v>870.12</c:v>
                </c:pt>
                <c:pt idx="34006">
                  <c:v>870.14</c:v>
                </c:pt>
                <c:pt idx="34007">
                  <c:v>870.16</c:v>
                </c:pt>
                <c:pt idx="34008">
                  <c:v>870.18</c:v>
                </c:pt>
                <c:pt idx="34009">
                  <c:v>870.2</c:v>
                </c:pt>
                <c:pt idx="34010">
                  <c:v>870.22</c:v>
                </c:pt>
                <c:pt idx="34011">
                  <c:v>870.24</c:v>
                </c:pt>
                <c:pt idx="34012">
                  <c:v>870.26</c:v>
                </c:pt>
                <c:pt idx="34013">
                  <c:v>870.28</c:v>
                </c:pt>
                <c:pt idx="34014">
                  <c:v>870.3</c:v>
                </c:pt>
                <c:pt idx="34015">
                  <c:v>870.32</c:v>
                </c:pt>
                <c:pt idx="34016">
                  <c:v>870.34</c:v>
                </c:pt>
                <c:pt idx="34017">
                  <c:v>870.36</c:v>
                </c:pt>
                <c:pt idx="34018">
                  <c:v>870.38</c:v>
                </c:pt>
                <c:pt idx="34019">
                  <c:v>870.4</c:v>
                </c:pt>
                <c:pt idx="34020">
                  <c:v>870.42</c:v>
                </c:pt>
                <c:pt idx="34021">
                  <c:v>870.44</c:v>
                </c:pt>
                <c:pt idx="34022">
                  <c:v>870.46</c:v>
                </c:pt>
                <c:pt idx="34023">
                  <c:v>870.48</c:v>
                </c:pt>
                <c:pt idx="34024">
                  <c:v>870.5</c:v>
                </c:pt>
                <c:pt idx="34025">
                  <c:v>870.52</c:v>
                </c:pt>
                <c:pt idx="34026">
                  <c:v>870.54</c:v>
                </c:pt>
                <c:pt idx="34027">
                  <c:v>870.56</c:v>
                </c:pt>
                <c:pt idx="34028">
                  <c:v>870.58</c:v>
                </c:pt>
                <c:pt idx="34029">
                  <c:v>870.6</c:v>
                </c:pt>
                <c:pt idx="34030">
                  <c:v>870.62</c:v>
                </c:pt>
                <c:pt idx="34031">
                  <c:v>870.64</c:v>
                </c:pt>
                <c:pt idx="34032">
                  <c:v>870.66</c:v>
                </c:pt>
                <c:pt idx="34033">
                  <c:v>870.68</c:v>
                </c:pt>
                <c:pt idx="34034">
                  <c:v>870.7</c:v>
                </c:pt>
                <c:pt idx="34035">
                  <c:v>870.72</c:v>
                </c:pt>
                <c:pt idx="34036">
                  <c:v>870.74</c:v>
                </c:pt>
                <c:pt idx="34037">
                  <c:v>870.76</c:v>
                </c:pt>
                <c:pt idx="34038">
                  <c:v>870.78</c:v>
                </c:pt>
                <c:pt idx="34039">
                  <c:v>870.8</c:v>
                </c:pt>
                <c:pt idx="34040">
                  <c:v>870.82</c:v>
                </c:pt>
                <c:pt idx="34041">
                  <c:v>870.84</c:v>
                </c:pt>
                <c:pt idx="34042">
                  <c:v>870.86</c:v>
                </c:pt>
                <c:pt idx="34043">
                  <c:v>870.88</c:v>
                </c:pt>
                <c:pt idx="34044">
                  <c:v>870.9</c:v>
                </c:pt>
                <c:pt idx="34045">
                  <c:v>870.92</c:v>
                </c:pt>
                <c:pt idx="34046">
                  <c:v>870.94</c:v>
                </c:pt>
                <c:pt idx="34047">
                  <c:v>870.96</c:v>
                </c:pt>
                <c:pt idx="34048">
                  <c:v>870.98</c:v>
                </c:pt>
                <c:pt idx="34049">
                  <c:v>871</c:v>
                </c:pt>
                <c:pt idx="34050">
                  <c:v>871.02</c:v>
                </c:pt>
                <c:pt idx="34051">
                  <c:v>871.04</c:v>
                </c:pt>
                <c:pt idx="34052">
                  <c:v>871.06</c:v>
                </c:pt>
                <c:pt idx="34053">
                  <c:v>871.08</c:v>
                </c:pt>
                <c:pt idx="34054">
                  <c:v>871.1</c:v>
                </c:pt>
                <c:pt idx="34055">
                  <c:v>871.12</c:v>
                </c:pt>
                <c:pt idx="34056">
                  <c:v>871.14</c:v>
                </c:pt>
                <c:pt idx="34057">
                  <c:v>871.16</c:v>
                </c:pt>
                <c:pt idx="34058">
                  <c:v>871.18</c:v>
                </c:pt>
                <c:pt idx="34059">
                  <c:v>871.2</c:v>
                </c:pt>
                <c:pt idx="34060">
                  <c:v>871.22</c:v>
                </c:pt>
                <c:pt idx="34061">
                  <c:v>871.24</c:v>
                </c:pt>
                <c:pt idx="34062">
                  <c:v>871.26</c:v>
                </c:pt>
                <c:pt idx="34063">
                  <c:v>871.28</c:v>
                </c:pt>
                <c:pt idx="34064">
                  <c:v>871.3</c:v>
                </c:pt>
                <c:pt idx="34065">
                  <c:v>871.32</c:v>
                </c:pt>
                <c:pt idx="34066">
                  <c:v>871.34</c:v>
                </c:pt>
                <c:pt idx="34067">
                  <c:v>871.36</c:v>
                </c:pt>
                <c:pt idx="34068">
                  <c:v>871.38</c:v>
                </c:pt>
                <c:pt idx="34069">
                  <c:v>871.4</c:v>
                </c:pt>
                <c:pt idx="34070">
                  <c:v>871.42</c:v>
                </c:pt>
                <c:pt idx="34071">
                  <c:v>871.44</c:v>
                </c:pt>
                <c:pt idx="34072">
                  <c:v>871.46</c:v>
                </c:pt>
                <c:pt idx="34073">
                  <c:v>871.48</c:v>
                </c:pt>
                <c:pt idx="34074">
                  <c:v>871.5</c:v>
                </c:pt>
                <c:pt idx="34075">
                  <c:v>871.52</c:v>
                </c:pt>
                <c:pt idx="34076">
                  <c:v>871.54</c:v>
                </c:pt>
                <c:pt idx="34077">
                  <c:v>871.56</c:v>
                </c:pt>
                <c:pt idx="34078">
                  <c:v>871.58</c:v>
                </c:pt>
                <c:pt idx="34079">
                  <c:v>871.6</c:v>
                </c:pt>
                <c:pt idx="34080">
                  <c:v>871.62</c:v>
                </c:pt>
                <c:pt idx="34081">
                  <c:v>871.64</c:v>
                </c:pt>
                <c:pt idx="34082">
                  <c:v>871.66</c:v>
                </c:pt>
                <c:pt idx="34083">
                  <c:v>871.68</c:v>
                </c:pt>
                <c:pt idx="34084">
                  <c:v>871.7</c:v>
                </c:pt>
                <c:pt idx="34085">
                  <c:v>871.72</c:v>
                </c:pt>
                <c:pt idx="34086">
                  <c:v>871.74</c:v>
                </c:pt>
                <c:pt idx="34087">
                  <c:v>871.76</c:v>
                </c:pt>
                <c:pt idx="34088">
                  <c:v>871.78</c:v>
                </c:pt>
                <c:pt idx="34089">
                  <c:v>871.8</c:v>
                </c:pt>
                <c:pt idx="34090">
                  <c:v>871.82</c:v>
                </c:pt>
                <c:pt idx="34091">
                  <c:v>871.84</c:v>
                </c:pt>
                <c:pt idx="34092">
                  <c:v>871.86</c:v>
                </c:pt>
                <c:pt idx="34093">
                  <c:v>871.88</c:v>
                </c:pt>
                <c:pt idx="34094">
                  <c:v>871.9</c:v>
                </c:pt>
                <c:pt idx="34095">
                  <c:v>871.92</c:v>
                </c:pt>
                <c:pt idx="34096">
                  <c:v>871.94</c:v>
                </c:pt>
                <c:pt idx="34097">
                  <c:v>871.96</c:v>
                </c:pt>
                <c:pt idx="34098">
                  <c:v>871.98</c:v>
                </c:pt>
                <c:pt idx="34099">
                  <c:v>872</c:v>
                </c:pt>
                <c:pt idx="34100">
                  <c:v>872.02</c:v>
                </c:pt>
                <c:pt idx="34101">
                  <c:v>872.04</c:v>
                </c:pt>
                <c:pt idx="34102">
                  <c:v>872.06</c:v>
                </c:pt>
                <c:pt idx="34103">
                  <c:v>872.08</c:v>
                </c:pt>
                <c:pt idx="34104">
                  <c:v>872.1</c:v>
                </c:pt>
                <c:pt idx="34105">
                  <c:v>872.12</c:v>
                </c:pt>
                <c:pt idx="34106">
                  <c:v>872.14</c:v>
                </c:pt>
                <c:pt idx="34107">
                  <c:v>872.16</c:v>
                </c:pt>
                <c:pt idx="34108">
                  <c:v>872.18</c:v>
                </c:pt>
                <c:pt idx="34109">
                  <c:v>872.2</c:v>
                </c:pt>
                <c:pt idx="34110">
                  <c:v>872.22</c:v>
                </c:pt>
                <c:pt idx="34111">
                  <c:v>872.24</c:v>
                </c:pt>
                <c:pt idx="34112">
                  <c:v>872.26</c:v>
                </c:pt>
                <c:pt idx="34113">
                  <c:v>872.28</c:v>
                </c:pt>
                <c:pt idx="34114">
                  <c:v>872.3</c:v>
                </c:pt>
                <c:pt idx="34115">
                  <c:v>872.32</c:v>
                </c:pt>
                <c:pt idx="34116">
                  <c:v>872.34</c:v>
                </c:pt>
                <c:pt idx="34117">
                  <c:v>872.36</c:v>
                </c:pt>
                <c:pt idx="34118">
                  <c:v>872.38</c:v>
                </c:pt>
                <c:pt idx="34119">
                  <c:v>872.4</c:v>
                </c:pt>
                <c:pt idx="34120">
                  <c:v>872.42</c:v>
                </c:pt>
                <c:pt idx="34121">
                  <c:v>872.44</c:v>
                </c:pt>
                <c:pt idx="34122">
                  <c:v>872.46</c:v>
                </c:pt>
                <c:pt idx="34123">
                  <c:v>872.48</c:v>
                </c:pt>
                <c:pt idx="34124">
                  <c:v>872.5</c:v>
                </c:pt>
                <c:pt idx="34125">
                  <c:v>872.52</c:v>
                </c:pt>
                <c:pt idx="34126">
                  <c:v>872.54</c:v>
                </c:pt>
                <c:pt idx="34127">
                  <c:v>872.56</c:v>
                </c:pt>
                <c:pt idx="34128">
                  <c:v>872.58</c:v>
                </c:pt>
                <c:pt idx="34129">
                  <c:v>872.6</c:v>
                </c:pt>
                <c:pt idx="34130">
                  <c:v>872.62</c:v>
                </c:pt>
                <c:pt idx="34131">
                  <c:v>872.64</c:v>
                </c:pt>
                <c:pt idx="34132">
                  <c:v>872.66</c:v>
                </c:pt>
                <c:pt idx="34133">
                  <c:v>872.68</c:v>
                </c:pt>
                <c:pt idx="34134">
                  <c:v>872.7</c:v>
                </c:pt>
                <c:pt idx="34135">
                  <c:v>872.72</c:v>
                </c:pt>
                <c:pt idx="34136">
                  <c:v>872.74</c:v>
                </c:pt>
                <c:pt idx="34137">
                  <c:v>872.76</c:v>
                </c:pt>
                <c:pt idx="34138">
                  <c:v>872.78</c:v>
                </c:pt>
                <c:pt idx="34139">
                  <c:v>872.8</c:v>
                </c:pt>
                <c:pt idx="34140">
                  <c:v>872.82</c:v>
                </c:pt>
                <c:pt idx="34141">
                  <c:v>872.84</c:v>
                </c:pt>
                <c:pt idx="34142">
                  <c:v>872.86</c:v>
                </c:pt>
                <c:pt idx="34143">
                  <c:v>872.88</c:v>
                </c:pt>
                <c:pt idx="34144">
                  <c:v>872.9</c:v>
                </c:pt>
                <c:pt idx="34145">
                  <c:v>872.92</c:v>
                </c:pt>
                <c:pt idx="34146">
                  <c:v>872.94</c:v>
                </c:pt>
                <c:pt idx="34147">
                  <c:v>872.96</c:v>
                </c:pt>
                <c:pt idx="34148">
                  <c:v>872.98</c:v>
                </c:pt>
                <c:pt idx="34149">
                  <c:v>873</c:v>
                </c:pt>
                <c:pt idx="34150">
                  <c:v>873.02</c:v>
                </c:pt>
                <c:pt idx="34151">
                  <c:v>873.04</c:v>
                </c:pt>
                <c:pt idx="34152">
                  <c:v>873.06</c:v>
                </c:pt>
                <c:pt idx="34153">
                  <c:v>873.08</c:v>
                </c:pt>
                <c:pt idx="34154">
                  <c:v>873.1</c:v>
                </c:pt>
                <c:pt idx="34155">
                  <c:v>873.12</c:v>
                </c:pt>
                <c:pt idx="34156">
                  <c:v>873.14</c:v>
                </c:pt>
                <c:pt idx="34157">
                  <c:v>873.16</c:v>
                </c:pt>
                <c:pt idx="34158">
                  <c:v>873.18</c:v>
                </c:pt>
                <c:pt idx="34159">
                  <c:v>873.2</c:v>
                </c:pt>
                <c:pt idx="34160">
                  <c:v>873.22</c:v>
                </c:pt>
                <c:pt idx="34161">
                  <c:v>873.24</c:v>
                </c:pt>
                <c:pt idx="34162">
                  <c:v>873.26</c:v>
                </c:pt>
                <c:pt idx="34163">
                  <c:v>873.28</c:v>
                </c:pt>
                <c:pt idx="34164">
                  <c:v>873.3</c:v>
                </c:pt>
                <c:pt idx="34165">
                  <c:v>873.32</c:v>
                </c:pt>
                <c:pt idx="34166">
                  <c:v>873.34</c:v>
                </c:pt>
                <c:pt idx="34167">
                  <c:v>873.36</c:v>
                </c:pt>
                <c:pt idx="34168">
                  <c:v>873.38</c:v>
                </c:pt>
                <c:pt idx="34169">
                  <c:v>873.4</c:v>
                </c:pt>
                <c:pt idx="34170">
                  <c:v>873.42</c:v>
                </c:pt>
                <c:pt idx="34171">
                  <c:v>873.44</c:v>
                </c:pt>
                <c:pt idx="34172">
                  <c:v>873.46</c:v>
                </c:pt>
                <c:pt idx="34173">
                  <c:v>873.48</c:v>
                </c:pt>
                <c:pt idx="34174">
                  <c:v>873.5</c:v>
                </c:pt>
                <c:pt idx="34175">
                  <c:v>873.52</c:v>
                </c:pt>
                <c:pt idx="34176">
                  <c:v>873.54</c:v>
                </c:pt>
                <c:pt idx="34177">
                  <c:v>873.56</c:v>
                </c:pt>
                <c:pt idx="34178">
                  <c:v>873.58</c:v>
                </c:pt>
                <c:pt idx="34179">
                  <c:v>873.6</c:v>
                </c:pt>
                <c:pt idx="34180">
                  <c:v>873.62</c:v>
                </c:pt>
                <c:pt idx="34181">
                  <c:v>873.64</c:v>
                </c:pt>
                <c:pt idx="34182">
                  <c:v>873.66</c:v>
                </c:pt>
                <c:pt idx="34183">
                  <c:v>873.68</c:v>
                </c:pt>
                <c:pt idx="34184">
                  <c:v>873.7</c:v>
                </c:pt>
                <c:pt idx="34185">
                  <c:v>873.72</c:v>
                </c:pt>
                <c:pt idx="34186">
                  <c:v>873.74</c:v>
                </c:pt>
                <c:pt idx="34187">
                  <c:v>873.76</c:v>
                </c:pt>
                <c:pt idx="34188">
                  <c:v>873.78</c:v>
                </c:pt>
                <c:pt idx="34189">
                  <c:v>873.8</c:v>
                </c:pt>
                <c:pt idx="34190">
                  <c:v>873.82</c:v>
                </c:pt>
                <c:pt idx="34191">
                  <c:v>873.84</c:v>
                </c:pt>
                <c:pt idx="34192">
                  <c:v>873.86</c:v>
                </c:pt>
                <c:pt idx="34193">
                  <c:v>873.88</c:v>
                </c:pt>
                <c:pt idx="34194">
                  <c:v>873.9</c:v>
                </c:pt>
                <c:pt idx="34195">
                  <c:v>873.92</c:v>
                </c:pt>
                <c:pt idx="34196">
                  <c:v>873.94</c:v>
                </c:pt>
                <c:pt idx="34197">
                  <c:v>873.96</c:v>
                </c:pt>
                <c:pt idx="34198">
                  <c:v>873.98</c:v>
                </c:pt>
                <c:pt idx="34199">
                  <c:v>874</c:v>
                </c:pt>
                <c:pt idx="34200">
                  <c:v>874.02</c:v>
                </c:pt>
                <c:pt idx="34201">
                  <c:v>874.04</c:v>
                </c:pt>
                <c:pt idx="34202">
                  <c:v>874.06</c:v>
                </c:pt>
                <c:pt idx="34203">
                  <c:v>874.08</c:v>
                </c:pt>
                <c:pt idx="34204">
                  <c:v>874.1</c:v>
                </c:pt>
                <c:pt idx="34205">
                  <c:v>874.12</c:v>
                </c:pt>
                <c:pt idx="34206">
                  <c:v>874.14</c:v>
                </c:pt>
                <c:pt idx="34207">
                  <c:v>874.16</c:v>
                </c:pt>
                <c:pt idx="34208">
                  <c:v>874.18</c:v>
                </c:pt>
                <c:pt idx="34209">
                  <c:v>874.2</c:v>
                </c:pt>
                <c:pt idx="34210">
                  <c:v>874.22</c:v>
                </c:pt>
                <c:pt idx="34211">
                  <c:v>874.24</c:v>
                </c:pt>
                <c:pt idx="34212">
                  <c:v>874.26</c:v>
                </c:pt>
                <c:pt idx="34213">
                  <c:v>874.28</c:v>
                </c:pt>
                <c:pt idx="34214">
                  <c:v>874.3</c:v>
                </c:pt>
                <c:pt idx="34215">
                  <c:v>874.32</c:v>
                </c:pt>
                <c:pt idx="34216">
                  <c:v>874.34</c:v>
                </c:pt>
                <c:pt idx="34217">
                  <c:v>874.36</c:v>
                </c:pt>
                <c:pt idx="34218">
                  <c:v>874.38</c:v>
                </c:pt>
                <c:pt idx="34219">
                  <c:v>874.4</c:v>
                </c:pt>
                <c:pt idx="34220">
                  <c:v>874.42</c:v>
                </c:pt>
                <c:pt idx="34221">
                  <c:v>874.44</c:v>
                </c:pt>
                <c:pt idx="34222">
                  <c:v>874.46</c:v>
                </c:pt>
                <c:pt idx="34223">
                  <c:v>874.48</c:v>
                </c:pt>
                <c:pt idx="34224">
                  <c:v>874.5</c:v>
                </c:pt>
                <c:pt idx="34225">
                  <c:v>874.52</c:v>
                </c:pt>
                <c:pt idx="34226">
                  <c:v>874.54</c:v>
                </c:pt>
                <c:pt idx="34227">
                  <c:v>874.56</c:v>
                </c:pt>
                <c:pt idx="34228">
                  <c:v>874.58</c:v>
                </c:pt>
                <c:pt idx="34229">
                  <c:v>874.6</c:v>
                </c:pt>
                <c:pt idx="34230">
                  <c:v>874.62</c:v>
                </c:pt>
                <c:pt idx="34231">
                  <c:v>874.64</c:v>
                </c:pt>
                <c:pt idx="34232">
                  <c:v>874.66</c:v>
                </c:pt>
                <c:pt idx="34233">
                  <c:v>874.68</c:v>
                </c:pt>
                <c:pt idx="34234">
                  <c:v>874.7</c:v>
                </c:pt>
                <c:pt idx="34235">
                  <c:v>874.72</c:v>
                </c:pt>
                <c:pt idx="34236">
                  <c:v>874.74</c:v>
                </c:pt>
                <c:pt idx="34237">
                  <c:v>874.76</c:v>
                </c:pt>
                <c:pt idx="34238">
                  <c:v>874.78</c:v>
                </c:pt>
                <c:pt idx="34239">
                  <c:v>874.8</c:v>
                </c:pt>
                <c:pt idx="34240">
                  <c:v>874.82</c:v>
                </c:pt>
                <c:pt idx="34241">
                  <c:v>874.84</c:v>
                </c:pt>
                <c:pt idx="34242">
                  <c:v>874.86</c:v>
                </c:pt>
                <c:pt idx="34243">
                  <c:v>874.88</c:v>
                </c:pt>
                <c:pt idx="34244">
                  <c:v>874.9</c:v>
                </c:pt>
                <c:pt idx="34245">
                  <c:v>874.92</c:v>
                </c:pt>
                <c:pt idx="34246">
                  <c:v>874.94</c:v>
                </c:pt>
                <c:pt idx="34247">
                  <c:v>874.96</c:v>
                </c:pt>
                <c:pt idx="34248">
                  <c:v>874.98</c:v>
                </c:pt>
                <c:pt idx="34249">
                  <c:v>875</c:v>
                </c:pt>
                <c:pt idx="34250">
                  <c:v>875.02</c:v>
                </c:pt>
                <c:pt idx="34251">
                  <c:v>875.04</c:v>
                </c:pt>
                <c:pt idx="34252">
                  <c:v>875.06</c:v>
                </c:pt>
                <c:pt idx="34253">
                  <c:v>875.08</c:v>
                </c:pt>
                <c:pt idx="34254">
                  <c:v>875.1</c:v>
                </c:pt>
                <c:pt idx="34255">
                  <c:v>875.12</c:v>
                </c:pt>
                <c:pt idx="34256">
                  <c:v>875.14</c:v>
                </c:pt>
                <c:pt idx="34257">
                  <c:v>875.16</c:v>
                </c:pt>
                <c:pt idx="34258">
                  <c:v>875.18</c:v>
                </c:pt>
                <c:pt idx="34259">
                  <c:v>875.2</c:v>
                </c:pt>
                <c:pt idx="34260">
                  <c:v>875.22</c:v>
                </c:pt>
                <c:pt idx="34261">
                  <c:v>875.24</c:v>
                </c:pt>
                <c:pt idx="34262">
                  <c:v>875.26</c:v>
                </c:pt>
                <c:pt idx="34263">
                  <c:v>875.28</c:v>
                </c:pt>
                <c:pt idx="34264">
                  <c:v>875.3</c:v>
                </c:pt>
                <c:pt idx="34265">
                  <c:v>875.32</c:v>
                </c:pt>
                <c:pt idx="34266">
                  <c:v>875.34</c:v>
                </c:pt>
                <c:pt idx="34267">
                  <c:v>875.36</c:v>
                </c:pt>
                <c:pt idx="34268">
                  <c:v>875.38</c:v>
                </c:pt>
                <c:pt idx="34269">
                  <c:v>875.4</c:v>
                </c:pt>
                <c:pt idx="34270">
                  <c:v>875.42</c:v>
                </c:pt>
                <c:pt idx="34271">
                  <c:v>875.44</c:v>
                </c:pt>
                <c:pt idx="34272">
                  <c:v>875.46</c:v>
                </c:pt>
                <c:pt idx="34273">
                  <c:v>875.48</c:v>
                </c:pt>
                <c:pt idx="34274">
                  <c:v>875.5</c:v>
                </c:pt>
                <c:pt idx="34275">
                  <c:v>875.52</c:v>
                </c:pt>
                <c:pt idx="34276">
                  <c:v>875.54</c:v>
                </c:pt>
                <c:pt idx="34277">
                  <c:v>875.56</c:v>
                </c:pt>
                <c:pt idx="34278">
                  <c:v>875.58</c:v>
                </c:pt>
                <c:pt idx="34279">
                  <c:v>875.6</c:v>
                </c:pt>
                <c:pt idx="34280">
                  <c:v>875.62</c:v>
                </c:pt>
                <c:pt idx="34281">
                  <c:v>875.64</c:v>
                </c:pt>
                <c:pt idx="34282">
                  <c:v>875.66</c:v>
                </c:pt>
                <c:pt idx="34283">
                  <c:v>875.68</c:v>
                </c:pt>
                <c:pt idx="34284">
                  <c:v>875.7</c:v>
                </c:pt>
                <c:pt idx="34285">
                  <c:v>875.72</c:v>
                </c:pt>
                <c:pt idx="34286">
                  <c:v>875.74</c:v>
                </c:pt>
                <c:pt idx="34287">
                  <c:v>875.76</c:v>
                </c:pt>
                <c:pt idx="34288">
                  <c:v>875.78</c:v>
                </c:pt>
                <c:pt idx="34289">
                  <c:v>875.8</c:v>
                </c:pt>
                <c:pt idx="34290">
                  <c:v>875.82</c:v>
                </c:pt>
                <c:pt idx="34291">
                  <c:v>875.84</c:v>
                </c:pt>
                <c:pt idx="34292">
                  <c:v>875.86</c:v>
                </c:pt>
                <c:pt idx="34293">
                  <c:v>875.88</c:v>
                </c:pt>
                <c:pt idx="34294">
                  <c:v>875.9</c:v>
                </c:pt>
                <c:pt idx="34295">
                  <c:v>875.92</c:v>
                </c:pt>
                <c:pt idx="34296">
                  <c:v>875.94</c:v>
                </c:pt>
                <c:pt idx="34297">
                  <c:v>875.96</c:v>
                </c:pt>
                <c:pt idx="34298">
                  <c:v>875.98</c:v>
                </c:pt>
                <c:pt idx="34299">
                  <c:v>876</c:v>
                </c:pt>
                <c:pt idx="34300">
                  <c:v>876.02</c:v>
                </c:pt>
                <c:pt idx="34301">
                  <c:v>876.04</c:v>
                </c:pt>
                <c:pt idx="34302">
                  <c:v>876.06</c:v>
                </c:pt>
                <c:pt idx="34303">
                  <c:v>876.08</c:v>
                </c:pt>
                <c:pt idx="34304">
                  <c:v>876.1</c:v>
                </c:pt>
                <c:pt idx="34305">
                  <c:v>876.12</c:v>
                </c:pt>
                <c:pt idx="34306">
                  <c:v>876.14</c:v>
                </c:pt>
                <c:pt idx="34307">
                  <c:v>876.16</c:v>
                </c:pt>
                <c:pt idx="34308">
                  <c:v>876.18</c:v>
                </c:pt>
                <c:pt idx="34309">
                  <c:v>876.2</c:v>
                </c:pt>
                <c:pt idx="34310">
                  <c:v>876.22</c:v>
                </c:pt>
                <c:pt idx="34311">
                  <c:v>876.24</c:v>
                </c:pt>
                <c:pt idx="34312">
                  <c:v>876.26</c:v>
                </c:pt>
                <c:pt idx="34313">
                  <c:v>876.28</c:v>
                </c:pt>
                <c:pt idx="34314">
                  <c:v>876.3</c:v>
                </c:pt>
                <c:pt idx="34315">
                  <c:v>876.32</c:v>
                </c:pt>
                <c:pt idx="34316">
                  <c:v>876.34</c:v>
                </c:pt>
                <c:pt idx="34317">
                  <c:v>876.36</c:v>
                </c:pt>
                <c:pt idx="34318">
                  <c:v>876.38</c:v>
                </c:pt>
                <c:pt idx="34319">
                  <c:v>876.4</c:v>
                </c:pt>
                <c:pt idx="34320">
                  <c:v>876.42</c:v>
                </c:pt>
                <c:pt idx="34321">
                  <c:v>876.44</c:v>
                </c:pt>
                <c:pt idx="34322">
                  <c:v>876.46</c:v>
                </c:pt>
                <c:pt idx="34323">
                  <c:v>876.48</c:v>
                </c:pt>
                <c:pt idx="34324">
                  <c:v>876.5</c:v>
                </c:pt>
                <c:pt idx="34325">
                  <c:v>876.52</c:v>
                </c:pt>
                <c:pt idx="34326">
                  <c:v>876.54</c:v>
                </c:pt>
                <c:pt idx="34327">
                  <c:v>876.56</c:v>
                </c:pt>
                <c:pt idx="34328">
                  <c:v>876.58</c:v>
                </c:pt>
                <c:pt idx="34329">
                  <c:v>876.6</c:v>
                </c:pt>
                <c:pt idx="34330">
                  <c:v>876.62</c:v>
                </c:pt>
                <c:pt idx="34331">
                  <c:v>876.64</c:v>
                </c:pt>
                <c:pt idx="34332">
                  <c:v>876.66</c:v>
                </c:pt>
                <c:pt idx="34333">
                  <c:v>876.68</c:v>
                </c:pt>
                <c:pt idx="34334">
                  <c:v>876.7</c:v>
                </c:pt>
                <c:pt idx="34335">
                  <c:v>876.72</c:v>
                </c:pt>
                <c:pt idx="34336">
                  <c:v>876.74</c:v>
                </c:pt>
                <c:pt idx="34337">
                  <c:v>876.76</c:v>
                </c:pt>
                <c:pt idx="34338">
                  <c:v>876.78</c:v>
                </c:pt>
                <c:pt idx="34339">
                  <c:v>876.8</c:v>
                </c:pt>
                <c:pt idx="34340">
                  <c:v>876.82</c:v>
                </c:pt>
                <c:pt idx="34341">
                  <c:v>876.84</c:v>
                </c:pt>
                <c:pt idx="34342">
                  <c:v>876.86</c:v>
                </c:pt>
                <c:pt idx="34343">
                  <c:v>876.88</c:v>
                </c:pt>
                <c:pt idx="34344">
                  <c:v>876.9</c:v>
                </c:pt>
                <c:pt idx="34345">
                  <c:v>876.92</c:v>
                </c:pt>
                <c:pt idx="34346">
                  <c:v>876.94</c:v>
                </c:pt>
                <c:pt idx="34347">
                  <c:v>876.96</c:v>
                </c:pt>
                <c:pt idx="34348">
                  <c:v>876.98</c:v>
                </c:pt>
                <c:pt idx="34349">
                  <c:v>877</c:v>
                </c:pt>
                <c:pt idx="34350">
                  <c:v>877.02</c:v>
                </c:pt>
                <c:pt idx="34351">
                  <c:v>877.04</c:v>
                </c:pt>
                <c:pt idx="34352">
                  <c:v>877.06</c:v>
                </c:pt>
                <c:pt idx="34353">
                  <c:v>877.08</c:v>
                </c:pt>
                <c:pt idx="34354">
                  <c:v>877.1</c:v>
                </c:pt>
                <c:pt idx="34355">
                  <c:v>877.12</c:v>
                </c:pt>
                <c:pt idx="34356">
                  <c:v>877.14</c:v>
                </c:pt>
                <c:pt idx="34357">
                  <c:v>877.16</c:v>
                </c:pt>
                <c:pt idx="34358">
                  <c:v>877.18</c:v>
                </c:pt>
                <c:pt idx="34359">
                  <c:v>877.2</c:v>
                </c:pt>
                <c:pt idx="34360">
                  <c:v>877.22</c:v>
                </c:pt>
                <c:pt idx="34361">
                  <c:v>877.24</c:v>
                </c:pt>
                <c:pt idx="34362">
                  <c:v>877.26</c:v>
                </c:pt>
                <c:pt idx="34363">
                  <c:v>877.28</c:v>
                </c:pt>
                <c:pt idx="34364">
                  <c:v>877.3</c:v>
                </c:pt>
                <c:pt idx="34365">
                  <c:v>877.32</c:v>
                </c:pt>
                <c:pt idx="34366">
                  <c:v>877.34</c:v>
                </c:pt>
                <c:pt idx="34367">
                  <c:v>877.36</c:v>
                </c:pt>
                <c:pt idx="34368">
                  <c:v>877.38</c:v>
                </c:pt>
                <c:pt idx="34369">
                  <c:v>877.4</c:v>
                </c:pt>
                <c:pt idx="34370">
                  <c:v>877.42</c:v>
                </c:pt>
                <c:pt idx="34371">
                  <c:v>877.44</c:v>
                </c:pt>
                <c:pt idx="34372">
                  <c:v>877.46</c:v>
                </c:pt>
                <c:pt idx="34373">
                  <c:v>877.48</c:v>
                </c:pt>
                <c:pt idx="34374">
                  <c:v>877.5</c:v>
                </c:pt>
                <c:pt idx="34375">
                  <c:v>877.52</c:v>
                </c:pt>
                <c:pt idx="34376">
                  <c:v>877.54</c:v>
                </c:pt>
                <c:pt idx="34377">
                  <c:v>877.56</c:v>
                </c:pt>
                <c:pt idx="34378">
                  <c:v>877.58</c:v>
                </c:pt>
                <c:pt idx="34379">
                  <c:v>877.6</c:v>
                </c:pt>
                <c:pt idx="34380">
                  <c:v>877.62</c:v>
                </c:pt>
                <c:pt idx="34381">
                  <c:v>877.64</c:v>
                </c:pt>
                <c:pt idx="34382">
                  <c:v>877.66</c:v>
                </c:pt>
                <c:pt idx="34383">
                  <c:v>877.68</c:v>
                </c:pt>
                <c:pt idx="34384">
                  <c:v>877.7</c:v>
                </c:pt>
                <c:pt idx="34385">
                  <c:v>877.72</c:v>
                </c:pt>
                <c:pt idx="34386">
                  <c:v>877.74</c:v>
                </c:pt>
                <c:pt idx="34387">
                  <c:v>877.76</c:v>
                </c:pt>
                <c:pt idx="34388">
                  <c:v>877.78</c:v>
                </c:pt>
                <c:pt idx="34389">
                  <c:v>877.8</c:v>
                </c:pt>
                <c:pt idx="34390">
                  <c:v>877.82</c:v>
                </c:pt>
                <c:pt idx="34391">
                  <c:v>877.84</c:v>
                </c:pt>
                <c:pt idx="34392">
                  <c:v>877.86</c:v>
                </c:pt>
                <c:pt idx="34393">
                  <c:v>877.88</c:v>
                </c:pt>
                <c:pt idx="34394">
                  <c:v>877.9</c:v>
                </c:pt>
                <c:pt idx="34395">
                  <c:v>877.92</c:v>
                </c:pt>
                <c:pt idx="34396">
                  <c:v>877.94</c:v>
                </c:pt>
                <c:pt idx="34397">
                  <c:v>877.96</c:v>
                </c:pt>
                <c:pt idx="34398">
                  <c:v>877.98</c:v>
                </c:pt>
                <c:pt idx="34399">
                  <c:v>878</c:v>
                </c:pt>
                <c:pt idx="34400">
                  <c:v>878.02</c:v>
                </c:pt>
                <c:pt idx="34401">
                  <c:v>878.04</c:v>
                </c:pt>
                <c:pt idx="34402">
                  <c:v>878.06</c:v>
                </c:pt>
                <c:pt idx="34403">
                  <c:v>878.08</c:v>
                </c:pt>
                <c:pt idx="34404">
                  <c:v>878.1</c:v>
                </c:pt>
                <c:pt idx="34405">
                  <c:v>878.12</c:v>
                </c:pt>
                <c:pt idx="34406">
                  <c:v>878.14</c:v>
                </c:pt>
                <c:pt idx="34407">
                  <c:v>878.16</c:v>
                </c:pt>
                <c:pt idx="34408">
                  <c:v>878.18</c:v>
                </c:pt>
                <c:pt idx="34409">
                  <c:v>878.2</c:v>
                </c:pt>
                <c:pt idx="34410">
                  <c:v>878.22</c:v>
                </c:pt>
                <c:pt idx="34411">
                  <c:v>878.24</c:v>
                </c:pt>
                <c:pt idx="34412">
                  <c:v>878.26</c:v>
                </c:pt>
                <c:pt idx="34413">
                  <c:v>878.28</c:v>
                </c:pt>
                <c:pt idx="34414">
                  <c:v>878.3</c:v>
                </c:pt>
                <c:pt idx="34415">
                  <c:v>878.32</c:v>
                </c:pt>
                <c:pt idx="34416">
                  <c:v>878.34</c:v>
                </c:pt>
                <c:pt idx="34417">
                  <c:v>878.36</c:v>
                </c:pt>
                <c:pt idx="34418">
                  <c:v>878.38</c:v>
                </c:pt>
                <c:pt idx="34419">
                  <c:v>878.4</c:v>
                </c:pt>
                <c:pt idx="34420">
                  <c:v>878.42</c:v>
                </c:pt>
                <c:pt idx="34421">
                  <c:v>878.44</c:v>
                </c:pt>
                <c:pt idx="34422">
                  <c:v>878.46</c:v>
                </c:pt>
                <c:pt idx="34423">
                  <c:v>878.48</c:v>
                </c:pt>
                <c:pt idx="34424">
                  <c:v>878.5</c:v>
                </c:pt>
                <c:pt idx="34425">
                  <c:v>878.52</c:v>
                </c:pt>
                <c:pt idx="34426">
                  <c:v>878.54</c:v>
                </c:pt>
                <c:pt idx="34427">
                  <c:v>878.56</c:v>
                </c:pt>
                <c:pt idx="34428">
                  <c:v>878.58</c:v>
                </c:pt>
                <c:pt idx="34429">
                  <c:v>878.6</c:v>
                </c:pt>
                <c:pt idx="34430">
                  <c:v>878.62</c:v>
                </c:pt>
                <c:pt idx="34431">
                  <c:v>878.64</c:v>
                </c:pt>
                <c:pt idx="34432">
                  <c:v>878.66</c:v>
                </c:pt>
                <c:pt idx="34433">
                  <c:v>878.68</c:v>
                </c:pt>
                <c:pt idx="34434">
                  <c:v>878.7</c:v>
                </c:pt>
                <c:pt idx="34435">
                  <c:v>878.72</c:v>
                </c:pt>
                <c:pt idx="34436">
                  <c:v>878.74</c:v>
                </c:pt>
                <c:pt idx="34437">
                  <c:v>878.76</c:v>
                </c:pt>
                <c:pt idx="34438">
                  <c:v>878.78</c:v>
                </c:pt>
                <c:pt idx="34439">
                  <c:v>878.8</c:v>
                </c:pt>
                <c:pt idx="34440">
                  <c:v>878.82</c:v>
                </c:pt>
                <c:pt idx="34441">
                  <c:v>878.84</c:v>
                </c:pt>
                <c:pt idx="34442">
                  <c:v>878.86</c:v>
                </c:pt>
                <c:pt idx="34443">
                  <c:v>878.88</c:v>
                </c:pt>
                <c:pt idx="34444">
                  <c:v>878.9</c:v>
                </c:pt>
                <c:pt idx="34445">
                  <c:v>878.92</c:v>
                </c:pt>
                <c:pt idx="34446">
                  <c:v>878.94</c:v>
                </c:pt>
                <c:pt idx="34447">
                  <c:v>878.96</c:v>
                </c:pt>
                <c:pt idx="34448">
                  <c:v>878.98</c:v>
                </c:pt>
                <c:pt idx="34449">
                  <c:v>879</c:v>
                </c:pt>
                <c:pt idx="34450">
                  <c:v>879.02</c:v>
                </c:pt>
                <c:pt idx="34451">
                  <c:v>879.04</c:v>
                </c:pt>
                <c:pt idx="34452">
                  <c:v>879.06</c:v>
                </c:pt>
                <c:pt idx="34453">
                  <c:v>879.08</c:v>
                </c:pt>
                <c:pt idx="34454">
                  <c:v>879.1</c:v>
                </c:pt>
                <c:pt idx="34455">
                  <c:v>879.12</c:v>
                </c:pt>
                <c:pt idx="34456">
                  <c:v>879.14</c:v>
                </c:pt>
                <c:pt idx="34457">
                  <c:v>879.16</c:v>
                </c:pt>
                <c:pt idx="34458">
                  <c:v>879.18</c:v>
                </c:pt>
                <c:pt idx="34459">
                  <c:v>879.2</c:v>
                </c:pt>
                <c:pt idx="34460">
                  <c:v>879.22</c:v>
                </c:pt>
                <c:pt idx="34461">
                  <c:v>879.24</c:v>
                </c:pt>
                <c:pt idx="34462">
                  <c:v>879.26</c:v>
                </c:pt>
                <c:pt idx="34463">
                  <c:v>879.28</c:v>
                </c:pt>
                <c:pt idx="34464">
                  <c:v>879.3</c:v>
                </c:pt>
                <c:pt idx="34465">
                  <c:v>879.32</c:v>
                </c:pt>
                <c:pt idx="34466">
                  <c:v>879.34</c:v>
                </c:pt>
                <c:pt idx="34467">
                  <c:v>879.36</c:v>
                </c:pt>
                <c:pt idx="34468">
                  <c:v>879.38</c:v>
                </c:pt>
                <c:pt idx="34469">
                  <c:v>879.4</c:v>
                </c:pt>
                <c:pt idx="34470">
                  <c:v>879.42</c:v>
                </c:pt>
                <c:pt idx="34471">
                  <c:v>879.44</c:v>
                </c:pt>
                <c:pt idx="34472">
                  <c:v>879.46</c:v>
                </c:pt>
                <c:pt idx="34473">
                  <c:v>879.48</c:v>
                </c:pt>
                <c:pt idx="34474">
                  <c:v>879.5</c:v>
                </c:pt>
                <c:pt idx="34475">
                  <c:v>879.52</c:v>
                </c:pt>
                <c:pt idx="34476">
                  <c:v>879.54</c:v>
                </c:pt>
                <c:pt idx="34477">
                  <c:v>879.56</c:v>
                </c:pt>
                <c:pt idx="34478">
                  <c:v>879.58</c:v>
                </c:pt>
                <c:pt idx="34479">
                  <c:v>879.6</c:v>
                </c:pt>
                <c:pt idx="34480">
                  <c:v>879.62</c:v>
                </c:pt>
                <c:pt idx="34481">
                  <c:v>879.64</c:v>
                </c:pt>
                <c:pt idx="34482">
                  <c:v>879.66</c:v>
                </c:pt>
                <c:pt idx="34483">
                  <c:v>879.68</c:v>
                </c:pt>
                <c:pt idx="34484">
                  <c:v>879.7</c:v>
                </c:pt>
                <c:pt idx="34485">
                  <c:v>879.72</c:v>
                </c:pt>
                <c:pt idx="34486">
                  <c:v>879.74</c:v>
                </c:pt>
                <c:pt idx="34487">
                  <c:v>879.76</c:v>
                </c:pt>
                <c:pt idx="34488">
                  <c:v>879.78</c:v>
                </c:pt>
                <c:pt idx="34489">
                  <c:v>879.8</c:v>
                </c:pt>
                <c:pt idx="34490">
                  <c:v>879.82</c:v>
                </c:pt>
                <c:pt idx="34491">
                  <c:v>879.84</c:v>
                </c:pt>
                <c:pt idx="34492">
                  <c:v>879.86</c:v>
                </c:pt>
                <c:pt idx="34493">
                  <c:v>879.88</c:v>
                </c:pt>
                <c:pt idx="34494">
                  <c:v>879.9</c:v>
                </c:pt>
                <c:pt idx="34495">
                  <c:v>879.92</c:v>
                </c:pt>
                <c:pt idx="34496">
                  <c:v>879.94</c:v>
                </c:pt>
                <c:pt idx="34497">
                  <c:v>879.96</c:v>
                </c:pt>
                <c:pt idx="34498">
                  <c:v>879.98</c:v>
                </c:pt>
                <c:pt idx="34499">
                  <c:v>880</c:v>
                </c:pt>
                <c:pt idx="34500">
                  <c:v>880.02</c:v>
                </c:pt>
                <c:pt idx="34501">
                  <c:v>880.04</c:v>
                </c:pt>
                <c:pt idx="34502">
                  <c:v>880.06</c:v>
                </c:pt>
                <c:pt idx="34503">
                  <c:v>880.08</c:v>
                </c:pt>
                <c:pt idx="34504">
                  <c:v>880.1</c:v>
                </c:pt>
                <c:pt idx="34505">
                  <c:v>880.12</c:v>
                </c:pt>
                <c:pt idx="34506">
                  <c:v>880.14</c:v>
                </c:pt>
                <c:pt idx="34507">
                  <c:v>880.16</c:v>
                </c:pt>
                <c:pt idx="34508">
                  <c:v>880.18</c:v>
                </c:pt>
                <c:pt idx="34509">
                  <c:v>880.2</c:v>
                </c:pt>
                <c:pt idx="34510">
                  <c:v>880.22</c:v>
                </c:pt>
                <c:pt idx="34511">
                  <c:v>880.24</c:v>
                </c:pt>
                <c:pt idx="34512">
                  <c:v>880.26</c:v>
                </c:pt>
                <c:pt idx="34513">
                  <c:v>880.28</c:v>
                </c:pt>
                <c:pt idx="34514">
                  <c:v>880.3</c:v>
                </c:pt>
                <c:pt idx="34515">
                  <c:v>880.32</c:v>
                </c:pt>
                <c:pt idx="34516">
                  <c:v>880.34</c:v>
                </c:pt>
                <c:pt idx="34517">
                  <c:v>880.36</c:v>
                </c:pt>
                <c:pt idx="34518">
                  <c:v>880.38</c:v>
                </c:pt>
                <c:pt idx="34519">
                  <c:v>880.4</c:v>
                </c:pt>
                <c:pt idx="34520">
                  <c:v>880.42</c:v>
                </c:pt>
                <c:pt idx="34521">
                  <c:v>880.44</c:v>
                </c:pt>
                <c:pt idx="34522">
                  <c:v>880.46</c:v>
                </c:pt>
                <c:pt idx="34523">
                  <c:v>880.48</c:v>
                </c:pt>
                <c:pt idx="34524">
                  <c:v>880.5</c:v>
                </c:pt>
                <c:pt idx="34525">
                  <c:v>880.52</c:v>
                </c:pt>
                <c:pt idx="34526">
                  <c:v>880.54</c:v>
                </c:pt>
                <c:pt idx="34527">
                  <c:v>880.56</c:v>
                </c:pt>
                <c:pt idx="34528">
                  <c:v>880.58</c:v>
                </c:pt>
                <c:pt idx="34529">
                  <c:v>880.6</c:v>
                </c:pt>
                <c:pt idx="34530">
                  <c:v>880.62</c:v>
                </c:pt>
                <c:pt idx="34531">
                  <c:v>880.64</c:v>
                </c:pt>
                <c:pt idx="34532">
                  <c:v>880.66</c:v>
                </c:pt>
                <c:pt idx="34533">
                  <c:v>880.68</c:v>
                </c:pt>
                <c:pt idx="34534">
                  <c:v>880.7</c:v>
                </c:pt>
                <c:pt idx="34535">
                  <c:v>880.72</c:v>
                </c:pt>
                <c:pt idx="34536">
                  <c:v>880.74</c:v>
                </c:pt>
                <c:pt idx="34537">
                  <c:v>880.76</c:v>
                </c:pt>
                <c:pt idx="34538">
                  <c:v>880.78</c:v>
                </c:pt>
                <c:pt idx="34539">
                  <c:v>880.8</c:v>
                </c:pt>
                <c:pt idx="34540">
                  <c:v>880.82</c:v>
                </c:pt>
                <c:pt idx="34541">
                  <c:v>880.84</c:v>
                </c:pt>
                <c:pt idx="34542">
                  <c:v>880.86</c:v>
                </c:pt>
                <c:pt idx="34543">
                  <c:v>880.88</c:v>
                </c:pt>
                <c:pt idx="34544">
                  <c:v>880.9</c:v>
                </c:pt>
                <c:pt idx="34545">
                  <c:v>880.92</c:v>
                </c:pt>
                <c:pt idx="34546">
                  <c:v>880.94</c:v>
                </c:pt>
                <c:pt idx="34547">
                  <c:v>880.96</c:v>
                </c:pt>
                <c:pt idx="34548">
                  <c:v>880.98</c:v>
                </c:pt>
                <c:pt idx="34549">
                  <c:v>881</c:v>
                </c:pt>
                <c:pt idx="34550">
                  <c:v>881.02</c:v>
                </c:pt>
                <c:pt idx="34551">
                  <c:v>881.04</c:v>
                </c:pt>
                <c:pt idx="34552">
                  <c:v>881.06</c:v>
                </c:pt>
                <c:pt idx="34553">
                  <c:v>881.08</c:v>
                </c:pt>
                <c:pt idx="34554">
                  <c:v>881.1</c:v>
                </c:pt>
                <c:pt idx="34555">
                  <c:v>881.12</c:v>
                </c:pt>
                <c:pt idx="34556">
                  <c:v>881.14</c:v>
                </c:pt>
                <c:pt idx="34557">
                  <c:v>881.16</c:v>
                </c:pt>
                <c:pt idx="34558">
                  <c:v>881.18</c:v>
                </c:pt>
                <c:pt idx="34559">
                  <c:v>881.2</c:v>
                </c:pt>
                <c:pt idx="34560">
                  <c:v>881.22</c:v>
                </c:pt>
                <c:pt idx="34561">
                  <c:v>881.24</c:v>
                </c:pt>
                <c:pt idx="34562">
                  <c:v>881.26</c:v>
                </c:pt>
                <c:pt idx="34563">
                  <c:v>881.28</c:v>
                </c:pt>
                <c:pt idx="34564">
                  <c:v>881.3</c:v>
                </c:pt>
                <c:pt idx="34565">
                  <c:v>881.32</c:v>
                </c:pt>
                <c:pt idx="34566">
                  <c:v>881.34</c:v>
                </c:pt>
                <c:pt idx="34567">
                  <c:v>881.36</c:v>
                </c:pt>
                <c:pt idx="34568">
                  <c:v>881.38</c:v>
                </c:pt>
                <c:pt idx="34569">
                  <c:v>881.4</c:v>
                </c:pt>
                <c:pt idx="34570">
                  <c:v>881.42</c:v>
                </c:pt>
                <c:pt idx="34571">
                  <c:v>881.44</c:v>
                </c:pt>
                <c:pt idx="34572">
                  <c:v>881.46</c:v>
                </c:pt>
                <c:pt idx="34573">
                  <c:v>881.48</c:v>
                </c:pt>
                <c:pt idx="34574">
                  <c:v>881.5</c:v>
                </c:pt>
                <c:pt idx="34575">
                  <c:v>881.52</c:v>
                </c:pt>
                <c:pt idx="34576">
                  <c:v>881.54</c:v>
                </c:pt>
                <c:pt idx="34577">
                  <c:v>881.56</c:v>
                </c:pt>
                <c:pt idx="34578">
                  <c:v>881.58</c:v>
                </c:pt>
                <c:pt idx="34579">
                  <c:v>881.6</c:v>
                </c:pt>
                <c:pt idx="34580">
                  <c:v>881.62</c:v>
                </c:pt>
                <c:pt idx="34581">
                  <c:v>881.64</c:v>
                </c:pt>
                <c:pt idx="34582">
                  <c:v>881.66</c:v>
                </c:pt>
                <c:pt idx="34583">
                  <c:v>881.68</c:v>
                </c:pt>
                <c:pt idx="34584">
                  <c:v>881.7</c:v>
                </c:pt>
                <c:pt idx="34585">
                  <c:v>881.72</c:v>
                </c:pt>
                <c:pt idx="34586">
                  <c:v>881.74</c:v>
                </c:pt>
                <c:pt idx="34587">
                  <c:v>881.76</c:v>
                </c:pt>
                <c:pt idx="34588">
                  <c:v>881.78</c:v>
                </c:pt>
                <c:pt idx="34589">
                  <c:v>881.8</c:v>
                </c:pt>
                <c:pt idx="34590">
                  <c:v>881.82</c:v>
                </c:pt>
                <c:pt idx="34591">
                  <c:v>881.84</c:v>
                </c:pt>
                <c:pt idx="34592">
                  <c:v>881.86</c:v>
                </c:pt>
                <c:pt idx="34593">
                  <c:v>881.88</c:v>
                </c:pt>
                <c:pt idx="34594">
                  <c:v>881.9</c:v>
                </c:pt>
                <c:pt idx="34595">
                  <c:v>881.92</c:v>
                </c:pt>
                <c:pt idx="34596">
                  <c:v>881.94</c:v>
                </c:pt>
                <c:pt idx="34597">
                  <c:v>881.96</c:v>
                </c:pt>
                <c:pt idx="34598">
                  <c:v>881.98</c:v>
                </c:pt>
                <c:pt idx="34599">
                  <c:v>882</c:v>
                </c:pt>
                <c:pt idx="34600">
                  <c:v>882.02</c:v>
                </c:pt>
                <c:pt idx="34601">
                  <c:v>882.04</c:v>
                </c:pt>
                <c:pt idx="34602">
                  <c:v>882.06</c:v>
                </c:pt>
                <c:pt idx="34603">
                  <c:v>882.08</c:v>
                </c:pt>
                <c:pt idx="34604">
                  <c:v>882.1</c:v>
                </c:pt>
                <c:pt idx="34605">
                  <c:v>882.12</c:v>
                </c:pt>
                <c:pt idx="34606">
                  <c:v>882.14</c:v>
                </c:pt>
                <c:pt idx="34607">
                  <c:v>882.16</c:v>
                </c:pt>
                <c:pt idx="34608">
                  <c:v>882.18</c:v>
                </c:pt>
                <c:pt idx="34609">
                  <c:v>882.2</c:v>
                </c:pt>
                <c:pt idx="34610">
                  <c:v>882.22</c:v>
                </c:pt>
                <c:pt idx="34611">
                  <c:v>882.24</c:v>
                </c:pt>
                <c:pt idx="34612">
                  <c:v>882.26</c:v>
                </c:pt>
                <c:pt idx="34613">
                  <c:v>882.28</c:v>
                </c:pt>
                <c:pt idx="34614">
                  <c:v>882.3</c:v>
                </c:pt>
                <c:pt idx="34615">
                  <c:v>882.32</c:v>
                </c:pt>
                <c:pt idx="34616">
                  <c:v>882.34</c:v>
                </c:pt>
                <c:pt idx="34617">
                  <c:v>882.36</c:v>
                </c:pt>
                <c:pt idx="34618">
                  <c:v>882.38</c:v>
                </c:pt>
                <c:pt idx="34619">
                  <c:v>882.4</c:v>
                </c:pt>
                <c:pt idx="34620">
                  <c:v>882.42</c:v>
                </c:pt>
                <c:pt idx="34621">
                  <c:v>882.44</c:v>
                </c:pt>
                <c:pt idx="34622">
                  <c:v>882.46</c:v>
                </c:pt>
                <c:pt idx="34623">
                  <c:v>882.48</c:v>
                </c:pt>
                <c:pt idx="34624">
                  <c:v>882.5</c:v>
                </c:pt>
                <c:pt idx="34625">
                  <c:v>882.52</c:v>
                </c:pt>
                <c:pt idx="34626">
                  <c:v>882.54</c:v>
                </c:pt>
                <c:pt idx="34627">
                  <c:v>882.56</c:v>
                </c:pt>
                <c:pt idx="34628">
                  <c:v>882.58</c:v>
                </c:pt>
                <c:pt idx="34629">
                  <c:v>882.6</c:v>
                </c:pt>
                <c:pt idx="34630">
                  <c:v>882.62</c:v>
                </c:pt>
                <c:pt idx="34631">
                  <c:v>882.64</c:v>
                </c:pt>
                <c:pt idx="34632">
                  <c:v>882.66</c:v>
                </c:pt>
                <c:pt idx="34633">
                  <c:v>882.68</c:v>
                </c:pt>
                <c:pt idx="34634">
                  <c:v>882.7</c:v>
                </c:pt>
                <c:pt idx="34635">
                  <c:v>882.72</c:v>
                </c:pt>
                <c:pt idx="34636">
                  <c:v>882.74</c:v>
                </c:pt>
                <c:pt idx="34637">
                  <c:v>882.76</c:v>
                </c:pt>
                <c:pt idx="34638">
                  <c:v>882.78</c:v>
                </c:pt>
                <c:pt idx="34639">
                  <c:v>882.8</c:v>
                </c:pt>
                <c:pt idx="34640">
                  <c:v>882.82</c:v>
                </c:pt>
                <c:pt idx="34641">
                  <c:v>882.84</c:v>
                </c:pt>
                <c:pt idx="34642">
                  <c:v>882.86</c:v>
                </c:pt>
                <c:pt idx="34643">
                  <c:v>882.88</c:v>
                </c:pt>
                <c:pt idx="34644">
                  <c:v>882.9</c:v>
                </c:pt>
                <c:pt idx="34645">
                  <c:v>882.92</c:v>
                </c:pt>
                <c:pt idx="34646">
                  <c:v>882.94</c:v>
                </c:pt>
                <c:pt idx="34647">
                  <c:v>882.96</c:v>
                </c:pt>
                <c:pt idx="34648">
                  <c:v>882.98</c:v>
                </c:pt>
                <c:pt idx="34649">
                  <c:v>883</c:v>
                </c:pt>
                <c:pt idx="34650">
                  <c:v>883.02</c:v>
                </c:pt>
                <c:pt idx="34651">
                  <c:v>883.04</c:v>
                </c:pt>
                <c:pt idx="34652">
                  <c:v>883.06</c:v>
                </c:pt>
                <c:pt idx="34653">
                  <c:v>883.08</c:v>
                </c:pt>
                <c:pt idx="34654">
                  <c:v>883.1</c:v>
                </c:pt>
                <c:pt idx="34655">
                  <c:v>883.12</c:v>
                </c:pt>
                <c:pt idx="34656">
                  <c:v>883.14</c:v>
                </c:pt>
                <c:pt idx="34657">
                  <c:v>883.16</c:v>
                </c:pt>
                <c:pt idx="34658">
                  <c:v>883.18</c:v>
                </c:pt>
                <c:pt idx="34659">
                  <c:v>883.2</c:v>
                </c:pt>
                <c:pt idx="34660">
                  <c:v>883.22</c:v>
                </c:pt>
                <c:pt idx="34661">
                  <c:v>883.24</c:v>
                </c:pt>
                <c:pt idx="34662">
                  <c:v>883.26</c:v>
                </c:pt>
                <c:pt idx="34663">
                  <c:v>883.28</c:v>
                </c:pt>
                <c:pt idx="34664">
                  <c:v>883.3</c:v>
                </c:pt>
                <c:pt idx="34665">
                  <c:v>883.32</c:v>
                </c:pt>
                <c:pt idx="34666">
                  <c:v>883.34</c:v>
                </c:pt>
                <c:pt idx="34667">
                  <c:v>883.36</c:v>
                </c:pt>
                <c:pt idx="34668">
                  <c:v>883.38</c:v>
                </c:pt>
                <c:pt idx="34669">
                  <c:v>883.4</c:v>
                </c:pt>
                <c:pt idx="34670">
                  <c:v>883.42</c:v>
                </c:pt>
                <c:pt idx="34671">
                  <c:v>883.44</c:v>
                </c:pt>
                <c:pt idx="34672">
                  <c:v>883.46</c:v>
                </c:pt>
                <c:pt idx="34673">
                  <c:v>883.48</c:v>
                </c:pt>
                <c:pt idx="34674">
                  <c:v>883.5</c:v>
                </c:pt>
                <c:pt idx="34675">
                  <c:v>883.52</c:v>
                </c:pt>
                <c:pt idx="34676">
                  <c:v>883.54</c:v>
                </c:pt>
                <c:pt idx="34677">
                  <c:v>883.56</c:v>
                </c:pt>
                <c:pt idx="34678">
                  <c:v>883.58</c:v>
                </c:pt>
                <c:pt idx="34679">
                  <c:v>883.6</c:v>
                </c:pt>
                <c:pt idx="34680">
                  <c:v>883.62</c:v>
                </c:pt>
                <c:pt idx="34681">
                  <c:v>883.64</c:v>
                </c:pt>
                <c:pt idx="34682">
                  <c:v>883.66</c:v>
                </c:pt>
                <c:pt idx="34683">
                  <c:v>883.68</c:v>
                </c:pt>
                <c:pt idx="34684">
                  <c:v>883.7</c:v>
                </c:pt>
                <c:pt idx="34685">
                  <c:v>883.72</c:v>
                </c:pt>
                <c:pt idx="34686">
                  <c:v>883.74</c:v>
                </c:pt>
                <c:pt idx="34687">
                  <c:v>883.76</c:v>
                </c:pt>
                <c:pt idx="34688">
                  <c:v>883.78</c:v>
                </c:pt>
                <c:pt idx="34689">
                  <c:v>883.8</c:v>
                </c:pt>
                <c:pt idx="34690">
                  <c:v>883.82</c:v>
                </c:pt>
                <c:pt idx="34691">
                  <c:v>883.84</c:v>
                </c:pt>
                <c:pt idx="34692">
                  <c:v>883.86</c:v>
                </c:pt>
                <c:pt idx="34693">
                  <c:v>883.88</c:v>
                </c:pt>
                <c:pt idx="34694">
                  <c:v>883.9</c:v>
                </c:pt>
                <c:pt idx="34695">
                  <c:v>883.92</c:v>
                </c:pt>
                <c:pt idx="34696">
                  <c:v>883.94</c:v>
                </c:pt>
                <c:pt idx="34697">
                  <c:v>883.96</c:v>
                </c:pt>
                <c:pt idx="34698">
                  <c:v>883.98</c:v>
                </c:pt>
                <c:pt idx="34699">
                  <c:v>884</c:v>
                </c:pt>
                <c:pt idx="34700">
                  <c:v>884.02</c:v>
                </c:pt>
                <c:pt idx="34701">
                  <c:v>884.04</c:v>
                </c:pt>
                <c:pt idx="34702">
                  <c:v>884.06</c:v>
                </c:pt>
                <c:pt idx="34703">
                  <c:v>884.08</c:v>
                </c:pt>
                <c:pt idx="34704">
                  <c:v>884.1</c:v>
                </c:pt>
                <c:pt idx="34705">
                  <c:v>884.12</c:v>
                </c:pt>
                <c:pt idx="34706">
                  <c:v>884.14</c:v>
                </c:pt>
                <c:pt idx="34707">
                  <c:v>884.16</c:v>
                </c:pt>
                <c:pt idx="34708">
                  <c:v>884.18</c:v>
                </c:pt>
                <c:pt idx="34709">
                  <c:v>884.2</c:v>
                </c:pt>
                <c:pt idx="34710">
                  <c:v>884.22</c:v>
                </c:pt>
                <c:pt idx="34711">
                  <c:v>884.24</c:v>
                </c:pt>
                <c:pt idx="34712">
                  <c:v>884.26</c:v>
                </c:pt>
                <c:pt idx="34713">
                  <c:v>884.28</c:v>
                </c:pt>
                <c:pt idx="34714">
                  <c:v>884.3</c:v>
                </c:pt>
                <c:pt idx="34715">
                  <c:v>884.32</c:v>
                </c:pt>
                <c:pt idx="34716">
                  <c:v>884.34</c:v>
                </c:pt>
                <c:pt idx="34717">
                  <c:v>884.36</c:v>
                </c:pt>
                <c:pt idx="34718">
                  <c:v>884.38</c:v>
                </c:pt>
                <c:pt idx="34719">
                  <c:v>884.4</c:v>
                </c:pt>
                <c:pt idx="34720">
                  <c:v>884.42</c:v>
                </c:pt>
                <c:pt idx="34721">
                  <c:v>884.44</c:v>
                </c:pt>
                <c:pt idx="34722">
                  <c:v>884.46</c:v>
                </c:pt>
                <c:pt idx="34723">
                  <c:v>884.48</c:v>
                </c:pt>
                <c:pt idx="34724">
                  <c:v>884.5</c:v>
                </c:pt>
                <c:pt idx="34725">
                  <c:v>884.52</c:v>
                </c:pt>
                <c:pt idx="34726">
                  <c:v>884.54</c:v>
                </c:pt>
                <c:pt idx="34727">
                  <c:v>884.56</c:v>
                </c:pt>
                <c:pt idx="34728">
                  <c:v>884.58</c:v>
                </c:pt>
                <c:pt idx="34729">
                  <c:v>884.6</c:v>
                </c:pt>
                <c:pt idx="34730">
                  <c:v>884.62</c:v>
                </c:pt>
                <c:pt idx="34731">
                  <c:v>884.64</c:v>
                </c:pt>
                <c:pt idx="34732">
                  <c:v>884.66</c:v>
                </c:pt>
                <c:pt idx="34733">
                  <c:v>884.68</c:v>
                </c:pt>
                <c:pt idx="34734">
                  <c:v>884.7</c:v>
                </c:pt>
                <c:pt idx="34735">
                  <c:v>884.72</c:v>
                </c:pt>
                <c:pt idx="34736">
                  <c:v>884.74</c:v>
                </c:pt>
                <c:pt idx="34737">
                  <c:v>884.76</c:v>
                </c:pt>
                <c:pt idx="34738">
                  <c:v>884.78</c:v>
                </c:pt>
                <c:pt idx="34739">
                  <c:v>884.8</c:v>
                </c:pt>
                <c:pt idx="34740">
                  <c:v>884.82</c:v>
                </c:pt>
                <c:pt idx="34741">
                  <c:v>884.84</c:v>
                </c:pt>
                <c:pt idx="34742">
                  <c:v>884.86</c:v>
                </c:pt>
                <c:pt idx="34743">
                  <c:v>884.88</c:v>
                </c:pt>
                <c:pt idx="34744">
                  <c:v>884.9</c:v>
                </c:pt>
                <c:pt idx="34745">
                  <c:v>884.92</c:v>
                </c:pt>
                <c:pt idx="34746">
                  <c:v>884.94</c:v>
                </c:pt>
                <c:pt idx="34747">
                  <c:v>884.96</c:v>
                </c:pt>
                <c:pt idx="34748">
                  <c:v>884.98</c:v>
                </c:pt>
                <c:pt idx="34749">
                  <c:v>885</c:v>
                </c:pt>
                <c:pt idx="34750">
                  <c:v>885.02</c:v>
                </c:pt>
                <c:pt idx="34751">
                  <c:v>885.04</c:v>
                </c:pt>
                <c:pt idx="34752">
                  <c:v>885.06</c:v>
                </c:pt>
                <c:pt idx="34753">
                  <c:v>885.08</c:v>
                </c:pt>
                <c:pt idx="34754">
                  <c:v>885.1</c:v>
                </c:pt>
                <c:pt idx="34755">
                  <c:v>885.12</c:v>
                </c:pt>
                <c:pt idx="34756">
                  <c:v>885.14</c:v>
                </c:pt>
                <c:pt idx="34757">
                  <c:v>885.16</c:v>
                </c:pt>
                <c:pt idx="34758">
                  <c:v>885.18</c:v>
                </c:pt>
                <c:pt idx="34759">
                  <c:v>885.2</c:v>
                </c:pt>
                <c:pt idx="34760">
                  <c:v>885.22</c:v>
                </c:pt>
                <c:pt idx="34761">
                  <c:v>885.24</c:v>
                </c:pt>
                <c:pt idx="34762">
                  <c:v>885.26</c:v>
                </c:pt>
                <c:pt idx="34763">
                  <c:v>885.28</c:v>
                </c:pt>
                <c:pt idx="34764">
                  <c:v>885.3</c:v>
                </c:pt>
                <c:pt idx="34765">
                  <c:v>885.32</c:v>
                </c:pt>
                <c:pt idx="34766">
                  <c:v>885.34</c:v>
                </c:pt>
                <c:pt idx="34767">
                  <c:v>885.36</c:v>
                </c:pt>
                <c:pt idx="34768">
                  <c:v>885.38</c:v>
                </c:pt>
                <c:pt idx="34769">
                  <c:v>885.4</c:v>
                </c:pt>
                <c:pt idx="34770">
                  <c:v>885.42</c:v>
                </c:pt>
                <c:pt idx="34771">
                  <c:v>885.44</c:v>
                </c:pt>
                <c:pt idx="34772">
                  <c:v>885.46</c:v>
                </c:pt>
                <c:pt idx="34773">
                  <c:v>885.48</c:v>
                </c:pt>
                <c:pt idx="34774">
                  <c:v>885.5</c:v>
                </c:pt>
                <c:pt idx="34775">
                  <c:v>885.52</c:v>
                </c:pt>
                <c:pt idx="34776">
                  <c:v>885.54</c:v>
                </c:pt>
                <c:pt idx="34777">
                  <c:v>885.56</c:v>
                </c:pt>
                <c:pt idx="34778">
                  <c:v>885.58</c:v>
                </c:pt>
                <c:pt idx="34779">
                  <c:v>885.6</c:v>
                </c:pt>
                <c:pt idx="34780">
                  <c:v>885.62</c:v>
                </c:pt>
                <c:pt idx="34781">
                  <c:v>885.64</c:v>
                </c:pt>
                <c:pt idx="34782">
                  <c:v>885.66</c:v>
                </c:pt>
                <c:pt idx="34783">
                  <c:v>885.68</c:v>
                </c:pt>
                <c:pt idx="34784">
                  <c:v>885.7</c:v>
                </c:pt>
                <c:pt idx="34785">
                  <c:v>885.72</c:v>
                </c:pt>
                <c:pt idx="34786">
                  <c:v>885.74</c:v>
                </c:pt>
                <c:pt idx="34787">
                  <c:v>885.76</c:v>
                </c:pt>
                <c:pt idx="34788">
                  <c:v>885.78</c:v>
                </c:pt>
                <c:pt idx="34789">
                  <c:v>885.8</c:v>
                </c:pt>
                <c:pt idx="34790">
                  <c:v>885.82</c:v>
                </c:pt>
                <c:pt idx="34791">
                  <c:v>885.84</c:v>
                </c:pt>
                <c:pt idx="34792">
                  <c:v>885.86</c:v>
                </c:pt>
                <c:pt idx="34793">
                  <c:v>885.88</c:v>
                </c:pt>
                <c:pt idx="34794">
                  <c:v>885.9</c:v>
                </c:pt>
                <c:pt idx="34795">
                  <c:v>885.92</c:v>
                </c:pt>
                <c:pt idx="34796">
                  <c:v>885.94</c:v>
                </c:pt>
                <c:pt idx="34797">
                  <c:v>885.96</c:v>
                </c:pt>
                <c:pt idx="34798">
                  <c:v>885.98</c:v>
                </c:pt>
                <c:pt idx="34799">
                  <c:v>886</c:v>
                </c:pt>
                <c:pt idx="34800">
                  <c:v>886.02</c:v>
                </c:pt>
                <c:pt idx="34801">
                  <c:v>886.04</c:v>
                </c:pt>
                <c:pt idx="34802">
                  <c:v>886.06</c:v>
                </c:pt>
                <c:pt idx="34803">
                  <c:v>886.08</c:v>
                </c:pt>
                <c:pt idx="34804">
                  <c:v>886.1</c:v>
                </c:pt>
                <c:pt idx="34805">
                  <c:v>886.12</c:v>
                </c:pt>
                <c:pt idx="34806">
                  <c:v>886.14</c:v>
                </c:pt>
                <c:pt idx="34807">
                  <c:v>886.16</c:v>
                </c:pt>
                <c:pt idx="34808">
                  <c:v>886.18</c:v>
                </c:pt>
                <c:pt idx="34809">
                  <c:v>886.2</c:v>
                </c:pt>
                <c:pt idx="34810">
                  <c:v>886.22</c:v>
                </c:pt>
                <c:pt idx="34811">
                  <c:v>886.24</c:v>
                </c:pt>
                <c:pt idx="34812">
                  <c:v>886.26</c:v>
                </c:pt>
                <c:pt idx="34813">
                  <c:v>886.28</c:v>
                </c:pt>
                <c:pt idx="34814">
                  <c:v>886.3</c:v>
                </c:pt>
                <c:pt idx="34815">
                  <c:v>886.32</c:v>
                </c:pt>
                <c:pt idx="34816">
                  <c:v>886.34</c:v>
                </c:pt>
                <c:pt idx="34817">
                  <c:v>886.36</c:v>
                </c:pt>
                <c:pt idx="34818">
                  <c:v>886.38</c:v>
                </c:pt>
                <c:pt idx="34819">
                  <c:v>886.4</c:v>
                </c:pt>
                <c:pt idx="34820">
                  <c:v>886.42</c:v>
                </c:pt>
                <c:pt idx="34821">
                  <c:v>886.44</c:v>
                </c:pt>
                <c:pt idx="34822">
                  <c:v>886.46</c:v>
                </c:pt>
                <c:pt idx="34823">
                  <c:v>886.48</c:v>
                </c:pt>
                <c:pt idx="34824">
                  <c:v>886.5</c:v>
                </c:pt>
                <c:pt idx="34825">
                  <c:v>886.52</c:v>
                </c:pt>
                <c:pt idx="34826">
                  <c:v>886.54</c:v>
                </c:pt>
                <c:pt idx="34827">
                  <c:v>886.56</c:v>
                </c:pt>
                <c:pt idx="34828">
                  <c:v>886.58</c:v>
                </c:pt>
                <c:pt idx="34829">
                  <c:v>886.6</c:v>
                </c:pt>
                <c:pt idx="34830">
                  <c:v>886.62</c:v>
                </c:pt>
                <c:pt idx="34831">
                  <c:v>886.64</c:v>
                </c:pt>
                <c:pt idx="34832">
                  <c:v>886.66</c:v>
                </c:pt>
                <c:pt idx="34833">
                  <c:v>886.68</c:v>
                </c:pt>
                <c:pt idx="34834">
                  <c:v>886.7</c:v>
                </c:pt>
                <c:pt idx="34835">
                  <c:v>886.72</c:v>
                </c:pt>
                <c:pt idx="34836">
                  <c:v>886.74</c:v>
                </c:pt>
                <c:pt idx="34837">
                  <c:v>886.76</c:v>
                </c:pt>
                <c:pt idx="34838">
                  <c:v>886.78</c:v>
                </c:pt>
                <c:pt idx="34839">
                  <c:v>886.8</c:v>
                </c:pt>
                <c:pt idx="34840">
                  <c:v>886.82</c:v>
                </c:pt>
                <c:pt idx="34841">
                  <c:v>886.84</c:v>
                </c:pt>
                <c:pt idx="34842">
                  <c:v>886.86</c:v>
                </c:pt>
                <c:pt idx="34843">
                  <c:v>886.88</c:v>
                </c:pt>
                <c:pt idx="34844">
                  <c:v>886.9</c:v>
                </c:pt>
                <c:pt idx="34845">
                  <c:v>886.92</c:v>
                </c:pt>
                <c:pt idx="34846">
                  <c:v>886.94</c:v>
                </c:pt>
                <c:pt idx="34847">
                  <c:v>886.96</c:v>
                </c:pt>
                <c:pt idx="34848">
                  <c:v>886.98</c:v>
                </c:pt>
                <c:pt idx="34849">
                  <c:v>887</c:v>
                </c:pt>
                <c:pt idx="34850">
                  <c:v>887.02</c:v>
                </c:pt>
                <c:pt idx="34851">
                  <c:v>887.04</c:v>
                </c:pt>
                <c:pt idx="34852">
                  <c:v>887.06</c:v>
                </c:pt>
                <c:pt idx="34853">
                  <c:v>887.08</c:v>
                </c:pt>
                <c:pt idx="34854">
                  <c:v>887.1</c:v>
                </c:pt>
                <c:pt idx="34855">
                  <c:v>887.12</c:v>
                </c:pt>
                <c:pt idx="34856">
                  <c:v>887.14</c:v>
                </c:pt>
                <c:pt idx="34857">
                  <c:v>887.16</c:v>
                </c:pt>
                <c:pt idx="34858">
                  <c:v>887.18</c:v>
                </c:pt>
                <c:pt idx="34859">
                  <c:v>887.2</c:v>
                </c:pt>
                <c:pt idx="34860">
                  <c:v>887.22</c:v>
                </c:pt>
                <c:pt idx="34861">
                  <c:v>887.24</c:v>
                </c:pt>
                <c:pt idx="34862">
                  <c:v>887.26</c:v>
                </c:pt>
                <c:pt idx="34863">
                  <c:v>887.28</c:v>
                </c:pt>
                <c:pt idx="34864">
                  <c:v>887.3</c:v>
                </c:pt>
                <c:pt idx="34865">
                  <c:v>887.32</c:v>
                </c:pt>
                <c:pt idx="34866">
                  <c:v>887.34</c:v>
                </c:pt>
                <c:pt idx="34867">
                  <c:v>887.36</c:v>
                </c:pt>
                <c:pt idx="34868">
                  <c:v>887.38</c:v>
                </c:pt>
                <c:pt idx="34869">
                  <c:v>887.4</c:v>
                </c:pt>
                <c:pt idx="34870">
                  <c:v>887.42</c:v>
                </c:pt>
                <c:pt idx="34871">
                  <c:v>887.44</c:v>
                </c:pt>
                <c:pt idx="34872">
                  <c:v>887.46</c:v>
                </c:pt>
                <c:pt idx="34873">
                  <c:v>887.48</c:v>
                </c:pt>
                <c:pt idx="34874">
                  <c:v>887.5</c:v>
                </c:pt>
                <c:pt idx="34875">
                  <c:v>887.52</c:v>
                </c:pt>
                <c:pt idx="34876">
                  <c:v>887.54</c:v>
                </c:pt>
                <c:pt idx="34877">
                  <c:v>887.56</c:v>
                </c:pt>
                <c:pt idx="34878">
                  <c:v>887.58</c:v>
                </c:pt>
                <c:pt idx="34879">
                  <c:v>887.6</c:v>
                </c:pt>
                <c:pt idx="34880">
                  <c:v>887.62</c:v>
                </c:pt>
                <c:pt idx="34881">
                  <c:v>887.64</c:v>
                </c:pt>
                <c:pt idx="34882">
                  <c:v>887.66</c:v>
                </c:pt>
                <c:pt idx="34883">
                  <c:v>887.68</c:v>
                </c:pt>
                <c:pt idx="34884">
                  <c:v>887.7</c:v>
                </c:pt>
                <c:pt idx="34885">
                  <c:v>887.72</c:v>
                </c:pt>
                <c:pt idx="34886">
                  <c:v>887.74</c:v>
                </c:pt>
                <c:pt idx="34887">
                  <c:v>887.76</c:v>
                </c:pt>
                <c:pt idx="34888">
                  <c:v>887.78</c:v>
                </c:pt>
                <c:pt idx="34889">
                  <c:v>887.8</c:v>
                </c:pt>
                <c:pt idx="34890">
                  <c:v>887.82</c:v>
                </c:pt>
                <c:pt idx="34891">
                  <c:v>887.84</c:v>
                </c:pt>
                <c:pt idx="34892">
                  <c:v>887.86</c:v>
                </c:pt>
                <c:pt idx="34893">
                  <c:v>887.88</c:v>
                </c:pt>
                <c:pt idx="34894">
                  <c:v>887.9</c:v>
                </c:pt>
                <c:pt idx="34895">
                  <c:v>887.92</c:v>
                </c:pt>
                <c:pt idx="34896">
                  <c:v>887.94</c:v>
                </c:pt>
                <c:pt idx="34897">
                  <c:v>887.96</c:v>
                </c:pt>
                <c:pt idx="34898">
                  <c:v>887.98</c:v>
                </c:pt>
                <c:pt idx="34899">
                  <c:v>888</c:v>
                </c:pt>
                <c:pt idx="34900">
                  <c:v>888.02</c:v>
                </c:pt>
                <c:pt idx="34901">
                  <c:v>888.04</c:v>
                </c:pt>
                <c:pt idx="34902">
                  <c:v>888.06</c:v>
                </c:pt>
                <c:pt idx="34903">
                  <c:v>888.08</c:v>
                </c:pt>
                <c:pt idx="34904">
                  <c:v>888.1</c:v>
                </c:pt>
                <c:pt idx="34905">
                  <c:v>888.12</c:v>
                </c:pt>
                <c:pt idx="34906">
                  <c:v>888.14</c:v>
                </c:pt>
                <c:pt idx="34907">
                  <c:v>888.16</c:v>
                </c:pt>
                <c:pt idx="34908">
                  <c:v>888.18</c:v>
                </c:pt>
                <c:pt idx="34909">
                  <c:v>888.2</c:v>
                </c:pt>
                <c:pt idx="34910">
                  <c:v>888.22</c:v>
                </c:pt>
                <c:pt idx="34911">
                  <c:v>888.24</c:v>
                </c:pt>
                <c:pt idx="34912">
                  <c:v>888.26</c:v>
                </c:pt>
                <c:pt idx="34913">
                  <c:v>888.28</c:v>
                </c:pt>
                <c:pt idx="34914">
                  <c:v>888.3</c:v>
                </c:pt>
                <c:pt idx="34915">
                  <c:v>888.32</c:v>
                </c:pt>
                <c:pt idx="34916">
                  <c:v>888.34</c:v>
                </c:pt>
                <c:pt idx="34917">
                  <c:v>888.36</c:v>
                </c:pt>
                <c:pt idx="34918">
                  <c:v>888.38</c:v>
                </c:pt>
                <c:pt idx="34919">
                  <c:v>888.4</c:v>
                </c:pt>
                <c:pt idx="34920">
                  <c:v>888.42</c:v>
                </c:pt>
                <c:pt idx="34921">
                  <c:v>888.44</c:v>
                </c:pt>
                <c:pt idx="34922">
                  <c:v>888.46</c:v>
                </c:pt>
                <c:pt idx="34923">
                  <c:v>888.48</c:v>
                </c:pt>
                <c:pt idx="34924">
                  <c:v>888.5</c:v>
                </c:pt>
                <c:pt idx="34925">
                  <c:v>888.52</c:v>
                </c:pt>
                <c:pt idx="34926">
                  <c:v>888.54</c:v>
                </c:pt>
                <c:pt idx="34927">
                  <c:v>888.56</c:v>
                </c:pt>
                <c:pt idx="34928">
                  <c:v>888.58</c:v>
                </c:pt>
                <c:pt idx="34929">
                  <c:v>888.6</c:v>
                </c:pt>
                <c:pt idx="34930">
                  <c:v>888.62</c:v>
                </c:pt>
                <c:pt idx="34931">
                  <c:v>888.64</c:v>
                </c:pt>
                <c:pt idx="34932">
                  <c:v>888.66</c:v>
                </c:pt>
                <c:pt idx="34933">
                  <c:v>888.68</c:v>
                </c:pt>
                <c:pt idx="34934">
                  <c:v>888.7</c:v>
                </c:pt>
                <c:pt idx="34935">
                  <c:v>888.72</c:v>
                </c:pt>
                <c:pt idx="34936">
                  <c:v>888.74</c:v>
                </c:pt>
                <c:pt idx="34937">
                  <c:v>888.76</c:v>
                </c:pt>
                <c:pt idx="34938">
                  <c:v>888.78</c:v>
                </c:pt>
                <c:pt idx="34939">
                  <c:v>888.8</c:v>
                </c:pt>
                <c:pt idx="34940">
                  <c:v>888.82</c:v>
                </c:pt>
                <c:pt idx="34941">
                  <c:v>888.84</c:v>
                </c:pt>
                <c:pt idx="34942">
                  <c:v>888.86</c:v>
                </c:pt>
                <c:pt idx="34943">
                  <c:v>888.88</c:v>
                </c:pt>
                <c:pt idx="34944">
                  <c:v>888.9</c:v>
                </c:pt>
                <c:pt idx="34945">
                  <c:v>888.92</c:v>
                </c:pt>
                <c:pt idx="34946">
                  <c:v>888.94</c:v>
                </c:pt>
                <c:pt idx="34947">
                  <c:v>888.96</c:v>
                </c:pt>
                <c:pt idx="34948">
                  <c:v>888.98</c:v>
                </c:pt>
                <c:pt idx="34949">
                  <c:v>889</c:v>
                </c:pt>
                <c:pt idx="34950">
                  <c:v>889.02</c:v>
                </c:pt>
                <c:pt idx="34951">
                  <c:v>889.04</c:v>
                </c:pt>
                <c:pt idx="34952">
                  <c:v>889.06</c:v>
                </c:pt>
                <c:pt idx="34953">
                  <c:v>889.08</c:v>
                </c:pt>
                <c:pt idx="34954">
                  <c:v>889.1</c:v>
                </c:pt>
                <c:pt idx="34955">
                  <c:v>889.12</c:v>
                </c:pt>
                <c:pt idx="34956">
                  <c:v>889.14</c:v>
                </c:pt>
                <c:pt idx="34957">
                  <c:v>889.16</c:v>
                </c:pt>
                <c:pt idx="34958">
                  <c:v>889.18</c:v>
                </c:pt>
                <c:pt idx="34959">
                  <c:v>889.2</c:v>
                </c:pt>
                <c:pt idx="34960">
                  <c:v>889.22</c:v>
                </c:pt>
                <c:pt idx="34961">
                  <c:v>889.24</c:v>
                </c:pt>
                <c:pt idx="34962">
                  <c:v>889.26</c:v>
                </c:pt>
                <c:pt idx="34963">
                  <c:v>889.28</c:v>
                </c:pt>
                <c:pt idx="34964">
                  <c:v>889.3</c:v>
                </c:pt>
                <c:pt idx="34965">
                  <c:v>889.32</c:v>
                </c:pt>
                <c:pt idx="34966">
                  <c:v>889.34</c:v>
                </c:pt>
                <c:pt idx="34967">
                  <c:v>889.36</c:v>
                </c:pt>
                <c:pt idx="34968">
                  <c:v>889.38</c:v>
                </c:pt>
                <c:pt idx="34969">
                  <c:v>889.4</c:v>
                </c:pt>
                <c:pt idx="34970">
                  <c:v>889.42</c:v>
                </c:pt>
                <c:pt idx="34971">
                  <c:v>889.44</c:v>
                </c:pt>
                <c:pt idx="34972">
                  <c:v>889.46</c:v>
                </c:pt>
                <c:pt idx="34973">
                  <c:v>889.48</c:v>
                </c:pt>
                <c:pt idx="34974">
                  <c:v>889.5</c:v>
                </c:pt>
                <c:pt idx="34975">
                  <c:v>889.52</c:v>
                </c:pt>
                <c:pt idx="34976">
                  <c:v>889.54</c:v>
                </c:pt>
                <c:pt idx="34977">
                  <c:v>889.56</c:v>
                </c:pt>
                <c:pt idx="34978">
                  <c:v>889.58</c:v>
                </c:pt>
                <c:pt idx="34979">
                  <c:v>889.6</c:v>
                </c:pt>
                <c:pt idx="34980">
                  <c:v>889.62</c:v>
                </c:pt>
                <c:pt idx="34981">
                  <c:v>889.64</c:v>
                </c:pt>
                <c:pt idx="34982">
                  <c:v>889.66</c:v>
                </c:pt>
                <c:pt idx="34983">
                  <c:v>889.68</c:v>
                </c:pt>
                <c:pt idx="34984">
                  <c:v>889.7</c:v>
                </c:pt>
                <c:pt idx="34985">
                  <c:v>889.72</c:v>
                </c:pt>
                <c:pt idx="34986">
                  <c:v>889.74</c:v>
                </c:pt>
                <c:pt idx="34987">
                  <c:v>889.76</c:v>
                </c:pt>
                <c:pt idx="34988">
                  <c:v>889.78</c:v>
                </c:pt>
                <c:pt idx="34989">
                  <c:v>889.8</c:v>
                </c:pt>
                <c:pt idx="34990">
                  <c:v>889.82</c:v>
                </c:pt>
                <c:pt idx="34991">
                  <c:v>889.84</c:v>
                </c:pt>
                <c:pt idx="34992">
                  <c:v>889.86</c:v>
                </c:pt>
                <c:pt idx="34993">
                  <c:v>889.88</c:v>
                </c:pt>
                <c:pt idx="34994">
                  <c:v>889.9</c:v>
                </c:pt>
                <c:pt idx="34995">
                  <c:v>889.92</c:v>
                </c:pt>
                <c:pt idx="34996">
                  <c:v>889.94</c:v>
                </c:pt>
                <c:pt idx="34997">
                  <c:v>889.96</c:v>
                </c:pt>
                <c:pt idx="34998">
                  <c:v>889.98</c:v>
                </c:pt>
                <c:pt idx="34999">
                  <c:v>890</c:v>
                </c:pt>
                <c:pt idx="35000">
                  <c:v>890.02</c:v>
                </c:pt>
                <c:pt idx="35001">
                  <c:v>890.04</c:v>
                </c:pt>
                <c:pt idx="35002">
                  <c:v>890.06</c:v>
                </c:pt>
                <c:pt idx="35003">
                  <c:v>890.08</c:v>
                </c:pt>
                <c:pt idx="35004">
                  <c:v>890.1</c:v>
                </c:pt>
                <c:pt idx="35005">
                  <c:v>890.12</c:v>
                </c:pt>
                <c:pt idx="35006">
                  <c:v>890.14</c:v>
                </c:pt>
                <c:pt idx="35007">
                  <c:v>890.16</c:v>
                </c:pt>
                <c:pt idx="35008">
                  <c:v>890.18</c:v>
                </c:pt>
                <c:pt idx="35009">
                  <c:v>890.2</c:v>
                </c:pt>
                <c:pt idx="35010">
                  <c:v>890.22</c:v>
                </c:pt>
                <c:pt idx="35011">
                  <c:v>890.24</c:v>
                </c:pt>
                <c:pt idx="35012">
                  <c:v>890.26</c:v>
                </c:pt>
                <c:pt idx="35013">
                  <c:v>890.28</c:v>
                </c:pt>
                <c:pt idx="35014">
                  <c:v>890.3</c:v>
                </c:pt>
                <c:pt idx="35015">
                  <c:v>890.32</c:v>
                </c:pt>
                <c:pt idx="35016">
                  <c:v>890.34</c:v>
                </c:pt>
                <c:pt idx="35017">
                  <c:v>890.36</c:v>
                </c:pt>
                <c:pt idx="35018">
                  <c:v>890.38</c:v>
                </c:pt>
                <c:pt idx="35019">
                  <c:v>890.4</c:v>
                </c:pt>
                <c:pt idx="35020">
                  <c:v>890.42</c:v>
                </c:pt>
                <c:pt idx="35021">
                  <c:v>890.44</c:v>
                </c:pt>
                <c:pt idx="35022">
                  <c:v>890.46</c:v>
                </c:pt>
                <c:pt idx="35023">
                  <c:v>890.48</c:v>
                </c:pt>
                <c:pt idx="35024">
                  <c:v>890.5</c:v>
                </c:pt>
                <c:pt idx="35025">
                  <c:v>890.52</c:v>
                </c:pt>
                <c:pt idx="35026">
                  <c:v>890.54</c:v>
                </c:pt>
                <c:pt idx="35027">
                  <c:v>890.56</c:v>
                </c:pt>
                <c:pt idx="35028">
                  <c:v>890.58</c:v>
                </c:pt>
                <c:pt idx="35029">
                  <c:v>890.6</c:v>
                </c:pt>
                <c:pt idx="35030">
                  <c:v>890.62</c:v>
                </c:pt>
                <c:pt idx="35031">
                  <c:v>890.64</c:v>
                </c:pt>
                <c:pt idx="35032">
                  <c:v>890.66</c:v>
                </c:pt>
                <c:pt idx="35033">
                  <c:v>890.68</c:v>
                </c:pt>
                <c:pt idx="35034">
                  <c:v>890.7</c:v>
                </c:pt>
                <c:pt idx="35035">
                  <c:v>890.72</c:v>
                </c:pt>
                <c:pt idx="35036">
                  <c:v>890.74</c:v>
                </c:pt>
                <c:pt idx="35037">
                  <c:v>890.76</c:v>
                </c:pt>
                <c:pt idx="35038">
                  <c:v>890.78</c:v>
                </c:pt>
                <c:pt idx="35039">
                  <c:v>890.8</c:v>
                </c:pt>
                <c:pt idx="35040">
                  <c:v>890.82</c:v>
                </c:pt>
                <c:pt idx="35041">
                  <c:v>890.84</c:v>
                </c:pt>
                <c:pt idx="35042">
                  <c:v>890.86</c:v>
                </c:pt>
                <c:pt idx="35043">
                  <c:v>890.88</c:v>
                </c:pt>
                <c:pt idx="35044">
                  <c:v>890.9</c:v>
                </c:pt>
                <c:pt idx="35045">
                  <c:v>890.92</c:v>
                </c:pt>
                <c:pt idx="35046">
                  <c:v>890.94</c:v>
                </c:pt>
                <c:pt idx="35047">
                  <c:v>890.96</c:v>
                </c:pt>
                <c:pt idx="35048">
                  <c:v>890.98</c:v>
                </c:pt>
                <c:pt idx="35049">
                  <c:v>891</c:v>
                </c:pt>
                <c:pt idx="35050">
                  <c:v>891.02</c:v>
                </c:pt>
                <c:pt idx="35051">
                  <c:v>891.04</c:v>
                </c:pt>
                <c:pt idx="35052">
                  <c:v>891.06</c:v>
                </c:pt>
                <c:pt idx="35053">
                  <c:v>891.08</c:v>
                </c:pt>
                <c:pt idx="35054">
                  <c:v>891.1</c:v>
                </c:pt>
                <c:pt idx="35055">
                  <c:v>891.12</c:v>
                </c:pt>
                <c:pt idx="35056">
                  <c:v>891.14</c:v>
                </c:pt>
                <c:pt idx="35057">
                  <c:v>891.16</c:v>
                </c:pt>
                <c:pt idx="35058">
                  <c:v>891.18</c:v>
                </c:pt>
                <c:pt idx="35059">
                  <c:v>891.2</c:v>
                </c:pt>
                <c:pt idx="35060">
                  <c:v>891.22</c:v>
                </c:pt>
                <c:pt idx="35061">
                  <c:v>891.24</c:v>
                </c:pt>
                <c:pt idx="35062">
                  <c:v>891.26</c:v>
                </c:pt>
                <c:pt idx="35063">
                  <c:v>891.28</c:v>
                </c:pt>
                <c:pt idx="35064">
                  <c:v>891.3</c:v>
                </c:pt>
                <c:pt idx="35065">
                  <c:v>891.32</c:v>
                </c:pt>
                <c:pt idx="35066">
                  <c:v>891.34</c:v>
                </c:pt>
                <c:pt idx="35067">
                  <c:v>891.36</c:v>
                </c:pt>
                <c:pt idx="35068">
                  <c:v>891.38</c:v>
                </c:pt>
                <c:pt idx="35069">
                  <c:v>891.4</c:v>
                </c:pt>
                <c:pt idx="35070">
                  <c:v>891.42</c:v>
                </c:pt>
                <c:pt idx="35071">
                  <c:v>891.44</c:v>
                </c:pt>
                <c:pt idx="35072">
                  <c:v>891.46</c:v>
                </c:pt>
                <c:pt idx="35073">
                  <c:v>891.48</c:v>
                </c:pt>
                <c:pt idx="35074">
                  <c:v>891.5</c:v>
                </c:pt>
                <c:pt idx="35075">
                  <c:v>891.52</c:v>
                </c:pt>
                <c:pt idx="35076">
                  <c:v>891.54</c:v>
                </c:pt>
                <c:pt idx="35077">
                  <c:v>891.56</c:v>
                </c:pt>
                <c:pt idx="35078">
                  <c:v>891.58</c:v>
                </c:pt>
                <c:pt idx="35079">
                  <c:v>891.6</c:v>
                </c:pt>
                <c:pt idx="35080">
                  <c:v>891.62</c:v>
                </c:pt>
                <c:pt idx="35081">
                  <c:v>891.64</c:v>
                </c:pt>
                <c:pt idx="35082">
                  <c:v>891.66</c:v>
                </c:pt>
                <c:pt idx="35083">
                  <c:v>891.68</c:v>
                </c:pt>
                <c:pt idx="35084">
                  <c:v>891.7</c:v>
                </c:pt>
                <c:pt idx="35085">
                  <c:v>891.72</c:v>
                </c:pt>
                <c:pt idx="35086">
                  <c:v>891.74</c:v>
                </c:pt>
                <c:pt idx="35087">
                  <c:v>891.76</c:v>
                </c:pt>
                <c:pt idx="35088">
                  <c:v>891.78</c:v>
                </c:pt>
                <c:pt idx="35089">
                  <c:v>891.8</c:v>
                </c:pt>
                <c:pt idx="35090">
                  <c:v>891.82</c:v>
                </c:pt>
                <c:pt idx="35091">
                  <c:v>891.84</c:v>
                </c:pt>
                <c:pt idx="35092">
                  <c:v>891.86</c:v>
                </c:pt>
                <c:pt idx="35093">
                  <c:v>891.88</c:v>
                </c:pt>
                <c:pt idx="35094">
                  <c:v>891.9</c:v>
                </c:pt>
                <c:pt idx="35095">
                  <c:v>891.92</c:v>
                </c:pt>
                <c:pt idx="35096">
                  <c:v>891.94</c:v>
                </c:pt>
                <c:pt idx="35097">
                  <c:v>891.96</c:v>
                </c:pt>
                <c:pt idx="35098">
                  <c:v>891.98</c:v>
                </c:pt>
                <c:pt idx="35099">
                  <c:v>892</c:v>
                </c:pt>
                <c:pt idx="35100">
                  <c:v>892.02</c:v>
                </c:pt>
                <c:pt idx="35101">
                  <c:v>892.04</c:v>
                </c:pt>
                <c:pt idx="35102">
                  <c:v>892.06</c:v>
                </c:pt>
                <c:pt idx="35103">
                  <c:v>892.08</c:v>
                </c:pt>
                <c:pt idx="35104">
                  <c:v>892.1</c:v>
                </c:pt>
                <c:pt idx="35105">
                  <c:v>892.12</c:v>
                </c:pt>
                <c:pt idx="35106">
                  <c:v>892.14</c:v>
                </c:pt>
                <c:pt idx="35107">
                  <c:v>892.16</c:v>
                </c:pt>
                <c:pt idx="35108">
                  <c:v>892.18</c:v>
                </c:pt>
                <c:pt idx="35109">
                  <c:v>892.2</c:v>
                </c:pt>
                <c:pt idx="35110">
                  <c:v>892.22</c:v>
                </c:pt>
                <c:pt idx="35111">
                  <c:v>892.24</c:v>
                </c:pt>
                <c:pt idx="35112">
                  <c:v>892.26</c:v>
                </c:pt>
                <c:pt idx="35113">
                  <c:v>892.28</c:v>
                </c:pt>
                <c:pt idx="35114">
                  <c:v>892.3</c:v>
                </c:pt>
                <c:pt idx="35115">
                  <c:v>892.32</c:v>
                </c:pt>
                <c:pt idx="35116">
                  <c:v>892.34</c:v>
                </c:pt>
                <c:pt idx="35117">
                  <c:v>892.36</c:v>
                </c:pt>
                <c:pt idx="35118">
                  <c:v>892.38</c:v>
                </c:pt>
                <c:pt idx="35119">
                  <c:v>892.4</c:v>
                </c:pt>
                <c:pt idx="35120">
                  <c:v>892.42</c:v>
                </c:pt>
                <c:pt idx="35121">
                  <c:v>892.44</c:v>
                </c:pt>
                <c:pt idx="35122">
                  <c:v>892.46</c:v>
                </c:pt>
                <c:pt idx="35123">
                  <c:v>892.48</c:v>
                </c:pt>
                <c:pt idx="35124">
                  <c:v>892.5</c:v>
                </c:pt>
                <c:pt idx="35125">
                  <c:v>892.52</c:v>
                </c:pt>
                <c:pt idx="35126">
                  <c:v>892.54</c:v>
                </c:pt>
                <c:pt idx="35127">
                  <c:v>892.56</c:v>
                </c:pt>
                <c:pt idx="35128">
                  <c:v>892.58</c:v>
                </c:pt>
                <c:pt idx="35129">
                  <c:v>892.6</c:v>
                </c:pt>
                <c:pt idx="35130">
                  <c:v>892.62</c:v>
                </c:pt>
                <c:pt idx="35131">
                  <c:v>892.64</c:v>
                </c:pt>
                <c:pt idx="35132">
                  <c:v>892.66</c:v>
                </c:pt>
                <c:pt idx="35133">
                  <c:v>892.68</c:v>
                </c:pt>
                <c:pt idx="35134">
                  <c:v>892.7</c:v>
                </c:pt>
                <c:pt idx="35135">
                  <c:v>892.72</c:v>
                </c:pt>
                <c:pt idx="35136">
                  <c:v>892.74</c:v>
                </c:pt>
                <c:pt idx="35137">
                  <c:v>892.76</c:v>
                </c:pt>
                <c:pt idx="35138">
                  <c:v>892.78</c:v>
                </c:pt>
                <c:pt idx="35139">
                  <c:v>892.8</c:v>
                </c:pt>
                <c:pt idx="35140">
                  <c:v>892.82</c:v>
                </c:pt>
                <c:pt idx="35141">
                  <c:v>892.84</c:v>
                </c:pt>
                <c:pt idx="35142">
                  <c:v>892.86</c:v>
                </c:pt>
                <c:pt idx="35143">
                  <c:v>892.88</c:v>
                </c:pt>
                <c:pt idx="35144">
                  <c:v>892.9</c:v>
                </c:pt>
                <c:pt idx="35145">
                  <c:v>892.92</c:v>
                </c:pt>
                <c:pt idx="35146">
                  <c:v>892.94</c:v>
                </c:pt>
                <c:pt idx="35147">
                  <c:v>892.96</c:v>
                </c:pt>
                <c:pt idx="35148">
                  <c:v>892.98</c:v>
                </c:pt>
                <c:pt idx="35149">
                  <c:v>893</c:v>
                </c:pt>
                <c:pt idx="35150">
                  <c:v>893.02</c:v>
                </c:pt>
                <c:pt idx="35151">
                  <c:v>893.04</c:v>
                </c:pt>
                <c:pt idx="35152">
                  <c:v>893.06</c:v>
                </c:pt>
                <c:pt idx="35153">
                  <c:v>893.08</c:v>
                </c:pt>
                <c:pt idx="35154">
                  <c:v>893.1</c:v>
                </c:pt>
                <c:pt idx="35155">
                  <c:v>893.12</c:v>
                </c:pt>
                <c:pt idx="35156">
                  <c:v>893.14</c:v>
                </c:pt>
                <c:pt idx="35157">
                  <c:v>893.16</c:v>
                </c:pt>
                <c:pt idx="35158">
                  <c:v>893.18</c:v>
                </c:pt>
                <c:pt idx="35159">
                  <c:v>893.2</c:v>
                </c:pt>
                <c:pt idx="35160">
                  <c:v>893.22</c:v>
                </c:pt>
                <c:pt idx="35161">
                  <c:v>893.24</c:v>
                </c:pt>
                <c:pt idx="35162">
                  <c:v>893.26</c:v>
                </c:pt>
                <c:pt idx="35163">
                  <c:v>893.28</c:v>
                </c:pt>
                <c:pt idx="35164">
                  <c:v>893.3</c:v>
                </c:pt>
                <c:pt idx="35165">
                  <c:v>893.32</c:v>
                </c:pt>
                <c:pt idx="35166">
                  <c:v>893.34</c:v>
                </c:pt>
                <c:pt idx="35167">
                  <c:v>893.36</c:v>
                </c:pt>
                <c:pt idx="35168">
                  <c:v>893.38</c:v>
                </c:pt>
                <c:pt idx="35169">
                  <c:v>893.4</c:v>
                </c:pt>
                <c:pt idx="35170">
                  <c:v>893.42</c:v>
                </c:pt>
                <c:pt idx="35171">
                  <c:v>893.44</c:v>
                </c:pt>
                <c:pt idx="35172">
                  <c:v>893.46</c:v>
                </c:pt>
                <c:pt idx="35173">
                  <c:v>893.48</c:v>
                </c:pt>
                <c:pt idx="35174">
                  <c:v>893.5</c:v>
                </c:pt>
                <c:pt idx="35175">
                  <c:v>893.52</c:v>
                </c:pt>
                <c:pt idx="35176">
                  <c:v>893.54</c:v>
                </c:pt>
                <c:pt idx="35177">
                  <c:v>893.56</c:v>
                </c:pt>
                <c:pt idx="35178">
                  <c:v>893.58</c:v>
                </c:pt>
                <c:pt idx="35179">
                  <c:v>893.6</c:v>
                </c:pt>
                <c:pt idx="35180">
                  <c:v>893.62</c:v>
                </c:pt>
                <c:pt idx="35181">
                  <c:v>893.64</c:v>
                </c:pt>
                <c:pt idx="35182">
                  <c:v>893.66</c:v>
                </c:pt>
                <c:pt idx="35183">
                  <c:v>893.68</c:v>
                </c:pt>
                <c:pt idx="35184">
                  <c:v>893.7</c:v>
                </c:pt>
                <c:pt idx="35185">
                  <c:v>893.72</c:v>
                </c:pt>
                <c:pt idx="35186">
                  <c:v>893.74</c:v>
                </c:pt>
                <c:pt idx="35187">
                  <c:v>893.76</c:v>
                </c:pt>
                <c:pt idx="35188">
                  <c:v>893.78</c:v>
                </c:pt>
                <c:pt idx="35189">
                  <c:v>893.8</c:v>
                </c:pt>
                <c:pt idx="35190">
                  <c:v>893.82</c:v>
                </c:pt>
                <c:pt idx="35191">
                  <c:v>893.84</c:v>
                </c:pt>
                <c:pt idx="35192">
                  <c:v>893.86</c:v>
                </c:pt>
                <c:pt idx="35193">
                  <c:v>893.88</c:v>
                </c:pt>
                <c:pt idx="35194">
                  <c:v>893.9</c:v>
                </c:pt>
                <c:pt idx="35195">
                  <c:v>893.92</c:v>
                </c:pt>
                <c:pt idx="35196">
                  <c:v>893.94</c:v>
                </c:pt>
                <c:pt idx="35197">
                  <c:v>893.96</c:v>
                </c:pt>
                <c:pt idx="35198">
                  <c:v>893.98</c:v>
                </c:pt>
                <c:pt idx="35199">
                  <c:v>894</c:v>
                </c:pt>
                <c:pt idx="35200">
                  <c:v>894.02</c:v>
                </c:pt>
                <c:pt idx="35201">
                  <c:v>894.04</c:v>
                </c:pt>
                <c:pt idx="35202">
                  <c:v>894.06</c:v>
                </c:pt>
                <c:pt idx="35203">
                  <c:v>894.08</c:v>
                </c:pt>
                <c:pt idx="35204">
                  <c:v>894.1</c:v>
                </c:pt>
                <c:pt idx="35205">
                  <c:v>894.12</c:v>
                </c:pt>
                <c:pt idx="35206">
                  <c:v>894.14</c:v>
                </c:pt>
                <c:pt idx="35207">
                  <c:v>894.16</c:v>
                </c:pt>
                <c:pt idx="35208">
                  <c:v>894.18</c:v>
                </c:pt>
                <c:pt idx="35209">
                  <c:v>894.2</c:v>
                </c:pt>
                <c:pt idx="35210">
                  <c:v>894.22</c:v>
                </c:pt>
                <c:pt idx="35211">
                  <c:v>894.24</c:v>
                </c:pt>
                <c:pt idx="35212">
                  <c:v>894.26</c:v>
                </c:pt>
                <c:pt idx="35213">
                  <c:v>894.28</c:v>
                </c:pt>
                <c:pt idx="35214">
                  <c:v>894.3</c:v>
                </c:pt>
                <c:pt idx="35215">
                  <c:v>894.32</c:v>
                </c:pt>
                <c:pt idx="35216">
                  <c:v>894.34</c:v>
                </c:pt>
                <c:pt idx="35217">
                  <c:v>894.36</c:v>
                </c:pt>
                <c:pt idx="35218">
                  <c:v>894.38</c:v>
                </c:pt>
                <c:pt idx="35219">
                  <c:v>894.4</c:v>
                </c:pt>
                <c:pt idx="35220">
                  <c:v>894.42</c:v>
                </c:pt>
                <c:pt idx="35221">
                  <c:v>894.44</c:v>
                </c:pt>
                <c:pt idx="35222">
                  <c:v>894.46</c:v>
                </c:pt>
                <c:pt idx="35223">
                  <c:v>894.48</c:v>
                </c:pt>
                <c:pt idx="35224">
                  <c:v>894.5</c:v>
                </c:pt>
                <c:pt idx="35225">
                  <c:v>894.52</c:v>
                </c:pt>
                <c:pt idx="35226">
                  <c:v>894.54</c:v>
                </c:pt>
                <c:pt idx="35227">
                  <c:v>894.56</c:v>
                </c:pt>
                <c:pt idx="35228">
                  <c:v>894.58</c:v>
                </c:pt>
                <c:pt idx="35229">
                  <c:v>894.6</c:v>
                </c:pt>
                <c:pt idx="35230">
                  <c:v>894.62</c:v>
                </c:pt>
                <c:pt idx="35231">
                  <c:v>894.64</c:v>
                </c:pt>
                <c:pt idx="35232">
                  <c:v>894.66</c:v>
                </c:pt>
                <c:pt idx="35233">
                  <c:v>894.68</c:v>
                </c:pt>
                <c:pt idx="35234">
                  <c:v>894.7</c:v>
                </c:pt>
                <c:pt idx="35235">
                  <c:v>894.72</c:v>
                </c:pt>
                <c:pt idx="35236">
                  <c:v>894.74</c:v>
                </c:pt>
                <c:pt idx="35237">
                  <c:v>894.76</c:v>
                </c:pt>
                <c:pt idx="35238">
                  <c:v>894.78</c:v>
                </c:pt>
                <c:pt idx="35239">
                  <c:v>894.8</c:v>
                </c:pt>
                <c:pt idx="35240">
                  <c:v>894.82</c:v>
                </c:pt>
                <c:pt idx="35241">
                  <c:v>894.84</c:v>
                </c:pt>
                <c:pt idx="35242">
                  <c:v>894.86</c:v>
                </c:pt>
                <c:pt idx="35243">
                  <c:v>894.88</c:v>
                </c:pt>
                <c:pt idx="35244">
                  <c:v>894.9</c:v>
                </c:pt>
                <c:pt idx="35245">
                  <c:v>894.92</c:v>
                </c:pt>
                <c:pt idx="35246">
                  <c:v>894.94</c:v>
                </c:pt>
                <c:pt idx="35247">
                  <c:v>894.96</c:v>
                </c:pt>
                <c:pt idx="35248">
                  <c:v>894.98</c:v>
                </c:pt>
                <c:pt idx="35249">
                  <c:v>895</c:v>
                </c:pt>
                <c:pt idx="35250">
                  <c:v>895.02</c:v>
                </c:pt>
                <c:pt idx="35251">
                  <c:v>895.04</c:v>
                </c:pt>
                <c:pt idx="35252">
                  <c:v>895.06</c:v>
                </c:pt>
                <c:pt idx="35253">
                  <c:v>895.08</c:v>
                </c:pt>
                <c:pt idx="35254">
                  <c:v>895.1</c:v>
                </c:pt>
                <c:pt idx="35255">
                  <c:v>895.12</c:v>
                </c:pt>
                <c:pt idx="35256">
                  <c:v>895.14</c:v>
                </c:pt>
                <c:pt idx="35257">
                  <c:v>895.16</c:v>
                </c:pt>
                <c:pt idx="35258">
                  <c:v>895.18</c:v>
                </c:pt>
                <c:pt idx="35259">
                  <c:v>895.2</c:v>
                </c:pt>
                <c:pt idx="35260">
                  <c:v>895.22</c:v>
                </c:pt>
                <c:pt idx="35261">
                  <c:v>895.24</c:v>
                </c:pt>
                <c:pt idx="35262">
                  <c:v>895.26</c:v>
                </c:pt>
                <c:pt idx="35263">
                  <c:v>895.28</c:v>
                </c:pt>
                <c:pt idx="35264">
                  <c:v>895.3</c:v>
                </c:pt>
                <c:pt idx="35265">
                  <c:v>895.32</c:v>
                </c:pt>
                <c:pt idx="35266">
                  <c:v>895.34</c:v>
                </c:pt>
                <c:pt idx="35267">
                  <c:v>895.36</c:v>
                </c:pt>
                <c:pt idx="35268">
                  <c:v>895.38</c:v>
                </c:pt>
                <c:pt idx="35269">
                  <c:v>895.4</c:v>
                </c:pt>
                <c:pt idx="35270">
                  <c:v>895.42</c:v>
                </c:pt>
                <c:pt idx="35271">
                  <c:v>895.44</c:v>
                </c:pt>
                <c:pt idx="35272">
                  <c:v>895.46</c:v>
                </c:pt>
                <c:pt idx="35273">
                  <c:v>895.48</c:v>
                </c:pt>
                <c:pt idx="35274">
                  <c:v>895.5</c:v>
                </c:pt>
                <c:pt idx="35275">
                  <c:v>895.52</c:v>
                </c:pt>
                <c:pt idx="35276">
                  <c:v>895.54</c:v>
                </c:pt>
                <c:pt idx="35277">
                  <c:v>895.56</c:v>
                </c:pt>
                <c:pt idx="35278">
                  <c:v>895.58</c:v>
                </c:pt>
                <c:pt idx="35279">
                  <c:v>895.6</c:v>
                </c:pt>
                <c:pt idx="35280">
                  <c:v>895.62</c:v>
                </c:pt>
                <c:pt idx="35281">
                  <c:v>895.64</c:v>
                </c:pt>
                <c:pt idx="35282">
                  <c:v>895.66</c:v>
                </c:pt>
                <c:pt idx="35283">
                  <c:v>895.68</c:v>
                </c:pt>
                <c:pt idx="35284">
                  <c:v>895.7</c:v>
                </c:pt>
                <c:pt idx="35285">
                  <c:v>895.72</c:v>
                </c:pt>
                <c:pt idx="35286">
                  <c:v>895.74</c:v>
                </c:pt>
                <c:pt idx="35287">
                  <c:v>895.76</c:v>
                </c:pt>
                <c:pt idx="35288">
                  <c:v>895.78</c:v>
                </c:pt>
                <c:pt idx="35289">
                  <c:v>895.8</c:v>
                </c:pt>
                <c:pt idx="35290">
                  <c:v>895.82</c:v>
                </c:pt>
                <c:pt idx="35291">
                  <c:v>895.84</c:v>
                </c:pt>
                <c:pt idx="35292">
                  <c:v>895.86</c:v>
                </c:pt>
                <c:pt idx="35293">
                  <c:v>895.88</c:v>
                </c:pt>
                <c:pt idx="35294">
                  <c:v>895.9</c:v>
                </c:pt>
                <c:pt idx="35295">
                  <c:v>895.92</c:v>
                </c:pt>
                <c:pt idx="35296">
                  <c:v>895.94</c:v>
                </c:pt>
                <c:pt idx="35297">
                  <c:v>895.96</c:v>
                </c:pt>
                <c:pt idx="35298">
                  <c:v>895.98</c:v>
                </c:pt>
                <c:pt idx="35299">
                  <c:v>896</c:v>
                </c:pt>
                <c:pt idx="35300">
                  <c:v>896.02</c:v>
                </c:pt>
                <c:pt idx="35301">
                  <c:v>896.04</c:v>
                </c:pt>
                <c:pt idx="35302">
                  <c:v>896.06</c:v>
                </c:pt>
                <c:pt idx="35303">
                  <c:v>896.08</c:v>
                </c:pt>
                <c:pt idx="35304">
                  <c:v>896.1</c:v>
                </c:pt>
                <c:pt idx="35305">
                  <c:v>896.12</c:v>
                </c:pt>
                <c:pt idx="35306">
                  <c:v>896.14</c:v>
                </c:pt>
                <c:pt idx="35307">
                  <c:v>896.16</c:v>
                </c:pt>
                <c:pt idx="35308">
                  <c:v>896.18</c:v>
                </c:pt>
                <c:pt idx="35309">
                  <c:v>896.2</c:v>
                </c:pt>
                <c:pt idx="35310">
                  <c:v>896.22</c:v>
                </c:pt>
                <c:pt idx="35311">
                  <c:v>896.24</c:v>
                </c:pt>
                <c:pt idx="35312">
                  <c:v>896.26</c:v>
                </c:pt>
                <c:pt idx="35313">
                  <c:v>896.28</c:v>
                </c:pt>
                <c:pt idx="35314">
                  <c:v>896.3</c:v>
                </c:pt>
                <c:pt idx="35315">
                  <c:v>896.32</c:v>
                </c:pt>
                <c:pt idx="35316">
                  <c:v>896.34</c:v>
                </c:pt>
                <c:pt idx="35317">
                  <c:v>896.36</c:v>
                </c:pt>
                <c:pt idx="35318">
                  <c:v>896.38</c:v>
                </c:pt>
                <c:pt idx="35319">
                  <c:v>896.4</c:v>
                </c:pt>
                <c:pt idx="35320">
                  <c:v>896.42</c:v>
                </c:pt>
                <c:pt idx="35321">
                  <c:v>896.44</c:v>
                </c:pt>
                <c:pt idx="35322">
                  <c:v>896.46</c:v>
                </c:pt>
                <c:pt idx="35323">
                  <c:v>896.48</c:v>
                </c:pt>
                <c:pt idx="35324">
                  <c:v>896.5</c:v>
                </c:pt>
                <c:pt idx="35325">
                  <c:v>896.52</c:v>
                </c:pt>
                <c:pt idx="35326">
                  <c:v>896.54</c:v>
                </c:pt>
                <c:pt idx="35327">
                  <c:v>896.56</c:v>
                </c:pt>
                <c:pt idx="35328">
                  <c:v>896.58</c:v>
                </c:pt>
                <c:pt idx="35329">
                  <c:v>896.6</c:v>
                </c:pt>
                <c:pt idx="35330">
                  <c:v>896.62</c:v>
                </c:pt>
                <c:pt idx="35331">
                  <c:v>896.64</c:v>
                </c:pt>
                <c:pt idx="35332">
                  <c:v>896.66</c:v>
                </c:pt>
                <c:pt idx="35333">
                  <c:v>896.68</c:v>
                </c:pt>
                <c:pt idx="35334">
                  <c:v>896.7</c:v>
                </c:pt>
                <c:pt idx="35335">
                  <c:v>896.72</c:v>
                </c:pt>
                <c:pt idx="35336">
                  <c:v>896.74</c:v>
                </c:pt>
                <c:pt idx="35337">
                  <c:v>896.76</c:v>
                </c:pt>
                <c:pt idx="35338">
                  <c:v>896.78</c:v>
                </c:pt>
                <c:pt idx="35339">
                  <c:v>896.8</c:v>
                </c:pt>
                <c:pt idx="35340">
                  <c:v>896.82</c:v>
                </c:pt>
                <c:pt idx="35341">
                  <c:v>896.84</c:v>
                </c:pt>
                <c:pt idx="35342">
                  <c:v>896.86</c:v>
                </c:pt>
                <c:pt idx="35343">
                  <c:v>896.88</c:v>
                </c:pt>
                <c:pt idx="35344">
                  <c:v>896.9</c:v>
                </c:pt>
                <c:pt idx="35345">
                  <c:v>896.92</c:v>
                </c:pt>
                <c:pt idx="35346">
                  <c:v>896.94</c:v>
                </c:pt>
                <c:pt idx="35347">
                  <c:v>896.96</c:v>
                </c:pt>
                <c:pt idx="35348">
                  <c:v>896.98</c:v>
                </c:pt>
                <c:pt idx="35349">
                  <c:v>897</c:v>
                </c:pt>
                <c:pt idx="35350">
                  <c:v>897.02</c:v>
                </c:pt>
                <c:pt idx="35351">
                  <c:v>897.04</c:v>
                </c:pt>
                <c:pt idx="35352">
                  <c:v>897.06</c:v>
                </c:pt>
                <c:pt idx="35353">
                  <c:v>897.08</c:v>
                </c:pt>
                <c:pt idx="35354">
                  <c:v>897.1</c:v>
                </c:pt>
                <c:pt idx="35355">
                  <c:v>897.12</c:v>
                </c:pt>
                <c:pt idx="35356">
                  <c:v>897.14</c:v>
                </c:pt>
                <c:pt idx="35357">
                  <c:v>897.16</c:v>
                </c:pt>
                <c:pt idx="35358">
                  <c:v>897.18</c:v>
                </c:pt>
                <c:pt idx="35359">
                  <c:v>897.2</c:v>
                </c:pt>
                <c:pt idx="35360">
                  <c:v>897.22</c:v>
                </c:pt>
                <c:pt idx="35361">
                  <c:v>897.24</c:v>
                </c:pt>
                <c:pt idx="35362">
                  <c:v>897.26</c:v>
                </c:pt>
                <c:pt idx="35363">
                  <c:v>897.28</c:v>
                </c:pt>
                <c:pt idx="35364">
                  <c:v>897.3</c:v>
                </c:pt>
                <c:pt idx="35365">
                  <c:v>897.32</c:v>
                </c:pt>
                <c:pt idx="35366">
                  <c:v>897.34</c:v>
                </c:pt>
                <c:pt idx="35367">
                  <c:v>897.36</c:v>
                </c:pt>
                <c:pt idx="35368">
                  <c:v>897.38</c:v>
                </c:pt>
                <c:pt idx="35369">
                  <c:v>897.4</c:v>
                </c:pt>
                <c:pt idx="35370">
                  <c:v>897.42</c:v>
                </c:pt>
                <c:pt idx="35371">
                  <c:v>897.44</c:v>
                </c:pt>
                <c:pt idx="35372">
                  <c:v>897.46</c:v>
                </c:pt>
                <c:pt idx="35373">
                  <c:v>897.48</c:v>
                </c:pt>
                <c:pt idx="35374">
                  <c:v>897.5</c:v>
                </c:pt>
                <c:pt idx="35375">
                  <c:v>897.52</c:v>
                </c:pt>
                <c:pt idx="35376">
                  <c:v>897.54</c:v>
                </c:pt>
                <c:pt idx="35377">
                  <c:v>897.56</c:v>
                </c:pt>
                <c:pt idx="35378">
                  <c:v>897.58</c:v>
                </c:pt>
                <c:pt idx="35379">
                  <c:v>897.6</c:v>
                </c:pt>
                <c:pt idx="35380">
                  <c:v>897.62</c:v>
                </c:pt>
                <c:pt idx="35381">
                  <c:v>897.64</c:v>
                </c:pt>
                <c:pt idx="35382">
                  <c:v>897.66</c:v>
                </c:pt>
                <c:pt idx="35383">
                  <c:v>897.68</c:v>
                </c:pt>
                <c:pt idx="35384">
                  <c:v>897.7</c:v>
                </c:pt>
                <c:pt idx="35385">
                  <c:v>897.72</c:v>
                </c:pt>
                <c:pt idx="35386">
                  <c:v>897.74</c:v>
                </c:pt>
                <c:pt idx="35387">
                  <c:v>897.76</c:v>
                </c:pt>
                <c:pt idx="35388">
                  <c:v>897.78</c:v>
                </c:pt>
                <c:pt idx="35389">
                  <c:v>897.8</c:v>
                </c:pt>
                <c:pt idx="35390">
                  <c:v>897.82</c:v>
                </c:pt>
                <c:pt idx="35391">
                  <c:v>897.84</c:v>
                </c:pt>
                <c:pt idx="35392">
                  <c:v>897.86</c:v>
                </c:pt>
                <c:pt idx="35393">
                  <c:v>897.88</c:v>
                </c:pt>
                <c:pt idx="35394">
                  <c:v>897.9</c:v>
                </c:pt>
                <c:pt idx="35395">
                  <c:v>897.92</c:v>
                </c:pt>
                <c:pt idx="35396">
                  <c:v>897.94</c:v>
                </c:pt>
                <c:pt idx="35397">
                  <c:v>897.96</c:v>
                </c:pt>
                <c:pt idx="35398">
                  <c:v>897.98</c:v>
                </c:pt>
                <c:pt idx="35399">
                  <c:v>898</c:v>
                </c:pt>
                <c:pt idx="35400">
                  <c:v>898.02</c:v>
                </c:pt>
                <c:pt idx="35401">
                  <c:v>898.04</c:v>
                </c:pt>
                <c:pt idx="35402">
                  <c:v>898.06</c:v>
                </c:pt>
                <c:pt idx="35403">
                  <c:v>898.08</c:v>
                </c:pt>
                <c:pt idx="35404">
                  <c:v>898.1</c:v>
                </c:pt>
                <c:pt idx="35405">
                  <c:v>898.12</c:v>
                </c:pt>
                <c:pt idx="35406">
                  <c:v>898.14</c:v>
                </c:pt>
                <c:pt idx="35407">
                  <c:v>898.16</c:v>
                </c:pt>
                <c:pt idx="35408">
                  <c:v>898.18</c:v>
                </c:pt>
                <c:pt idx="35409">
                  <c:v>898.2</c:v>
                </c:pt>
                <c:pt idx="35410">
                  <c:v>898.22</c:v>
                </c:pt>
                <c:pt idx="35411">
                  <c:v>898.24</c:v>
                </c:pt>
                <c:pt idx="35412">
                  <c:v>898.26</c:v>
                </c:pt>
                <c:pt idx="35413">
                  <c:v>898.28</c:v>
                </c:pt>
                <c:pt idx="35414">
                  <c:v>898.3</c:v>
                </c:pt>
                <c:pt idx="35415">
                  <c:v>898.32</c:v>
                </c:pt>
                <c:pt idx="35416">
                  <c:v>898.34</c:v>
                </c:pt>
                <c:pt idx="35417">
                  <c:v>898.36</c:v>
                </c:pt>
                <c:pt idx="35418">
                  <c:v>898.38</c:v>
                </c:pt>
                <c:pt idx="35419">
                  <c:v>898.4</c:v>
                </c:pt>
                <c:pt idx="35420">
                  <c:v>898.42</c:v>
                </c:pt>
                <c:pt idx="35421">
                  <c:v>898.44</c:v>
                </c:pt>
                <c:pt idx="35422">
                  <c:v>898.46</c:v>
                </c:pt>
                <c:pt idx="35423">
                  <c:v>898.48</c:v>
                </c:pt>
                <c:pt idx="35424">
                  <c:v>898.5</c:v>
                </c:pt>
                <c:pt idx="35425">
                  <c:v>898.52</c:v>
                </c:pt>
                <c:pt idx="35426">
                  <c:v>898.54</c:v>
                </c:pt>
                <c:pt idx="35427">
                  <c:v>898.56</c:v>
                </c:pt>
                <c:pt idx="35428">
                  <c:v>898.58</c:v>
                </c:pt>
                <c:pt idx="35429">
                  <c:v>898.6</c:v>
                </c:pt>
                <c:pt idx="35430">
                  <c:v>898.62</c:v>
                </c:pt>
                <c:pt idx="35431">
                  <c:v>898.64</c:v>
                </c:pt>
                <c:pt idx="35432">
                  <c:v>898.66</c:v>
                </c:pt>
                <c:pt idx="35433">
                  <c:v>898.68</c:v>
                </c:pt>
                <c:pt idx="35434">
                  <c:v>898.7</c:v>
                </c:pt>
                <c:pt idx="35435">
                  <c:v>898.72</c:v>
                </c:pt>
                <c:pt idx="35436">
                  <c:v>898.74</c:v>
                </c:pt>
                <c:pt idx="35437">
                  <c:v>898.76</c:v>
                </c:pt>
                <c:pt idx="35438">
                  <c:v>898.78</c:v>
                </c:pt>
                <c:pt idx="35439">
                  <c:v>898.8</c:v>
                </c:pt>
                <c:pt idx="35440">
                  <c:v>898.82</c:v>
                </c:pt>
                <c:pt idx="35441">
                  <c:v>898.84</c:v>
                </c:pt>
                <c:pt idx="35442">
                  <c:v>898.86</c:v>
                </c:pt>
                <c:pt idx="35443">
                  <c:v>898.88</c:v>
                </c:pt>
                <c:pt idx="35444">
                  <c:v>898.9</c:v>
                </c:pt>
                <c:pt idx="35445">
                  <c:v>898.92</c:v>
                </c:pt>
                <c:pt idx="35446">
                  <c:v>898.94</c:v>
                </c:pt>
                <c:pt idx="35447">
                  <c:v>898.96</c:v>
                </c:pt>
                <c:pt idx="35448">
                  <c:v>898.98</c:v>
                </c:pt>
                <c:pt idx="35449">
                  <c:v>899</c:v>
                </c:pt>
                <c:pt idx="35450">
                  <c:v>899.02</c:v>
                </c:pt>
                <c:pt idx="35451">
                  <c:v>899.04</c:v>
                </c:pt>
                <c:pt idx="35452">
                  <c:v>899.06</c:v>
                </c:pt>
                <c:pt idx="35453">
                  <c:v>899.08</c:v>
                </c:pt>
                <c:pt idx="35454">
                  <c:v>899.1</c:v>
                </c:pt>
                <c:pt idx="35455">
                  <c:v>899.12</c:v>
                </c:pt>
                <c:pt idx="35456">
                  <c:v>899.14</c:v>
                </c:pt>
                <c:pt idx="35457">
                  <c:v>899.16</c:v>
                </c:pt>
                <c:pt idx="35458">
                  <c:v>899.18</c:v>
                </c:pt>
                <c:pt idx="35459">
                  <c:v>899.2</c:v>
                </c:pt>
                <c:pt idx="35460">
                  <c:v>899.22</c:v>
                </c:pt>
                <c:pt idx="35461">
                  <c:v>899.24</c:v>
                </c:pt>
                <c:pt idx="35462">
                  <c:v>899.26</c:v>
                </c:pt>
                <c:pt idx="35463">
                  <c:v>899.28</c:v>
                </c:pt>
                <c:pt idx="35464">
                  <c:v>899.3</c:v>
                </c:pt>
                <c:pt idx="35465">
                  <c:v>899.32</c:v>
                </c:pt>
                <c:pt idx="35466">
                  <c:v>899.34</c:v>
                </c:pt>
                <c:pt idx="35467">
                  <c:v>899.36</c:v>
                </c:pt>
                <c:pt idx="35468">
                  <c:v>899.38</c:v>
                </c:pt>
                <c:pt idx="35469">
                  <c:v>899.4</c:v>
                </c:pt>
                <c:pt idx="35470">
                  <c:v>899.42</c:v>
                </c:pt>
                <c:pt idx="35471">
                  <c:v>899.44</c:v>
                </c:pt>
                <c:pt idx="35472">
                  <c:v>899.46</c:v>
                </c:pt>
                <c:pt idx="35473">
                  <c:v>899.48</c:v>
                </c:pt>
                <c:pt idx="35474">
                  <c:v>899.5</c:v>
                </c:pt>
                <c:pt idx="35475">
                  <c:v>899.52</c:v>
                </c:pt>
                <c:pt idx="35476">
                  <c:v>899.54</c:v>
                </c:pt>
                <c:pt idx="35477">
                  <c:v>899.56</c:v>
                </c:pt>
                <c:pt idx="35478">
                  <c:v>899.58</c:v>
                </c:pt>
                <c:pt idx="35479">
                  <c:v>899.6</c:v>
                </c:pt>
                <c:pt idx="35480">
                  <c:v>899.62</c:v>
                </c:pt>
                <c:pt idx="35481">
                  <c:v>899.64</c:v>
                </c:pt>
                <c:pt idx="35482">
                  <c:v>899.66</c:v>
                </c:pt>
                <c:pt idx="35483">
                  <c:v>899.68</c:v>
                </c:pt>
                <c:pt idx="35484">
                  <c:v>899.7</c:v>
                </c:pt>
                <c:pt idx="35485">
                  <c:v>899.72</c:v>
                </c:pt>
                <c:pt idx="35486">
                  <c:v>899.74</c:v>
                </c:pt>
                <c:pt idx="35487">
                  <c:v>899.76</c:v>
                </c:pt>
                <c:pt idx="35488">
                  <c:v>899.78</c:v>
                </c:pt>
                <c:pt idx="35489">
                  <c:v>899.8</c:v>
                </c:pt>
                <c:pt idx="35490">
                  <c:v>899.82</c:v>
                </c:pt>
                <c:pt idx="35491">
                  <c:v>899.84</c:v>
                </c:pt>
                <c:pt idx="35492">
                  <c:v>899.86</c:v>
                </c:pt>
                <c:pt idx="35493">
                  <c:v>899.88</c:v>
                </c:pt>
                <c:pt idx="35494">
                  <c:v>899.9</c:v>
                </c:pt>
                <c:pt idx="35495">
                  <c:v>899.92</c:v>
                </c:pt>
                <c:pt idx="35496">
                  <c:v>899.94</c:v>
                </c:pt>
                <c:pt idx="35497">
                  <c:v>899.96</c:v>
                </c:pt>
                <c:pt idx="35498">
                  <c:v>899.98</c:v>
                </c:pt>
                <c:pt idx="35499">
                  <c:v>900</c:v>
                </c:pt>
                <c:pt idx="35500">
                  <c:v>900.02</c:v>
                </c:pt>
                <c:pt idx="35501">
                  <c:v>900.04</c:v>
                </c:pt>
                <c:pt idx="35502">
                  <c:v>900.06</c:v>
                </c:pt>
                <c:pt idx="35503">
                  <c:v>900.08</c:v>
                </c:pt>
                <c:pt idx="35504">
                  <c:v>900.1</c:v>
                </c:pt>
                <c:pt idx="35505">
                  <c:v>900.12</c:v>
                </c:pt>
                <c:pt idx="35506">
                  <c:v>900.14</c:v>
                </c:pt>
                <c:pt idx="35507">
                  <c:v>900.16</c:v>
                </c:pt>
                <c:pt idx="35508">
                  <c:v>900.18</c:v>
                </c:pt>
                <c:pt idx="35509">
                  <c:v>900.2</c:v>
                </c:pt>
                <c:pt idx="35510">
                  <c:v>900.22</c:v>
                </c:pt>
                <c:pt idx="35511">
                  <c:v>900.24</c:v>
                </c:pt>
                <c:pt idx="35512">
                  <c:v>900.26</c:v>
                </c:pt>
                <c:pt idx="35513">
                  <c:v>900.28</c:v>
                </c:pt>
                <c:pt idx="35514">
                  <c:v>900.3</c:v>
                </c:pt>
                <c:pt idx="35515">
                  <c:v>900.32</c:v>
                </c:pt>
                <c:pt idx="35516">
                  <c:v>900.34</c:v>
                </c:pt>
                <c:pt idx="35517">
                  <c:v>900.36</c:v>
                </c:pt>
                <c:pt idx="35518">
                  <c:v>900.38</c:v>
                </c:pt>
                <c:pt idx="35519">
                  <c:v>900.4</c:v>
                </c:pt>
                <c:pt idx="35520">
                  <c:v>900.42</c:v>
                </c:pt>
                <c:pt idx="35521">
                  <c:v>900.44</c:v>
                </c:pt>
                <c:pt idx="35522">
                  <c:v>900.46</c:v>
                </c:pt>
                <c:pt idx="35523">
                  <c:v>900.48</c:v>
                </c:pt>
                <c:pt idx="35524">
                  <c:v>900.5</c:v>
                </c:pt>
                <c:pt idx="35525">
                  <c:v>900.52</c:v>
                </c:pt>
                <c:pt idx="35526">
                  <c:v>900.54</c:v>
                </c:pt>
                <c:pt idx="35527">
                  <c:v>900.56</c:v>
                </c:pt>
                <c:pt idx="35528">
                  <c:v>900.58</c:v>
                </c:pt>
                <c:pt idx="35529">
                  <c:v>900.6</c:v>
                </c:pt>
                <c:pt idx="35530">
                  <c:v>900.62</c:v>
                </c:pt>
                <c:pt idx="35531">
                  <c:v>900.64</c:v>
                </c:pt>
                <c:pt idx="35532">
                  <c:v>900.66</c:v>
                </c:pt>
                <c:pt idx="35533">
                  <c:v>900.68</c:v>
                </c:pt>
                <c:pt idx="35534">
                  <c:v>900.7</c:v>
                </c:pt>
                <c:pt idx="35535">
                  <c:v>900.72</c:v>
                </c:pt>
                <c:pt idx="35536">
                  <c:v>900.74</c:v>
                </c:pt>
                <c:pt idx="35537">
                  <c:v>900.76</c:v>
                </c:pt>
                <c:pt idx="35538">
                  <c:v>900.78</c:v>
                </c:pt>
                <c:pt idx="35539">
                  <c:v>900.8</c:v>
                </c:pt>
                <c:pt idx="35540">
                  <c:v>900.82</c:v>
                </c:pt>
                <c:pt idx="35541">
                  <c:v>900.84</c:v>
                </c:pt>
                <c:pt idx="35542">
                  <c:v>900.86</c:v>
                </c:pt>
                <c:pt idx="35543">
                  <c:v>900.88</c:v>
                </c:pt>
                <c:pt idx="35544">
                  <c:v>900.9</c:v>
                </c:pt>
                <c:pt idx="35545">
                  <c:v>900.92</c:v>
                </c:pt>
                <c:pt idx="35546">
                  <c:v>900.94</c:v>
                </c:pt>
                <c:pt idx="35547">
                  <c:v>900.96</c:v>
                </c:pt>
                <c:pt idx="35548">
                  <c:v>900.98</c:v>
                </c:pt>
                <c:pt idx="35549">
                  <c:v>901</c:v>
                </c:pt>
                <c:pt idx="35550">
                  <c:v>901.02</c:v>
                </c:pt>
                <c:pt idx="35551">
                  <c:v>901.04</c:v>
                </c:pt>
                <c:pt idx="35552">
                  <c:v>901.06</c:v>
                </c:pt>
                <c:pt idx="35553">
                  <c:v>901.08</c:v>
                </c:pt>
                <c:pt idx="35554">
                  <c:v>901.1</c:v>
                </c:pt>
                <c:pt idx="35555">
                  <c:v>901.12</c:v>
                </c:pt>
                <c:pt idx="35556">
                  <c:v>901.14</c:v>
                </c:pt>
                <c:pt idx="35557">
                  <c:v>901.16</c:v>
                </c:pt>
                <c:pt idx="35558">
                  <c:v>901.18</c:v>
                </c:pt>
                <c:pt idx="35559">
                  <c:v>901.2</c:v>
                </c:pt>
                <c:pt idx="35560">
                  <c:v>901.22</c:v>
                </c:pt>
                <c:pt idx="35561">
                  <c:v>901.24</c:v>
                </c:pt>
                <c:pt idx="35562">
                  <c:v>901.26</c:v>
                </c:pt>
                <c:pt idx="35563">
                  <c:v>901.28</c:v>
                </c:pt>
                <c:pt idx="35564">
                  <c:v>901.3</c:v>
                </c:pt>
                <c:pt idx="35565">
                  <c:v>901.32</c:v>
                </c:pt>
                <c:pt idx="35566">
                  <c:v>901.34</c:v>
                </c:pt>
                <c:pt idx="35567">
                  <c:v>901.36</c:v>
                </c:pt>
                <c:pt idx="35568">
                  <c:v>901.38</c:v>
                </c:pt>
                <c:pt idx="35569">
                  <c:v>901.4</c:v>
                </c:pt>
                <c:pt idx="35570">
                  <c:v>901.42</c:v>
                </c:pt>
                <c:pt idx="35571">
                  <c:v>901.44</c:v>
                </c:pt>
                <c:pt idx="35572">
                  <c:v>901.46</c:v>
                </c:pt>
                <c:pt idx="35573">
                  <c:v>901.48</c:v>
                </c:pt>
                <c:pt idx="35574">
                  <c:v>901.5</c:v>
                </c:pt>
                <c:pt idx="35575">
                  <c:v>901.52</c:v>
                </c:pt>
                <c:pt idx="35576">
                  <c:v>901.54</c:v>
                </c:pt>
                <c:pt idx="35577">
                  <c:v>901.56</c:v>
                </c:pt>
                <c:pt idx="35578">
                  <c:v>901.58</c:v>
                </c:pt>
                <c:pt idx="35579">
                  <c:v>901.6</c:v>
                </c:pt>
                <c:pt idx="35580">
                  <c:v>901.62</c:v>
                </c:pt>
                <c:pt idx="35581">
                  <c:v>901.64</c:v>
                </c:pt>
                <c:pt idx="35582">
                  <c:v>901.66</c:v>
                </c:pt>
                <c:pt idx="35583">
                  <c:v>901.68</c:v>
                </c:pt>
                <c:pt idx="35584">
                  <c:v>901.7</c:v>
                </c:pt>
                <c:pt idx="35585">
                  <c:v>901.72</c:v>
                </c:pt>
                <c:pt idx="35586">
                  <c:v>901.74</c:v>
                </c:pt>
                <c:pt idx="35587">
                  <c:v>901.76</c:v>
                </c:pt>
                <c:pt idx="35588">
                  <c:v>901.78</c:v>
                </c:pt>
                <c:pt idx="35589">
                  <c:v>901.8</c:v>
                </c:pt>
                <c:pt idx="35590">
                  <c:v>901.82</c:v>
                </c:pt>
                <c:pt idx="35591">
                  <c:v>901.84</c:v>
                </c:pt>
                <c:pt idx="35592">
                  <c:v>901.86</c:v>
                </c:pt>
                <c:pt idx="35593">
                  <c:v>901.88</c:v>
                </c:pt>
                <c:pt idx="35594">
                  <c:v>901.9</c:v>
                </c:pt>
                <c:pt idx="35595">
                  <c:v>901.92</c:v>
                </c:pt>
                <c:pt idx="35596">
                  <c:v>901.94</c:v>
                </c:pt>
                <c:pt idx="35597">
                  <c:v>901.96</c:v>
                </c:pt>
                <c:pt idx="35598">
                  <c:v>901.98</c:v>
                </c:pt>
                <c:pt idx="35599">
                  <c:v>902</c:v>
                </c:pt>
                <c:pt idx="35600">
                  <c:v>902.02</c:v>
                </c:pt>
                <c:pt idx="35601">
                  <c:v>902.04</c:v>
                </c:pt>
                <c:pt idx="35602">
                  <c:v>902.06</c:v>
                </c:pt>
                <c:pt idx="35603">
                  <c:v>902.08</c:v>
                </c:pt>
                <c:pt idx="35604">
                  <c:v>902.1</c:v>
                </c:pt>
                <c:pt idx="35605">
                  <c:v>902.12</c:v>
                </c:pt>
                <c:pt idx="35606">
                  <c:v>902.14</c:v>
                </c:pt>
                <c:pt idx="35607">
                  <c:v>902.16</c:v>
                </c:pt>
                <c:pt idx="35608">
                  <c:v>902.18</c:v>
                </c:pt>
                <c:pt idx="35609">
                  <c:v>902.2</c:v>
                </c:pt>
                <c:pt idx="35610">
                  <c:v>902.22</c:v>
                </c:pt>
                <c:pt idx="35611">
                  <c:v>902.24</c:v>
                </c:pt>
                <c:pt idx="35612">
                  <c:v>902.26</c:v>
                </c:pt>
                <c:pt idx="35613">
                  <c:v>902.28</c:v>
                </c:pt>
                <c:pt idx="35614">
                  <c:v>902.3</c:v>
                </c:pt>
                <c:pt idx="35615">
                  <c:v>902.32</c:v>
                </c:pt>
                <c:pt idx="35616">
                  <c:v>902.34</c:v>
                </c:pt>
                <c:pt idx="35617">
                  <c:v>902.36</c:v>
                </c:pt>
                <c:pt idx="35618">
                  <c:v>902.38</c:v>
                </c:pt>
                <c:pt idx="35619">
                  <c:v>902.4</c:v>
                </c:pt>
                <c:pt idx="35620">
                  <c:v>902.42</c:v>
                </c:pt>
                <c:pt idx="35621">
                  <c:v>902.44</c:v>
                </c:pt>
                <c:pt idx="35622">
                  <c:v>902.46</c:v>
                </c:pt>
                <c:pt idx="35623">
                  <c:v>902.48</c:v>
                </c:pt>
                <c:pt idx="35624">
                  <c:v>902.5</c:v>
                </c:pt>
                <c:pt idx="35625">
                  <c:v>902.52</c:v>
                </c:pt>
                <c:pt idx="35626">
                  <c:v>902.54</c:v>
                </c:pt>
                <c:pt idx="35627">
                  <c:v>902.56</c:v>
                </c:pt>
                <c:pt idx="35628">
                  <c:v>902.58</c:v>
                </c:pt>
                <c:pt idx="35629">
                  <c:v>902.6</c:v>
                </c:pt>
                <c:pt idx="35630">
                  <c:v>902.62</c:v>
                </c:pt>
                <c:pt idx="35631">
                  <c:v>902.64</c:v>
                </c:pt>
                <c:pt idx="35632">
                  <c:v>902.66</c:v>
                </c:pt>
                <c:pt idx="35633">
                  <c:v>902.68</c:v>
                </c:pt>
                <c:pt idx="35634">
                  <c:v>902.7</c:v>
                </c:pt>
                <c:pt idx="35635">
                  <c:v>902.72</c:v>
                </c:pt>
                <c:pt idx="35636">
                  <c:v>902.74</c:v>
                </c:pt>
                <c:pt idx="35637">
                  <c:v>902.76</c:v>
                </c:pt>
                <c:pt idx="35638">
                  <c:v>902.78</c:v>
                </c:pt>
                <c:pt idx="35639">
                  <c:v>902.8</c:v>
                </c:pt>
                <c:pt idx="35640">
                  <c:v>902.82</c:v>
                </c:pt>
                <c:pt idx="35641">
                  <c:v>902.84</c:v>
                </c:pt>
                <c:pt idx="35642">
                  <c:v>902.86</c:v>
                </c:pt>
                <c:pt idx="35643">
                  <c:v>902.88</c:v>
                </c:pt>
                <c:pt idx="35644">
                  <c:v>902.9</c:v>
                </c:pt>
                <c:pt idx="35645">
                  <c:v>902.92</c:v>
                </c:pt>
                <c:pt idx="35646">
                  <c:v>902.94</c:v>
                </c:pt>
                <c:pt idx="35647">
                  <c:v>902.96</c:v>
                </c:pt>
                <c:pt idx="35648">
                  <c:v>902.98</c:v>
                </c:pt>
                <c:pt idx="35649">
                  <c:v>903</c:v>
                </c:pt>
                <c:pt idx="35650">
                  <c:v>903.02</c:v>
                </c:pt>
                <c:pt idx="35651">
                  <c:v>903.04</c:v>
                </c:pt>
                <c:pt idx="35652">
                  <c:v>903.06</c:v>
                </c:pt>
                <c:pt idx="35653">
                  <c:v>903.08</c:v>
                </c:pt>
                <c:pt idx="35654">
                  <c:v>903.1</c:v>
                </c:pt>
                <c:pt idx="35655">
                  <c:v>903.12</c:v>
                </c:pt>
                <c:pt idx="35656">
                  <c:v>903.14</c:v>
                </c:pt>
                <c:pt idx="35657">
                  <c:v>903.16</c:v>
                </c:pt>
                <c:pt idx="35658">
                  <c:v>903.18</c:v>
                </c:pt>
                <c:pt idx="35659">
                  <c:v>903.2</c:v>
                </c:pt>
                <c:pt idx="35660">
                  <c:v>903.22</c:v>
                </c:pt>
                <c:pt idx="35661">
                  <c:v>903.24</c:v>
                </c:pt>
                <c:pt idx="35662">
                  <c:v>903.26</c:v>
                </c:pt>
                <c:pt idx="35663">
                  <c:v>903.28</c:v>
                </c:pt>
                <c:pt idx="35664">
                  <c:v>903.3</c:v>
                </c:pt>
                <c:pt idx="35665">
                  <c:v>903.32</c:v>
                </c:pt>
                <c:pt idx="35666">
                  <c:v>903.34</c:v>
                </c:pt>
                <c:pt idx="35667">
                  <c:v>903.36</c:v>
                </c:pt>
                <c:pt idx="35668">
                  <c:v>903.38</c:v>
                </c:pt>
                <c:pt idx="35669">
                  <c:v>903.4</c:v>
                </c:pt>
                <c:pt idx="35670">
                  <c:v>903.42</c:v>
                </c:pt>
                <c:pt idx="35671">
                  <c:v>903.44</c:v>
                </c:pt>
                <c:pt idx="35672">
                  <c:v>903.46</c:v>
                </c:pt>
                <c:pt idx="35673">
                  <c:v>903.48</c:v>
                </c:pt>
                <c:pt idx="35674">
                  <c:v>903.5</c:v>
                </c:pt>
                <c:pt idx="35675">
                  <c:v>903.52</c:v>
                </c:pt>
                <c:pt idx="35676">
                  <c:v>903.54</c:v>
                </c:pt>
                <c:pt idx="35677">
                  <c:v>903.56</c:v>
                </c:pt>
                <c:pt idx="35678">
                  <c:v>903.58</c:v>
                </c:pt>
                <c:pt idx="35679">
                  <c:v>903.6</c:v>
                </c:pt>
                <c:pt idx="35680">
                  <c:v>903.62</c:v>
                </c:pt>
                <c:pt idx="35681">
                  <c:v>903.64</c:v>
                </c:pt>
                <c:pt idx="35682">
                  <c:v>903.66</c:v>
                </c:pt>
                <c:pt idx="35683">
                  <c:v>903.68</c:v>
                </c:pt>
                <c:pt idx="35684">
                  <c:v>903.7</c:v>
                </c:pt>
                <c:pt idx="35685">
                  <c:v>903.72</c:v>
                </c:pt>
                <c:pt idx="35686">
                  <c:v>903.74</c:v>
                </c:pt>
                <c:pt idx="35687">
                  <c:v>903.76</c:v>
                </c:pt>
                <c:pt idx="35688">
                  <c:v>903.78</c:v>
                </c:pt>
                <c:pt idx="35689">
                  <c:v>903.8</c:v>
                </c:pt>
                <c:pt idx="35690">
                  <c:v>903.82</c:v>
                </c:pt>
                <c:pt idx="35691">
                  <c:v>903.84</c:v>
                </c:pt>
                <c:pt idx="35692">
                  <c:v>903.86</c:v>
                </c:pt>
                <c:pt idx="35693">
                  <c:v>903.88</c:v>
                </c:pt>
                <c:pt idx="35694">
                  <c:v>903.9</c:v>
                </c:pt>
                <c:pt idx="35695">
                  <c:v>903.92</c:v>
                </c:pt>
                <c:pt idx="35696">
                  <c:v>903.94</c:v>
                </c:pt>
                <c:pt idx="35697">
                  <c:v>903.96</c:v>
                </c:pt>
                <c:pt idx="35698">
                  <c:v>903.98</c:v>
                </c:pt>
                <c:pt idx="35699">
                  <c:v>904</c:v>
                </c:pt>
                <c:pt idx="35700">
                  <c:v>904.02</c:v>
                </c:pt>
                <c:pt idx="35701">
                  <c:v>904.04</c:v>
                </c:pt>
                <c:pt idx="35702">
                  <c:v>904.06</c:v>
                </c:pt>
                <c:pt idx="35703">
                  <c:v>904.08</c:v>
                </c:pt>
                <c:pt idx="35704">
                  <c:v>904.1</c:v>
                </c:pt>
                <c:pt idx="35705">
                  <c:v>904.12</c:v>
                </c:pt>
                <c:pt idx="35706">
                  <c:v>904.14</c:v>
                </c:pt>
                <c:pt idx="35707">
                  <c:v>904.16</c:v>
                </c:pt>
                <c:pt idx="35708">
                  <c:v>904.18</c:v>
                </c:pt>
                <c:pt idx="35709">
                  <c:v>904.2</c:v>
                </c:pt>
                <c:pt idx="35710">
                  <c:v>904.22</c:v>
                </c:pt>
                <c:pt idx="35711">
                  <c:v>904.24</c:v>
                </c:pt>
                <c:pt idx="35712">
                  <c:v>904.26</c:v>
                </c:pt>
                <c:pt idx="35713">
                  <c:v>904.28</c:v>
                </c:pt>
                <c:pt idx="35714">
                  <c:v>904.3</c:v>
                </c:pt>
                <c:pt idx="35715">
                  <c:v>904.32</c:v>
                </c:pt>
                <c:pt idx="35716">
                  <c:v>904.34</c:v>
                </c:pt>
                <c:pt idx="35717">
                  <c:v>904.36</c:v>
                </c:pt>
                <c:pt idx="35718">
                  <c:v>904.38</c:v>
                </c:pt>
                <c:pt idx="35719">
                  <c:v>904.4</c:v>
                </c:pt>
                <c:pt idx="35720">
                  <c:v>904.42</c:v>
                </c:pt>
                <c:pt idx="35721">
                  <c:v>904.44</c:v>
                </c:pt>
                <c:pt idx="35722">
                  <c:v>904.46</c:v>
                </c:pt>
                <c:pt idx="35723">
                  <c:v>904.48</c:v>
                </c:pt>
                <c:pt idx="35724">
                  <c:v>904.5</c:v>
                </c:pt>
                <c:pt idx="35725">
                  <c:v>904.52</c:v>
                </c:pt>
                <c:pt idx="35726">
                  <c:v>904.54</c:v>
                </c:pt>
                <c:pt idx="35727">
                  <c:v>904.56</c:v>
                </c:pt>
                <c:pt idx="35728">
                  <c:v>904.58</c:v>
                </c:pt>
                <c:pt idx="35729">
                  <c:v>904.6</c:v>
                </c:pt>
                <c:pt idx="35730">
                  <c:v>904.62</c:v>
                </c:pt>
                <c:pt idx="35731">
                  <c:v>904.64</c:v>
                </c:pt>
                <c:pt idx="35732">
                  <c:v>904.66</c:v>
                </c:pt>
                <c:pt idx="35733">
                  <c:v>904.68</c:v>
                </c:pt>
                <c:pt idx="35734">
                  <c:v>904.7</c:v>
                </c:pt>
                <c:pt idx="35735">
                  <c:v>904.72</c:v>
                </c:pt>
                <c:pt idx="35736">
                  <c:v>904.74</c:v>
                </c:pt>
                <c:pt idx="35737">
                  <c:v>904.76</c:v>
                </c:pt>
                <c:pt idx="35738">
                  <c:v>904.78</c:v>
                </c:pt>
                <c:pt idx="35739">
                  <c:v>904.8</c:v>
                </c:pt>
                <c:pt idx="35740">
                  <c:v>904.82</c:v>
                </c:pt>
                <c:pt idx="35741">
                  <c:v>904.84</c:v>
                </c:pt>
                <c:pt idx="35742">
                  <c:v>904.86</c:v>
                </c:pt>
                <c:pt idx="35743">
                  <c:v>904.88</c:v>
                </c:pt>
                <c:pt idx="35744">
                  <c:v>904.9</c:v>
                </c:pt>
                <c:pt idx="35745">
                  <c:v>904.92</c:v>
                </c:pt>
                <c:pt idx="35746">
                  <c:v>904.94</c:v>
                </c:pt>
                <c:pt idx="35747">
                  <c:v>904.96</c:v>
                </c:pt>
                <c:pt idx="35748">
                  <c:v>904.98</c:v>
                </c:pt>
                <c:pt idx="35749">
                  <c:v>905</c:v>
                </c:pt>
                <c:pt idx="35750">
                  <c:v>905.02</c:v>
                </c:pt>
                <c:pt idx="35751">
                  <c:v>905.04</c:v>
                </c:pt>
                <c:pt idx="35752">
                  <c:v>905.06</c:v>
                </c:pt>
                <c:pt idx="35753">
                  <c:v>905.08</c:v>
                </c:pt>
                <c:pt idx="35754">
                  <c:v>905.1</c:v>
                </c:pt>
                <c:pt idx="35755">
                  <c:v>905.12</c:v>
                </c:pt>
                <c:pt idx="35756">
                  <c:v>905.14</c:v>
                </c:pt>
                <c:pt idx="35757">
                  <c:v>905.16</c:v>
                </c:pt>
                <c:pt idx="35758">
                  <c:v>905.18</c:v>
                </c:pt>
                <c:pt idx="35759">
                  <c:v>905.2</c:v>
                </c:pt>
                <c:pt idx="35760">
                  <c:v>905.22</c:v>
                </c:pt>
                <c:pt idx="35761">
                  <c:v>905.24</c:v>
                </c:pt>
                <c:pt idx="35762">
                  <c:v>905.26</c:v>
                </c:pt>
                <c:pt idx="35763">
                  <c:v>905.28</c:v>
                </c:pt>
                <c:pt idx="35764">
                  <c:v>905.3</c:v>
                </c:pt>
                <c:pt idx="35765">
                  <c:v>905.32</c:v>
                </c:pt>
                <c:pt idx="35766">
                  <c:v>905.34</c:v>
                </c:pt>
                <c:pt idx="35767">
                  <c:v>905.36</c:v>
                </c:pt>
                <c:pt idx="35768">
                  <c:v>905.38</c:v>
                </c:pt>
                <c:pt idx="35769">
                  <c:v>905.4</c:v>
                </c:pt>
                <c:pt idx="35770">
                  <c:v>905.42</c:v>
                </c:pt>
                <c:pt idx="35771">
                  <c:v>905.44</c:v>
                </c:pt>
                <c:pt idx="35772">
                  <c:v>905.46</c:v>
                </c:pt>
                <c:pt idx="35773">
                  <c:v>905.48</c:v>
                </c:pt>
                <c:pt idx="35774">
                  <c:v>905.5</c:v>
                </c:pt>
                <c:pt idx="35775">
                  <c:v>905.52</c:v>
                </c:pt>
                <c:pt idx="35776">
                  <c:v>905.54</c:v>
                </c:pt>
                <c:pt idx="35777">
                  <c:v>905.56</c:v>
                </c:pt>
                <c:pt idx="35778">
                  <c:v>905.58</c:v>
                </c:pt>
                <c:pt idx="35779">
                  <c:v>905.6</c:v>
                </c:pt>
                <c:pt idx="35780">
                  <c:v>905.62</c:v>
                </c:pt>
                <c:pt idx="35781">
                  <c:v>905.64</c:v>
                </c:pt>
                <c:pt idx="35782">
                  <c:v>905.66</c:v>
                </c:pt>
                <c:pt idx="35783">
                  <c:v>905.68</c:v>
                </c:pt>
                <c:pt idx="35784">
                  <c:v>905.7</c:v>
                </c:pt>
                <c:pt idx="35785">
                  <c:v>905.72</c:v>
                </c:pt>
                <c:pt idx="35786">
                  <c:v>905.74</c:v>
                </c:pt>
                <c:pt idx="35787">
                  <c:v>905.76</c:v>
                </c:pt>
                <c:pt idx="35788">
                  <c:v>905.78</c:v>
                </c:pt>
                <c:pt idx="35789">
                  <c:v>905.8</c:v>
                </c:pt>
                <c:pt idx="35790">
                  <c:v>905.82</c:v>
                </c:pt>
                <c:pt idx="35791">
                  <c:v>905.84</c:v>
                </c:pt>
                <c:pt idx="35792">
                  <c:v>905.86</c:v>
                </c:pt>
                <c:pt idx="35793">
                  <c:v>905.88</c:v>
                </c:pt>
                <c:pt idx="35794">
                  <c:v>905.9</c:v>
                </c:pt>
                <c:pt idx="35795">
                  <c:v>905.92</c:v>
                </c:pt>
                <c:pt idx="35796">
                  <c:v>905.94</c:v>
                </c:pt>
                <c:pt idx="35797">
                  <c:v>905.96</c:v>
                </c:pt>
                <c:pt idx="35798">
                  <c:v>905.98</c:v>
                </c:pt>
                <c:pt idx="35799">
                  <c:v>906</c:v>
                </c:pt>
                <c:pt idx="35800">
                  <c:v>906.02</c:v>
                </c:pt>
                <c:pt idx="35801">
                  <c:v>906.04</c:v>
                </c:pt>
                <c:pt idx="35802">
                  <c:v>906.06</c:v>
                </c:pt>
                <c:pt idx="35803">
                  <c:v>906.08</c:v>
                </c:pt>
                <c:pt idx="35804">
                  <c:v>906.1</c:v>
                </c:pt>
                <c:pt idx="35805">
                  <c:v>906.12</c:v>
                </c:pt>
                <c:pt idx="35806">
                  <c:v>906.14</c:v>
                </c:pt>
                <c:pt idx="35807">
                  <c:v>906.16</c:v>
                </c:pt>
                <c:pt idx="35808">
                  <c:v>906.18</c:v>
                </c:pt>
                <c:pt idx="35809">
                  <c:v>906.2</c:v>
                </c:pt>
                <c:pt idx="35810">
                  <c:v>906.22</c:v>
                </c:pt>
                <c:pt idx="35811">
                  <c:v>906.24</c:v>
                </c:pt>
                <c:pt idx="35812">
                  <c:v>906.26</c:v>
                </c:pt>
                <c:pt idx="35813">
                  <c:v>906.28</c:v>
                </c:pt>
                <c:pt idx="35814">
                  <c:v>906.3</c:v>
                </c:pt>
                <c:pt idx="35815">
                  <c:v>906.32</c:v>
                </c:pt>
                <c:pt idx="35816">
                  <c:v>906.34</c:v>
                </c:pt>
                <c:pt idx="35817">
                  <c:v>906.36</c:v>
                </c:pt>
                <c:pt idx="35818">
                  <c:v>906.38</c:v>
                </c:pt>
                <c:pt idx="35819">
                  <c:v>906.4</c:v>
                </c:pt>
                <c:pt idx="35820">
                  <c:v>906.42</c:v>
                </c:pt>
                <c:pt idx="35821">
                  <c:v>906.44</c:v>
                </c:pt>
                <c:pt idx="35822">
                  <c:v>906.46</c:v>
                </c:pt>
                <c:pt idx="35823">
                  <c:v>906.48</c:v>
                </c:pt>
                <c:pt idx="35824">
                  <c:v>906.5</c:v>
                </c:pt>
                <c:pt idx="35825">
                  <c:v>906.52</c:v>
                </c:pt>
                <c:pt idx="35826">
                  <c:v>906.54</c:v>
                </c:pt>
                <c:pt idx="35827">
                  <c:v>906.56</c:v>
                </c:pt>
                <c:pt idx="35828">
                  <c:v>906.58</c:v>
                </c:pt>
                <c:pt idx="35829">
                  <c:v>906.6</c:v>
                </c:pt>
                <c:pt idx="35830">
                  <c:v>906.62</c:v>
                </c:pt>
                <c:pt idx="35831">
                  <c:v>906.64</c:v>
                </c:pt>
                <c:pt idx="35832">
                  <c:v>906.66</c:v>
                </c:pt>
                <c:pt idx="35833">
                  <c:v>906.68</c:v>
                </c:pt>
                <c:pt idx="35834">
                  <c:v>906.7</c:v>
                </c:pt>
                <c:pt idx="35835">
                  <c:v>906.72</c:v>
                </c:pt>
                <c:pt idx="35836">
                  <c:v>906.74</c:v>
                </c:pt>
                <c:pt idx="35837">
                  <c:v>906.76</c:v>
                </c:pt>
                <c:pt idx="35838">
                  <c:v>906.78</c:v>
                </c:pt>
                <c:pt idx="35839">
                  <c:v>906.8</c:v>
                </c:pt>
                <c:pt idx="35840">
                  <c:v>906.82</c:v>
                </c:pt>
                <c:pt idx="35841">
                  <c:v>906.84</c:v>
                </c:pt>
                <c:pt idx="35842">
                  <c:v>906.86</c:v>
                </c:pt>
                <c:pt idx="35843">
                  <c:v>906.88</c:v>
                </c:pt>
                <c:pt idx="35844">
                  <c:v>906.9</c:v>
                </c:pt>
                <c:pt idx="35845">
                  <c:v>906.92</c:v>
                </c:pt>
                <c:pt idx="35846">
                  <c:v>906.94</c:v>
                </c:pt>
                <c:pt idx="35847">
                  <c:v>906.96</c:v>
                </c:pt>
                <c:pt idx="35848">
                  <c:v>906.98</c:v>
                </c:pt>
                <c:pt idx="35849">
                  <c:v>907</c:v>
                </c:pt>
                <c:pt idx="35850">
                  <c:v>907.02</c:v>
                </c:pt>
                <c:pt idx="35851">
                  <c:v>907.04</c:v>
                </c:pt>
                <c:pt idx="35852">
                  <c:v>907.06</c:v>
                </c:pt>
                <c:pt idx="35853">
                  <c:v>907.08</c:v>
                </c:pt>
                <c:pt idx="35854">
                  <c:v>907.1</c:v>
                </c:pt>
                <c:pt idx="35855">
                  <c:v>907.12</c:v>
                </c:pt>
                <c:pt idx="35856">
                  <c:v>907.14</c:v>
                </c:pt>
                <c:pt idx="35857">
                  <c:v>907.16</c:v>
                </c:pt>
                <c:pt idx="35858">
                  <c:v>907.18</c:v>
                </c:pt>
                <c:pt idx="35859">
                  <c:v>907.2</c:v>
                </c:pt>
                <c:pt idx="35860">
                  <c:v>907.22</c:v>
                </c:pt>
                <c:pt idx="35861">
                  <c:v>907.24</c:v>
                </c:pt>
                <c:pt idx="35862">
                  <c:v>907.26</c:v>
                </c:pt>
                <c:pt idx="35863">
                  <c:v>907.28</c:v>
                </c:pt>
                <c:pt idx="35864">
                  <c:v>907.3</c:v>
                </c:pt>
                <c:pt idx="35865">
                  <c:v>907.32</c:v>
                </c:pt>
                <c:pt idx="35866">
                  <c:v>907.34</c:v>
                </c:pt>
                <c:pt idx="35867">
                  <c:v>907.36</c:v>
                </c:pt>
                <c:pt idx="35868">
                  <c:v>907.38</c:v>
                </c:pt>
                <c:pt idx="35869">
                  <c:v>907.4</c:v>
                </c:pt>
                <c:pt idx="35870">
                  <c:v>907.42</c:v>
                </c:pt>
                <c:pt idx="35871">
                  <c:v>907.44</c:v>
                </c:pt>
                <c:pt idx="35872">
                  <c:v>907.46</c:v>
                </c:pt>
                <c:pt idx="35873">
                  <c:v>907.48</c:v>
                </c:pt>
                <c:pt idx="35874">
                  <c:v>907.5</c:v>
                </c:pt>
                <c:pt idx="35875">
                  <c:v>907.52</c:v>
                </c:pt>
                <c:pt idx="35876">
                  <c:v>907.54</c:v>
                </c:pt>
                <c:pt idx="35877">
                  <c:v>907.56</c:v>
                </c:pt>
                <c:pt idx="35878">
                  <c:v>907.58</c:v>
                </c:pt>
                <c:pt idx="35879">
                  <c:v>907.6</c:v>
                </c:pt>
                <c:pt idx="35880">
                  <c:v>907.62</c:v>
                </c:pt>
                <c:pt idx="35881">
                  <c:v>907.64</c:v>
                </c:pt>
                <c:pt idx="35882">
                  <c:v>907.66</c:v>
                </c:pt>
                <c:pt idx="35883">
                  <c:v>907.68</c:v>
                </c:pt>
                <c:pt idx="35884">
                  <c:v>907.7</c:v>
                </c:pt>
                <c:pt idx="35885">
                  <c:v>907.72</c:v>
                </c:pt>
                <c:pt idx="35886">
                  <c:v>907.74</c:v>
                </c:pt>
                <c:pt idx="35887">
                  <c:v>907.76</c:v>
                </c:pt>
                <c:pt idx="35888">
                  <c:v>907.78</c:v>
                </c:pt>
                <c:pt idx="35889">
                  <c:v>907.8</c:v>
                </c:pt>
                <c:pt idx="35890">
                  <c:v>907.82</c:v>
                </c:pt>
                <c:pt idx="35891">
                  <c:v>907.84</c:v>
                </c:pt>
                <c:pt idx="35892">
                  <c:v>907.86</c:v>
                </c:pt>
                <c:pt idx="35893">
                  <c:v>907.88</c:v>
                </c:pt>
                <c:pt idx="35894">
                  <c:v>907.9</c:v>
                </c:pt>
                <c:pt idx="35895">
                  <c:v>907.92</c:v>
                </c:pt>
                <c:pt idx="35896">
                  <c:v>907.94</c:v>
                </c:pt>
                <c:pt idx="35897">
                  <c:v>907.96</c:v>
                </c:pt>
                <c:pt idx="35898">
                  <c:v>907.98</c:v>
                </c:pt>
                <c:pt idx="35899">
                  <c:v>908</c:v>
                </c:pt>
                <c:pt idx="35900">
                  <c:v>908.02</c:v>
                </c:pt>
                <c:pt idx="35901">
                  <c:v>908.04</c:v>
                </c:pt>
                <c:pt idx="35902">
                  <c:v>908.06</c:v>
                </c:pt>
                <c:pt idx="35903">
                  <c:v>908.08</c:v>
                </c:pt>
                <c:pt idx="35904">
                  <c:v>908.1</c:v>
                </c:pt>
                <c:pt idx="35905">
                  <c:v>908.12</c:v>
                </c:pt>
                <c:pt idx="35906">
                  <c:v>908.14</c:v>
                </c:pt>
                <c:pt idx="35907">
                  <c:v>908.16</c:v>
                </c:pt>
                <c:pt idx="35908">
                  <c:v>908.18</c:v>
                </c:pt>
                <c:pt idx="35909">
                  <c:v>908.2</c:v>
                </c:pt>
                <c:pt idx="35910">
                  <c:v>908.22</c:v>
                </c:pt>
                <c:pt idx="35911">
                  <c:v>908.24</c:v>
                </c:pt>
                <c:pt idx="35912">
                  <c:v>908.26</c:v>
                </c:pt>
                <c:pt idx="35913">
                  <c:v>908.28</c:v>
                </c:pt>
                <c:pt idx="35914">
                  <c:v>908.3</c:v>
                </c:pt>
                <c:pt idx="35915">
                  <c:v>908.32</c:v>
                </c:pt>
                <c:pt idx="35916">
                  <c:v>908.34</c:v>
                </c:pt>
                <c:pt idx="35917">
                  <c:v>908.36</c:v>
                </c:pt>
                <c:pt idx="35918">
                  <c:v>908.38</c:v>
                </c:pt>
                <c:pt idx="35919">
                  <c:v>908.4</c:v>
                </c:pt>
                <c:pt idx="35920">
                  <c:v>908.42</c:v>
                </c:pt>
                <c:pt idx="35921">
                  <c:v>908.44</c:v>
                </c:pt>
                <c:pt idx="35922">
                  <c:v>908.46</c:v>
                </c:pt>
                <c:pt idx="35923">
                  <c:v>908.48</c:v>
                </c:pt>
                <c:pt idx="35924">
                  <c:v>908.5</c:v>
                </c:pt>
                <c:pt idx="35925">
                  <c:v>908.52</c:v>
                </c:pt>
                <c:pt idx="35926">
                  <c:v>908.54</c:v>
                </c:pt>
                <c:pt idx="35927">
                  <c:v>908.56</c:v>
                </c:pt>
                <c:pt idx="35928">
                  <c:v>908.58</c:v>
                </c:pt>
                <c:pt idx="35929">
                  <c:v>908.6</c:v>
                </c:pt>
                <c:pt idx="35930">
                  <c:v>908.62</c:v>
                </c:pt>
                <c:pt idx="35931">
                  <c:v>908.64</c:v>
                </c:pt>
                <c:pt idx="35932">
                  <c:v>908.66</c:v>
                </c:pt>
                <c:pt idx="35933">
                  <c:v>908.68</c:v>
                </c:pt>
                <c:pt idx="35934">
                  <c:v>908.7</c:v>
                </c:pt>
                <c:pt idx="35935">
                  <c:v>908.72</c:v>
                </c:pt>
                <c:pt idx="35936">
                  <c:v>908.74</c:v>
                </c:pt>
                <c:pt idx="35937">
                  <c:v>908.76</c:v>
                </c:pt>
                <c:pt idx="35938">
                  <c:v>908.78</c:v>
                </c:pt>
                <c:pt idx="35939">
                  <c:v>908.8</c:v>
                </c:pt>
                <c:pt idx="35940">
                  <c:v>908.82</c:v>
                </c:pt>
                <c:pt idx="35941">
                  <c:v>908.84</c:v>
                </c:pt>
                <c:pt idx="35942">
                  <c:v>908.86</c:v>
                </c:pt>
                <c:pt idx="35943">
                  <c:v>908.88</c:v>
                </c:pt>
                <c:pt idx="35944">
                  <c:v>908.9</c:v>
                </c:pt>
                <c:pt idx="35945">
                  <c:v>908.92</c:v>
                </c:pt>
                <c:pt idx="35946">
                  <c:v>908.94</c:v>
                </c:pt>
                <c:pt idx="35947">
                  <c:v>908.96</c:v>
                </c:pt>
                <c:pt idx="35948">
                  <c:v>908.98</c:v>
                </c:pt>
                <c:pt idx="35949">
                  <c:v>909</c:v>
                </c:pt>
                <c:pt idx="35950">
                  <c:v>909.02</c:v>
                </c:pt>
                <c:pt idx="35951">
                  <c:v>909.04</c:v>
                </c:pt>
                <c:pt idx="35952">
                  <c:v>909.06</c:v>
                </c:pt>
                <c:pt idx="35953">
                  <c:v>909.08</c:v>
                </c:pt>
                <c:pt idx="35954">
                  <c:v>909.1</c:v>
                </c:pt>
                <c:pt idx="35955">
                  <c:v>909.12</c:v>
                </c:pt>
                <c:pt idx="35956">
                  <c:v>909.14</c:v>
                </c:pt>
                <c:pt idx="35957">
                  <c:v>909.16</c:v>
                </c:pt>
                <c:pt idx="35958">
                  <c:v>909.18</c:v>
                </c:pt>
                <c:pt idx="35959">
                  <c:v>909.2</c:v>
                </c:pt>
                <c:pt idx="35960">
                  <c:v>909.22</c:v>
                </c:pt>
                <c:pt idx="35961">
                  <c:v>909.24</c:v>
                </c:pt>
                <c:pt idx="35962">
                  <c:v>909.26</c:v>
                </c:pt>
                <c:pt idx="35963">
                  <c:v>909.28</c:v>
                </c:pt>
                <c:pt idx="35964">
                  <c:v>909.3</c:v>
                </c:pt>
                <c:pt idx="35965">
                  <c:v>909.32</c:v>
                </c:pt>
                <c:pt idx="35966">
                  <c:v>909.34</c:v>
                </c:pt>
                <c:pt idx="35967">
                  <c:v>909.36</c:v>
                </c:pt>
                <c:pt idx="35968">
                  <c:v>909.38</c:v>
                </c:pt>
                <c:pt idx="35969">
                  <c:v>909.4</c:v>
                </c:pt>
                <c:pt idx="35970">
                  <c:v>909.42</c:v>
                </c:pt>
                <c:pt idx="35971">
                  <c:v>909.44</c:v>
                </c:pt>
                <c:pt idx="35972">
                  <c:v>909.46</c:v>
                </c:pt>
                <c:pt idx="35973">
                  <c:v>909.48</c:v>
                </c:pt>
                <c:pt idx="35974">
                  <c:v>909.5</c:v>
                </c:pt>
                <c:pt idx="35975">
                  <c:v>909.52</c:v>
                </c:pt>
                <c:pt idx="35976">
                  <c:v>909.54</c:v>
                </c:pt>
                <c:pt idx="35977">
                  <c:v>909.56</c:v>
                </c:pt>
                <c:pt idx="35978">
                  <c:v>909.58</c:v>
                </c:pt>
                <c:pt idx="35979">
                  <c:v>909.6</c:v>
                </c:pt>
                <c:pt idx="35980">
                  <c:v>909.62</c:v>
                </c:pt>
                <c:pt idx="35981">
                  <c:v>909.64</c:v>
                </c:pt>
                <c:pt idx="35982">
                  <c:v>909.66</c:v>
                </c:pt>
                <c:pt idx="35983">
                  <c:v>909.68</c:v>
                </c:pt>
                <c:pt idx="35984">
                  <c:v>909.7</c:v>
                </c:pt>
                <c:pt idx="35985">
                  <c:v>909.72</c:v>
                </c:pt>
                <c:pt idx="35986">
                  <c:v>909.74</c:v>
                </c:pt>
                <c:pt idx="35987">
                  <c:v>909.76</c:v>
                </c:pt>
                <c:pt idx="35988">
                  <c:v>909.78</c:v>
                </c:pt>
                <c:pt idx="35989">
                  <c:v>909.8</c:v>
                </c:pt>
                <c:pt idx="35990">
                  <c:v>909.82</c:v>
                </c:pt>
                <c:pt idx="35991">
                  <c:v>909.84</c:v>
                </c:pt>
                <c:pt idx="35992">
                  <c:v>909.86</c:v>
                </c:pt>
                <c:pt idx="35993">
                  <c:v>909.88</c:v>
                </c:pt>
                <c:pt idx="35994">
                  <c:v>909.9</c:v>
                </c:pt>
                <c:pt idx="35995">
                  <c:v>909.92</c:v>
                </c:pt>
                <c:pt idx="35996">
                  <c:v>909.94</c:v>
                </c:pt>
                <c:pt idx="35997">
                  <c:v>909.96</c:v>
                </c:pt>
                <c:pt idx="35998">
                  <c:v>909.98</c:v>
                </c:pt>
                <c:pt idx="35999">
                  <c:v>910</c:v>
                </c:pt>
                <c:pt idx="36000">
                  <c:v>910.02</c:v>
                </c:pt>
                <c:pt idx="36001">
                  <c:v>910.04</c:v>
                </c:pt>
                <c:pt idx="36002">
                  <c:v>910.06</c:v>
                </c:pt>
                <c:pt idx="36003">
                  <c:v>910.08</c:v>
                </c:pt>
                <c:pt idx="36004">
                  <c:v>910.1</c:v>
                </c:pt>
                <c:pt idx="36005">
                  <c:v>910.12</c:v>
                </c:pt>
                <c:pt idx="36006">
                  <c:v>910.14</c:v>
                </c:pt>
                <c:pt idx="36007">
                  <c:v>910.16</c:v>
                </c:pt>
                <c:pt idx="36008">
                  <c:v>910.18</c:v>
                </c:pt>
                <c:pt idx="36009">
                  <c:v>910.2</c:v>
                </c:pt>
                <c:pt idx="36010">
                  <c:v>910.22</c:v>
                </c:pt>
                <c:pt idx="36011">
                  <c:v>910.24</c:v>
                </c:pt>
                <c:pt idx="36012">
                  <c:v>910.26</c:v>
                </c:pt>
                <c:pt idx="36013">
                  <c:v>910.28</c:v>
                </c:pt>
                <c:pt idx="36014">
                  <c:v>910.3</c:v>
                </c:pt>
                <c:pt idx="36015">
                  <c:v>910.32</c:v>
                </c:pt>
                <c:pt idx="36016">
                  <c:v>910.34</c:v>
                </c:pt>
                <c:pt idx="36017">
                  <c:v>910.36</c:v>
                </c:pt>
                <c:pt idx="36018">
                  <c:v>910.38</c:v>
                </c:pt>
                <c:pt idx="36019">
                  <c:v>910.4</c:v>
                </c:pt>
                <c:pt idx="36020">
                  <c:v>910.42</c:v>
                </c:pt>
                <c:pt idx="36021">
                  <c:v>910.44</c:v>
                </c:pt>
                <c:pt idx="36022">
                  <c:v>910.46</c:v>
                </c:pt>
                <c:pt idx="36023">
                  <c:v>910.48</c:v>
                </c:pt>
                <c:pt idx="36024">
                  <c:v>910.5</c:v>
                </c:pt>
                <c:pt idx="36025">
                  <c:v>910.52</c:v>
                </c:pt>
                <c:pt idx="36026">
                  <c:v>910.54</c:v>
                </c:pt>
                <c:pt idx="36027">
                  <c:v>910.56</c:v>
                </c:pt>
                <c:pt idx="36028">
                  <c:v>910.58</c:v>
                </c:pt>
                <c:pt idx="36029">
                  <c:v>910.6</c:v>
                </c:pt>
                <c:pt idx="36030">
                  <c:v>910.62</c:v>
                </c:pt>
                <c:pt idx="36031">
                  <c:v>910.64</c:v>
                </c:pt>
                <c:pt idx="36032">
                  <c:v>910.66</c:v>
                </c:pt>
                <c:pt idx="36033">
                  <c:v>910.68</c:v>
                </c:pt>
                <c:pt idx="36034">
                  <c:v>910.7</c:v>
                </c:pt>
                <c:pt idx="36035">
                  <c:v>910.72</c:v>
                </c:pt>
                <c:pt idx="36036">
                  <c:v>910.74</c:v>
                </c:pt>
                <c:pt idx="36037">
                  <c:v>910.76</c:v>
                </c:pt>
                <c:pt idx="36038">
                  <c:v>910.78</c:v>
                </c:pt>
                <c:pt idx="36039">
                  <c:v>910.8</c:v>
                </c:pt>
                <c:pt idx="36040">
                  <c:v>910.82</c:v>
                </c:pt>
                <c:pt idx="36041">
                  <c:v>910.84</c:v>
                </c:pt>
                <c:pt idx="36042">
                  <c:v>910.86</c:v>
                </c:pt>
                <c:pt idx="36043">
                  <c:v>910.88</c:v>
                </c:pt>
                <c:pt idx="36044">
                  <c:v>910.9</c:v>
                </c:pt>
                <c:pt idx="36045">
                  <c:v>910.92</c:v>
                </c:pt>
                <c:pt idx="36046">
                  <c:v>910.94</c:v>
                </c:pt>
                <c:pt idx="36047">
                  <c:v>910.96</c:v>
                </c:pt>
                <c:pt idx="36048">
                  <c:v>910.98</c:v>
                </c:pt>
                <c:pt idx="36049">
                  <c:v>911</c:v>
                </c:pt>
                <c:pt idx="36050">
                  <c:v>911.02</c:v>
                </c:pt>
                <c:pt idx="36051">
                  <c:v>911.04</c:v>
                </c:pt>
                <c:pt idx="36052">
                  <c:v>911.06</c:v>
                </c:pt>
                <c:pt idx="36053">
                  <c:v>911.08</c:v>
                </c:pt>
                <c:pt idx="36054">
                  <c:v>911.1</c:v>
                </c:pt>
                <c:pt idx="36055">
                  <c:v>911.12</c:v>
                </c:pt>
                <c:pt idx="36056">
                  <c:v>911.14</c:v>
                </c:pt>
                <c:pt idx="36057">
                  <c:v>911.16</c:v>
                </c:pt>
                <c:pt idx="36058">
                  <c:v>911.18</c:v>
                </c:pt>
                <c:pt idx="36059">
                  <c:v>911.2</c:v>
                </c:pt>
                <c:pt idx="36060">
                  <c:v>911.22</c:v>
                </c:pt>
                <c:pt idx="36061">
                  <c:v>911.24</c:v>
                </c:pt>
                <c:pt idx="36062">
                  <c:v>911.26</c:v>
                </c:pt>
                <c:pt idx="36063">
                  <c:v>911.28</c:v>
                </c:pt>
                <c:pt idx="36064">
                  <c:v>911.3</c:v>
                </c:pt>
                <c:pt idx="36065">
                  <c:v>911.32</c:v>
                </c:pt>
                <c:pt idx="36066">
                  <c:v>911.34</c:v>
                </c:pt>
                <c:pt idx="36067">
                  <c:v>911.36</c:v>
                </c:pt>
                <c:pt idx="36068">
                  <c:v>911.38</c:v>
                </c:pt>
                <c:pt idx="36069">
                  <c:v>911.4</c:v>
                </c:pt>
                <c:pt idx="36070">
                  <c:v>911.42</c:v>
                </c:pt>
                <c:pt idx="36071">
                  <c:v>911.44</c:v>
                </c:pt>
                <c:pt idx="36072">
                  <c:v>911.46</c:v>
                </c:pt>
                <c:pt idx="36073">
                  <c:v>911.48</c:v>
                </c:pt>
                <c:pt idx="36074">
                  <c:v>911.5</c:v>
                </c:pt>
                <c:pt idx="36075">
                  <c:v>911.52</c:v>
                </c:pt>
                <c:pt idx="36076">
                  <c:v>911.54</c:v>
                </c:pt>
                <c:pt idx="36077">
                  <c:v>911.56</c:v>
                </c:pt>
                <c:pt idx="36078">
                  <c:v>911.58</c:v>
                </c:pt>
                <c:pt idx="36079">
                  <c:v>911.6</c:v>
                </c:pt>
                <c:pt idx="36080">
                  <c:v>911.62</c:v>
                </c:pt>
                <c:pt idx="36081">
                  <c:v>911.64</c:v>
                </c:pt>
                <c:pt idx="36082">
                  <c:v>911.66</c:v>
                </c:pt>
                <c:pt idx="36083">
                  <c:v>911.68</c:v>
                </c:pt>
                <c:pt idx="36084">
                  <c:v>911.7</c:v>
                </c:pt>
                <c:pt idx="36085">
                  <c:v>911.72</c:v>
                </c:pt>
                <c:pt idx="36086">
                  <c:v>911.74</c:v>
                </c:pt>
                <c:pt idx="36087">
                  <c:v>911.76</c:v>
                </c:pt>
                <c:pt idx="36088">
                  <c:v>911.78</c:v>
                </c:pt>
                <c:pt idx="36089">
                  <c:v>911.8</c:v>
                </c:pt>
                <c:pt idx="36090">
                  <c:v>911.82</c:v>
                </c:pt>
                <c:pt idx="36091">
                  <c:v>911.84</c:v>
                </c:pt>
                <c:pt idx="36092">
                  <c:v>911.86</c:v>
                </c:pt>
                <c:pt idx="36093">
                  <c:v>911.88</c:v>
                </c:pt>
                <c:pt idx="36094">
                  <c:v>911.9</c:v>
                </c:pt>
                <c:pt idx="36095">
                  <c:v>911.92</c:v>
                </c:pt>
                <c:pt idx="36096">
                  <c:v>911.94</c:v>
                </c:pt>
                <c:pt idx="36097">
                  <c:v>911.96</c:v>
                </c:pt>
                <c:pt idx="36098">
                  <c:v>911.98</c:v>
                </c:pt>
                <c:pt idx="36099">
                  <c:v>912</c:v>
                </c:pt>
                <c:pt idx="36100">
                  <c:v>912.02</c:v>
                </c:pt>
                <c:pt idx="36101">
                  <c:v>912.04</c:v>
                </c:pt>
                <c:pt idx="36102">
                  <c:v>912.06</c:v>
                </c:pt>
                <c:pt idx="36103">
                  <c:v>912.08</c:v>
                </c:pt>
                <c:pt idx="36104">
                  <c:v>912.1</c:v>
                </c:pt>
                <c:pt idx="36105">
                  <c:v>912.12</c:v>
                </c:pt>
                <c:pt idx="36106">
                  <c:v>912.14</c:v>
                </c:pt>
                <c:pt idx="36107">
                  <c:v>912.16</c:v>
                </c:pt>
                <c:pt idx="36108">
                  <c:v>912.18</c:v>
                </c:pt>
                <c:pt idx="36109">
                  <c:v>912.2</c:v>
                </c:pt>
                <c:pt idx="36110">
                  <c:v>912.22</c:v>
                </c:pt>
                <c:pt idx="36111">
                  <c:v>912.24</c:v>
                </c:pt>
                <c:pt idx="36112">
                  <c:v>912.26</c:v>
                </c:pt>
                <c:pt idx="36113">
                  <c:v>912.28</c:v>
                </c:pt>
                <c:pt idx="36114">
                  <c:v>912.3</c:v>
                </c:pt>
                <c:pt idx="36115">
                  <c:v>912.32</c:v>
                </c:pt>
                <c:pt idx="36116">
                  <c:v>912.34</c:v>
                </c:pt>
                <c:pt idx="36117">
                  <c:v>912.36</c:v>
                </c:pt>
                <c:pt idx="36118">
                  <c:v>912.38</c:v>
                </c:pt>
                <c:pt idx="36119">
                  <c:v>912.4</c:v>
                </c:pt>
                <c:pt idx="36120">
                  <c:v>912.42</c:v>
                </c:pt>
                <c:pt idx="36121">
                  <c:v>912.44</c:v>
                </c:pt>
                <c:pt idx="36122">
                  <c:v>912.46</c:v>
                </c:pt>
                <c:pt idx="36123">
                  <c:v>912.48</c:v>
                </c:pt>
                <c:pt idx="36124">
                  <c:v>912.5</c:v>
                </c:pt>
                <c:pt idx="36125">
                  <c:v>912.52</c:v>
                </c:pt>
                <c:pt idx="36126">
                  <c:v>912.54</c:v>
                </c:pt>
                <c:pt idx="36127">
                  <c:v>912.56</c:v>
                </c:pt>
                <c:pt idx="36128">
                  <c:v>912.58</c:v>
                </c:pt>
                <c:pt idx="36129">
                  <c:v>912.6</c:v>
                </c:pt>
                <c:pt idx="36130">
                  <c:v>912.62</c:v>
                </c:pt>
                <c:pt idx="36131">
                  <c:v>912.64</c:v>
                </c:pt>
                <c:pt idx="36132">
                  <c:v>912.66</c:v>
                </c:pt>
                <c:pt idx="36133">
                  <c:v>912.68</c:v>
                </c:pt>
                <c:pt idx="36134">
                  <c:v>912.7</c:v>
                </c:pt>
                <c:pt idx="36135">
                  <c:v>912.72</c:v>
                </c:pt>
                <c:pt idx="36136">
                  <c:v>912.74</c:v>
                </c:pt>
                <c:pt idx="36137">
                  <c:v>912.76</c:v>
                </c:pt>
                <c:pt idx="36138">
                  <c:v>912.78</c:v>
                </c:pt>
                <c:pt idx="36139">
                  <c:v>912.8</c:v>
                </c:pt>
                <c:pt idx="36140">
                  <c:v>912.82</c:v>
                </c:pt>
                <c:pt idx="36141">
                  <c:v>912.84</c:v>
                </c:pt>
                <c:pt idx="36142">
                  <c:v>912.86</c:v>
                </c:pt>
                <c:pt idx="36143">
                  <c:v>912.88</c:v>
                </c:pt>
                <c:pt idx="36144">
                  <c:v>912.9</c:v>
                </c:pt>
                <c:pt idx="36145">
                  <c:v>912.92</c:v>
                </c:pt>
                <c:pt idx="36146">
                  <c:v>912.94</c:v>
                </c:pt>
                <c:pt idx="36147">
                  <c:v>912.96</c:v>
                </c:pt>
                <c:pt idx="36148">
                  <c:v>912.98</c:v>
                </c:pt>
                <c:pt idx="36149">
                  <c:v>913</c:v>
                </c:pt>
                <c:pt idx="36150">
                  <c:v>913.02</c:v>
                </c:pt>
                <c:pt idx="36151">
                  <c:v>913.04</c:v>
                </c:pt>
                <c:pt idx="36152">
                  <c:v>913.06</c:v>
                </c:pt>
                <c:pt idx="36153">
                  <c:v>913.08</c:v>
                </c:pt>
                <c:pt idx="36154">
                  <c:v>913.1</c:v>
                </c:pt>
                <c:pt idx="36155">
                  <c:v>913.12</c:v>
                </c:pt>
                <c:pt idx="36156">
                  <c:v>913.14</c:v>
                </c:pt>
                <c:pt idx="36157">
                  <c:v>913.16</c:v>
                </c:pt>
                <c:pt idx="36158">
                  <c:v>913.18</c:v>
                </c:pt>
                <c:pt idx="36159">
                  <c:v>913.2</c:v>
                </c:pt>
                <c:pt idx="36160">
                  <c:v>913.22</c:v>
                </c:pt>
                <c:pt idx="36161">
                  <c:v>913.24</c:v>
                </c:pt>
                <c:pt idx="36162">
                  <c:v>913.26</c:v>
                </c:pt>
                <c:pt idx="36163">
                  <c:v>913.28</c:v>
                </c:pt>
                <c:pt idx="36164">
                  <c:v>913.3</c:v>
                </c:pt>
                <c:pt idx="36165">
                  <c:v>913.32</c:v>
                </c:pt>
                <c:pt idx="36166">
                  <c:v>913.34</c:v>
                </c:pt>
                <c:pt idx="36167">
                  <c:v>913.36</c:v>
                </c:pt>
                <c:pt idx="36168">
                  <c:v>913.38</c:v>
                </c:pt>
                <c:pt idx="36169">
                  <c:v>913.4</c:v>
                </c:pt>
                <c:pt idx="36170">
                  <c:v>913.42</c:v>
                </c:pt>
                <c:pt idx="36171">
                  <c:v>913.44</c:v>
                </c:pt>
                <c:pt idx="36172">
                  <c:v>913.46</c:v>
                </c:pt>
                <c:pt idx="36173">
                  <c:v>913.48</c:v>
                </c:pt>
                <c:pt idx="36174">
                  <c:v>913.5</c:v>
                </c:pt>
                <c:pt idx="36175">
                  <c:v>913.52</c:v>
                </c:pt>
                <c:pt idx="36176">
                  <c:v>913.54</c:v>
                </c:pt>
                <c:pt idx="36177">
                  <c:v>913.56</c:v>
                </c:pt>
                <c:pt idx="36178">
                  <c:v>913.58</c:v>
                </c:pt>
                <c:pt idx="36179">
                  <c:v>913.6</c:v>
                </c:pt>
                <c:pt idx="36180">
                  <c:v>913.62</c:v>
                </c:pt>
                <c:pt idx="36181">
                  <c:v>913.64</c:v>
                </c:pt>
                <c:pt idx="36182">
                  <c:v>913.66</c:v>
                </c:pt>
                <c:pt idx="36183">
                  <c:v>913.68</c:v>
                </c:pt>
                <c:pt idx="36184">
                  <c:v>913.7</c:v>
                </c:pt>
                <c:pt idx="36185">
                  <c:v>913.72</c:v>
                </c:pt>
                <c:pt idx="36186">
                  <c:v>913.74</c:v>
                </c:pt>
                <c:pt idx="36187">
                  <c:v>913.76</c:v>
                </c:pt>
                <c:pt idx="36188">
                  <c:v>913.78</c:v>
                </c:pt>
                <c:pt idx="36189">
                  <c:v>913.8</c:v>
                </c:pt>
                <c:pt idx="36190">
                  <c:v>913.82</c:v>
                </c:pt>
                <c:pt idx="36191">
                  <c:v>913.84</c:v>
                </c:pt>
                <c:pt idx="36192">
                  <c:v>913.86</c:v>
                </c:pt>
                <c:pt idx="36193">
                  <c:v>913.88</c:v>
                </c:pt>
                <c:pt idx="36194">
                  <c:v>913.9</c:v>
                </c:pt>
                <c:pt idx="36195">
                  <c:v>913.92</c:v>
                </c:pt>
                <c:pt idx="36196">
                  <c:v>913.94</c:v>
                </c:pt>
                <c:pt idx="36197">
                  <c:v>913.96</c:v>
                </c:pt>
                <c:pt idx="36198">
                  <c:v>913.98</c:v>
                </c:pt>
                <c:pt idx="36199">
                  <c:v>914</c:v>
                </c:pt>
                <c:pt idx="36200">
                  <c:v>914.02</c:v>
                </c:pt>
                <c:pt idx="36201">
                  <c:v>914.04</c:v>
                </c:pt>
                <c:pt idx="36202">
                  <c:v>914.06</c:v>
                </c:pt>
                <c:pt idx="36203">
                  <c:v>914.08</c:v>
                </c:pt>
                <c:pt idx="36204">
                  <c:v>914.1</c:v>
                </c:pt>
                <c:pt idx="36205">
                  <c:v>914.12</c:v>
                </c:pt>
                <c:pt idx="36206">
                  <c:v>914.14</c:v>
                </c:pt>
                <c:pt idx="36207">
                  <c:v>914.16</c:v>
                </c:pt>
                <c:pt idx="36208">
                  <c:v>914.18</c:v>
                </c:pt>
                <c:pt idx="36209">
                  <c:v>914.2</c:v>
                </c:pt>
                <c:pt idx="36210">
                  <c:v>914.22</c:v>
                </c:pt>
                <c:pt idx="36211">
                  <c:v>914.24</c:v>
                </c:pt>
                <c:pt idx="36212">
                  <c:v>914.26</c:v>
                </c:pt>
                <c:pt idx="36213">
                  <c:v>914.28</c:v>
                </c:pt>
                <c:pt idx="36214">
                  <c:v>914.3</c:v>
                </c:pt>
                <c:pt idx="36215">
                  <c:v>914.32</c:v>
                </c:pt>
                <c:pt idx="36216">
                  <c:v>914.34</c:v>
                </c:pt>
                <c:pt idx="36217">
                  <c:v>914.36</c:v>
                </c:pt>
                <c:pt idx="36218">
                  <c:v>914.38</c:v>
                </c:pt>
                <c:pt idx="36219">
                  <c:v>914.4</c:v>
                </c:pt>
                <c:pt idx="36220">
                  <c:v>914.42</c:v>
                </c:pt>
                <c:pt idx="36221">
                  <c:v>914.44</c:v>
                </c:pt>
                <c:pt idx="36222">
                  <c:v>914.46</c:v>
                </c:pt>
                <c:pt idx="36223">
                  <c:v>914.48</c:v>
                </c:pt>
                <c:pt idx="36224">
                  <c:v>914.5</c:v>
                </c:pt>
                <c:pt idx="36225">
                  <c:v>914.52</c:v>
                </c:pt>
                <c:pt idx="36226">
                  <c:v>914.54</c:v>
                </c:pt>
                <c:pt idx="36227">
                  <c:v>914.56</c:v>
                </c:pt>
                <c:pt idx="36228">
                  <c:v>914.58</c:v>
                </c:pt>
                <c:pt idx="36229">
                  <c:v>914.6</c:v>
                </c:pt>
                <c:pt idx="36230">
                  <c:v>914.62</c:v>
                </c:pt>
                <c:pt idx="36231">
                  <c:v>914.64</c:v>
                </c:pt>
                <c:pt idx="36232">
                  <c:v>914.66</c:v>
                </c:pt>
                <c:pt idx="36233">
                  <c:v>914.68</c:v>
                </c:pt>
                <c:pt idx="36234">
                  <c:v>914.7</c:v>
                </c:pt>
                <c:pt idx="36235">
                  <c:v>914.72</c:v>
                </c:pt>
                <c:pt idx="36236">
                  <c:v>914.74</c:v>
                </c:pt>
                <c:pt idx="36237">
                  <c:v>914.76</c:v>
                </c:pt>
                <c:pt idx="36238">
                  <c:v>914.78</c:v>
                </c:pt>
                <c:pt idx="36239">
                  <c:v>914.8</c:v>
                </c:pt>
                <c:pt idx="36240">
                  <c:v>914.82</c:v>
                </c:pt>
                <c:pt idx="36241">
                  <c:v>914.84</c:v>
                </c:pt>
                <c:pt idx="36242">
                  <c:v>914.86</c:v>
                </c:pt>
                <c:pt idx="36243">
                  <c:v>914.88</c:v>
                </c:pt>
                <c:pt idx="36244">
                  <c:v>914.9</c:v>
                </c:pt>
                <c:pt idx="36245">
                  <c:v>914.92</c:v>
                </c:pt>
                <c:pt idx="36246">
                  <c:v>914.94</c:v>
                </c:pt>
                <c:pt idx="36247">
                  <c:v>914.96</c:v>
                </c:pt>
                <c:pt idx="36248">
                  <c:v>914.98</c:v>
                </c:pt>
                <c:pt idx="36249">
                  <c:v>915</c:v>
                </c:pt>
                <c:pt idx="36250">
                  <c:v>915.02</c:v>
                </c:pt>
                <c:pt idx="36251">
                  <c:v>915.04</c:v>
                </c:pt>
                <c:pt idx="36252">
                  <c:v>915.06</c:v>
                </c:pt>
                <c:pt idx="36253">
                  <c:v>915.08</c:v>
                </c:pt>
                <c:pt idx="36254">
                  <c:v>915.1</c:v>
                </c:pt>
                <c:pt idx="36255">
                  <c:v>915.12</c:v>
                </c:pt>
                <c:pt idx="36256">
                  <c:v>915.14</c:v>
                </c:pt>
                <c:pt idx="36257">
                  <c:v>915.16</c:v>
                </c:pt>
                <c:pt idx="36258">
                  <c:v>915.18</c:v>
                </c:pt>
                <c:pt idx="36259">
                  <c:v>915.2</c:v>
                </c:pt>
                <c:pt idx="36260">
                  <c:v>915.22</c:v>
                </c:pt>
                <c:pt idx="36261">
                  <c:v>915.24</c:v>
                </c:pt>
                <c:pt idx="36262">
                  <c:v>915.26</c:v>
                </c:pt>
                <c:pt idx="36263">
                  <c:v>915.28</c:v>
                </c:pt>
                <c:pt idx="36264">
                  <c:v>915.3</c:v>
                </c:pt>
                <c:pt idx="36265">
                  <c:v>915.32</c:v>
                </c:pt>
                <c:pt idx="36266">
                  <c:v>915.34</c:v>
                </c:pt>
                <c:pt idx="36267">
                  <c:v>915.36</c:v>
                </c:pt>
                <c:pt idx="36268">
                  <c:v>915.38</c:v>
                </c:pt>
                <c:pt idx="36269">
                  <c:v>915.4</c:v>
                </c:pt>
                <c:pt idx="36270">
                  <c:v>915.42</c:v>
                </c:pt>
                <c:pt idx="36271">
                  <c:v>915.44</c:v>
                </c:pt>
                <c:pt idx="36272">
                  <c:v>915.46</c:v>
                </c:pt>
                <c:pt idx="36273">
                  <c:v>915.48</c:v>
                </c:pt>
                <c:pt idx="36274">
                  <c:v>915.5</c:v>
                </c:pt>
                <c:pt idx="36275">
                  <c:v>915.52</c:v>
                </c:pt>
                <c:pt idx="36276">
                  <c:v>915.54</c:v>
                </c:pt>
                <c:pt idx="36277">
                  <c:v>915.56</c:v>
                </c:pt>
                <c:pt idx="36278">
                  <c:v>915.58</c:v>
                </c:pt>
                <c:pt idx="36279">
                  <c:v>915.6</c:v>
                </c:pt>
                <c:pt idx="36280">
                  <c:v>915.62</c:v>
                </c:pt>
                <c:pt idx="36281">
                  <c:v>915.64</c:v>
                </c:pt>
                <c:pt idx="36282">
                  <c:v>915.66</c:v>
                </c:pt>
                <c:pt idx="36283">
                  <c:v>915.68</c:v>
                </c:pt>
                <c:pt idx="36284">
                  <c:v>915.7</c:v>
                </c:pt>
                <c:pt idx="36285">
                  <c:v>915.72</c:v>
                </c:pt>
                <c:pt idx="36286">
                  <c:v>915.74</c:v>
                </c:pt>
                <c:pt idx="36287">
                  <c:v>915.76</c:v>
                </c:pt>
                <c:pt idx="36288">
                  <c:v>915.78</c:v>
                </c:pt>
                <c:pt idx="36289">
                  <c:v>915.8</c:v>
                </c:pt>
                <c:pt idx="36290">
                  <c:v>915.82</c:v>
                </c:pt>
                <c:pt idx="36291">
                  <c:v>915.84</c:v>
                </c:pt>
                <c:pt idx="36292">
                  <c:v>915.86</c:v>
                </c:pt>
                <c:pt idx="36293">
                  <c:v>915.88</c:v>
                </c:pt>
                <c:pt idx="36294">
                  <c:v>915.9</c:v>
                </c:pt>
                <c:pt idx="36295">
                  <c:v>915.92</c:v>
                </c:pt>
                <c:pt idx="36296">
                  <c:v>915.94</c:v>
                </c:pt>
                <c:pt idx="36297">
                  <c:v>915.96</c:v>
                </c:pt>
                <c:pt idx="36298">
                  <c:v>915.98</c:v>
                </c:pt>
                <c:pt idx="36299">
                  <c:v>916</c:v>
                </c:pt>
                <c:pt idx="36300">
                  <c:v>916.02</c:v>
                </c:pt>
                <c:pt idx="36301">
                  <c:v>916.04</c:v>
                </c:pt>
                <c:pt idx="36302">
                  <c:v>916.06</c:v>
                </c:pt>
                <c:pt idx="36303">
                  <c:v>916.08</c:v>
                </c:pt>
                <c:pt idx="36304">
                  <c:v>916.1</c:v>
                </c:pt>
                <c:pt idx="36305">
                  <c:v>916.12</c:v>
                </c:pt>
                <c:pt idx="36306">
                  <c:v>916.14</c:v>
                </c:pt>
                <c:pt idx="36307">
                  <c:v>916.16</c:v>
                </c:pt>
                <c:pt idx="36308">
                  <c:v>916.18</c:v>
                </c:pt>
                <c:pt idx="36309">
                  <c:v>916.2</c:v>
                </c:pt>
                <c:pt idx="36310">
                  <c:v>916.22</c:v>
                </c:pt>
                <c:pt idx="36311">
                  <c:v>916.24</c:v>
                </c:pt>
                <c:pt idx="36312">
                  <c:v>916.26</c:v>
                </c:pt>
                <c:pt idx="36313">
                  <c:v>916.28</c:v>
                </c:pt>
                <c:pt idx="36314">
                  <c:v>916.3</c:v>
                </c:pt>
                <c:pt idx="36315">
                  <c:v>916.32</c:v>
                </c:pt>
                <c:pt idx="36316">
                  <c:v>916.34</c:v>
                </c:pt>
                <c:pt idx="36317">
                  <c:v>916.36</c:v>
                </c:pt>
                <c:pt idx="36318">
                  <c:v>916.38</c:v>
                </c:pt>
                <c:pt idx="36319">
                  <c:v>916.4</c:v>
                </c:pt>
                <c:pt idx="36320">
                  <c:v>916.42</c:v>
                </c:pt>
                <c:pt idx="36321">
                  <c:v>916.44</c:v>
                </c:pt>
                <c:pt idx="36322">
                  <c:v>916.46</c:v>
                </c:pt>
                <c:pt idx="36323">
                  <c:v>916.48</c:v>
                </c:pt>
                <c:pt idx="36324">
                  <c:v>916.5</c:v>
                </c:pt>
                <c:pt idx="36325">
                  <c:v>916.52</c:v>
                </c:pt>
                <c:pt idx="36326">
                  <c:v>916.54</c:v>
                </c:pt>
                <c:pt idx="36327">
                  <c:v>916.56</c:v>
                </c:pt>
                <c:pt idx="36328">
                  <c:v>916.58</c:v>
                </c:pt>
                <c:pt idx="36329">
                  <c:v>916.6</c:v>
                </c:pt>
                <c:pt idx="36330">
                  <c:v>916.62</c:v>
                </c:pt>
                <c:pt idx="36331">
                  <c:v>916.64</c:v>
                </c:pt>
                <c:pt idx="36332">
                  <c:v>916.66</c:v>
                </c:pt>
                <c:pt idx="36333">
                  <c:v>916.68</c:v>
                </c:pt>
                <c:pt idx="36334">
                  <c:v>916.7</c:v>
                </c:pt>
                <c:pt idx="36335">
                  <c:v>916.72</c:v>
                </c:pt>
                <c:pt idx="36336">
                  <c:v>916.74</c:v>
                </c:pt>
                <c:pt idx="36337">
                  <c:v>916.76</c:v>
                </c:pt>
                <c:pt idx="36338">
                  <c:v>916.78</c:v>
                </c:pt>
                <c:pt idx="36339">
                  <c:v>916.8</c:v>
                </c:pt>
                <c:pt idx="36340">
                  <c:v>916.82</c:v>
                </c:pt>
                <c:pt idx="36341">
                  <c:v>916.84</c:v>
                </c:pt>
                <c:pt idx="36342">
                  <c:v>916.86</c:v>
                </c:pt>
                <c:pt idx="36343">
                  <c:v>916.88</c:v>
                </c:pt>
                <c:pt idx="36344">
                  <c:v>916.9</c:v>
                </c:pt>
                <c:pt idx="36345">
                  <c:v>916.92</c:v>
                </c:pt>
                <c:pt idx="36346">
                  <c:v>916.94</c:v>
                </c:pt>
                <c:pt idx="36347">
                  <c:v>916.96</c:v>
                </c:pt>
                <c:pt idx="36348">
                  <c:v>916.98</c:v>
                </c:pt>
                <c:pt idx="36349">
                  <c:v>917</c:v>
                </c:pt>
                <c:pt idx="36350">
                  <c:v>917.02</c:v>
                </c:pt>
                <c:pt idx="36351">
                  <c:v>917.04</c:v>
                </c:pt>
                <c:pt idx="36352">
                  <c:v>917.06</c:v>
                </c:pt>
                <c:pt idx="36353">
                  <c:v>917.08</c:v>
                </c:pt>
                <c:pt idx="36354">
                  <c:v>917.1</c:v>
                </c:pt>
                <c:pt idx="36355">
                  <c:v>917.12</c:v>
                </c:pt>
                <c:pt idx="36356">
                  <c:v>917.14</c:v>
                </c:pt>
                <c:pt idx="36357">
                  <c:v>917.16</c:v>
                </c:pt>
                <c:pt idx="36358">
                  <c:v>917.18</c:v>
                </c:pt>
                <c:pt idx="36359">
                  <c:v>917.2</c:v>
                </c:pt>
                <c:pt idx="36360">
                  <c:v>917.22</c:v>
                </c:pt>
                <c:pt idx="36361">
                  <c:v>917.24</c:v>
                </c:pt>
                <c:pt idx="36362">
                  <c:v>917.26</c:v>
                </c:pt>
                <c:pt idx="36363">
                  <c:v>917.28</c:v>
                </c:pt>
                <c:pt idx="36364">
                  <c:v>917.3</c:v>
                </c:pt>
                <c:pt idx="36365">
                  <c:v>917.32</c:v>
                </c:pt>
                <c:pt idx="36366">
                  <c:v>917.34</c:v>
                </c:pt>
                <c:pt idx="36367">
                  <c:v>917.36</c:v>
                </c:pt>
                <c:pt idx="36368">
                  <c:v>917.38</c:v>
                </c:pt>
                <c:pt idx="36369">
                  <c:v>917.4</c:v>
                </c:pt>
                <c:pt idx="36370">
                  <c:v>917.42</c:v>
                </c:pt>
                <c:pt idx="36371">
                  <c:v>917.44</c:v>
                </c:pt>
                <c:pt idx="36372">
                  <c:v>917.46</c:v>
                </c:pt>
                <c:pt idx="36373">
                  <c:v>917.48</c:v>
                </c:pt>
                <c:pt idx="36374">
                  <c:v>917.5</c:v>
                </c:pt>
                <c:pt idx="36375">
                  <c:v>917.52</c:v>
                </c:pt>
                <c:pt idx="36376">
                  <c:v>917.54</c:v>
                </c:pt>
                <c:pt idx="36377">
                  <c:v>917.56</c:v>
                </c:pt>
                <c:pt idx="36378">
                  <c:v>917.58</c:v>
                </c:pt>
                <c:pt idx="36379">
                  <c:v>917.6</c:v>
                </c:pt>
                <c:pt idx="36380">
                  <c:v>917.62</c:v>
                </c:pt>
                <c:pt idx="36381">
                  <c:v>917.64</c:v>
                </c:pt>
                <c:pt idx="36382">
                  <c:v>917.66</c:v>
                </c:pt>
                <c:pt idx="36383">
                  <c:v>917.68</c:v>
                </c:pt>
                <c:pt idx="36384">
                  <c:v>917.7</c:v>
                </c:pt>
                <c:pt idx="36385">
                  <c:v>917.72</c:v>
                </c:pt>
                <c:pt idx="36386">
                  <c:v>917.74</c:v>
                </c:pt>
                <c:pt idx="36387">
                  <c:v>917.76</c:v>
                </c:pt>
                <c:pt idx="36388">
                  <c:v>917.78</c:v>
                </c:pt>
                <c:pt idx="36389">
                  <c:v>917.8</c:v>
                </c:pt>
                <c:pt idx="36390">
                  <c:v>917.82</c:v>
                </c:pt>
                <c:pt idx="36391">
                  <c:v>917.84</c:v>
                </c:pt>
                <c:pt idx="36392">
                  <c:v>917.86</c:v>
                </c:pt>
                <c:pt idx="36393">
                  <c:v>917.88</c:v>
                </c:pt>
                <c:pt idx="36394">
                  <c:v>917.9</c:v>
                </c:pt>
                <c:pt idx="36395">
                  <c:v>917.92</c:v>
                </c:pt>
                <c:pt idx="36396">
                  <c:v>917.94</c:v>
                </c:pt>
                <c:pt idx="36397">
                  <c:v>917.96</c:v>
                </c:pt>
                <c:pt idx="36398">
                  <c:v>917.98</c:v>
                </c:pt>
                <c:pt idx="36399">
                  <c:v>918</c:v>
                </c:pt>
                <c:pt idx="36400">
                  <c:v>918.02</c:v>
                </c:pt>
                <c:pt idx="36401">
                  <c:v>918.04</c:v>
                </c:pt>
                <c:pt idx="36402">
                  <c:v>918.06</c:v>
                </c:pt>
                <c:pt idx="36403">
                  <c:v>918.08</c:v>
                </c:pt>
                <c:pt idx="36404">
                  <c:v>918.1</c:v>
                </c:pt>
                <c:pt idx="36405">
                  <c:v>918.12</c:v>
                </c:pt>
                <c:pt idx="36406">
                  <c:v>918.14</c:v>
                </c:pt>
                <c:pt idx="36407">
                  <c:v>918.16</c:v>
                </c:pt>
                <c:pt idx="36408">
                  <c:v>918.18</c:v>
                </c:pt>
                <c:pt idx="36409">
                  <c:v>918.2</c:v>
                </c:pt>
                <c:pt idx="36410">
                  <c:v>918.22</c:v>
                </c:pt>
                <c:pt idx="36411">
                  <c:v>918.24</c:v>
                </c:pt>
                <c:pt idx="36412">
                  <c:v>918.26</c:v>
                </c:pt>
                <c:pt idx="36413">
                  <c:v>918.28</c:v>
                </c:pt>
                <c:pt idx="36414">
                  <c:v>918.3</c:v>
                </c:pt>
                <c:pt idx="36415">
                  <c:v>918.32</c:v>
                </c:pt>
                <c:pt idx="36416">
                  <c:v>918.34</c:v>
                </c:pt>
                <c:pt idx="36417">
                  <c:v>918.36</c:v>
                </c:pt>
                <c:pt idx="36418">
                  <c:v>918.38</c:v>
                </c:pt>
                <c:pt idx="36419">
                  <c:v>918.4</c:v>
                </c:pt>
                <c:pt idx="36420">
                  <c:v>918.42</c:v>
                </c:pt>
                <c:pt idx="36421">
                  <c:v>918.44</c:v>
                </c:pt>
                <c:pt idx="36422">
                  <c:v>918.46</c:v>
                </c:pt>
                <c:pt idx="36423">
                  <c:v>918.48</c:v>
                </c:pt>
                <c:pt idx="36424">
                  <c:v>918.5</c:v>
                </c:pt>
                <c:pt idx="36425">
                  <c:v>918.52</c:v>
                </c:pt>
                <c:pt idx="36426">
                  <c:v>918.54</c:v>
                </c:pt>
                <c:pt idx="36427">
                  <c:v>918.56</c:v>
                </c:pt>
                <c:pt idx="36428">
                  <c:v>918.58</c:v>
                </c:pt>
                <c:pt idx="36429">
                  <c:v>918.6</c:v>
                </c:pt>
                <c:pt idx="36430">
                  <c:v>918.62</c:v>
                </c:pt>
                <c:pt idx="36431">
                  <c:v>918.64</c:v>
                </c:pt>
                <c:pt idx="36432">
                  <c:v>918.66</c:v>
                </c:pt>
                <c:pt idx="36433">
                  <c:v>918.68</c:v>
                </c:pt>
                <c:pt idx="36434">
                  <c:v>918.7</c:v>
                </c:pt>
                <c:pt idx="36435">
                  <c:v>918.72</c:v>
                </c:pt>
                <c:pt idx="36436">
                  <c:v>918.74</c:v>
                </c:pt>
                <c:pt idx="36437">
                  <c:v>918.76</c:v>
                </c:pt>
                <c:pt idx="36438">
                  <c:v>918.78</c:v>
                </c:pt>
                <c:pt idx="36439">
                  <c:v>918.8</c:v>
                </c:pt>
                <c:pt idx="36440">
                  <c:v>918.82</c:v>
                </c:pt>
                <c:pt idx="36441">
                  <c:v>918.84</c:v>
                </c:pt>
                <c:pt idx="36442">
                  <c:v>918.86</c:v>
                </c:pt>
                <c:pt idx="36443">
                  <c:v>918.88</c:v>
                </c:pt>
                <c:pt idx="36444">
                  <c:v>918.9</c:v>
                </c:pt>
                <c:pt idx="36445">
                  <c:v>918.92</c:v>
                </c:pt>
                <c:pt idx="36446">
                  <c:v>918.94</c:v>
                </c:pt>
                <c:pt idx="36447">
                  <c:v>918.96</c:v>
                </c:pt>
                <c:pt idx="36448">
                  <c:v>918.98</c:v>
                </c:pt>
                <c:pt idx="36449">
                  <c:v>919</c:v>
                </c:pt>
                <c:pt idx="36450">
                  <c:v>919.02</c:v>
                </c:pt>
                <c:pt idx="36451">
                  <c:v>919.04</c:v>
                </c:pt>
                <c:pt idx="36452">
                  <c:v>919.06</c:v>
                </c:pt>
                <c:pt idx="36453">
                  <c:v>919.08</c:v>
                </c:pt>
                <c:pt idx="36454">
                  <c:v>919.1</c:v>
                </c:pt>
                <c:pt idx="36455">
                  <c:v>919.12</c:v>
                </c:pt>
                <c:pt idx="36456">
                  <c:v>919.14</c:v>
                </c:pt>
                <c:pt idx="36457">
                  <c:v>919.16</c:v>
                </c:pt>
                <c:pt idx="36458">
                  <c:v>919.18</c:v>
                </c:pt>
                <c:pt idx="36459">
                  <c:v>919.2</c:v>
                </c:pt>
                <c:pt idx="36460">
                  <c:v>919.22</c:v>
                </c:pt>
                <c:pt idx="36461">
                  <c:v>919.24</c:v>
                </c:pt>
                <c:pt idx="36462">
                  <c:v>919.26</c:v>
                </c:pt>
                <c:pt idx="36463">
                  <c:v>919.28</c:v>
                </c:pt>
                <c:pt idx="36464">
                  <c:v>919.3</c:v>
                </c:pt>
                <c:pt idx="36465">
                  <c:v>919.32</c:v>
                </c:pt>
                <c:pt idx="36466">
                  <c:v>919.34</c:v>
                </c:pt>
                <c:pt idx="36467">
                  <c:v>919.36</c:v>
                </c:pt>
                <c:pt idx="36468">
                  <c:v>919.38</c:v>
                </c:pt>
                <c:pt idx="36469">
                  <c:v>919.4</c:v>
                </c:pt>
                <c:pt idx="36470">
                  <c:v>919.42</c:v>
                </c:pt>
                <c:pt idx="36471">
                  <c:v>919.44</c:v>
                </c:pt>
                <c:pt idx="36472">
                  <c:v>919.46</c:v>
                </c:pt>
                <c:pt idx="36473">
                  <c:v>919.48</c:v>
                </c:pt>
                <c:pt idx="36474">
                  <c:v>919.5</c:v>
                </c:pt>
                <c:pt idx="36475">
                  <c:v>919.52</c:v>
                </c:pt>
                <c:pt idx="36476">
                  <c:v>919.54</c:v>
                </c:pt>
                <c:pt idx="36477">
                  <c:v>919.56</c:v>
                </c:pt>
                <c:pt idx="36478">
                  <c:v>919.58</c:v>
                </c:pt>
                <c:pt idx="36479">
                  <c:v>919.6</c:v>
                </c:pt>
                <c:pt idx="36480">
                  <c:v>919.62</c:v>
                </c:pt>
                <c:pt idx="36481">
                  <c:v>919.64</c:v>
                </c:pt>
                <c:pt idx="36482">
                  <c:v>919.66</c:v>
                </c:pt>
                <c:pt idx="36483">
                  <c:v>919.68</c:v>
                </c:pt>
                <c:pt idx="36484">
                  <c:v>919.7</c:v>
                </c:pt>
                <c:pt idx="36485">
                  <c:v>919.72</c:v>
                </c:pt>
                <c:pt idx="36486">
                  <c:v>919.74</c:v>
                </c:pt>
                <c:pt idx="36487">
                  <c:v>919.76</c:v>
                </c:pt>
                <c:pt idx="36488">
                  <c:v>919.78</c:v>
                </c:pt>
                <c:pt idx="36489">
                  <c:v>919.8</c:v>
                </c:pt>
                <c:pt idx="36490">
                  <c:v>919.82</c:v>
                </c:pt>
                <c:pt idx="36491">
                  <c:v>919.84</c:v>
                </c:pt>
                <c:pt idx="36492">
                  <c:v>919.86</c:v>
                </c:pt>
                <c:pt idx="36493">
                  <c:v>919.88</c:v>
                </c:pt>
                <c:pt idx="36494">
                  <c:v>919.9</c:v>
                </c:pt>
                <c:pt idx="36495">
                  <c:v>919.92</c:v>
                </c:pt>
                <c:pt idx="36496">
                  <c:v>919.94</c:v>
                </c:pt>
                <c:pt idx="36497">
                  <c:v>919.96</c:v>
                </c:pt>
                <c:pt idx="36498">
                  <c:v>919.98</c:v>
                </c:pt>
                <c:pt idx="36499">
                  <c:v>920</c:v>
                </c:pt>
                <c:pt idx="36500">
                  <c:v>920.02</c:v>
                </c:pt>
                <c:pt idx="36501">
                  <c:v>920.04</c:v>
                </c:pt>
                <c:pt idx="36502">
                  <c:v>920.06</c:v>
                </c:pt>
                <c:pt idx="36503">
                  <c:v>920.08</c:v>
                </c:pt>
                <c:pt idx="36504">
                  <c:v>920.1</c:v>
                </c:pt>
                <c:pt idx="36505">
                  <c:v>920.12</c:v>
                </c:pt>
                <c:pt idx="36506">
                  <c:v>920.14</c:v>
                </c:pt>
                <c:pt idx="36507">
                  <c:v>920.16</c:v>
                </c:pt>
                <c:pt idx="36508">
                  <c:v>920.18</c:v>
                </c:pt>
                <c:pt idx="36509">
                  <c:v>920.2</c:v>
                </c:pt>
                <c:pt idx="36510">
                  <c:v>920.22</c:v>
                </c:pt>
                <c:pt idx="36511">
                  <c:v>920.24</c:v>
                </c:pt>
                <c:pt idx="36512">
                  <c:v>920.26</c:v>
                </c:pt>
                <c:pt idx="36513">
                  <c:v>920.28</c:v>
                </c:pt>
                <c:pt idx="36514">
                  <c:v>920.3</c:v>
                </c:pt>
                <c:pt idx="36515">
                  <c:v>920.32</c:v>
                </c:pt>
                <c:pt idx="36516">
                  <c:v>920.34</c:v>
                </c:pt>
                <c:pt idx="36517">
                  <c:v>920.36</c:v>
                </c:pt>
                <c:pt idx="36518">
                  <c:v>920.38</c:v>
                </c:pt>
                <c:pt idx="36519">
                  <c:v>920.4</c:v>
                </c:pt>
                <c:pt idx="36520">
                  <c:v>920.42</c:v>
                </c:pt>
                <c:pt idx="36521">
                  <c:v>920.44</c:v>
                </c:pt>
                <c:pt idx="36522">
                  <c:v>920.46</c:v>
                </c:pt>
                <c:pt idx="36523">
                  <c:v>920.48</c:v>
                </c:pt>
                <c:pt idx="36524">
                  <c:v>920.5</c:v>
                </c:pt>
                <c:pt idx="36525">
                  <c:v>920.52</c:v>
                </c:pt>
                <c:pt idx="36526">
                  <c:v>920.54</c:v>
                </c:pt>
                <c:pt idx="36527">
                  <c:v>920.56</c:v>
                </c:pt>
                <c:pt idx="36528">
                  <c:v>920.58</c:v>
                </c:pt>
                <c:pt idx="36529">
                  <c:v>920.6</c:v>
                </c:pt>
                <c:pt idx="36530">
                  <c:v>920.62</c:v>
                </c:pt>
                <c:pt idx="36531">
                  <c:v>920.64</c:v>
                </c:pt>
                <c:pt idx="36532">
                  <c:v>920.66</c:v>
                </c:pt>
                <c:pt idx="36533">
                  <c:v>920.68</c:v>
                </c:pt>
                <c:pt idx="36534">
                  <c:v>920.7</c:v>
                </c:pt>
                <c:pt idx="36535">
                  <c:v>920.72</c:v>
                </c:pt>
                <c:pt idx="36536">
                  <c:v>920.74</c:v>
                </c:pt>
                <c:pt idx="36537">
                  <c:v>920.76</c:v>
                </c:pt>
                <c:pt idx="36538">
                  <c:v>920.78</c:v>
                </c:pt>
                <c:pt idx="36539">
                  <c:v>920.8</c:v>
                </c:pt>
                <c:pt idx="36540">
                  <c:v>920.82</c:v>
                </c:pt>
                <c:pt idx="36541">
                  <c:v>920.84</c:v>
                </c:pt>
                <c:pt idx="36542">
                  <c:v>920.86</c:v>
                </c:pt>
                <c:pt idx="36543">
                  <c:v>920.88</c:v>
                </c:pt>
                <c:pt idx="36544">
                  <c:v>920.9</c:v>
                </c:pt>
                <c:pt idx="36545">
                  <c:v>920.92</c:v>
                </c:pt>
                <c:pt idx="36546">
                  <c:v>920.94</c:v>
                </c:pt>
                <c:pt idx="36547">
                  <c:v>920.96</c:v>
                </c:pt>
                <c:pt idx="36548">
                  <c:v>920.98</c:v>
                </c:pt>
                <c:pt idx="36549">
                  <c:v>921</c:v>
                </c:pt>
                <c:pt idx="36550">
                  <c:v>921.02</c:v>
                </c:pt>
                <c:pt idx="36551">
                  <c:v>921.04</c:v>
                </c:pt>
                <c:pt idx="36552">
                  <c:v>921.06</c:v>
                </c:pt>
                <c:pt idx="36553">
                  <c:v>921.08</c:v>
                </c:pt>
                <c:pt idx="36554">
                  <c:v>921.1</c:v>
                </c:pt>
                <c:pt idx="36555">
                  <c:v>921.12</c:v>
                </c:pt>
                <c:pt idx="36556">
                  <c:v>921.14</c:v>
                </c:pt>
                <c:pt idx="36557">
                  <c:v>921.16</c:v>
                </c:pt>
                <c:pt idx="36558">
                  <c:v>921.18</c:v>
                </c:pt>
                <c:pt idx="36559">
                  <c:v>921.2</c:v>
                </c:pt>
                <c:pt idx="36560">
                  <c:v>921.22</c:v>
                </c:pt>
                <c:pt idx="36561">
                  <c:v>921.24</c:v>
                </c:pt>
                <c:pt idx="36562">
                  <c:v>921.26</c:v>
                </c:pt>
                <c:pt idx="36563">
                  <c:v>921.28</c:v>
                </c:pt>
                <c:pt idx="36564">
                  <c:v>921.3</c:v>
                </c:pt>
                <c:pt idx="36565">
                  <c:v>921.32</c:v>
                </c:pt>
                <c:pt idx="36566">
                  <c:v>921.34</c:v>
                </c:pt>
                <c:pt idx="36567">
                  <c:v>921.36</c:v>
                </c:pt>
                <c:pt idx="36568">
                  <c:v>921.38</c:v>
                </c:pt>
                <c:pt idx="36569">
                  <c:v>921.4</c:v>
                </c:pt>
                <c:pt idx="36570">
                  <c:v>921.42</c:v>
                </c:pt>
                <c:pt idx="36571">
                  <c:v>921.44</c:v>
                </c:pt>
                <c:pt idx="36572">
                  <c:v>921.46</c:v>
                </c:pt>
                <c:pt idx="36573">
                  <c:v>921.48</c:v>
                </c:pt>
                <c:pt idx="36574">
                  <c:v>921.5</c:v>
                </c:pt>
                <c:pt idx="36575">
                  <c:v>921.52</c:v>
                </c:pt>
                <c:pt idx="36576">
                  <c:v>921.54</c:v>
                </c:pt>
                <c:pt idx="36577">
                  <c:v>921.56</c:v>
                </c:pt>
                <c:pt idx="36578">
                  <c:v>921.58</c:v>
                </c:pt>
                <c:pt idx="36579">
                  <c:v>921.6</c:v>
                </c:pt>
                <c:pt idx="36580">
                  <c:v>921.62</c:v>
                </c:pt>
                <c:pt idx="36581">
                  <c:v>921.64</c:v>
                </c:pt>
                <c:pt idx="36582">
                  <c:v>921.66</c:v>
                </c:pt>
                <c:pt idx="36583">
                  <c:v>921.68</c:v>
                </c:pt>
                <c:pt idx="36584">
                  <c:v>921.7</c:v>
                </c:pt>
                <c:pt idx="36585">
                  <c:v>921.72</c:v>
                </c:pt>
                <c:pt idx="36586">
                  <c:v>921.74</c:v>
                </c:pt>
                <c:pt idx="36587">
                  <c:v>921.76</c:v>
                </c:pt>
                <c:pt idx="36588">
                  <c:v>921.78</c:v>
                </c:pt>
                <c:pt idx="36589">
                  <c:v>921.8</c:v>
                </c:pt>
                <c:pt idx="36590">
                  <c:v>921.82</c:v>
                </c:pt>
                <c:pt idx="36591">
                  <c:v>921.84</c:v>
                </c:pt>
                <c:pt idx="36592">
                  <c:v>921.86</c:v>
                </c:pt>
                <c:pt idx="36593">
                  <c:v>921.88</c:v>
                </c:pt>
                <c:pt idx="36594">
                  <c:v>921.9</c:v>
                </c:pt>
                <c:pt idx="36595">
                  <c:v>921.92</c:v>
                </c:pt>
                <c:pt idx="36596">
                  <c:v>921.94</c:v>
                </c:pt>
                <c:pt idx="36597">
                  <c:v>921.96</c:v>
                </c:pt>
                <c:pt idx="36598">
                  <c:v>921.98</c:v>
                </c:pt>
                <c:pt idx="36599">
                  <c:v>922</c:v>
                </c:pt>
                <c:pt idx="36600">
                  <c:v>922.02</c:v>
                </c:pt>
                <c:pt idx="36601">
                  <c:v>922.04</c:v>
                </c:pt>
                <c:pt idx="36602">
                  <c:v>922.06</c:v>
                </c:pt>
                <c:pt idx="36603">
                  <c:v>922.08</c:v>
                </c:pt>
                <c:pt idx="36604">
                  <c:v>922.1</c:v>
                </c:pt>
                <c:pt idx="36605">
                  <c:v>922.12</c:v>
                </c:pt>
                <c:pt idx="36606">
                  <c:v>922.14</c:v>
                </c:pt>
                <c:pt idx="36607">
                  <c:v>922.16</c:v>
                </c:pt>
                <c:pt idx="36608">
                  <c:v>922.18</c:v>
                </c:pt>
                <c:pt idx="36609">
                  <c:v>922.2</c:v>
                </c:pt>
                <c:pt idx="36610">
                  <c:v>922.22</c:v>
                </c:pt>
                <c:pt idx="36611">
                  <c:v>922.24</c:v>
                </c:pt>
                <c:pt idx="36612">
                  <c:v>922.26</c:v>
                </c:pt>
                <c:pt idx="36613">
                  <c:v>922.28</c:v>
                </c:pt>
                <c:pt idx="36614">
                  <c:v>922.3</c:v>
                </c:pt>
                <c:pt idx="36615">
                  <c:v>922.32</c:v>
                </c:pt>
                <c:pt idx="36616">
                  <c:v>922.34</c:v>
                </c:pt>
                <c:pt idx="36617">
                  <c:v>922.36</c:v>
                </c:pt>
                <c:pt idx="36618">
                  <c:v>922.38</c:v>
                </c:pt>
                <c:pt idx="36619">
                  <c:v>922.4</c:v>
                </c:pt>
                <c:pt idx="36620">
                  <c:v>922.42</c:v>
                </c:pt>
                <c:pt idx="36621">
                  <c:v>922.44</c:v>
                </c:pt>
                <c:pt idx="36622">
                  <c:v>922.46</c:v>
                </c:pt>
                <c:pt idx="36623">
                  <c:v>922.48</c:v>
                </c:pt>
                <c:pt idx="36624">
                  <c:v>922.5</c:v>
                </c:pt>
                <c:pt idx="36625">
                  <c:v>922.52</c:v>
                </c:pt>
                <c:pt idx="36626">
                  <c:v>922.54</c:v>
                </c:pt>
                <c:pt idx="36627">
                  <c:v>922.56</c:v>
                </c:pt>
                <c:pt idx="36628">
                  <c:v>922.58</c:v>
                </c:pt>
                <c:pt idx="36629">
                  <c:v>922.6</c:v>
                </c:pt>
                <c:pt idx="36630">
                  <c:v>922.62</c:v>
                </c:pt>
                <c:pt idx="36631">
                  <c:v>922.64</c:v>
                </c:pt>
                <c:pt idx="36632">
                  <c:v>922.66</c:v>
                </c:pt>
                <c:pt idx="36633">
                  <c:v>922.68</c:v>
                </c:pt>
                <c:pt idx="36634">
                  <c:v>922.7</c:v>
                </c:pt>
                <c:pt idx="36635">
                  <c:v>922.72</c:v>
                </c:pt>
                <c:pt idx="36636">
                  <c:v>922.74</c:v>
                </c:pt>
                <c:pt idx="36637">
                  <c:v>922.76</c:v>
                </c:pt>
                <c:pt idx="36638">
                  <c:v>922.78</c:v>
                </c:pt>
                <c:pt idx="36639">
                  <c:v>922.8</c:v>
                </c:pt>
                <c:pt idx="36640">
                  <c:v>922.82</c:v>
                </c:pt>
                <c:pt idx="36641">
                  <c:v>922.84</c:v>
                </c:pt>
                <c:pt idx="36642">
                  <c:v>922.86</c:v>
                </c:pt>
                <c:pt idx="36643">
                  <c:v>922.88</c:v>
                </c:pt>
                <c:pt idx="36644">
                  <c:v>922.9</c:v>
                </c:pt>
                <c:pt idx="36645">
                  <c:v>922.92</c:v>
                </c:pt>
                <c:pt idx="36646">
                  <c:v>922.94</c:v>
                </c:pt>
                <c:pt idx="36647">
                  <c:v>922.96</c:v>
                </c:pt>
                <c:pt idx="36648">
                  <c:v>922.98</c:v>
                </c:pt>
                <c:pt idx="36649">
                  <c:v>923</c:v>
                </c:pt>
                <c:pt idx="36650">
                  <c:v>923.02</c:v>
                </c:pt>
                <c:pt idx="36651">
                  <c:v>923.04</c:v>
                </c:pt>
                <c:pt idx="36652">
                  <c:v>923.06</c:v>
                </c:pt>
                <c:pt idx="36653">
                  <c:v>923.08</c:v>
                </c:pt>
                <c:pt idx="36654">
                  <c:v>923.1</c:v>
                </c:pt>
                <c:pt idx="36655">
                  <c:v>923.12</c:v>
                </c:pt>
                <c:pt idx="36656">
                  <c:v>923.14</c:v>
                </c:pt>
                <c:pt idx="36657">
                  <c:v>923.16</c:v>
                </c:pt>
                <c:pt idx="36658">
                  <c:v>923.18</c:v>
                </c:pt>
                <c:pt idx="36659">
                  <c:v>923.2</c:v>
                </c:pt>
                <c:pt idx="36660">
                  <c:v>923.22</c:v>
                </c:pt>
                <c:pt idx="36661">
                  <c:v>923.24</c:v>
                </c:pt>
                <c:pt idx="36662">
                  <c:v>923.26</c:v>
                </c:pt>
                <c:pt idx="36663">
                  <c:v>923.28</c:v>
                </c:pt>
                <c:pt idx="36664">
                  <c:v>923.3</c:v>
                </c:pt>
                <c:pt idx="36665">
                  <c:v>923.32</c:v>
                </c:pt>
                <c:pt idx="36666">
                  <c:v>923.34</c:v>
                </c:pt>
                <c:pt idx="36667">
                  <c:v>923.36</c:v>
                </c:pt>
                <c:pt idx="36668">
                  <c:v>923.38</c:v>
                </c:pt>
                <c:pt idx="36669">
                  <c:v>923.4</c:v>
                </c:pt>
                <c:pt idx="36670">
                  <c:v>923.42</c:v>
                </c:pt>
                <c:pt idx="36671">
                  <c:v>923.44</c:v>
                </c:pt>
                <c:pt idx="36672">
                  <c:v>923.46</c:v>
                </c:pt>
                <c:pt idx="36673">
                  <c:v>923.48</c:v>
                </c:pt>
                <c:pt idx="36674">
                  <c:v>923.5</c:v>
                </c:pt>
                <c:pt idx="36675">
                  <c:v>923.52</c:v>
                </c:pt>
                <c:pt idx="36676">
                  <c:v>923.54</c:v>
                </c:pt>
                <c:pt idx="36677">
                  <c:v>923.56</c:v>
                </c:pt>
                <c:pt idx="36678">
                  <c:v>923.58</c:v>
                </c:pt>
                <c:pt idx="36679">
                  <c:v>923.6</c:v>
                </c:pt>
                <c:pt idx="36680">
                  <c:v>923.62</c:v>
                </c:pt>
                <c:pt idx="36681">
                  <c:v>923.64</c:v>
                </c:pt>
                <c:pt idx="36682">
                  <c:v>923.66</c:v>
                </c:pt>
                <c:pt idx="36683">
                  <c:v>923.68</c:v>
                </c:pt>
                <c:pt idx="36684">
                  <c:v>923.7</c:v>
                </c:pt>
                <c:pt idx="36685">
                  <c:v>923.72</c:v>
                </c:pt>
                <c:pt idx="36686">
                  <c:v>923.74</c:v>
                </c:pt>
                <c:pt idx="36687">
                  <c:v>923.76</c:v>
                </c:pt>
                <c:pt idx="36688">
                  <c:v>923.78</c:v>
                </c:pt>
                <c:pt idx="36689">
                  <c:v>923.8</c:v>
                </c:pt>
                <c:pt idx="36690">
                  <c:v>923.82</c:v>
                </c:pt>
                <c:pt idx="36691">
                  <c:v>923.84</c:v>
                </c:pt>
                <c:pt idx="36692">
                  <c:v>923.86</c:v>
                </c:pt>
                <c:pt idx="36693">
                  <c:v>923.88</c:v>
                </c:pt>
                <c:pt idx="36694">
                  <c:v>923.9</c:v>
                </c:pt>
                <c:pt idx="36695">
                  <c:v>923.92</c:v>
                </c:pt>
                <c:pt idx="36696">
                  <c:v>923.94</c:v>
                </c:pt>
                <c:pt idx="36697">
                  <c:v>923.96</c:v>
                </c:pt>
                <c:pt idx="36698">
                  <c:v>923.98</c:v>
                </c:pt>
                <c:pt idx="36699">
                  <c:v>924</c:v>
                </c:pt>
                <c:pt idx="36700">
                  <c:v>924.02</c:v>
                </c:pt>
                <c:pt idx="36701">
                  <c:v>924.04</c:v>
                </c:pt>
                <c:pt idx="36702">
                  <c:v>924.06</c:v>
                </c:pt>
                <c:pt idx="36703">
                  <c:v>924.08</c:v>
                </c:pt>
                <c:pt idx="36704">
                  <c:v>924.1</c:v>
                </c:pt>
                <c:pt idx="36705">
                  <c:v>924.12</c:v>
                </c:pt>
                <c:pt idx="36706">
                  <c:v>924.14</c:v>
                </c:pt>
                <c:pt idx="36707">
                  <c:v>924.16</c:v>
                </c:pt>
                <c:pt idx="36708">
                  <c:v>924.18</c:v>
                </c:pt>
                <c:pt idx="36709">
                  <c:v>924.2</c:v>
                </c:pt>
                <c:pt idx="36710">
                  <c:v>924.22</c:v>
                </c:pt>
                <c:pt idx="36711">
                  <c:v>924.24</c:v>
                </c:pt>
                <c:pt idx="36712">
                  <c:v>924.26</c:v>
                </c:pt>
                <c:pt idx="36713">
                  <c:v>924.28</c:v>
                </c:pt>
                <c:pt idx="36714">
                  <c:v>924.3</c:v>
                </c:pt>
                <c:pt idx="36715">
                  <c:v>924.32</c:v>
                </c:pt>
                <c:pt idx="36716">
                  <c:v>924.34</c:v>
                </c:pt>
                <c:pt idx="36717">
                  <c:v>924.36</c:v>
                </c:pt>
                <c:pt idx="36718">
                  <c:v>924.38</c:v>
                </c:pt>
                <c:pt idx="36719">
                  <c:v>924.4</c:v>
                </c:pt>
                <c:pt idx="36720">
                  <c:v>924.42</c:v>
                </c:pt>
                <c:pt idx="36721">
                  <c:v>924.44</c:v>
                </c:pt>
                <c:pt idx="36722">
                  <c:v>924.46</c:v>
                </c:pt>
                <c:pt idx="36723">
                  <c:v>924.48</c:v>
                </c:pt>
                <c:pt idx="36724">
                  <c:v>924.5</c:v>
                </c:pt>
                <c:pt idx="36725">
                  <c:v>924.52</c:v>
                </c:pt>
                <c:pt idx="36726">
                  <c:v>924.54</c:v>
                </c:pt>
                <c:pt idx="36727">
                  <c:v>924.56</c:v>
                </c:pt>
                <c:pt idx="36728">
                  <c:v>924.58</c:v>
                </c:pt>
                <c:pt idx="36729">
                  <c:v>924.6</c:v>
                </c:pt>
                <c:pt idx="36730">
                  <c:v>924.62</c:v>
                </c:pt>
                <c:pt idx="36731">
                  <c:v>924.64</c:v>
                </c:pt>
                <c:pt idx="36732">
                  <c:v>924.66</c:v>
                </c:pt>
                <c:pt idx="36733">
                  <c:v>924.68</c:v>
                </c:pt>
                <c:pt idx="36734">
                  <c:v>924.7</c:v>
                </c:pt>
                <c:pt idx="36735">
                  <c:v>924.72</c:v>
                </c:pt>
                <c:pt idx="36736">
                  <c:v>924.74</c:v>
                </c:pt>
                <c:pt idx="36737">
                  <c:v>924.76</c:v>
                </c:pt>
                <c:pt idx="36738">
                  <c:v>924.78</c:v>
                </c:pt>
                <c:pt idx="36739">
                  <c:v>924.8</c:v>
                </c:pt>
                <c:pt idx="36740">
                  <c:v>924.82</c:v>
                </c:pt>
                <c:pt idx="36741">
                  <c:v>924.84</c:v>
                </c:pt>
                <c:pt idx="36742">
                  <c:v>924.86</c:v>
                </c:pt>
                <c:pt idx="36743">
                  <c:v>924.88</c:v>
                </c:pt>
                <c:pt idx="36744">
                  <c:v>924.9</c:v>
                </c:pt>
                <c:pt idx="36745">
                  <c:v>924.92</c:v>
                </c:pt>
                <c:pt idx="36746">
                  <c:v>924.94</c:v>
                </c:pt>
                <c:pt idx="36747">
                  <c:v>924.96</c:v>
                </c:pt>
                <c:pt idx="36748">
                  <c:v>924.98</c:v>
                </c:pt>
                <c:pt idx="36749">
                  <c:v>925</c:v>
                </c:pt>
                <c:pt idx="36750">
                  <c:v>925.02</c:v>
                </c:pt>
                <c:pt idx="36751">
                  <c:v>925.04</c:v>
                </c:pt>
                <c:pt idx="36752">
                  <c:v>925.06</c:v>
                </c:pt>
                <c:pt idx="36753">
                  <c:v>925.08</c:v>
                </c:pt>
                <c:pt idx="36754">
                  <c:v>925.1</c:v>
                </c:pt>
                <c:pt idx="36755">
                  <c:v>925.12</c:v>
                </c:pt>
                <c:pt idx="36756">
                  <c:v>925.14</c:v>
                </c:pt>
                <c:pt idx="36757">
                  <c:v>925.16</c:v>
                </c:pt>
                <c:pt idx="36758">
                  <c:v>925.18</c:v>
                </c:pt>
                <c:pt idx="36759">
                  <c:v>925.2</c:v>
                </c:pt>
                <c:pt idx="36760">
                  <c:v>925.22</c:v>
                </c:pt>
                <c:pt idx="36761">
                  <c:v>925.24</c:v>
                </c:pt>
                <c:pt idx="36762">
                  <c:v>925.26</c:v>
                </c:pt>
                <c:pt idx="36763">
                  <c:v>925.28</c:v>
                </c:pt>
                <c:pt idx="36764">
                  <c:v>925.3</c:v>
                </c:pt>
                <c:pt idx="36765">
                  <c:v>925.32</c:v>
                </c:pt>
                <c:pt idx="36766">
                  <c:v>925.34</c:v>
                </c:pt>
                <c:pt idx="36767">
                  <c:v>925.36</c:v>
                </c:pt>
                <c:pt idx="36768">
                  <c:v>925.38</c:v>
                </c:pt>
                <c:pt idx="36769">
                  <c:v>925.4</c:v>
                </c:pt>
                <c:pt idx="36770">
                  <c:v>925.42</c:v>
                </c:pt>
                <c:pt idx="36771">
                  <c:v>925.44</c:v>
                </c:pt>
                <c:pt idx="36772">
                  <c:v>925.46</c:v>
                </c:pt>
                <c:pt idx="36773">
                  <c:v>925.48</c:v>
                </c:pt>
                <c:pt idx="36774">
                  <c:v>925.5</c:v>
                </c:pt>
                <c:pt idx="36775">
                  <c:v>925.52</c:v>
                </c:pt>
                <c:pt idx="36776">
                  <c:v>925.54</c:v>
                </c:pt>
                <c:pt idx="36777">
                  <c:v>925.56</c:v>
                </c:pt>
                <c:pt idx="36778">
                  <c:v>925.58</c:v>
                </c:pt>
                <c:pt idx="36779">
                  <c:v>925.6</c:v>
                </c:pt>
                <c:pt idx="36780">
                  <c:v>925.62</c:v>
                </c:pt>
                <c:pt idx="36781">
                  <c:v>925.64</c:v>
                </c:pt>
                <c:pt idx="36782">
                  <c:v>925.66</c:v>
                </c:pt>
                <c:pt idx="36783">
                  <c:v>925.68</c:v>
                </c:pt>
                <c:pt idx="36784">
                  <c:v>925.7</c:v>
                </c:pt>
                <c:pt idx="36785">
                  <c:v>925.72</c:v>
                </c:pt>
                <c:pt idx="36786">
                  <c:v>925.74</c:v>
                </c:pt>
                <c:pt idx="36787">
                  <c:v>925.76</c:v>
                </c:pt>
                <c:pt idx="36788">
                  <c:v>925.78</c:v>
                </c:pt>
                <c:pt idx="36789">
                  <c:v>925.8</c:v>
                </c:pt>
                <c:pt idx="36790">
                  <c:v>925.82</c:v>
                </c:pt>
                <c:pt idx="36791">
                  <c:v>925.84</c:v>
                </c:pt>
                <c:pt idx="36792">
                  <c:v>925.86</c:v>
                </c:pt>
                <c:pt idx="36793">
                  <c:v>925.88</c:v>
                </c:pt>
                <c:pt idx="36794">
                  <c:v>925.9</c:v>
                </c:pt>
                <c:pt idx="36795">
                  <c:v>925.92</c:v>
                </c:pt>
                <c:pt idx="36796">
                  <c:v>925.94</c:v>
                </c:pt>
                <c:pt idx="36797">
                  <c:v>925.96</c:v>
                </c:pt>
                <c:pt idx="36798">
                  <c:v>925.98</c:v>
                </c:pt>
                <c:pt idx="36799">
                  <c:v>926</c:v>
                </c:pt>
                <c:pt idx="36800">
                  <c:v>926.02</c:v>
                </c:pt>
                <c:pt idx="36801">
                  <c:v>926.04</c:v>
                </c:pt>
                <c:pt idx="36802">
                  <c:v>926.06</c:v>
                </c:pt>
                <c:pt idx="36803">
                  <c:v>926.08</c:v>
                </c:pt>
                <c:pt idx="36804">
                  <c:v>926.1</c:v>
                </c:pt>
                <c:pt idx="36805">
                  <c:v>926.12</c:v>
                </c:pt>
                <c:pt idx="36806">
                  <c:v>926.14</c:v>
                </c:pt>
                <c:pt idx="36807">
                  <c:v>926.16</c:v>
                </c:pt>
                <c:pt idx="36808">
                  <c:v>926.18</c:v>
                </c:pt>
                <c:pt idx="36809">
                  <c:v>926.2</c:v>
                </c:pt>
                <c:pt idx="36810">
                  <c:v>926.22</c:v>
                </c:pt>
                <c:pt idx="36811">
                  <c:v>926.24</c:v>
                </c:pt>
                <c:pt idx="36812">
                  <c:v>926.26</c:v>
                </c:pt>
                <c:pt idx="36813">
                  <c:v>926.28</c:v>
                </c:pt>
                <c:pt idx="36814">
                  <c:v>926.3</c:v>
                </c:pt>
                <c:pt idx="36815">
                  <c:v>926.32</c:v>
                </c:pt>
                <c:pt idx="36816">
                  <c:v>926.34</c:v>
                </c:pt>
                <c:pt idx="36817">
                  <c:v>926.36</c:v>
                </c:pt>
                <c:pt idx="36818">
                  <c:v>926.38</c:v>
                </c:pt>
                <c:pt idx="36819">
                  <c:v>926.4</c:v>
                </c:pt>
                <c:pt idx="36820">
                  <c:v>926.42</c:v>
                </c:pt>
                <c:pt idx="36821">
                  <c:v>926.44</c:v>
                </c:pt>
                <c:pt idx="36822">
                  <c:v>926.46</c:v>
                </c:pt>
                <c:pt idx="36823">
                  <c:v>926.48</c:v>
                </c:pt>
                <c:pt idx="36824">
                  <c:v>926.5</c:v>
                </c:pt>
                <c:pt idx="36825">
                  <c:v>926.52</c:v>
                </c:pt>
                <c:pt idx="36826">
                  <c:v>926.54</c:v>
                </c:pt>
                <c:pt idx="36827">
                  <c:v>926.56</c:v>
                </c:pt>
                <c:pt idx="36828">
                  <c:v>926.58</c:v>
                </c:pt>
                <c:pt idx="36829">
                  <c:v>926.6</c:v>
                </c:pt>
                <c:pt idx="36830">
                  <c:v>926.62</c:v>
                </c:pt>
                <c:pt idx="36831">
                  <c:v>926.64</c:v>
                </c:pt>
                <c:pt idx="36832">
                  <c:v>926.66</c:v>
                </c:pt>
                <c:pt idx="36833">
                  <c:v>926.68</c:v>
                </c:pt>
                <c:pt idx="36834">
                  <c:v>926.7</c:v>
                </c:pt>
                <c:pt idx="36835">
                  <c:v>926.72</c:v>
                </c:pt>
                <c:pt idx="36836">
                  <c:v>926.74</c:v>
                </c:pt>
                <c:pt idx="36837">
                  <c:v>926.76</c:v>
                </c:pt>
                <c:pt idx="36838">
                  <c:v>926.78</c:v>
                </c:pt>
                <c:pt idx="36839">
                  <c:v>926.8</c:v>
                </c:pt>
                <c:pt idx="36840">
                  <c:v>926.82</c:v>
                </c:pt>
                <c:pt idx="36841">
                  <c:v>926.84</c:v>
                </c:pt>
                <c:pt idx="36842">
                  <c:v>926.86</c:v>
                </c:pt>
                <c:pt idx="36843">
                  <c:v>926.88</c:v>
                </c:pt>
                <c:pt idx="36844">
                  <c:v>926.9</c:v>
                </c:pt>
                <c:pt idx="36845">
                  <c:v>926.92</c:v>
                </c:pt>
                <c:pt idx="36846">
                  <c:v>926.94</c:v>
                </c:pt>
                <c:pt idx="36847">
                  <c:v>926.96</c:v>
                </c:pt>
                <c:pt idx="36848">
                  <c:v>926.98</c:v>
                </c:pt>
                <c:pt idx="36849">
                  <c:v>927</c:v>
                </c:pt>
                <c:pt idx="36850">
                  <c:v>927.02</c:v>
                </c:pt>
                <c:pt idx="36851">
                  <c:v>927.04</c:v>
                </c:pt>
                <c:pt idx="36852">
                  <c:v>927.06</c:v>
                </c:pt>
                <c:pt idx="36853">
                  <c:v>927.08</c:v>
                </c:pt>
                <c:pt idx="36854">
                  <c:v>927.1</c:v>
                </c:pt>
                <c:pt idx="36855">
                  <c:v>927.12</c:v>
                </c:pt>
                <c:pt idx="36856">
                  <c:v>927.14</c:v>
                </c:pt>
                <c:pt idx="36857">
                  <c:v>927.16</c:v>
                </c:pt>
                <c:pt idx="36858">
                  <c:v>927.18</c:v>
                </c:pt>
                <c:pt idx="36859">
                  <c:v>927.2</c:v>
                </c:pt>
                <c:pt idx="36860">
                  <c:v>927.22</c:v>
                </c:pt>
                <c:pt idx="36861">
                  <c:v>927.24</c:v>
                </c:pt>
                <c:pt idx="36862">
                  <c:v>927.26</c:v>
                </c:pt>
                <c:pt idx="36863">
                  <c:v>927.28</c:v>
                </c:pt>
                <c:pt idx="36864">
                  <c:v>927.3</c:v>
                </c:pt>
                <c:pt idx="36865">
                  <c:v>927.32</c:v>
                </c:pt>
                <c:pt idx="36866">
                  <c:v>927.34</c:v>
                </c:pt>
                <c:pt idx="36867">
                  <c:v>927.36</c:v>
                </c:pt>
                <c:pt idx="36868">
                  <c:v>927.38</c:v>
                </c:pt>
                <c:pt idx="36869">
                  <c:v>927.4</c:v>
                </c:pt>
                <c:pt idx="36870">
                  <c:v>927.42</c:v>
                </c:pt>
                <c:pt idx="36871">
                  <c:v>927.44</c:v>
                </c:pt>
                <c:pt idx="36872">
                  <c:v>927.46</c:v>
                </c:pt>
                <c:pt idx="36873">
                  <c:v>927.48</c:v>
                </c:pt>
                <c:pt idx="36874">
                  <c:v>927.5</c:v>
                </c:pt>
                <c:pt idx="36875">
                  <c:v>927.52</c:v>
                </c:pt>
                <c:pt idx="36876">
                  <c:v>927.54</c:v>
                </c:pt>
                <c:pt idx="36877">
                  <c:v>927.56</c:v>
                </c:pt>
                <c:pt idx="36878">
                  <c:v>927.58</c:v>
                </c:pt>
                <c:pt idx="36879">
                  <c:v>927.6</c:v>
                </c:pt>
                <c:pt idx="36880">
                  <c:v>927.62</c:v>
                </c:pt>
                <c:pt idx="36881">
                  <c:v>927.64</c:v>
                </c:pt>
                <c:pt idx="36882">
                  <c:v>927.66</c:v>
                </c:pt>
                <c:pt idx="36883">
                  <c:v>927.68</c:v>
                </c:pt>
                <c:pt idx="36884">
                  <c:v>927.7</c:v>
                </c:pt>
                <c:pt idx="36885">
                  <c:v>927.72</c:v>
                </c:pt>
                <c:pt idx="36886">
                  <c:v>927.74</c:v>
                </c:pt>
                <c:pt idx="36887">
                  <c:v>927.76</c:v>
                </c:pt>
                <c:pt idx="36888">
                  <c:v>927.78</c:v>
                </c:pt>
                <c:pt idx="36889">
                  <c:v>927.8</c:v>
                </c:pt>
                <c:pt idx="36890">
                  <c:v>927.82</c:v>
                </c:pt>
                <c:pt idx="36891">
                  <c:v>927.84</c:v>
                </c:pt>
                <c:pt idx="36892">
                  <c:v>927.86</c:v>
                </c:pt>
                <c:pt idx="36893">
                  <c:v>927.88</c:v>
                </c:pt>
                <c:pt idx="36894">
                  <c:v>927.9</c:v>
                </c:pt>
                <c:pt idx="36895">
                  <c:v>927.92</c:v>
                </c:pt>
                <c:pt idx="36896">
                  <c:v>927.94</c:v>
                </c:pt>
                <c:pt idx="36897">
                  <c:v>927.96</c:v>
                </c:pt>
                <c:pt idx="36898">
                  <c:v>927.98</c:v>
                </c:pt>
                <c:pt idx="36899">
                  <c:v>928</c:v>
                </c:pt>
                <c:pt idx="36900">
                  <c:v>928.02</c:v>
                </c:pt>
                <c:pt idx="36901">
                  <c:v>928.04</c:v>
                </c:pt>
                <c:pt idx="36902">
                  <c:v>928.06</c:v>
                </c:pt>
                <c:pt idx="36903">
                  <c:v>928.08</c:v>
                </c:pt>
                <c:pt idx="36904">
                  <c:v>928.1</c:v>
                </c:pt>
                <c:pt idx="36905">
                  <c:v>928.12</c:v>
                </c:pt>
                <c:pt idx="36906">
                  <c:v>928.14</c:v>
                </c:pt>
                <c:pt idx="36907">
                  <c:v>928.16</c:v>
                </c:pt>
                <c:pt idx="36908">
                  <c:v>928.18</c:v>
                </c:pt>
                <c:pt idx="36909">
                  <c:v>928.2</c:v>
                </c:pt>
                <c:pt idx="36910">
                  <c:v>928.22</c:v>
                </c:pt>
                <c:pt idx="36911">
                  <c:v>928.24</c:v>
                </c:pt>
                <c:pt idx="36912">
                  <c:v>928.26</c:v>
                </c:pt>
                <c:pt idx="36913">
                  <c:v>928.28</c:v>
                </c:pt>
                <c:pt idx="36914">
                  <c:v>928.3</c:v>
                </c:pt>
                <c:pt idx="36915">
                  <c:v>928.32</c:v>
                </c:pt>
                <c:pt idx="36916">
                  <c:v>928.34</c:v>
                </c:pt>
                <c:pt idx="36917">
                  <c:v>928.36</c:v>
                </c:pt>
                <c:pt idx="36918">
                  <c:v>928.38</c:v>
                </c:pt>
                <c:pt idx="36919">
                  <c:v>928.4</c:v>
                </c:pt>
                <c:pt idx="36920">
                  <c:v>928.42</c:v>
                </c:pt>
                <c:pt idx="36921">
                  <c:v>928.44</c:v>
                </c:pt>
                <c:pt idx="36922">
                  <c:v>928.46</c:v>
                </c:pt>
                <c:pt idx="36923">
                  <c:v>928.48</c:v>
                </c:pt>
                <c:pt idx="36924">
                  <c:v>928.5</c:v>
                </c:pt>
                <c:pt idx="36925">
                  <c:v>928.52</c:v>
                </c:pt>
                <c:pt idx="36926">
                  <c:v>928.54</c:v>
                </c:pt>
                <c:pt idx="36927">
                  <c:v>928.56</c:v>
                </c:pt>
                <c:pt idx="36928">
                  <c:v>928.58</c:v>
                </c:pt>
                <c:pt idx="36929">
                  <c:v>928.6</c:v>
                </c:pt>
                <c:pt idx="36930">
                  <c:v>928.62</c:v>
                </c:pt>
                <c:pt idx="36931">
                  <c:v>928.64</c:v>
                </c:pt>
                <c:pt idx="36932">
                  <c:v>928.66</c:v>
                </c:pt>
                <c:pt idx="36933">
                  <c:v>928.68</c:v>
                </c:pt>
                <c:pt idx="36934">
                  <c:v>928.7</c:v>
                </c:pt>
                <c:pt idx="36935">
                  <c:v>928.72</c:v>
                </c:pt>
                <c:pt idx="36936">
                  <c:v>928.74</c:v>
                </c:pt>
                <c:pt idx="36937">
                  <c:v>928.76</c:v>
                </c:pt>
                <c:pt idx="36938">
                  <c:v>928.78</c:v>
                </c:pt>
                <c:pt idx="36939">
                  <c:v>928.8</c:v>
                </c:pt>
                <c:pt idx="36940">
                  <c:v>928.82</c:v>
                </c:pt>
                <c:pt idx="36941">
                  <c:v>928.84</c:v>
                </c:pt>
                <c:pt idx="36942">
                  <c:v>928.86</c:v>
                </c:pt>
                <c:pt idx="36943">
                  <c:v>928.88</c:v>
                </c:pt>
                <c:pt idx="36944">
                  <c:v>928.9</c:v>
                </c:pt>
                <c:pt idx="36945">
                  <c:v>928.92</c:v>
                </c:pt>
                <c:pt idx="36946">
                  <c:v>928.94</c:v>
                </c:pt>
                <c:pt idx="36947">
                  <c:v>928.96</c:v>
                </c:pt>
                <c:pt idx="36948">
                  <c:v>928.98</c:v>
                </c:pt>
                <c:pt idx="36949">
                  <c:v>929</c:v>
                </c:pt>
                <c:pt idx="36950">
                  <c:v>929.02</c:v>
                </c:pt>
                <c:pt idx="36951">
                  <c:v>929.04</c:v>
                </c:pt>
                <c:pt idx="36952">
                  <c:v>929.06</c:v>
                </c:pt>
                <c:pt idx="36953">
                  <c:v>929.08</c:v>
                </c:pt>
                <c:pt idx="36954">
                  <c:v>929.1</c:v>
                </c:pt>
                <c:pt idx="36955">
                  <c:v>929.12</c:v>
                </c:pt>
                <c:pt idx="36956">
                  <c:v>929.14</c:v>
                </c:pt>
                <c:pt idx="36957">
                  <c:v>929.16</c:v>
                </c:pt>
                <c:pt idx="36958">
                  <c:v>929.18</c:v>
                </c:pt>
                <c:pt idx="36959">
                  <c:v>929.2</c:v>
                </c:pt>
                <c:pt idx="36960">
                  <c:v>929.22</c:v>
                </c:pt>
                <c:pt idx="36961">
                  <c:v>929.24</c:v>
                </c:pt>
                <c:pt idx="36962">
                  <c:v>929.26</c:v>
                </c:pt>
                <c:pt idx="36963">
                  <c:v>929.28</c:v>
                </c:pt>
                <c:pt idx="36964">
                  <c:v>929.3</c:v>
                </c:pt>
                <c:pt idx="36965">
                  <c:v>929.32</c:v>
                </c:pt>
                <c:pt idx="36966">
                  <c:v>929.34</c:v>
                </c:pt>
                <c:pt idx="36967">
                  <c:v>929.36</c:v>
                </c:pt>
                <c:pt idx="36968">
                  <c:v>929.38</c:v>
                </c:pt>
                <c:pt idx="36969">
                  <c:v>929.4</c:v>
                </c:pt>
                <c:pt idx="36970">
                  <c:v>929.42</c:v>
                </c:pt>
                <c:pt idx="36971">
                  <c:v>929.44</c:v>
                </c:pt>
                <c:pt idx="36972">
                  <c:v>929.46</c:v>
                </c:pt>
                <c:pt idx="36973">
                  <c:v>929.48</c:v>
                </c:pt>
                <c:pt idx="36974">
                  <c:v>929.5</c:v>
                </c:pt>
                <c:pt idx="36975">
                  <c:v>929.52</c:v>
                </c:pt>
                <c:pt idx="36976">
                  <c:v>929.54</c:v>
                </c:pt>
                <c:pt idx="36977">
                  <c:v>929.56</c:v>
                </c:pt>
                <c:pt idx="36978">
                  <c:v>929.58</c:v>
                </c:pt>
                <c:pt idx="36979">
                  <c:v>929.6</c:v>
                </c:pt>
                <c:pt idx="36980">
                  <c:v>929.62</c:v>
                </c:pt>
                <c:pt idx="36981">
                  <c:v>929.64</c:v>
                </c:pt>
                <c:pt idx="36982">
                  <c:v>929.66</c:v>
                </c:pt>
                <c:pt idx="36983">
                  <c:v>929.68</c:v>
                </c:pt>
                <c:pt idx="36984">
                  <c:v>929.7</c:v>
                </c:pt>
                <c:pt idx="36985">
                  <c:v>929.72</c:v>
                </c:pt>
                <c:pt idx="36986">
                  <c:v>929.74</c:v>
                </c:pt>
                <c:pt idx="36987">
                  <c:v>929.76</c:v>
                </c:pt>
                <c:pt idx="36988">
                  <c:v>929.78</c:v>
                </c:pt>
                <c:pt idx="36989">
                  <c:v>929.8</c:v>
                </c:pt>
                <c:pt idx="36990">
                  <c:v>929.82</c:v>
                </c:pt>
                <c:pt idx="36991">
                  <c:v>929.84</c:v>
                </c:pt>
                <c:pt idx="36992">
                  <c:v>929.86</c:v>
                </c:pt>
                <c:pt idx="36993">
                  <c:v>929.88</c:v>
                </c:pt>
                <c:pt idx="36994">
                  <c:v>929.9</c:v>
                </c:pt>
                <c:pt idx="36995">
                  <c:v>929.92</c:v>
                </c:pt>
                <c:pt idx="36996">
                  <c:v>929.94</c:v>
                </c:pt>
                <c:pt idx="36997">
                  <c:v>929.96</c:v>
                </c:pt>
                <c:pt idx="36998">
                  <c:v>929.98</c:v>
                </c:pt>
                <c:pt idx="36999">
                  <c:v>930</c:v>
                </c:pt>
                <c:pt idx="37000">
                  <c:v>930.02</c:v>
                </c:pt>
                <c:pt idx="37001">
                  <c:v>930.04</c:v>
                </c:pt>
                <c:pt idx="37002">
                  <c:v>930.06</c:v>
                </c:pt>
                <c:pt idx="37003">
                  <c:v>930.08</c:v>
                </c:pt>
                <c:pt idx="37004">
                  <c:v>930.1</c:v>
                </c:pt>
                <c:pt idx="37005">
                  <c:v>930.12</c:v>
                </c:pt>
                <c:pt idx="37006">
                  <c:v>930.14</c:v>
                </c:pt>
                <c:pt idx="37007">
                  <c:v>930.16</c:v>
                </c:pt>
                <c:pt idx="37008">
                  <c:v>930.18</c:v>
                </c:pt>
                <c:pt idx="37009">
                  <c:v>930.2</c:v>
                </c:pt>
                <c:pt idx="37010">
                  <c:v>930.22</c:v>
                </c:pt>
                <c:pt idx="37011">
                  <c:v>930.24</c:v>
                </c:pt>
                <c:pt idx="37012">
                  <c:v>930.26</c:v>
                </c:pt>
                <c:pt idx="37013">
                  <c:v>930.28</c:v>
                </c:pt>
                <c:pt idx="37014">
                  <c:v>930.3</c:v>
                </c:pt>
                <c:pt idx="37015">
                  <c:v>930.32</c:v>
                </c:pt>
                <c:pt idx="37016">
                  <c:v>930.34</c:v>
                </c:pt>
                <c:pt idx="37017">
                  <c:v>930.36</c:v>
                </c:pt>
                <c:pt idx="37018">
                  <c:v>930.38</c:v>
                </c:pt>
                <c:pt idx="37019">
                  <c:v>930.4</c:v>
                </c:pt>
                <c:pt idx="37020">
                  <c:v>930.42</c:v>
                </c:pt>
                <c:pt idx="37021">
                  <c:v>930.44</c:v>
                </c:pt>
                <c:pt idx="37022">
                  <c:v>930.46</c:v>
                </c:pt>
                <c:pt idx="37023">
                  <c:v>930.48</c:v>
                </c:pt>
                <c:pt idx="37024">
                  <c:v>930.5</c:v>
                </c:pt>
                <c:pt idx="37025">
                  <c:v>930.52</c:v>
                </c:pt>
                <c:pt idx="37026">
                  <c:v>930.54</c:v>
                </c:pt>
                <c:pt idx="37027">
                  <c:v>930.56</c:v>
                </c:pt>
                <c:pt idx="37028">
                  <c:v>930.58</c:v>
                </c:pt>
                <c:pt idx="37029">
                  <c:v>930.6</c:v>
                </c:pt>
                <c:pt idx="37030">
                  <c:v>930.62</c:v>
                </c:pt>
                <c:pt idx="37031">
                  <c:v>930.64</c:v>
                </c:pt>
                <c:pt idx="37032">
                  <c:v>930.66</c:v>
                </c:pt>
                <c:pt idx="37033">
                  <c:v>930.68</c:v>
                </c:pt>
                <c:pt idx="37034">
                  <c:v>930.7</c:v>
                </c:pt>
                <c:pt idx="37035">
                  <c:v>930.72</c:v>
                </c:pt>
                <c:pt idx="37036">
                  <c:v>930.74</c:v>
                </c:pt>
                <c:pt idx="37037">
                  <c:v>930.76</c:v>
                </c:pt>
                <c:pt idx="37038">
                  <c:v>930.78</c:v>
                </c:pt>
                <c:pt idx="37039">
                  <c:v>930.8</c:v>
                </c:pt>
                <c:pt idx="37040">
                  <c:v>930.82</c:v>
                </c:pt>
                <c:pt idx="37041">
                  <c:v>930.84</c:v>
                </c:pt>
                <c:pt idx="37042">
                  <c:v>930.86</c:v>
                </c:pt>
                <c:pt idx="37043">
                  <c:v>930.88</c:v>
                </c:pt>
                <c:pt idx="37044">
                  <c:v>930.9</c:v>
                </c:pt>
                <c:pt idx="37045">
                  <c:v>930.92</c:v>
                </c:pt>
                <c:pt idx="37046">
                  <c:v>930.94</c:v>
                </c:pt>
                <c:pt idx="37047">
                  <c:v>930.96</c:v>
                </c:pt>
                <c:pt idx="37048">
                  <c:v>930.98</c:v>
                </c:pt>
                <c:pt idx="37049">
                  <c:v>931</c:v>
                </c:pt>
                <c:pt idx="37050">
                  <c:v>931.02</c:v>
                </c:pt>
                <c:pt idx="37051">
                  <c:v>931.04</c:v>
                </c:pt>
                <c:pt idx="37052">
                  <c:v>931.06</c:v>
                </c:pt>
                <c:pt idx="37053">
                  <c:v>931.08</c:v>
                </c:pt>
                <c:pt idx="37054">
                  <c:v>931.1</c:v>
                </c:pt>
                <c:pt idx="37055">
                  <c:v>931.12</c:v>
                </c:pt>
                <c:pt idx="37056">
                  <c:v>931.14</c:v>
                </c:pt>
                <c:pt idx="37057">
                  <c:v>931.16</c:v>
                </c:pt>
                <c:pt idx="37058">
                  <c:v>931.18</c:v>
                </c:pt>
                <c:pt idx="37059">
                  <c:v>931.2</c:v>
                </c:pt>
                <c:pt idx="37060">
                  <c:v>931.22</c:v>
                </c:pt>
                <c:pt idx="37061">
                  <c:v>931.24</c:v>
                </c:pt>
                <c:pt idx="37062">
                  <c:v>931.26</c:v>
                </c:pt>
                <c:pt idx="37063">
                  <c:v>931.28</c:v>
                </c:pt>
                <c:pt idx="37064">
                  <c:v>931.3</c:v>
                </c:pt>
                <c:pt idx="37065">
                  <c:v>931.32</c:v>
                </c:pt>
                <c:pt idx="37066">
                  <c:v>931.34</c:v>
                </c:pt>
                <c:pt idx="37067">
                  <c:v>931.36</c:v>
                </c:pt>
                <c:pt idx="37068">
                  <c:v>931.38</c:v>
                </c:pt>
                <c:pt idx="37069">
                  <c:v>931.4</c:v>
                </c:pt>
                <c:pt idx="37070">
                  <c:v>931.42</c:v>
                </c:pt>
                <c:pt idx="37071">
                  <c:v>931.44</c:v>
                </c:pt>
                <c:pt idx="37072">
                  <c:v>931.46</c:v>
                </c:pt>
                <c:pt idx="37073">
                  <c:v>931.48</c:v>
                </c:pt>
                <c:pt idx="37074">
                  <c:v>931.5</c:v>
                </c:pt>
                <c:pt idx="37075">
                  <c:v>931.52</c:v>
                </c:pt>
                <c:pt idx="37076">
                  <c:v>931.54</c:v>
                </c:pt>
                <c:pt idx="37077">
                  <c:v>931.56</c:v>
                </c:pt>
                <c:pt idx="37078">
                  <c:v>931.58</c:v>
                </c:pt>
                <c:pt idx="37079">
                  <c:v>931.6</c:v>
                </c:pt>
                <c:pt idx="37080">
                  <c:v>931.62</c:v>
                </c:pt>
                <c:pt idx="37081">
                  <c:v>931.64</c:v>
                </c:pt>
                <c:pt idx="37082">
                  <c:v>931.66</c:v>
                </c:pt>
                <c:pt idx="37083">
                  <c:v>931.68</c:v>
                </c:pt>
                <c:pt idx="37084">
                  <c:v>931.7</c:v>
                </c:pt>
                <c:pt idx="37085">
                  <c:v>931.72</c:v>
                </c:pt>
                <c:pt idx="37086">
                  <c:v>931.74</c:v>
                </c:pt>
                <c:pt idx="37087">
                  <c:v>931.76</c:v>
                </c:pt>
                <c:pt idx="37088">
                  <c:v>931.78</c:v>
                </c:pt>
                <c:pt idx="37089">
                  <c:v>931.8</c:v>
                </c:pt>
                <c:pt idx="37090">
                  <c:v>931.82</c:v>
                </c:pt>
                <c:pt idx="37091">
                  <c:v>931.84</c:v>
                </c:pt>
                <c:pt idx="37092">
                  <c:v>931.86</c:v>
                </c:pt>
                <c:pt idx="37093">
                  <c:v>931.88</c:v>
                </c:pt>
                <c:pt idx="37094">
                  <c:v>931.9</c:v>
                </c:pt>
                <c:pt idx="37095">
                  <c:v>931.92</c:v>
                </c:pt>
                <c:pt idx="37096">
                  <c:v>931.94</c:v>
                </c:pt>
                <c:pt idx="37097">
                  <c:v>931.96</c:v>
                </c:pt>
                <c:pt idx="37098">
                  <c:v>931.98</c:v>
                </c:pt>
                <c:pt idx="37099">
                  <c:v>932</c:v>
                </c:pt>
                <c:pt idx="37100">
                  <c:v>932.02</c:v>
                </c:pt>
                <c:pt idx="37101">
                  <c:v>932.04</c:v>
                </c:pt>
                <c:pt idx="37102">
                  <c:v>932.06</c:v>
                </c:pt>
                <c:pt idx="37103">
                  <c:v>932.08</c:v>
                </c:pt>
                <c:pt idx="37104">
                  <c:v>932.1</c:v>
                </c:pt>
                <c:pt idx="37105">
                  <c:v>932.12</c:v>
                </c:pt>
                <c:pt idx="37106">
                  <c:v>932.14</c:v>
                </c:pt>
                <c:pt idx="37107">
                  <c:v>932.16</c:v>
                </c:pt>
                <c:pt idx="37108">
                  <c:v>932.18</c:v>
                </c:pt>
                <c:pt idx="37109">
                  <c:v>932.2</c:v>
                </c:pt>
                <c:pt idx="37110">
                  <c:v>932.22</c:v>
                </c:pt>
                <c:pt idx="37111">
                  <c:v>932.24</c:v>
                </c:pt>
                <c:pt idx="37112">
                  <c:v>932.26</c:v>
                </c:pt>
                <c:pt idx="37113">
                  <c:v>932.28</c:v>
                </c:pt>
                <c:pt idx="37114">
                  <c:v>932.3</c:v>
                </c:pt>
                <c:pt idx="37115">
                  <c:v>932.32</c:v>
                </c:pt>
                <c:pt idx="37116">
                  <c:v>932.34</c:v>
                </c:pt>
                <c:pt idx="37117">
                  <c:v>932.36</c:v>
                </c:pt>
                <c:pt idx="37118">
                  <c:v>932.38</c:v>
                </c:pt>
                <c:pt idx="37119">
                  <c:v>932.4</c:v>
                </c:pt>
                <c:pt idx="37120">
                  <c:v>932.42</c:v>
                </c:pt>
                <c:pt idx="37121">
                  <c:v>932.44</c:v>
                </c:pt>
                <c:pt idx="37122">
                  <c:v>932.46</c:v>
                </c:pt>
                <c:pt idx="37123">
                  <c:v>932.48</c:v>
                </c:pt>
                <c:pt idx="37124">
                  <c:v>932.5</c:v>
                </c:pt>
                <c:pt idx="37125">
                  <c:v>932.52</c:v>
                </c:pt>
                <c:pt idx="37126">
                  <c:v>932.54</c:v>
                </c:pt>
                <c:pt idx="37127">
                  <c:v>932.56</c:v>
                </c:pt>
                <c:pt idx="37128">
                  <c:v>932.58</c:v>
                </c:pt>
                <c:pt idx="37129">
                  <c:v>932.6</c:v>
                </c:pt>
                <c:pt idx="37130">
                  <c:v>932.62</c:v>
                </c:pt>
                <c:pt idx="37131">
                  <c:v>932.64</c:v>
                </c:pt>
                <c:pt idx="37132">
                  <c:v>932.66</c:v>
                </c:pt>
                <c:pt idx="37133">
                  <c:v>932.68</c:v>
                </c:pt>
                <c:pt idx="37134">
                  <c:v>932.7</c:v>
                </c:pt>
                <c:pt idx="37135">
                  <c:v>932.72</c:v>
                </c:pt>
                <c:pt idx="37136">
                  <c:v>932.74</c:v>
                </c:pt>
                <c:pt idx="37137">
                  <c:v>932.76</c:v>
                </c:pt>
                <c:pt idx="37138">
                  <c:v>932.78</c:v>
                </c:pt>
                <c:pt idx="37139">
                  <c:v>932.8</c:v>
                </c:pt>
                <c:pt idx="37140">
                  <c:v>932.82</c:v>
                </c:pt>
                <c:pt idx="37141">
                  <c:v>932.84</c:v>
                </c:pt>
                <c:pt idx="37142">
                  <c:v>932.86</c:v>
                </c:pt>
                <c:pt idx="37143">
                  <c:v>932.88</c:v>
                </c:pt>
                <c:pt idx="37144">
                  <c:v>932.9</c:v>
                </c:pt>
                <c:pt idx="37145">
                  <c:v>932.92</c:v>
                </c:pt>
                <c:pt idx="37146">
                  <c:v>932.94</c:v>
                </c:pt>
                <c:pt idx="37147">
                  <c:v>932.96</c:v>
                </c:pt>
                <c:pt idx="37148">
                  <c:v>932.98</c:v>
                </c:pt>
                <c:pt idx="37149">
                  <c:v>933</c:v>
                </c:pt>
                <c:pt idx="37150">
                  <c:v>933.02</c:v>
                </c:pt>
                <c:pt idx="37151">
                  <c:v>933.04</c:v>
                </c:pt>
                <c:pt idx="37152">
                  <c:v>933.06</c:v>
                </c:pt>
                <c:pt idx="37153">
                  <c:v>933.08</c:v>
                </c:pt>
                <c:pt idx="37154">
                  <c:v>933.1</c:v>
                </c:pt>
                <c:pt idx="37155">
                  <c:v>933.12</c:v>
                </c:pt>
                <c:pt idx="37156">
                  <c:v>933.14</c:v>
                </c:pt>
                <c:pt idx="37157">
                  <c:v>933.16</c:v>
                </c:pt>
                <c:pt idx="37158">
                  <c:v>933.18</c:v>
                </c:pt>
                <c:pt idx="37159">
                  <c:v>933.2</c:v>
                </c:pt>
                <c:pt idx="37160">
                  <c:v>933.22</c:v>
                </c:pt>
                <c:pt idx="37161">
                  <c:v>933.24</c:v>
                </c:pt>
                <c:pt idx="37162">
                  <c:v>933.26</c:v>
                </c:pt>
                <c:pt idx="37163">
                  <c:v>933.28</c:v>
                </c:pt>
                <c:pt idx="37164">
                  <c:v>933.3</c:v>
                </c:pt>
                <c:pt idx="37165">
                  <c:v>933.32</c:v>
                </c:pt>
                <c:pt idx="37166">
                  <c:v>933.34</c:v>
                </c:pt>
                <c:pt idx="37167">
                  <c:v>933.36</c:v>
                </c:pt>
                <c:pt idx="37168">
                  <c:v>933.38</c:v>
                </c:pt>
                <c:pt idx="37169">
                  <c:v>933.4</c:v>
                </c:pt>
                <c:pt idx="37170">
                  <c:v>933.42</c:v>
                </c:pt>
                <c:pt idx="37171">
                  <c:v>933.44</c:v>
                </c:pt>
                <c:pt idx="37172">
                  <c:v>933.46</c:v>
                </c:pt>
                <c:pt idx="37173">
                  <c:v>933.48</c:v>
                </c:pt>
                <c:pt idx="37174">
                  <c:v>933.5</c:v>
                </c:pt>
                <c:pt idx="37175">
                  <c:v>933.52</c:v>
                </c:pt>
                <c:pt idx="37176">
                  <c:v>933.54</c:v>
                </c:pt>
                <c:pt idx="37177">
                  <c:v>933.56</c:v>
                </c:pt>
                <c:pt idx="37178">
                  <c:v>933.58</c:v>
                </c:pt>
                <c:pt idx="37179">
                  <c:v>933.6</c:v>
                </c:pt>
                <c:pt idx="37180">
                  <c:v>933.62</c:v>
                </c:pt>
                <c:pt idx="37181">
                  <c:v>933.64</c:v>
                </c:pt>
                <c:pt idx="37182">
                  <c:v>933.66</c:v>
                </c:pt>
                <c:pt idx="37183">
                  <c:v>933.68</c:v>
                </c:pt>
                <c:pt idx="37184">
                  <c:v>933.7</c:v>
                </c:pt>
                <c:pt idx="37185">
                  <c:v>933.72</c:v>
                </c:pt>
                <c:pt idx="37186">
                  <c:v>933.74</c:v>
                </c:pt>
                <c:pt idx="37187">
                  <c:v>933.76</c:v>
                </c:pt>
                <c:pt idx="37188">
                  <c:v>933.78</c:v>
                </c:pt>
                <c:pt idx="37189">
                  <c:v>933.8</c:v>
                </c:pt>
                <c:pt idx="37190">
                  <c:v>933.82</c:v>
                </c:pt>
                <c:pt idx="37191">
                  <c:v>933.84</c:v>
                </c:pt>
                <c:pt idx="37192">
                  <c:v>933.86</c:v>
                </c:pt>
                <c:pt idx="37193">
                  <c:v>933.88</c:v>
                </c:pt>
                <c:pt idx="37194">
                  <c:v>933.9</c:v>
                </c:pt>
                <c:pt idx="37195">
                  <c:v>933.92</c:v>
                </c:pt>
                <c:pt idx="37196">
                  <c:v>933.94</c:v>
                </c:pt>
                <c:pt idx="37197">
                  <c:v>933.96</c:v>
                </c:pt>
                <c:pt idx="37198">
                  <c:v>933.98</c:v>
                </c:pt>
                <c:pt idx="37199">
                  <c:v>934</c:v>
                </c:pt>
                <c:pt idx="37200">
                  <c:v>934.02</c:v>
                </c:pt>
                <c:pt idx="37201">
                  <c:v>934.04</c:v>
                </c:pt>
                <c:pt idx="37202">
                  <c:v>934.06</c:v>
                </c:pt>
                <c:pt idx="37203">
                  <c:v>934.08</c:v>
                </c:pt>
                <c:pt idx="37204">
                  <c:v>934.1</c:v>
                </c:pt>
                <c:pt idx="37205">
                  <c:v>934.12</c:v>
                </c:pt>
                <c:pt idx="37206">
                  <c:v>934.14</c:v>
                </c:pt>
                <c:pt idx="37207">
                  <c:v>934.16</c:v>
                </c:pt>
                <c:pt idx="37208">
                  <c:v>934.18</c:v>
                </c:pt>
                <c:pt idx="37209">
                  <c:v>934.2</c:v>
                </c:pt>
                <c:pt idx="37210">
                  <c:v>934.22</c:v>
                </c:pt>
                <c:pt idx="37211">
                  <c:v>934.24</c:v>
                </c:pt>
                <c:pt idx="37212">
                  <c:v>934.26</c:v>
                </c:pt>
                <c:pt idx="37213">
                  <c:v>934.28</c:v>
                </c:pt>
                <c:pt idx="37214">
                  <c:v>934.3</c:v>
                </c:pt>
                <c:pt idx="37215">
                  <c:v>934.32</c:v>
                </c:pt>
                <c:pt idx="37216">
                  <c:v>934.34</c:v>
                </c:pt>
                <c:pt idx="37217">
                  <c:v>934.36</c:v>
                </c:pt>
                <c:pt idx="37218">
                  <c:v>934.38</c:v>
                </c:pt>
                <c:pt idx="37219">
                  <c:v>934.4</c:v>
                </c:pt>
                <c:pt idx="37220">
                  <c:v>934.42</c:v>
                </c:pt>
                <c:pt idx="37221">
                  <c:v>934.44</c:v>
                </c:pt>
                <c:pt idx="37222">
                  <c:v>934.46</c:v>
                </c:pt>
                <c:pt idx="37223">
                  <c:v>934.48</c:v>
                </c:pt>
                <c:pt idx="37224">
                  <c:v>934.5</c:v>
                </c:pt>
                <c:pt idx="37225">
                  <c:v>934.52</c:v>
                </c:pt>
                <c:pt idx="37226">
                  <c:v>934.54</c:v>
                </c:pt>
                <c:pt idx="37227">
                  <c:v>934.56</c:v>
                </c:pt>
                <c:pt idx="37228">
                  <c:v>934.58</c:v>
                </c:pt>
                <c:pt idx="37229">
                  <c:v>934.6</c:v>
                </c:pt>
                <c:pt idx="37230">
                  <c:v>934.62</c:v>
                </c:pt>
                <c:pt idx="37231">
                  <c:v>934.64</c:v>
                </c:pt>
                <c:pt idx="37232">
                  <c:v>934.66</c:v>
                </c:pt>
                <c:pt idx="37233">
                  <c:v>934.68</c:v>
                </c:pt>
                <c:pt idx="37234">
                  <c:v>934.7</c:v>
                </c:pt>
                <c:pt idx="37235">
                  <c:v>934.72</c:v>
                </c:pt>
                <c:pt idx="37236">
                  <c:v>934.74</c:v>
                </c:pt>
                <c:pt idx="37237">
                  <c:v>934.76</c:v>
                </c:pt>
                <c:pt idx="37238">
                  <c:v>934.78</c:v>
                </c:pt>
                <c:pt idx="37239">
                  <c:v>934.8</c:v>
                </c:pt>
                <c:pt idx="37240">
                  <c:v>934.82</c:v>
                </c:pt>
                <c:pt idx="37241">
                  <c:v>934.84</c:v>
                </c:pt>
                <c:pt idx="37242">
                  <c:v>934.86</c:v>
                </c:pt>
                <c:pt idx="37243">
                  <c:v>934.88</c:v>
                </c:pt>
                <c:pt idx="37244">
                  <c:v>934.9</c:v>
                </c:pt>
                <c:pt idx="37245">
                  <c:v>934.92</c:v>
                </c:pt>
                <c:pt idx="37246">
                  <c:v>934.94</c:v>
                </c:pt>
                <c:pt idx="37247">
                  <c:v>934.96</c:v>
                </c:pt>
                <c:pt idx="37248">
                  <c:v>934.98</c:v>
                </c:pt>
                <c:pt idx="37249">
                  <c:v>935</c:v>
                </c:pt>
                <c:pt idx="37250">
                  <c:v>935.02</c:v>
                </c:pt>
                <c:pt idx="37251">
                  <c:v>935.04</c:v>
                </c:pt>
                <c:pt idx="37252">
                  <c:v>935.06</c:v>
                </c:pt>
                <c:pt idx="37253">
                  <c:v>935.08</c:v>
                </c:pt>
                <c:pt idx="37254">
                  <c:v>935.1</c:v>
                </c:pt>
                <c:pt idx="37255">
                  <c:v>935.12</c:v>
                </c:pt>
                <c:pt idx="37256">
                  <c:v>935.14</c:v>
                </c:pt>
                <c:pt idx="37257">
                  <c:v>935.16</c:v>
                </c:pt>
                <c:pt idx="37258">
                  <c:v>935.18</c:v>
                </c:pt>
                <c:pt idx="37259">
                  <c:v>935.2</c:v>
                </c:pt>
                <c:pt idx="37260">
                  <c:v>935.22</c:v>
                </c:pt>
                <c:pt idx="37261">
                  <c:v>935.24</c:v>
                </c:pt>
                <c:pt idx="37262">
                  <c:v>935.26</c:v>
                </c:pt>
                <c:pt idx="37263">
                  <c:v>935.28</c:v>
                </c:pt>
                <c:pt idx="37264">
                  <c:v>935.3</c:v>
                </c:pt>
                <c:pt idx="37265">
                  <c:v>935.32</c:v>
                </c:pt>
                <c:pt idx="37266">
                  <c:v>935.34</c:v>
                </c:pt>
                <c:pt idx="37267">
                  <c:v>935.36</c:v>
                </c:pt>
                <c:pt idx="37268">
                  <c:v>935.38</c:v>
                </c:pt>
                <c:pt idx="37269">
                  <c:v>935.4</c:v>
                </c:pt>
                <c:pt idx="37270">
                  <c:v>935.42</c:v>
                </c:pt>
                <c:pt idx="37271">
                  <c:v>935.44</c:v>
                </c:pt>
                <c:pt idx="37272">
                  <c:v>935.46</c:v>
                </c:pt>
                <c:pt idx="37273">
                  <c:v>935.48</c:v>
                </c:pt>
                <c:pt idx="37274">
                  <c:v>935.5</c:v>
                </c:pt>
                <c:pt idx="37275">
                  <c:v>935.52</c:v>
                </c:pt>
                <c:pt idx="37276">
                  <c:v>935.54</c:v>
                </c:pt>
                <c:pt idx="37277">
                  <c:v>935.56</c:v>
                </c:pt>
                <c:pt idx="37278">
                  <c:v>935.58</c:v>
                </c:pt>
                <c:pt idx="37279">
                  <c:v>935.6</c:v>
                </c:pt>
                <c:pt idx="37280">
                  <c:v>935.62</c:v>
                </c:pt>
                <c:pt idx="37281">
                  <c:v>935.64</c:v>
                </c:pt>
                <c:pt idx="37282">
                  <c:v>935.66</c:v>
                </c:pt>
                <c:pt idx="37283">
                  <c:v>935.68</c:v>
                </c:pt>
                <c:pt idx="37284">
                  <c:v>935.7</c:v>
                </c:pt>
                <c:pt idx="37285">
                  <c:v>935.72</c:v>
                </c:pt>
                <c:pt idx="37286">
                  <c:v>935.74</c:v>
                </c:pt>
                <c:pt idx="37287">
                  <c:v>935.76</c:v>
                </c:pt>
                <c:pt idx="37288">
                  <c:v>935.78</c:v>
                </c:pt>
                <c:pt idx="37289">
                  <c:v>935.8</c:v>
                </c:pt>
                <c:pt idx="37290">
                  <c:v>935.82</c:v>
                </c:pt>
                <c:pt idx="37291">
                  <c:v>935.84</c:v>
                </c:pt>
                <c:pt idx="37292">
                  <c:v>935.86</c:v>
                </c:pt>
                <c:pt idx="37293">
                  <c:v>935.88</c:v>
                </c:pt>
                <c:pt idx="37294">
                  <c:v>935.9</c:v>
                </c:pt>
                <c:pt idx="37295">
                  <c:v>935.92</c:v>
                </c:pt>
                <c:pt idx="37296">
                  <c:v>935.94</c:v>
                </c:pt>
                <c:pt idx="37297">
                  <c:v>935.96</c:v>
                </c:pt>
                <c:pt idx="37298">
                  <c:v>935.98</c:v>
                </c:pt>
                <c:pt idx="37299">
                  <c:v>936</c:v>
                </c:pt>
                <c:pt idx="37300">
                  <c:v>936.02</c:v>
                </c:pt>
                <c:pt idx="37301">
                  <c:v>936.04</c:v>
                </c:pt>
                <c:pt idx="37302">
                  <c:v>936.06</c:v>
                </c:pt>
                <c:pt idx="37303">
                  <c:v>936.08</c:v>
                </c:pt>
                <c:pt idx="37304">
                  <c:v>936.1</c:v>
                </c:pt>
                <c:pt idx="37305">
                  <c:v>936.12</c:v>
                </c:pt>
                <c:pt idx="37306">
                  <c:v>936.14</c:v>
                </c:pt>
                <c:pt idx="37307">
                  <c:v>936.16</c:v>
                </c:pt>
                <c:pt idx="37308">
                  <c:v>936.18</c:v>
                </c:pt>
                <c:pt idx="37309">
                  <c:v>936.2</c:v>
                </c:pt>
                <c:pt idx="37310">
                  <c:v>936.22</c:v>
                </c:pt>
                <c:pt idx="37311">
                  <c:v>936.24</c:v>
                </c:pt>
                <c:pt idx="37312">
                  <c:v>936.26</c:v>
                </c:pt>
                <c:pt idx="37313">
                  <c:v>936.28</c:v>
                </c:pt>
                <c:pt idx="37314">
                  <c:v>936.3</c:v>
                </c:pt>
                <c:pt idx="37315">
                  <c:v>936.32</c:v>
                </c:pt>
                <c:pt idx="37316">
                  <c:v>936.34</c:v>
                </c:pt>
                <c:pt idx="37317">
                  <c:v>936.36</c:v>
                </c:pt>
                <c:pt idx="37318">
                  <c:v>936.38</c:v>
                </c:pt>
                <c:pt idx="37319">
                  <c:v>936.4</c:v>
                </c:pt>
                <c:pt idx="37320">
                  <c:v>936.42</c:v>
                </c:pt>
                <c:pt idx="37321">
                  <c:v>936.44</c:v>
                </c:pt>
                <c:pt idx="37322">
                  <c:v>936.46</c:v>
                </c:pt>
                <c:pt idx="37323">
                  <c:v>936.48</c:v>
                </c:pt>
                <c:pt idx="37324">
                  <c:v>936.5</c:v>
                </c:pt>
                <c:pt idx="37325">
                  <c:v>936.52</c:v>
                </c:pt>
                <c:pt idx="37326">
                  <c:v>936.54</c:v>
                </c:pt>
                <c:pt idx="37327">
                  <c:v>936.56</c:v>
                </c:pt>
                <c:pt idx="37328">
                  <c:v>936.58</c:v>
                </c:pt>
                <c:pt idx="37329">
                  <c:v>936.6</c:v>
                </c:pt>
                <c:pt idx="37330">
                  <c:v>936.62</c:v>
                </c:pt>
                <c:pt idx="37331">
                  <c:v>936.64</c:v>
                </c:pt>
                <c:pt idx="37332">
                  <c:v>936.66</c:v>
                </c:pt>
                <c:pt idx="37333">
                  <c:v>936.68</c:v>
                </c:pt>
                <c:pt idx="37334">
                  <c:v>936.7</c:v>
                </c:pt>
                <c:pt idx="37335">
                  <c:v>936.72</c:v>
                </c:pt>
                <c:pt idx="37336">
                  <c:v>936.74</c:v>
                </c:pt>
                <c:pt idx="37337">
                  <c:v>936.76</c:v>
                </c:pt>
                <c:pt idx="37338">
                  <c:v>936.78</c:v>
                </c:pt>
                <c:pt idx="37339">
                  <c:v>936.8</c:v>
                </c:pt>
                <c:pt idx="37340">
                  <c:v>936.82</c:v>
                </c:pt>
                <c:pt idx="37341">
                  <c:v>936.84</c:v>
                </c:pt>
                <c:pt idx="37342">
                  <c:v>936.86</c:v>
                </c:pt>
                <c:pt idx="37343">
                  <c:v>936.88</c:v>
                </c:pt>
                <c:pt idx="37344">
                  <c:v>936.9</c:v>
                </c:pt>
                <c:pt idx="37345">
                  <c:v>936.92</c:v>
                </c:pt>
                <c:pt idx="37346">
                  <c:v>936.94</c:v>
                </c:pt>
                <c:pt idx="37347">
                  <c:v>936.96</c:v>
                </c:pt>
                <c:pt idx="37348">
                  <c:v>936.98</c:v>
                </c:pt>
                <c:pt idx="37349">
                  <c:v>937</c:v>
                </c:pt>
                <c:pt idx="37350">
                  <c:v>937.02</c:v>
                </c:pt>
                <c:pt idx="37351">
                  <c:v>937.04</c:v>
                </c:pt>
                <c:pt idx="37352">
                  <c:v>937.06</c:v>
                </c:pt>
                <c:pt idx="37353">
                  <c:v>937.08</c:v>
                </c:pt>
                <c:pt idx="37354">
                  <c:v>937.1</c:v>
                </c:pt>
                <c:pt idx="37355">
                  <c:v>937.12</c:v>
                </c:pt>
                <c:pt idx="37356">
                  <c:v>937.14</c:v>
                </c:pt>
                <c:pt idx="37357">
                  <c:v>937.16</c:v>
                </c:pt>
                <c:pt idx="37358">
                  <c:v>937.18</c:v>
                </c:pt>
                <c:pt idx="37359">
                  <c:v>937.2</c:v>
                </c:pt>
                <c:pt idx="37360">
                  <c:v>937.22</c:v>
                </c:pt>
                <c:pt idx="37361">
                  <c:v>937.24</c:v>
                </c:pt>
                <c:pt idx="37362">
                  <c:v>937.26</c:v>
                </c:pt>
                <c:pt idx="37363">
                  <c:v>937.28</c:v>
                </c:pt>
                <c:pt idx="37364">
                  <c:v>937.3</c:v>
                </c:pt>
                <c:pt idx="37365">
                  <c:v>937.32</c:v>
                </c:pt>
                <c:pt idx="37366">
                  <c:v>937.34</c:v>
                </c:pt>
                <c:pt idx="37367">
                  <c:v>937.36</c:v>
                </c:pt>
                <c:pt idx="37368">
                  <c:v>937.38</c:v>
                </c:pt>
                <c:pt idx="37369">
                  <c:v>937.4</c:v>
                </c:pt>
                <c:pt idx="37370">
                  <c:v>937.42</c:v>
                </c:pt>
                <c:pt idx="37371">
                  <c:v>937.44</c:v>
                </c:pt>
                <c:pt idx="37372">
                  <c:v>937.46</c:v>
                </c:pt>
                <c:pt idx="37373">
                  <c:v>937.48</c:v>
                </c:pt>
                <c:pt idx="37374">
                  <c:v>937.5</c:v>
                </c:pt>
                <c:pt idx="37375">
                  <c:v>937.52</c:v>
                </c:pt>
                <c:pt idx="37376">
                  <c:v>937.54</c:v>
                </c:pt>
                <c:pt idx="37377">
                  <c:v>937.56</c:v>
                </c:pt>
                <c:pt idx="37378">
                  <c:v>937.58</c:v>
                </c:pt>
                <c:pt idx="37379">
                  <c:v>937.6</c:v>
                </c:pt>
                <c:pt idx="37380">
                  <c:v>937.62</c:v>
                </c:pt>
                <c:pt idx="37381">
                  <c:v>937.64</c:v>
                </c:pt>
                <c:pt idx="37382">
                  <c:v>937.66</c:v>
                </c:pt>
                <c:pt idx="37383">
                  <c:v>937.68</c:v>
                </c:pt>
                <c:pt idx="37384">
                  <c:v>937.7</c:v>
                </c:pt>
                <c:pt idx="37385">
                  <c:v>937.72</c:v>
                </c:pt>
                <c:pt idx="37386">
                  <c:v>937.74</c:v>
                </c:pt>
                <c:pt idx="37387">
                  <c:v>937.76</c:v>
                </c:pt>
                <c:pt idx="37388">
                  <c:v>937.78</c:v>
                </c:pt>
                <c:pt idx="37389">
                  <c:v>937.8</c:v>
                </c:pt>
                <c:pt idx="37390">
                  <c:v>937.82</c:v>
                </c:pt>
                <c:pt idx="37391">
                  <c:v>937.84</c:v>
                </c:pt>
                <c:pt idx="37392">
                  <c:v>937.86</c:v>
                </c:pt>
                <c:pt idx="37393">
                  <c:v>937.88</c:v>
                </c:pt>
                <c:pt idx="37394">
                  <c:v>937.9</c:v>
                </c:pt>
                <c:pt idx="37395">
                  <c:v>937.92</c:v>
                </c:pt>
                <c:pt idx="37396">
                  <c:v>937.94</c:v>
                </c:pt>
                <c:pt idx="37397">
                  <c:v>937.96</c:v>
                </c:pt>
                <c:pt idx="37398">
                  <c:v>937.98</c:v>
                </c:pt>
                <c:pt idx="37399">
                  <c:v>938</c:v>
                </c:pt>
                <c:pt idx="37400">
                  <c:v>938.02</c:v>
                </c:pt>
                <c:pt idx="37401">
                  <c:v>938.04</c:v>
                </c:pt>
                <c:pt idx="37402">
                  <c:v>938.06</c:v>
                </c:pt>
                <c:pt idx="37403">
                  <c:v>938.08</c:v>
                </c:pt>
                <c:pt idx="37404">
                  <c:v>938.1</c:v>
                </c:pt>
                <c:pt idx="37405">
                  <c:v>938.12</c:v>
                </c:pt>
                <c:pt idx="37406">
                  <c:v>938.14</c:v>
                </c:pt>
                <c:pt idx="37407">
                  <c:v>938.16</c:v>
                </c:pt>
                <c:pt idx="37408">
                  <c:v>938.18</c:v>
                </c:pt>
                <c:pt idx="37409">
                  <c:v>938.2</c:v>
                </c:pt>
                <c:pt idx="37410">
                  <c:v>938.22</c:v>
                </c:pt>
                <c:pt idx="37411">
                  <c:v>938.24</c:v>
                </c:pt>
                <c:pt idx="37412">
                  <c:v>938.26</c:v>
                </c:pt>
                <c:pt idx="37413">
                  <c:v>938.28</c:v>
                </c:pt>
                <c:pt idx="37414">
                  <c:v>938.3</c:v>
                </c:pt>
                <c:pt idx="37415">
                  <c:v>938.32</c:v>
                </c:pt>
                <c:pt idx="37416">
                  <c:v>938.34</c:v>
                </c:pt>
                <c:pt idx="37417">
                  <c:v>938.36</c:v>
                </c:pt>
                <c:pt idx="37418">
                  <c:v>938.38</c:v>
                </c:pt>
                <c:pt idx="37419">
                  <c:v>938.4</c:v>
                </c:pt>
                <c:pt idx="37420">
                  <c:v>938.42</c:v>
                </c:pt>
                <c:pt idx="37421">
                  <c:v>938.44</c:v>
                </c:pt>
                <c:pt idx="37422">
                  <c:v>938.46</c:v>
                </c:pt>
                <c:pt idx="37423">
                  <c:v>938.48</c:v>
                </c:pt>
                <c:pt idx="37424">
                  <c:v>938.5</c:v>
                </c:pt>
                <c:pt idx="37425">
                  <c:v>938.52</c:v>
                </c:pt>
                <c:pt idx="37426">
                  <c:v>938.54</c:v>
                </c:pt>
                <c:pt idx="37427">
                  <c:v>938.56</c:v>
                </c:pt>
                <c:pt idx="37428">
                  <c:v>938.58</c:v>
                </c:pt>
                <c:pt idx="37429">
                  <c:v>938.6</c:v>
                </c:pt>
                <c:pt idx="37430">
                  <c:v>938.62</c:v>
                </c:pt>
                <c:pt idx="37431">
                  <c:v>938.64</c:v>
                </c:pt>
                <c:pt idx="37432">
                  <c:v>938.66</c:v>
                </c:pt>
                <c:pt idx="37433">
                  <c:v>938.68</c:v>
                </c:pt>
                <c:pt idx="37434">
                  <c:v>938.7</c:v>
                </c:pt>
                <c:pt idx="37435">
                  <c:v>938.72</c:v>
                </c:pt>
                <c:pt idx="37436">
                  <c:v>938.74</c:v>
                </c:pt>
                <c:pt idx="37437">
                  <c:v>938.76</c:v>
                </c:pt>
                <c:pt idx="37438">
                  <c:v>938.78</c:v>
                </c:pt>
                <c:pt idx="37439">
                  <c:v>938.8</c:v>
                </c:pt>
                <c:pt idx="37440">
                  <c:v>938.82</c:v>
                </c:pt>
                <c:pt idx="37441">
                  <c:v>938.84</c:v>
                </c:pt>
                <c:pt idx="37442">
                  <c:v>938.86</c:v>
                </c:pt>
                <c:pt idx="37443">
                  <c:v>938.88</c:v>
                </c:pt>
                <c:pt idx="37444">
                  <c:v>938.9</c:v>
                </c:pt>
                <c:pt idx="37445">
                  <c:v>938.92</c:v>
                </c:pt>
                <c:pt idx="37446">
                  <c:v>938.94</c:v>
                </c:pt>
                <c:pt idx="37447">
                  <c:v>938.96</c:v>
                </c:pt>
                <c:pt idx="37448">
                  <c:v>938.98</c:v>
                </c:pt>
                <c:pt idx="37449">
                  <c:v>939</c:v>
                </c:pt>
                <c:pt idx="37450">
                  <c:v>939.02</c:v>
                </c:pt>
                <c:pt idx="37451">
                  <c:v>939.04</c:v>
                </c:pt>
                <c:pt idx="37452">
                  <c:v>939.06</c:v>
                </c:pt>
                <c:pt idx="37453">
                  <c:v>939.08</c:v>
                </c:pt>
                <c:pt idx="37454">
                  <c:v>939.1</c:v>
                </c:pt>
                <c:pt idx="37455">
                  <c:v>939.12</c:v>
                </c:pt>
                <c:pt idx="37456">
                  <c:v>939.14</c:v>
                </c:pt>
                <c:pt idx="37457">
                  <c:v>939.16</c:v>
                </c:pt>
                <c:pt idx="37458">
                  <c:v>939.18</c:v>
                </c:pt>
                <c:pt idx="37459">
                  <c:v>939.2</c:v>
                </c:pt>
                <c:pt idx="37460">
                  <c:v>939.22</c:v>
                </c:pt>
                <c:pt idx="37461">
                  <c:v>939.24</c:v>
                </c:pt>
                <c:pt idx="37462">
                  <c:v>939.26</c:v>
                </c:pt>
                <c:pt idx="37463">
                  <c:v>939.28</c:v>
                </c:pt>
                <c:pt idx="37464">
                  <c:v>939.3</c:v>
                </c:pt>
                <c:pt idx="37465">
                  <c:v>939.32</c:v>
                </c:pt>
                <c:pt idx="37466">
                  <c:v>939.34</c:v>
                </c:pt>
                <c:pt idx="37467">
                  <c:v>939.36</c:v>
                </c:pt>
                <c:pt idx="37468">
                  <c:v>939.38</c:v>
                </c:pt>
                <c:pt idx="37469">
                  <c:v>939.4</c:v>
                </c:pt>
                <c:pt idx="37470">
                  <c:v>939.42</c:v>
                </c:pt>
                <c:pt idx="37471">
                  <c:v>939.44</c:v>
                </c:pt>
                <c:pt idx="37472">
                  <c:v>939.46</c:v>
                </c:pt>
                <c:pt idx="37473">
                  <c:v>939.48</c:v>
                </c:pt>
                <c:pt idx="37474">
                  <c:v>939.5</c:v>
                </c:pt>
                <c:pt idx="37475">
                  <c:v>939.52</c:v>
                </c:pt>
                <c:pt idx="37476">
                  <c:v>939.54</c:v>
                </c:pt>
                <c:pt idx="37477">
                  <c:v>939.56</c:v>
                </c:pt>
                <c:pt idx="37478">
                  <c:v>939.58</c:v>
                </c:pt>
                <c:pt idx="37479">
                  <c:v>939.6</c:v>
                </c:pt>
                <c:pt idx="37480">
                  <c:v>939.62</c:v>
                </c:pt>
                <c:pt idx="37481">
                  <c:v>939.64</c:v>
                </c:pt>
                <c:pt idx="37482">
                  <c:v>939.66</c:v>
                </c:pt>
                <c:pt idx="37483">
                  <c:v>939.68</c:v>
                </c:pt>
                <c:pt idx="37484">
                  <c:v>939.7</c:v>
                </c:pt>
                <c:pt idx="37485">
                  <c:v>939.72</c:v>
                </c:pt>
                <c:pt idx="37486">
                  <c:v>939.74</c:v>
                </c:pt>
                <c:pt idx="37487">
                  <c:v>939.76</c:v>
                </c:pt>
                <c:pt idx="37488">
                  <c:v>939.78</c:v>
                </c:pt>
                <c:pt idx="37489">
                  <c:v>939.8</c:v>
                </c:pt>
                <c:pt idx="37490">
                  <c:v>939.82</c:v>
                </c:pt>
                <c:pt idx="37491">
                  <c:v>939.84</c:v>
                </c:pt>
                <c:pt idx="37492">
                  <c:v>939.86</c:v>
                </c:pt>
                <c:pt idx="37493">
                  <c:v>939.88</c:v>
                </c:pt>
                <c:pt idx="37494">
                  <c:v>939.9</c:v>
                </c:pt>
                <c:pt idx="37495">
                  <c:v>939.92</c:v>
                </c:pt>
                <c:pt idx="37496">
                  <c:v>939.94</c:v>
                </c:pt>
                <c:pt idx="37497">
                  <c:v>939.96</c:v>
                </c:pt>
                <c:pt idx="37498">
                  <c:v>939.98</c:v>
                </c:pt>
                <c:pt idx="37499">
                  <c:v>940</c:v>
                </c:pt>
                <c:pt idx="37500">
                  <c:v>940.02</c:v>
                </c:pt>
                <c:pt idx="37501">
                  <c:v>940.04</c:v>
                </c:pt>
                <c:pt idx="37502">
                  <c:v>940.06</c:v>
                </c:pt>
                <c:pt idx="37503">
                  <c:v>940.08</c:v>
                </c:pt>
                <c:pt idx="37504">
                  <c:v>940.1</c:v>
                </c:pt>
                <c:pt idx="37505">
                  <c:v>940.12</c:v>
                </c:pt>
                <c:pt idx="37506">
                  <c:v>940.14</c:v>
                </c:pt>
                <c:pt idx="37507">
                  <c:v>940.16</c:v>
                </c:pt>
                <c:pt idx="37508">
                  <c:v>940.18</c:v>
                </c:pt>
                <c:pt idx="37509">
                  <c:v>940.2</c:v>
                </c:pt>
                <c:pt idx="37510">
                  <c:v>940.22</c:v>
                </c:pt>
                <c:pt idx="37511">
                  <c:v>940.24</c:v>
                </c:pt>
                <c:pt idx="37512">
                  <c:v>940.26</c:v>
                </c:pt>
                <c:pt idx="37513">
                  <c:v>940.28</c:v>
                </c:pt>
                <c:pt idx="37514">
                  <c:v>940.3</c:v>
                </c:pt>
                <c:pt idx="37515">
                  <c:v>940.32</c:v>
                </c:pt>
                <c:pt idx="37516">
                  <c:v>940.34</c:v>
                </c:pt>
                <c:pt idx="37517">
                  <c:v>940.36</c:v>
                </c:pt>
                <c:pt idx="37518">
                  <c:v>940.38</c:v>
                </c:pt>
                <c:pt idx="37519">
                  <c:v>940.4</c:v>
                </c:pt>
                <c:pt idx="37520">
                  <c:v>940.42</c:v>
                </c:pt>
                <c:pt idx="37521">
                  <c:v>940.44</c:v>
                </c:pt>
                <c:pt idx="37522">
                  <c:v>940.46</c:v>
                </c:pt>
                <c:pt idx="37523">
                  <c:v>940.48</c:v>
                </c:pt>
                <c:pt idx="37524">
                  <c:v>940.5</c:v>
                </c:pt>
                <c:pt idx="37525">
                  <c:v>940.52</c:v>
                </c:pt>
                <c:pt idx="37526">
                  <c:v>940.54</c:v>
                </c:pt>
                <c:pt idx="37527">
                  <c:v>940.56</c:v>
                </c:pt>
                <c:pt idx="37528">
                  <c:v>940.58</c:v>
                </c:pt>
                <c:pt idx="37529">
                  <c:v>940.6</c:v>
                </c:pt>
                <c:pt idx="37530">
                  <c:v>940.62</c:v>
                </c:pt>
                <c:pt idx="37531">
                  <c:v>940.64</c:v>
                </c:pt>
                <c:pt idx="37532">
                  <c:v>940.66</c:v>
                </c:pt>
                <c:pt idx="37533">
                  <c:v>940.68</c:v>
                </c:pt>
                <c:pt idx="37534">
                  <c:v>940.7</c:v>
                </c:pt>
                <c:pt idx="37535">
                  <c:v>940.72</c:v>
                </c:pt>
                <c:pt idx="37536">
                  <c:v>940.74</c:v>
                </c:pt>
                <c:pt idx="37537">
                  <c:v>940.76</c:v>
                </c:pt>
                <c:pt idx="37538">
                  <c:v>940.78</c:v>
                </c:pt>
                <c:pt idx="37539">
                  <c:v>940.8</c:v>
                </c:pt>
                <c:pt idx="37540">
                  <c:v>940.82</c:v>
                </c:pt>
                <c:pt idx="37541">
                  <c:v>940.84</c:v>
                </c:pt>
                <c:pt idx="37542">
                  <c:v>940.86</c:v>
                </c:pt>
                <c:pt idx="37543">
                  <c:v>940.88</c:v>
                </c:pt>
                <c:pt idx="37544">
                  <c:v>940.9</c:v>
                </c:pt>
                <c:pt idx="37545">
                  <c:v>940.92</c:v>
                </c:pt>
                <c:pt idx="37546">
                  <c:v>940.94</c:v>
                </c:pt>
                <c:pt idx="37547">
                  <c:v>940.96</c:v>
                </c:pt>
                <c:pt idx="37548">
                  <c:v>940.98</c:v>
                </c:pt>
                <c:pt idx="37549">
                  <c:v>941</c:v>
                </c:pt>
                <c:pt idx="37550">
                  <c:v>941.02</c:v>
                </c:pt>
                <c:pt idx="37551">
                  <c:v>941.04</c:v>
                </c:pt>
                <c:pt idx="37552">
                  <c:v>941.06</c:v>
                </c:pt>
                <c:pt idx="37553">
                  <c:v>941.08</c:v>
                </c:pt>
                <c:pt idx="37554">
                  <c:v>941.1</c:v>
                </c:pt>
                <c:pt idx="37555">
                  <c:v>941.12</c:v>
                </c:pt>
                <c:pt idx="37556">
                  <c:v>941.14</c:v>
                </c:pt>
                <c:pt idx="37557">
                  <c:v>941.16</c:v>
                </c:pt>
                <c:pt idx="37558">
                  <c:v>941.18</c:v>
                </c:pt>
                <c:pt idx="37559">
                  <c:v>941.2</c:v>
                </c:pt>
                <c:pt idx="37560">
                  <c:v>941.22</c:v>
                </c:pt>
                <c:pt idx="37561">
                  <c:v>941.24</c:v>
                </c:pt>
                <c:pt idx="37562">
                  <c:v>941.26</c:v>
                </c:pt>
                <c:pt idx="37563">
                  <c:v>941.28</c:v>
                </c:pt>
                <c:pt idx="37564">
                  <c:v>941.3</c:v>
                </c:pt>
                <c:pt idx="37565">
                  <c:v>941.32</c:v>
                </c:pt>
                <c:pt idx="37566">
                  <c:v>941.34</c:v>
                </c:pt>
                <c:pt idx="37567">
                  <c:v>941.36</c:v>
                </c:pt>
                <c:pt idx="37568">
                  <c:v>941.38</c:v>
                </c:pt>
                <c:pt idx="37569">
                  <c:v>941.4</c:v>
                </c:pt>
                <c:pt idx="37570">
                  <c:v>941.42</c:v>
                </c:pt>
                <c:pt idx="37571">
                  <c:v>941.44</c:v>
                </c:pt>
                <c:pt idx="37572">
                  <c:v>941.46</c:v>
                </c:pt>
                <c:pt idx="37573">
                  <c:v>941.48</c:v>
                </c:pt>
                <c:pt idx="37574">
                  <c:v>941.5</c:v>
                </c:pt>
                <c:pt idx="37575">
                  <c:v>941.52</c:v>
                </c:pt>
                <c:pt idx="37576">
                  <c:v>941.54</c:v>
                </c:pt>
                <c:pt idx="37577">
                  <c:v>941.56</c:v>
                </c:pt>
                <c:pt idx="37578">
                  <c:v>941.58</c:v>
                </c:pt>
                <c:pt idx="37579">
                  <c:v>941.6</c:v>
                </c:pt>
                <c:pt idx="37580">
                  <c:v>941.62</c:v>
                </c:pt>
                <c:pt idx="37581">
                  <c:v>941.64</c:v>
                </c:pt>
                <c:pt idx="37582">
                  <c:v>941.66</c:v>
                </c:pt>
                <c:pt idx="37583">
                  <c:v>941.68</c:v>
                </c:pt>
                <c:pt idx="37584">
                  <c:v>941.7</c:v>
                </c:pt>
                <c:pt idx="37585">
                  <c:v>941.72</c:v>
                </c:pt>
                <c:pt idx="37586">
                  <c:v>941.74</c:v>
                </c:pt>
                <c:pt idx="37587">
                  <c:v>941.76</c:v>
                </c:pt>
                <c:pt idx="37588">
                  <c:v>941.78</c:v>
                </c:pt>
                <c:pt idx="37589">
                  <c:v>941.8</c:v>
                </c:pt>
                <c:pt idx="37590">
                  <c:v>941.82</c:v>
                </c:pt>
                <c:pt idx="37591">
                  <c:v>941.84</c:v>
                </c:pt>
                <c:pt idx="37592">
                  <c:v>941.86</c:v>
                </c:pt>
                <c:pt idx="37593">
                  <c:v>941.88</c:v>
                </c:pt>
                <c:pt idx="37594">
                  <c:v>941.9</c:v>
                </c:pt>
                <c:pt idx="37595">
                  <c:v>941.92</c:v>
                </c:pt>
                <c:pt idx="37596">
                  <c:v>941.94</c:v>
                </c:pt>
                <c:pt idx="37597">
                  <c:v>941.96</c:v>
                </c:pt>
                <c:pt idx="37598">
                  <c:v>941.98</c:v>
                </c:pt>
                <c:pt idx="37599">
                  <c:v>942</c:v>
                </c:pt>
                <c:pt idx="37600">
                  <c:v>942.02</c:v>
                </c:pt>
                <c:pt idx="37601">
                  <c:v>942.04</c:v>
                </c:pt>
                <c:pt idx="37602">
                  <c:v>942.06</c:v>
                </c:pt>
                <c:pt idx="37603">
                  <c:v>942.08</c:v>
                </c:pt>
                <c:pt idx="37604">
                  <c:v>942.1</c:v>
                </c:pt>
                <c:pt idx="37605">
                  <c:v>942.12</c:v>
                </c:pt>
                <c:pt idx="37606">
                  <c:v>942.14</c:v>
                </c:pt>
                <c:pt idx="37607">
                  <c:v>942.16</c:v>
                </c:pt>
                <c:pt idx="37608">
                  <c:v>942.18</c:v>
                </c:pt>
                <c:pt idx="37609">
                  <c:v>942.2</c:v>
                </c:pt>
                <c:pt idx="37610">
                  <c:v>942.22</c:v>
                </c:pt>
                <c:pt idx="37611">
                  <c:v>942.24</c:v>
                </c:pt>
                <c:pt idx="37612">
                  <c:v>942.26</c:v>
                </c:pt>
                <c:pt idx="37613">
                  <c:v>942.28</c:v>
                </c:pt>
                <c:pt idx="37614">
                  <c:v>942.3</c:v>
                </c:pt>
                <c:pt idx="37615">
                  <c:v>942.32</c:v>
                </c:pt>
                <c:pt idx="37616">
                  <c:v>942.34</c:v>
                </c:pt>
                <c:pt idx="37617">
                  <c:v>942.36</c:v>
                </c:pt>
                <c:pt idx="37618">
                  <c:v>942.38</c:v>
                </c:pt>
                <c:pt idx="37619">
                  <c:v>942.4</c:v>
                </c:pt>
                <c:pt idx="37620">
                  <c:v>942.42</c:v>
                </c:pt>
                <c:pt idx="37621">
                  <c:v>942.44</c:v>
                </c:pt>
                <c:pt idx="37622">
                  <c:v>942.46</c:v>
                </c:pt>
                <c:pt idx="37623">
                  <c:v>942.48</c:v>
                </c:pt>
                <c:pt idx="37624">
                  <c:v>942.5</c:v>
                </c:pt>
                <c:pt idx="37625">
                  <c:v>942.52</c:v>
                </c:pt>
                <c:pt idx="37626">
                  <c:v>942.54</c:v>
                </c:pt>
                <c:pt idx="37627">
                  <c:v>942.56</c:v>
                </c:pt>
                <c:pt idx="37628">
                  <c:v>942.58</c:v>
                </c:pt>
                <c:pt idx="37629">
                  <c:v>942.6</c:v>
                </c:pt>
                <c:pt idx="37630">
                  <c:v>942.62</c:v>
                </c:pt>
                <c:pt idx="37631">
                  <c:v>942.64</c:v>
                </c:pt>
                <c:pt idx="37632">
                  <c:v>942.66</c:v>
                </c:pt>
                <c:pt idx="37633">
                  <c:v>942.68</c:v>
                </c:pt>
                <c:pt idx="37634">
                  <c:v>942.7</c:v>
                </c:pt>
                <c:pt idx="37635">
                  <c:v>942.72</c:v>
                </c:pt>
                <c:pt idx="37636">
                  <c:v>942.74</c:v>
                </c:pt>
                <c:pt idx="37637">
                  <c:v>942.76</c:v>
                </c:pt>
                <c:pt idx="37638">
                  <c:v>942.78</c:v>
                </c:pt>
                <c:pt idx="37639">
                  <c:v>942.8</c:v>
                </c:pt>
                <c:pt idx="37640">
                  <c:v>942.82</c:v>
                </c:pt>
                <c:pt idx="37641">
                  <c:v>942.84</c:v>
                </c:pt>
                <c:pt idx="37642">
                  <c:v>942.86</c:v>
                </c:pt>
                <c:pt idx="37643">
                  <c:v>942.88</c:v>
                </c:pt>
                <c:pt idx="37644">
                  <c:v>942.9</c:v>
                </c:pt>
                <c:pt idx="37645">
                  <c:v>942.92</c:v>
                </c:pt>
                <c:pt idx="37646">
                  <c:v>942.94</c:v>
                </c:pt>
                <c:pt idx="37647">
                  <c:v>942.96</c:v>
                </c:pt>
                <c:pt idx="37648">
                  <c:v>942.98</c:v>
                </c:pt>
                <c:pt idx="37649">
                  <c:v>943</c:v>
                </c:pt>
                <c:pt idx="37650">
                  <c:v>943.02</c:v>
                </c:pt>
                <c:pt idx="37651">
                  <c:v>943.04</c:v>
                </c:pt>
                <c:pt idx="37652">
                  <c:v>943.06</c:v>
                </c:pt>
                <c:pt idx="37653">
                  <c:v>943.08</c:v>
                </c:pt>
                <c:pt idx="37654">
                  <c:v>943.1</c:v>
                </c:pt>
                <c:pt idx="37655">
                  <c:v>943.12</c:v>
                </c:pt>
                <c:pt idx="37656">
                  <c:v>943.14</c:v>
                </c:pt>
                <c:pt idx="37657">
                  <c:v>943.16</c:v>
                </c:pt>
                <c:pt idx="37658">
                  <c:v>943.18</c:v>
                </c:pt>
                <c:pt idx="37659">
                  <c:v>943.2</c:v>
                </c:pt>
                <c:pt idx="37660">
                  <c:v>943.22</c:v>
                </c:pt>
                <c:pt idx="37661">
                  <c:v>943.24</c:v>
                </c:pt>
                <c:pt idx="37662">
                  <c:v>943.26</c:v>
                </c:pt>
                <c:pt idx="37663">
                  <c:v>943.28</c:v>
                </c:pt>
                <c:pt idx="37664">
                  <c:v>943.3</c:v>
                </c:pt>
                <c:pt idx="37665">
                  <c:v>943.32</c:v>
                </c:pt>
                <c:pt idx="37666">
                  <c:v>943.34</c:v>
                </c:pt>
                <c:pt idx="37667">
                  <c:v>943.36</c:v>
                </c:pt>
                <c:pt idx="37668">
                  <c:v>943.38</c:v>
                </c:pt>
                <c:pt idx="37669">
                  <c:v>943.4</c:v>
                </c:pt>
                <c:pt idx="37670">
                  <c:v>943.42</c:v>
                </c:pt>
                <c:pt idx="37671">
                  <c:v>943.44</c:v>
                </c:pt>
                <c:pt idx="37672">
                  <c:v>943.46</c:v>
                </c:pt>
                <c:pt idx="37673">
                  <c:v>943.48</c:v>
                </c:pt>
                <c:pt idx="37674">
                  <c:v>943.5</c:v>
                </c:pt>
                <c:pt idx="37675">
                  <c:v>943.52</c:v>
                </c:pt>
                <c:pt idx="37676">
                  <c:v>943.54</c:v>
                </c:pt>
                <c:pt idx="37677">
                  <c:v>943.56</c:v>
                </c:pt>
                <c:pt idx="37678">
                  <c:v>943.58</c:v>
                </c:pt>
                <c:pt idx="37679">
                  <c:v>943.6</c:v>
                </c:pt>
                <c:pt idx="37680">
                  <c:v>943.62</c:v>
                </c:pt>
                <c:pt idx="37681">
                  <c:v>943.64</c:v>
                </c:pt>
                <c:pt idx="37682">
                  <c:v>943.66</c:v>
                </c:pt>
                <c:pt idx="37683">
                  <c:v>943.68</c:v>
                </c:pt>
                <c:pt idx="37684">
                  <c:v>943.7</c:v>
                </c:pt>
                <c:pt idx="37685">
                  <c:v>943.72</c:v>
                </c:pt>
                <c:pt idx="37686">
                  <c:v>943.74</c:v>
                </c:pt>
                <c:pt idx="37687">
                  <c:v>943.76</c:v>
                </c:pt>
                <c:pt idx="37688">
                  <c:v>943.78</c:v>
                </c:pt>
                <c:pt idx="37689">
                  <c:v>943.8</c:v>
                </c:pt>
                <c:pt idx="37690">
                  <c:v>943.82</c:v>
                </c:pt>
                <c:pt idx="37691">
                  <c:v>943.84</c:v>
                </c:pt>
                <c:pt idx="37692">
                  <c:v>943.86</c:v>
                </c:pt>
                <c:pt idx="37693">
                  <c:v>943.88</c:v>
                </c:pt>
                <c:pt idx="37694">
                  <c:v>943.9</c:v>
                </c:pt>
                <c:pt idx="37695">
                  <c:v>943.92</c:v>
                </c:pt>
                <c:pt idx="37696">
                  <c:v>943.94</c:v>
                </c:pt>
                <c:pt idx="37697">
                  <c:v>943.96</c:v>
                </c:pt>
                <c:pt idx="37698">
                  <c:v>943.98</c:v>
                </c:pt>
                <c:pt idx="37699">
                  <c:v>944</c:v>
                </c:pt>
                <c:pt idx="37700">
                  <c:v>944.02</c:v>
                </c:pt>
                <c:pt idx="37701">
                  <c:v>944.04</c:v>
                </c:pt>
                <c:pt idx="37702">
                  <c:v>944.06</c:v>
                </c:pt>
                <c:pt idx="37703">
                  <c:v>944.08</c:v>
                </c:pt>
                <c:pt idx="37704">
                  <c:v>944.1</c:v>
                </c:pt>
                <c:pt idx="37705">
                  <c:v>944.12</c:v>
                </c:pt>
                <c:pt idx="37706">
                  <c:v>944.14</c:v>
                </c:pt>
                <c:pt idx="37707">
                  <c:v>944.16</c:v>
                </c:pt>
                <c:pt idx="37708">
                  <c:v>944.18</c:v>
                </c:pt>
                <c:pt idx="37709">
                  <c:v>944.2</c:v>
                </c:pt>
                <c:pt idx="37710">
                  <c:v>944.22</c:v>
                </c:pt>
                <c:pt idx="37711">
                  <c:v>944.24</c:v>
                </c:pt>
                <c:pt idx="37712">
                  <c:v>944.26</c:v>
                </c:pt>
                <c:pt idx="37713">
                  <c:v>944.28</c:v>
                </c:pt>
                <c:pt idx="37714">
                  <c:v>944.3</c:v>
                </c:pt>
                <c:pt idx="37715">
                  <c:v>944.32</c:v>
                </c:pt>
                <c:pt idx="37716">
                  <c:v>944.34</c:v>
                </c:pt>
                <c:pt idx="37717">
                  <c:v>944.36</c:v>
                </c:pt>
                <c:pt idx="37718">
                  <c:v>944.38</c:v>
                </c:pt>
                <c:pt idx="37719">
                  <c:v>944.4</c:v>
                </c:pt>
                <c:pt idx="37720">
                  <c:v>944.42</c:v>
                </c:pt>
                <c:pt idx="37721">
                  <c:v>944.44</c:v>
                </c:pt>
                <c:pt idx="37722">
                  <c:v>944.46</c:v>
                </c:pt>
                <c:pt idx="37723">
                  <c:v>944.48</c:v>
                </c:pt>
                <c:pt idx="37724">
                  <c:v>944.5</c:v>
                </c:pt>
                <c:pt idx="37725">
                  <c:v>944.52</c:v>
                </c:pt>
                <c:pt idx="37726">
                  <c:v>944.54</c:v>
                </c:pt>
                <c:pt idx="37727">
                  <c:v>944.56</c:v>
                </c:pt>
                <c:pt idx="37728">
                  <c:v>944.58</c:v>
                </c:pt>
                <c:pt idx="37729">
                  <c:v>944.6</c:v>
                </c:pt>
                <c:pt idx="37730">
                  <c:v>944.62</c:v>
                </c:pt>
                <c:pt idx="37731">
                  <c:v>944.64</c:v>
                </c:pt>
                <c:pt idx="37732">
                  <c:v>944.66</c:v>
                </c:pt>
                <c:pt idx="37733">
                  <c:v>944.68</c:v>
                </c:pt>
                <c:pt idx="37734">
                  <c:v>944.7</c:v>
                </c:pt>
                <c:pt idx="37735">
                  <c:v>944.72</c:v>
                </c:pt>
                <c:pt idx="37736">
                  <c:v>944.74</c:v>
                </c:pt>
                <c:pt idx="37737">
                  <c:v>944.76</c:v>
                </c:pt>
                <c:pt idx="37738">
                  <c:v>944.78</c:v>
                </c:pt>
                <c:pt idx="37739">
                  <c:v>944.8</c:v>
                </c:pt>
                <c:pt idx="37740">
                  <c:v>944.82</c:v>
                </c:pt>
                <c:pt idx="37741">
                  <c:v>944.84</c:v>
                </c:pt>
                <c:pt idx="37742">
                  <c:v>944.86</c:v>
                </c:pt>
                <c:pt idx="37743">
                  <c:v>944.88</c:v>
                </c:pt>
                <c:pt idx="37744">
                  <c:v>944.9</c:v>
                </c:pt>
                <c:pt idx="37745">
                  <c:v>944.92</c:v>
                </c:pt>
                <c:pt idx="37746">
                  <c:v>944.94</c:v>
                </c:pt>
                <c:pt idx="37747">
                  <c:v>944.96</c:v>
                </c:pt>
                <c:pt idx="37748">
                  <c:v>944.98</c:v>
                </c:pt>
                <c:pt idx="37749">
                  <c:v>945</c:v>
                </c:pt>
                <c:pt idx="37750">
                  <c:v>945.02</c:v>
                </c:pt>
                <c:pt idx="37751">
                  <c:v>945.04</c:v>
                </c:pt>
                <c:pt idx="37752">
                  <c:v>945.06</c:v>
                </c:pt>
                <c:pt idx="37753">
                  <c:v>945.08</c:v>
                </c:pt>
                <c:pt idx="37754">
                  <c:v>945.1</c:v>
                </c:pt>
                <c:pt idx="37755">
                  <c:v>945.12</c:v>
                </c:pt>
                <c:pt idx="37756">
                  <c:v>945.14</c:v>
                </c:pt>
                <c:pt idx="37757">
                  <c:v>945.16</c:v>
                </c:pt>
                <c:pt idx="37758">
                  <c:v>945.18</c:v>
                </c:pt>
                <c:pt idx="37759">
                  <c:v>945.2</c:v>
                </c:pt>
                <c:pt idx="37760">
                  <c:v>945.22</c:v>
                </c:pt>
                <c:pt idx="37761">
                  <c:v>945.24</c:v>
                </c:pt>
                <c:pt idx="37762">
                  <c:v>945.26</c:v>
                </c:pt>
                <c:pt idx="37763">
                  <c:v>945.28</c:v>
                </c:pt>
                <c:pt idx="37764">
                  <c:v>945.3</c:v>
                </c:pt>
                <c:pt idx="37765">
                  <c:v>945.32</c:v>
                </c:pt>
                <c:pt idx="37766">
                  <c:v>945.34</c:v>
                </c:pt>
                <c:pt idx="37767">
                  <c:v>945.36</c:v>
                </c:pt>
                <c:pt idx="37768">
                  <c:v>945.38</c:v>
                </c:pt>
                <c:pt idx="37769">
                  <c:v>945.4</c:v>
                </c:pt>
                <c:pt idx="37770">
                  <c:v>945.42</c:v>
                </c:pt>
                <c:pt idx="37771">
                  <c:v>945.44</c:v>
                </c:pt>
                <c:pt idx="37772">
                  <c:v>945.46</c:v>
                </c:pt>
                <c:pt idx="37773">
                  <c:v>945.48</c:v>
                </c:pt>
                <c:pt idx="37774">
                  <c:v>945.5</c:v>
                </c:pt>
                <c:pt idx="37775">
                  <c:v>945.52</c:v>
                </c:pt>
                <c:pt idx="37776">
                  <c:v>945.54</c:v>
                </c:pt>
                <c:pt idx="37777">
                  <c:v>945.56</c:v>
                </c:pt>
                <c:pt idx="37778">
                  <c:v>945.58</c:v>
                </c:pt>
                <c:pt idx="37779">
                  <c:v>945.6</c:v>
                </c:pt>
                <c:pt idx="37780">
                  <c:v>945.62</c:v>
                </c:pt>
                <c:pt idx="37781">
                  <c:v>945.64</c:v>
                </c:pt>
                <c:pt idx="37782">
                  <c:v>945.66</c:v>
                </c:pt>
                <c:pt idx="37783">
                  <c:v>945.68</c:v>
                </c:pt>
                <c:pt idx="37784">
                  <c:v>945.7</c:v>
                </c:pt>
                <c:pt idx="37785">
                  <c:v>945.72</c:v>
                </c:pt>
                <c:pt idx="37786">
                  <c:v>945.74</c:v>
                </c:pt>
                <c:pt idx="37787">
                  <c:v>945.76</c:v>
                </c:pt>
                <c:pt idx="37788">
                  <c:v>945.78</c:v>
                </c:pt>
                <c:pt idx="37789">
                  <c:v>945.8</c:v>
                </c:pt>
                <c:pt idx="37790">
                  <c:v>945.82</c:v>
                </c:pt>
                <c:pt idx="37791">
                  <c:v>945.84</c:v>
                </c:pt>
                <c:pt idx="37792">
                  <c:v>945.86</c:v>
                </c:pt>
                <c:pt idx="37793">
                  <c:v>945.88</c:v>
                </c:pt>
                <c:pt idx="37794">
                  <c:v>945.9</c:v>
                </c:pt>
                <c:pt idx="37795">
                  <c:v>945.92</c:v>
                </c:pt>
                <c:pt idx="37796">
                  <c:v>945.94</c:v>
                </c:pt>
                <c:pt idx="37797">
                  <c:v>945.96</c:v>
                </c:pt>
                <c:pt idx="37798">
                  <c:v>945.98</c:v>
                </c:pt>
                <c:pt idx="37799">
                  <c:v>946</c:v>
                </c:pt>
                <c:pt idx="37800">
                  <c:v>946.02</c:v>
                </c:pt>
                <c:pt idx="37801">
                  <c:v>946.04</c:v>
                </c:pt>
                <c:pt idx="37802">
                  <c:v>946.06</c:v>
                </c:pt>
                <c:pt idx="37803">
                  <c:v>946.08</c:v>
                </c:pt>
                <c:pt idx="37804">
                  <c:v>946.1</c:v>
                </c:pt>
                <c:pt idx="37805">
                  <c:v>946.12</c:v>
                </c:pt>
                <c:pt idx="37806">
                  <c:v>946.14</c:v>
                </c:pt>
                <c:pt idx="37807">
                  <c:v>946.16</c:v>
                </c:pt>
                <c:pt idx="37808">
                  <c:v>946.18</c:v>
                </c:pt>
                <c:pt idx="37809">
                  <c:v>946.2</c:v>
                </c:pt>
                <c:pt idx="37810">
                  <c:v>946.22</c:v>
                </c:pt>
                <c:pt idx="37811">
                  <c:v>946.24</c:v>
                </c:pt>
                <c:pt idx="37812">
                  <c:v>946.26</c:v>
                </c:pt>
                <c:pt idx="37813">
                  <c:v>946.28</c:v>
                </c:pt>
                <c:pt idx="37814">
                  <c:v>946.3</c:v>
                </c:pt>
                <c:pt idx="37815">
                  <c:v>946.32</c:v>
                </c:pt>
                <c:pt idx="37816">
                  <c:v>946.34</c:v>
                </c:pt>
                <c:pt idx="37817">
                  <c:v>946.36</c:v>
                </c:pt>
                <c:pt idx="37818">
                  <c:v>946.38</c:v>
                </c:pt>
                <c:pt idx="37819">
                  <c:v>946.4</c:v>
                </c:pt>
                <c:pt idx="37820">
                  <c:v>946.42</c:v>
                </c:pt>
                <c:pt idx="37821">
                  <c:v>946.44</c:v>
                </c:pt>
                <c:pt idx="37822">
                  <c:v>946.46</c:v>
                </c:pt>
                <c:pt idx="37823">
                  <c:v>946.48</c:v>
                </c:pt>
                <c:pt idx="37824">
                  <c:v>946.5</c:v>
                </c:pt>
                <c:pt idx="37825">
                  <c:v>946.52</c:v>
                </c:pt>
                <c:pt idx="37826">
                  <c:v>946.54</c:v>
                </c:pt>
                <c:pt idx="37827">
                  <c:v>946.56</c:v>
                </c:pt>
                <c:pt idx="37828">
                  <c:v>946.58</c:v>
                </c:pt>
                <c:pt idx="37829">
                  <c:v>946.6</c:v>
                </c:pt>
                <c:pt idx="37830">
                  <c:v>946.62</c:v>
                </c:pt>
                <c:pt idx="37831">
                  <c:v>946.64</c:v>
                </c:pt>
                <c:pt idx="37832">
                  <c:v>946.66</c:v>
                </c:pt>
                <c:pt idx="37833">
                  <c:v>946.68</c:v>
                </c:pt>
                <c:pt idx="37834">
                  <c:v>946.7</c:v>
                </c:pt>
                <c:pt idx="37835">
                  <c:v>946.72</c:v>
                </c:pt>
                <c:pt idx="37836">
                  <c:v>946.74</c:v>
                </c:pt>
                <c:pt idx="37837">
                  <c:v>946.76</c:v>
                </c:pt>
                <c:pt idx="37838">
                  <c:v>946.78</c:v>
                </c:pt>
                <c:pt idx="37839">
                  <c:v>946.8</c:v>
                </c:pt>
                <c:pt idx="37840">
                  <c:v>946.82</c:v>
                </c:pt>
                <c:pt idx="37841">
                  <c:v>946.84</c:v>
                </c:pt>
                <c:pt idx="37842">
                  <c:v>946.86</c:v>
                </c:pt>
                <c:pt idx="37843">
                  <c:v>946.88</c:v>
                </c:pt>
                <c:pt idx="37844">
                  <c:v>946.9</c:v>
                </c:pt>
                <c:pt idx="37845">
                  <c:v>946.92</c:v>
                </c:pt>
                <c:pt idx="37846">
                  <c:v>946.94</c:v>
                </c:pt>
                <c:pt idx="37847">
                  <c:v>946.96</c:v>
                </c:pt>
                <c:pt idx="37848">
                  <c:v>946.98</c:v>
                </c:pt>
                <c:pt idx="37849">
                  <c:v>947</c:v>
                </c:pt>
                <c:pt idx="37850">
                  <c:v>947.02</c:v>
                </c:pt>
                <c:pt idx="37851">
                  <c:v>947.04</c:v>
                </c:pt>
                <c:pt idx="37852">
                  <c:v>947.06</c:v>
                </c:pt>
                <c:pt idx="37853">
                  <c:v>947.08</c:v>
                </c:pt>
                <c:pt idx="37854">
                  <c:v>947.1</c:v>
                </c:pt>
                <c:pt idx="37855">
                  <c:v>947.12</c:v>
                </c:pt>
                <c:pt idx="37856">
                  <c:v>947.14</c:v>
                </c:pt>
                <c:pt idx="37857">
                  <c:v>947.16</c:v>
                </c:pt>
                <c:pt idx="37858">
                  <c:v>947.18</c:v>
                </c:pt>
                <c:pt idx="37859">
                  <c:v>947.2</c:v>
                </c:pt>
                <c:pt idx="37860">
                  <c:v>947.22</c:v>
                </c:pt>
                <c:pt idx="37861">
                  <c:v>947.24</c:v>
                </c:pt>
                <c:pt idx="37862">
                  <c:v>947.26</c:v>
                </c:pt>
                <c:pt idx="37863">
                  <c:v>947.28</c:v>
                </c:pt>
                <c:pt idx="37864">
                  <c:v>947.3</c:v>
                </c:pt>
                <c:pt idx="37865">
                  <c:v>947.32</c:v>
                </c:pt>
                <c:pt idx="37866">
                  <c:v>947.34</c:v>
                </c:pt>
                <c:pt idx="37867">
                  <c:v>947.36</c:v>
                </c:pt>
                <c:pt idx="37868">
                  <c:v>947.38</c:v>
                </c:pt>
                <c:pt idx="37869">
                  <c:v>947.4</c:v>
                </c:pt>
                <c:pt idx="37870">
                  <c:v>947.42</c:v>
                </c:pt>
                <c:pt idx="37871">
                  <c:v>947.44</c:v>
                </c:pt>
                <c:pt idx="37872">
                  <c:v>947.46</c:v>
                </c:pt>
                <c:pt idx="37873">
                  <c:v>947.48</c:v>
                </c:pt>
                <c:pt idx="37874">
                  <c:v>947.5</c:v>
                </c:pt>
                <c:pt idx="37875">
                  <c:v>947.52</c:v>
                </c:pt>
                <c:pt idx="37876">
                  <c:v>947.54</c:v>
                </c:pt>
                <c:pt idx="37877">
                  <c:v>947.56</c:v>
                </c:pt>
                <c:pt idx="37878">
                  <c:v>947.58</c:v>
                </c:pt>
                <c:pt idx="37879">
                  <c:v>947.6</c:v>
                </c:pt>
                <c:pt idx="37880">
                  <c:v>947.62</c:v>
                </c:pt>
                <c:pt idx="37881">
                  <c:v>947.64</c:v>
                </c:pt>
                <c:pt idx="37882">
                  <c:v>947.66</c:v>
                </c:pt>
                <c:pt idx="37883">
                  <c:v>947.68</c:v>
                </c:pt>
                <c:pt idx="37884">
                  <c:v>947.7</c:v>
                </c:pt>
                <c:pt idx="37885">
                  <c:v>947.72</c:v>
                </c:pt>
                <c:pt idx="37886">
                  <c:v>947.74</c:v>
                </c:pt>
                <c:pt idx="37887">
                  <c:v>947.76</c:v>
                </c:pt>
                <c:pt idx="37888">
                  <c:v>947.78</c:v>
                </c:pt>
                <c:pt idx="37889">
                  <c:v>947.8</c:v>
                </c:pt>
                <c:pt idx="37890">
                  <c:v>947.82</c:v>
                </c:pt>
                <c:pt idx="37891">
                  <c:v>947.84</c:v>
                </c:pt>
                <c:pt idx="37892">
                  <c:v>947.86</c:v>
                </c:pt>
                <c:pt idx="37893">
                  <c:v>947.88</c:v>
                </c:pt>
                <c:pt idx="37894">
                  <c:v>947.9</c:v>
                </c:pt>
                <c:pt idx="37895">
                  <c:v>947.92</c:v>
                </c:pt>
                <c:pt idx="37896">
                  <c:v>947.94</c:v>
                </c:pt>
                <c:pt idx="37897">
                  <c:v>947.96</c:v>
                </c:pt>
                <c:pt idx="37898">
                  <c:v>947.98</c:v>
                </c:pt>
                <c:pt idx="37899">
                  <c:v>948</c:v>
                </c:pt>
                <c:pt idx="37900">
                  <c:v>948.02</c:v>
                </c:pt>
                <c:pt idx="37901">
                  <c:v>948.04</c:v>
                </c:pt>
                <c:pt idx="37902">
                  <c:v>948.06</c:v>
                </c:pt>
                <c:pt idx="37903">
                  <c:v>948.08</c:v>
                </c:pt>
                <c:pt idx="37904">
                  <c:v>948.1</c:v>
                </c:pt>
                <c:pt idx="37905">
                  <c:v>948.12</c:v>
                </c:pt>
                <c:pt idx="37906">
                  <c:v>948.14</c:v>
                </c:pt>
                <c:pt idx="37907">
                  <c:v>948.16</c:v>
                </c:pt>
                <c:pt idx="37908">
                  <c:v>948.18</c:v>
                </c:pt>
                <c:pt idx="37909">
                  <c:v>948.2</c:v>
                </c:pt>
                <c:pt idx="37910">
                  <c:v>948.22</c:v>
                </c:pt>
                <c:pt idx="37911">
                  <c:v>948.24</c:v>
                </c:pt>
                <c:pt idx="37912">
                  <c:v>948.26</c:v>
                </c:pt>
                <c:pt idx="37913">
                  <c:v>948.28</c:v>
                </c:pt>
                <c:pt idx="37914">
                  <c:v>948.3</c:v>
                </c:pt>
                <c:pt idx="37915">
                  <c:v>948.32</c:v>
                </c:pt>
                <c:pt idx="37916">
                  <c:v>948.34</c:v>
                </c:pt>
                <c:pt idx="37917">
                  <c:v>948.36</c:v>
                </c:pt>
                <c:pt idx="37918">
                  <c:v>948.38</c:v>
                </c:pt>
                <c:pt idx="37919">
                  <c:v>948.4</c:v>
                </c:pt>
                <c:pt idx="37920">
                  <c:v>948.42</c:v>
                </c:pt>
                <c:pt idx="37921">
                  <c:v>948.44</c:v>
                </c:pt>
                <c:pt idx="37922">
                  <c:v>948.46</c:v>
                </c:pt>
                <c:pt idx="37923">
                  <c:v>948.48</c:v>
                </c:pt>
                <c:pt idx="37924">
                  <c:v>948.5</c:v>
                </c:pt>
                <c:pt idx="37925">
                  <c:v>948.52</c:v>
                </c:pt>
                <c:pt idx="37926">
                  <c:v>948.54</c:v>
                </c:pt>
                <c:pt idx="37927">
                  <c:v>948.56</c:v>
                </c:pt>
                <c:pt idx="37928">
                  <c:v>948.58</c:v>
                </c:pt>
                <c:pt idx="37929">
                  <c:v>948.6</c:v>
                </c:pt>
                <c:pt idx="37930">
                  <c:v>948.62</c:v>
                </c:pt>
                <c:pt idx="37931">
                  <c:v>948.64</c:v>
                </c:pt>
                <c:pt idx="37932">
                  <c:v>948.66</c:v>
                </c:pt>
                <c:pt idx="37933">
                  <c:v>948.68</c:v>
                </c:pt>
                <c:pt idx="37934">
                  <c:v>948.7</c:v>
                </c:pt>
                <c:pt idx="37935">
                  <c:v>948.72</c:v>
                </c:pt>
                <c:pt idx="37936">
                  <c:v>948.74</c:v>
                </c:pt>
                <c:pt idx="37937">
                  <c:v>948.76</c:v>
                </c:pt>
                <c:pt idx="37938">
                  <c:v>948.78</c:v>
                </c:pt>
                <c:pt idx="37939">
                  <c:v>948.8</c:v>
                </c:pt>
                <c:pt idx="37940">
                  <c:v>948.82</c:v>
                </c:pt>
                <c:pt idx="37941">
                  <c:v>948.84</c:v>
                </c:pt>
                <c:pt idx="37942">
                  <c:v>948.86</c:v>
                </c:pt>
                <c:pt idx="37943">
                  <c:v>948.88</c:v>
                </c:pt>
                <c:pt idx="37944">
                  <c:v>948.9</c:v>
                </c:pt>
                <c:pt idx="37945">
                  <c:v>948.92</c:v>
                </c:pt>
                <c:pt idx="37946">
                  <c:v>948.94</c:v>
                </c:pt>
                <c:pt idx="37947">
                  <c:v>948.96</c:v>
                </c:pt>
                <c:pt idx="37948">
                  <c:v>948.98</c:v>
                </c:pt>
                <c:pt idx="37949">
                  <c:v>949</c:v>
                </c:pt>
                <c:pt idx="37950">
                  <c:v>949.02</c:v>
                </c:pt>
                <c:pt idx="37951">
                  <c:v>949.04</c:v>
                </c:pt>
                <c:pt idx="37952">
                  <c:v>949.06</c:v>
                </c:pt>
                <c:pt idx="37953">
                  <c:v>949.08</c:v>
                </c:pt>
                <c:pt idx="37954">
                  <c:v>949.1</c:v>
                </c:pt>
                <c:pt idx="37955">
                  <c:v>949.12</c:v>
                </c:pt>
                <c:pt idx="37956">
                  <c:v>949.14</c:v>
                </c:pt>
                <c:pt idx="37957">
                  <c:v>949.16</c:v>
                </c:pt>
                <c:pt idx="37958">
                  <c:v>949.18</c:v>
                </c:pt>
                <c:pt idx="37959">
                  <c:v>949.2</c:v>
                </c:pt>
                <c:pt idx="37960">
                  <c:v>949.22</c:v>
                </c:pt>
                <c:pt idx="37961">
                  <c:v>949.24</c:v>
                </c:pt>
                <c:pt idx="37962">
                  <c:v>949.26</c:v>
                </c:pt>
                <c:pt idx="37963">
                  <c:v>949.28</c:v>
                </c:pt>
                <c:pt idx="37964">
                  <c:v>949.3</c:v>
                </c:pt>
                <c:pt idx="37965">
                  <c:v>949.32</c:v>
                </c:pt>
                <c:pt idx="37966">
                  <c:v>949.34</c:v>
                </c:pt>
                <c:pt idx="37967">
                  <c:v>949.36</c:v>
                </c:pt>
                <c:pt idx="37968">
                  <c:v>949.38</c:v>
                </c:pt>
                <c:pt idx="37969">
                  <c:v>949.4</c:v>
                </c:pt>
                <c:pt idx="37970">
                  <c:v>949.42</c:v>
                </c:pt>
                <c:pt idx="37971">
                  <c:v>949.44</c:v>
                </c:pt>
                <c:pt idx="37972">
                  <c:v>949.46</c:v>
                </c:pt>
                <c:pt idx="37973">
                  <c:v>949.48</c:v>
                </c:pt>
                <c:pt idx="37974">
                  <c:v>949.5</c:v>
                </c:pt>
                <c:pt idx="37975">
                  <c:v>949.52</c:v>
                </c:pt>
                <c:pt idx="37976">
                  <c:v>949.54</c:v>
                </c:pt>
                <c:pt idx="37977">
                  <c:v>949.56</c:v>
                </c:pt>
                <c:pt idx="37978">
                  <c:v>949.58</c:v>
                </c:pt>
                <c:pt idx="37979">
                  <c:v>949.6</c:v>
                </c:pt>
                <c:pt idx="37980">
                  <c:v>949.62</c:v>
                </c:pt>
                <c:pt idx="37981">
                  <c:v>949.64</c:v>
                </c:pt>
                <c:pt idx="37982">
                  <c:v>949.66</c:v>
                </c:pt>
                <c:pt idx="37983">
                  <c:v>949.68</c:v>
                </c:pt>
                <c:pt idx="37984">
                  <c:v>949.7</c:v>
                </c:pt>
                <c:pt idx="37985">
                  <c:v>949.72</c:v>
                </c:pt>
                <c:pt idx="37986">
                  <c:v>949.74</c:v>
                </c:pt>
                <c:pt idx="37987">
                  <c:v>949.76</c:v>
                </c:pt>
                <c:pt idx="37988">
                  <c:v>949.78</c:v>
                </c:pt>
                <c:pt idx="37989">
                  <c:v>949.8</c:v>
                </c:pt>
                <c:pt idx="37990">
                  <c:v>949.82</c:v>
                </c:pt>
                <c:pt idx="37991">
                  <c:v>949.84</c:v>
                </c:pt>
                <c:pt idx="37992">
                  <c:v>949.86</c:v>
                </c:pt>
                <c:pt idx="37993">
                  <c:v>949.88</c:v>
                </c:pt>
                <c:pt idx="37994">
                  <c:v>949.9</c:v>
                </c:pt>
                <c:pt idx="37995">
                  <c:v>949.92</c:v>
                </c:pt>
                <c:pt idx="37996">
                  <c:v>949.94</c:v>
                </c:pt>
                <c:pt idx="37997">
                  <c:v>949.96</c:v>
                </c:pt>
                <c:pt idx="37998">
                  <c:v>949.98</c:v>
                </c:pt>
                <c:pt idx="37999">
                  <c:v>950</c:v>
                </c:pt>
                <c:pt idx="38000">
                  <c:v>950.02</c:v>
                </c:pt>
                <c:pt idx="38001">
                  <c:v>950.04</c:v>
                </c:pt>
                <c:pt idx="38002">
                  <c:v>950.06</c:v>
                </c:pt>
                <c:pt idx="38003">
                  <c:v>950.08</c:v>
                </c:pt>
                <c:pt idx="38004">
                  <c:v>950.1</c:v>
                </c:pt>
                <c:pt idx="38005">
                  <c:v>950.12</c:v>
                </c:pt>
                <c:pt idx="38006">
                  <c:v>950.14</c:v>
                </c:pt>
                <c:pt idx="38007">
                  <c:v>950.16</c:v>
                </c:pt>
                <c:pt idx="38008">
                  <c:v>950.18</c:v>
                </c:pt>
                <c:pt idx="38009">
                  <c:v>950.2</c:v>
                </c:pt>
                <c:pt idx="38010">
                  <c:v>950.22</c:v>
                </c:pt>
                <c:pt idx="38011">
                  <c:v>950.24</c:v>
                </c:pt>
                <c:pt idx="38012">
                  <c:v>950.26</c:v>
                </c:pt>
                <c:pt idx="38013">
                  <c:v>950.28</c:v>
                </c:pt>
                <c:pt idx="38014">
                  <c:v>950.3</c:v>
                </c:pt>
                <c:pt idx="38015">
                  <c:v>950.32</c:v>
                </c:pt>
                <c:pt idx="38016">
                  <c:v>950.34</c:v>
                </c:pt>
                <c:pt idx="38017">
                  <c:v>950.36</c:v>
                </c:pt>
                <c:pt idx="38018">
                  <c:v>950.38</c:v>
                </c:pt>
                <c:pt idx="38019">
                  <c:v>950.4</c:v>
                </c:pt>
                <c:pt idx="38020">
                  <c:v>950.42</c:v>
                </c:pt>
                <c:pt idx="38021">
                  <c:v>950.44</c:v>
                </c:pt>
                <c:pt idx="38022">
                  <c:v>950.46</c:v>
                </c:pt>
                <c:pt idx="38023">
                  <c:v>950.48</c:v>
                </c:pt>
                <c:pt idx="38024">
                  <c:v>950.5</c:v>
                </c:pt>
                <c:pt idx="38025">
                  <c:v>950.52</c:v>
                </c:pt>
                <c:pt idx="38026">
                  <c:v>950.54</c:v>
                </c:pt>
                <c:pt idx="38027">
                  <c:v>950.56</c:v>
                </c:pt>
                <c:pt idx="38028">
                  <c:v>950.58</c:v>
                </c:pt>
                <c:pt idx="38029">
                  <c:v>950.6</c:v>
                </c:pt>
                <c:pt idx="38030">
                  <c:v>950.62</c:v>
                </c:pt>
                <c:pt idx="38031">
                  <c:v>950.64</c:v>
                </c:pt>
                <c:pt idx="38032">
                  <c:v>950.66</c:v>
                </c:pt>
                <c:pt idx="38033">
                  <c:v>950.68</c:v>
                </c:pt>
                <c:pt idx="38034">
                  <c:v>950.7</c:v>
                </c:pt>
                <c:pt idx="38035">
                  <c:v>950.72</c:v>
                </c:pt>
                <c:pt idx="38036">
                  <c:v>950.74</c:v>
                </c:pt>
                <c:pt idx="38037">
                  <c:v>950.76</c:v>
                </c:pt>
                <c:pt idx="38038">
                  <c:v>950.78</c:v>
                </c:pt>
                <c:pt idx="38039">
                  <c:v>950.8</c:v>
                </c:pt>
                <c:pt idx="38040">
                  <c:v>950.82</c:v>
                </c:pt>
                <c:pt idx="38041">
                  <c:v>950.84</c:v>
                </c:pt>
                <c:pt idx="38042">
                  <c:v>950.86</c:v>
                </c:pt>
                <c:pt idx="38043">
                  <c:v>950.88</c:v>
                </c:pt>
                <c:pt idx="38044">
                  <c:v>950.9</c:v>
                </c:pt>
                <c:pt idx="38045">
                  <c:v>950.92</c:v>
                </c:pt>
                <c:pt idx="38046">
                  <c:v>950.94</c:v>
                </c:pt>
                <c:pt idx="38047">
                  <c:v>950.96</c:v>
                </c:pt>
                <c:pt idx="38048">
                  <c:v>950.98</c:v>
                </c:pt>
                <c:pt idx="38049">
                  <c:v>951</c:v>
                </c:pt>
                <c:pt idx="38050">
                  <c:v>951.02</c:v>
                </c:pt>
                <c:pt idx="38051">
                  <c:v>951.04</c:v>
                </c:pt>
                <c:pt idx="38052">
                  <c:v>951.06</c:v>
                </c:pt>
                <c:pt idx="38053">
                  <c:v>951.08</c:v>
                </c:pt>
                <c:pt idx="38054">
                  <c:v>951.1</c:v>
                </c:pt>
                <c:pt idx="38055">
                  <c:v>951.12</c:v>
                </c:pt>
                <c:pt idx="38056">
                  <c:v>951.14</c:v>
                </c:pt>
                <c:pt idx="38057">
                  <c:v>951.16</c:v>
                </c:pt>
                <c:pt idx="38058">
                  <c:v>951.18</c:v>
                </c:pt>
                <c:pt idx="38059">
                  <c:v>951.2</c:v>
                </c:pt>
                <c:pt idx="38060">
                  <c:v>951.22</c:v>
                </c:pt>
                <c:pt idx="38061">
                  <c:v>951.24</c:v>
                </c:pt>
                <c:pt idx="38062">
                  <c:v>951.26</c:v>
                </c:pt>
                <c:pt idx="38063">
                  <c:v>951.28</c:v>
                </c:pt>
                <c:pt idx="38064">
                  <c:v>951.3</c:v>
                </c:pt>
                <c:pt idx="38065">
                  <c:v>951.32</c:v>
                </c:pt>
                <c:pt idx="38066">
                  <c:v>951.34</c:v>
                </c:pt>
                <c:pt idx="38067">
                  <c:v>951.36</c:v>
                </c:pt>
                <c:pt idx="38068">
                  <c:v>951.38</c:v>
                </c:pt>
                <c:pt idx="38069">
                  <c:v>951.4</c:v>
                </c:pt>
                <c:pt idx="38070">
                  <c:v>951.42</c:v>
                </c:pt>
                <c:pt idx="38071">
                  <c:v>951.44</c:v>
                </c:pt>
                <c:pt idx="38072">
                  <c:v>951.46</c:v>
                </c:pt>
                <c:pt idx="38073">
                  <c:v>951.48</c:v>
                </c:pt>
                <c:pt idx="38074">
                  <c:v>951.5</c:v>
                </c:pt>
                <c:pt idx="38075">
                  <c:v>951.52</c:v>
                </c:pt>
                <c:pt idx="38076">
                  <c:v>951.54</c:v>
                </c:pt>
                <c:pt idx="38077">
                  <c:v>951.56</c:v>
                </c:pt>
                <c:pt idx="38078">
                  <c:v>951.58</c:v>
                </c:pt>
                <c:pt idx="38079">
                  <c:v>951.6</c:v>
                </c:pt>
                <c:pt idx="38080">
                  <c:v>951.62</c:v>
                </c:pt>
                <c:pt idx="38081">
                  <c:v>951.64</c:v>
                </c:pt>
                <c:pt idx="38082">
                  <c:v>951.66</c:v>
                </c:pt>
                <c:pt idx="38083">
                  <c:v>951.68</c:v>
                </c:pt>
                <c:pt idx="38084">
                  <c:v>951.7</c:v>
                </c:pt>
                <c:pt idx="38085">
                  <c:v>951.72</c:v>
                </c:pt>
                <c:pt idx="38086">
                  <c:v>951.74</c:v>
                </c:pt>
                <c:pt idx="38087">
                  <c:v>951.76</c:v>
                </c:pt>
                <c:pt idx="38088">
                  <c:v>951.78</c:v>
                </c:pt>
                <c:pt idx="38089">
                  <c:v>951.8</c:v>
                </c:pt>
                <c:pt idx="38090">
                  <c:v>951.82</c:v>
                </c:pt>
                <c:pt idx="38091">
                  <c:v>951.84</c:v>
                </c:pt>
                <c:pt idx="38092">
                  <c:v>951.86</c:v>
                </c:pt>
                <c:pt idx="38093">
                  <c:v>951.88</c:v>
                </c:pt>
                <c:pt idx="38094">
                  <c:v>951.9</c:v>
                </c:pt>
                <c:pt idx="38095">
                  <c:v>951.92</c:v>
                </c:pt>
                <c:pt idx="38096">
                  <c:v>951.94</c:v>
                </c:pt>
                <c:pt idx="38097">
                  <c:v>951.96</c:v>
                </c:pt>
                <c:pt idx="38098">
                  <c:v>951.98</c:v>
                </c:pt>
                <c:pt idx="38099">
                  <c:v>952</c:v>
                </c:pt>
                <c:pt idx="38100">
                  <c:v>952.02</c:v>
                </c:pt>
                <c:pt idx="38101">
                  <c:v>952.04</c:v>
                </c:pt>
                <c:pt idx="38102">
                  <c:v>952.06</c:v>
                </c:pt>
                <c:pt idx="38103">
                  <c:v>952.08</c:v>
                </c:pt>
                <c:pt idx="38104">
                  <c:v>952.1</c:v>
                </c:pt>
                <c:pt idx="38105">
                  <c:v>952.12</c:v>
                </c:pt>
                <c:pt idx="38106">
                  <c:v>952.14</c:v>
                </c:pt>
                <c:pt idx="38107">
                  <c:v>952.16</c:v>
                </c:pt>
                <c:pt idx="38108">
                  <c:v>952.18</c:v>
                </c:pt>
                <c:pt idx="38109">
                  <c:v>952.2</c:v>
                </c:pt>
                <c:pt idx="38110">
                  <c:v>952.22</c:v>
                </c:pt>
                <c:pt idx="38111">
                  <c:v>952.24</c:v>
                </c:pt>
                <c:pt idx="38112">
                  <c:v>952.26</c:v>
                </c:pt>
                <c:pt idx="38113">
                  <c:v>952.28</c:v>
                </c:pt>
                <c:pt idx="38114">
                  <c:v>952.3</c:v>
                </c:pt>
                <c:pt idx="38115">
                  <c:v>952.32</c:v>
                </c:pt>
                <c:pt idx="38116">
                  <c:v>952.34</c:v>
                </c:pt>
                <c:pt idx="38117">
                  <c:v>952.36</c:v>
                </c:pt>
                <c:pt idx="38118">
                  <c:v>952.38</c:v>
                </c:pt>
                <c:pt idx="38119">
                  <c:v>952.4</c:v>
                </c:pt>
                <c:pt idx="38120">
                  <c:v>952.42</c:v>
                </c:pt>
                <c:pt idx="38121">
                  <c:v>952.44</c:v>
                </c:pt>
                <c:pt idx="38122">
                  <c:v>952.46</c:v>
                </c:pt>
                <c:pt idx="38123">
                  <c:v>952.48</c:v>
                </c:pt>
                <c:pt idx="38124">
                  <c:v>952.5</c:v>
                </c:pt>
                <c:pt idx="38125">
                  <c:v>952.52</c:v>
                </c:pt>
                <c:pt idx="38126">
                  <c:v>952.54</c:v>
                </c:pt>
                <c:pt idx="38127">
                  <c:v>952.56</c:v>
                </c:pt>
                <c:pt idx="38128">
                  <c:v>952.58</c:v>
                </c:pt>
                <c:pt idx="38129">
                  <c:v>952.6</c:v>
                </c:pt>
                <c:pt idx="38130">
                  <c:v>952.62</c:v>
                </c:pt>
                <c:pt idx="38131">
                  <c:v>952.64</c:v>
                </c:pt>
                <c:pt idx="38132">
                  <c:v>952.66</c:v>
                </c:pt>
                <c:pt idx="38133">
                  <c:v>952.68</c:v>
                </c:pt>
                <c:pt idx="38134">
                  <c:v>952.7</c:v>
                </c:pt>
                <c:pt idx="38135">
                  <c:v>952.72</c:v>
                </c:pt>
                <c:pt idx="38136">
                  <c:v>952.74</c:v>
                </c:pt>
                <c:pt idx="38137">
                  <c:v>952.76</c:v>
                </c:pt>
                <c:pt idx="38138">
                  <c:v>952.78</c:v>
                </c:pt>
                <c:pt idx="38139">
                  <c:v>952.8</c:v>
                </c:pt>
                <c:pt idx="38140">
                  <c:v>952.82</c:v>
                </c:pt>
                <c:pt idx="38141">
                  <c:v>952.84</c:v>
                </c:pt>
                <c:pt idx="38142">
                  <c:v>952.86</c:v>
                </c:pt>
                <c:pt idx="38143">
                  <c:v>952.88</c:v>
                </c:pt>
                <c:pt idx="38144">
                  <c:v>952.9</c:v>
                </c:pt>
                <c:pt idx="38145">
                  <c:v>952.92</c:v>
                </c:pt>
                <c:pt idx="38146">
                  <c:v>952.94</c:v>
                </c:pt>
                <c:pt idx="38147">
                  <c:v>952.96</c:v>
                </c:pt>
                <c:pt idx="38148">
                  <c:v>952.98</c:v>
                </c:pt>
                <c:pt idx="38149">
                  <c:v>953</c:v>
                </c:pt>
                <c:pt idx="38150">
                  <c:v>953.02</c:v>
                </c:pt>
                <c:pt idx="38151">
                  <c:v>953.04</c:v>
                </c:pt>
                <c:pt idx="38152">
                  <c:v>953.06</c:v>
                </c:pt>
                <c:pt idx="38153">
                  <c:v>953.08</c:v>
                </c:pt>
                <c:pt idx="38154">
                  <c:v>953.1</c:v>
                </c:pt>
                <c:pt idx="38155">
                  <c:v>953.12</c:v>
                </c:pt>
                <c:pt idx="38156">
                  <c:v>953.14</c:v>
                </c:pt>
                <c:pt idx="38157">
                  <c:v>953.16</c:v>
                </c:pt>
                <c:pt idx="38158">
                  <c:v>953.18</c:v>
                </c:pt>
                <c:pt idx="38159">
                  <c:v>953.2</c:v>
                </c:pt>
                <c:pt idx="38160">
                  <c:v>953.22</c:v>
                </c:pt>
                <c:pt idx="38161">
                  <c:v>953.24</c:v>
                </c:pt>
                <c:pt idx="38162">
                  <c:v>953.26</c:v>
                </c:pt>
                <c:pt idx="38163">
                  <c:v>953.28</c:v>
                </c:pt>
                <c:pt idx="38164">
                  <c:v>953.3</c:v>
                </c:pt>
                <c:pt idx="38165">
                  <c:v>953.32</c:v>
                </c:pt>
                <c:pt idx="38166">
                  <c:v>953.34</c:v>
                </c:pt>
                <c:pt idx="38167">
                  <c:v>953.36</c:v>
                </c:pt>
                <c:pt idx="38168">
                  <c:v>953.38</c:v>
                </c:pt>
                <c:pt idx="38169">
                  <c:v>953.4</c:v>
                </c:pt>
                <c:pt idx="38170">
                  <c:v>953.42</c:v>
                </c:pt>
                <c:pt idx="38171">
                  <c:v>953.44</c:v>
                </c:pt>
                <c:pt idx="38172">
                  <c:v>953.46</c:v>
                </c:pt>
                <c:pt idx="38173">
                  <c:v>953.48</c:v>
                </c:pt>
                <c:pt idx="38174">
                  <c:v>953.5</c:v>
                </c:pt>
                <c:pt idx="38175">
                  <c:v>953.52</c:v>
                </c:pt>
                <c:pt idx="38176">
                  <c:v>953.54</c:v>
                </c:pt>
                <c:pt idx="38177">
                  <c:v>953.56</c:v>
                </c:pt>
                <c:pt idx="38178">
                  <c:v>953.58</c:v>
                </c:pt>
                <c:pt idx="38179">
                  <c:v>953.6</c:v>
                </c:pt>
                <c:pt idx="38180">
                  <c:v>953.62</c:v>
                </c:pt>
                <c:pt idx="38181">
                  <c:v>953.64</c:v>
                </c:pt>
                <c:pt idx="38182">
                  <c:v>953.66</c:v>
                </c:pt>
                <c:pt idx="38183">
                  <c:v>953.68</c:v>
                </c:pt>
                <c:pt idx="38184">
                  <c:v>953.7</c:v>
                </c:pt>
                <c:pt idx="38185">
                  <c:v>953.72</c:v>
                </c:pt>
                <c:pt idx="38186">
                  <c:v>953.74</c:v>
                </c:pt>
                <c:pt idx="38187">
                  <c:v>953.76</c:v>
                </c:pt>
                <c:pt idx="38188">
                  <c:v>953.78</c:v>
                </c:pt>
                <c:pt idx="38189">
                  <c:v>953.8</c:v>
                </c:pt>
                <c:pt idx="38190">
                  <c:v>953.82</c:v>
                </c:pt>
                <c:pt idx="38191">
                  <c:v>953.84</c:v>
                </c:pt>
                <c:pt idx="38192">
                  <c:v>953.86</c:v>
                </c:pt>
                <c:pt idx="38193">
                  <c:v>953.88</c:v>
                </c:pt>
                <c:pt idx="38194">
                  <c:v>953.9</c:v>
                </c:pt>
                <c:pt idx="38195">
                  <c:v>953.92</c:v>
                </c:pt>
                <c:pt idx="38196">
                  <c:v>953.94</c:v>
                </c:pt>
                <c:pt idx="38197">
                  <c:v>953.96</c:v>
                </c:pt>
                <c:pt idx="38198">
                  <c:v>953.98</c:v>
                </c:pt>
                <c:pt idx="38199">
                  <c:v>954</c:v>
                </c:pt>
                <c:pt idx="38200">
                  <c:v>954.02</c:v>
                </c:pt>
                <c:pt idx="38201">
                  <c:v>954.04</c:v>
                </c:pt>
                <c:pt idx="38202">
                  <c:v>954.06</c:v>
                </c:pt>
                <c:pt idx="38203">
                  <c:v>954.08</c:v>
                </c:pt>
                <c:pt idx="38204">
                  <c:v>954.1</c:v>
                </c:pt>
                <c:pt idx="38205">
                  <c:v>954.12</c:v>
                </c:pt>
                <c:pt idx="38206">
                  <c:v>954.14</c:v>
                </c:pt>
                <c:pt idx="38207">
                  <c:v>954.16</c:v>
                </c:pt>
                <c:pt idx="38208">
                  <c:v>954.18</c:v>
                </c:pt>
                <c:pt idx="38209">
                  <c:v>954.2</c:v>
                </c:pt>
                <c:pt idx="38210">
                  <c:v>954.22</c:v>
                </c:pt>
                <c:pt idx="38211">
                  <c:v>954.24</c:v>
                </c:pt>
                <c:pt idx="38212">
                  <c:v>954.26</c:v>
                </c:pt>
                <c:pt idx="38213">
                  <c:v>954.28</c:v>
                </c:pt>
                <c:pt idx="38214">
                  <c:v>954.3</c:v>
                </c:pt>
                <c:pt idx="38215">
                  <c:v>954.32</c:v>
                </c:pt>
                <c:pt idx="38216">
                  <c:v>954.34</c:v>
                </c:pt>
                <c:pt idx="38217">
                  <c:v>954.36</c:v>
                </c:pt>
                <c:pt idx="38218">
                  <c:v>954.38</c:v>
                </c:pt>
                <c:pt idx="38219">
                  <c:v>954.4</c:v>
                </c:pt>
                <c:pt idx="38220">
                  <c:v>954.42</c:v>
                </c:pt>
                <c:pt idx="38221">
                  <c:v>954.44</c:v>
                </c:pt>
                <c:pt idx="38222">
                  <c:v>954.46</c:v>
                </c:pt>
                <c:pt idx="38223">
                  <c:v>954.48</c:v>
                </c:pt>
                <c:pt idx="38224">
                  <c:v>954.5</c:v>
                </c:pt>
                <c:pt idx="38225">
                  <c:v>954.52</c:v>
                </c:pt>
                <c:pt idx="38226">
                  <c:v>954.54</c:v>
                </c:pt>
                <c:pt idx="38227">
                  <c:v>954.56</c:v>
                </c:pt>
                <c:pt idx="38228">
                  <c:v>954.58</c:v>
                </c:pt>
                <c:pt idx="38229">
                  <c:v>954.6</c:v>
                </c:pt>
                <c:pt idx="38230">
                  <c:v>954.62</c:v>
                </c:pt>
                <c:pt idx="38231">
                  <c:v>954.64</c:v>
                </c:pt>
                <c:pt idx="38232">
                  <c:v>954.66</c:v>
                </c:pt>
                <c:pt idx="38233">
                  <c:v>954.68</c:v>
                </c:pt>
                <c:pt idx="38234">
                  <c:v>954.7</c:v>
                </c:pt>
                <c:pt idx="38235">
                  <c:v>954.72</c:v>
                </c:pt>
                <c:pt idx="38236">
                  <c:v>954.74</c:v>
                </c:pt>
                <c:pt idx="38237">
                  <c:v>954.76</c:v>
                </c:pt>
                <c:pt idx="38238">
                  <c:v>954.78</c:v>
                </c:pt>
                <c:pt idx="38239">
                  <c:v>954.8</c:v>
                </c:pt>
                <c:pt idx="38240">
                  <c:v>954.82</c:v>
                </c:pt>
                <c:pt idx="38241">
                  <c:v>954.84</c:v>
                </c:pt>
                <c:pt idx="38242">
                  <c:v>954.86</c:v>
                </c:pt>
                <c:pt idx="38243">
                  <c:v>954.88</c:v>
                </c:pt>
                <c:pt idx="38244">
                  <c:v>954.9</c:v>
                </c:pt>
                <c:pt idx="38245">
                  <c:v>954.92</c:v>
                </c:pt>
                <c:pt idx="38246">
                  <c:v>954.94</c:v>
                </c:pt>
                <c:pt idx="38247">
                  <c:v>954.96</c:v>
                </c:pt>
                <c:pt idx="38248">
                  <c:v>954.98</c:v>
                </c:pt>
                <c:pt idx="38249">
                  <c:v>955</c:v>
                </c:pt>
                <c:pt idx="38250">
                  <c:v>955.02</c:v>
                </c:pt>
                <c:pt idx="38251">
                  <c:v>955.04</c:v>
                </c:pt>
                <c:pt idx="38252">
                  <c:v>955.06</c:v>
                </c:pt>
                <c:pt idx="38253">
                  <c:v>955.08</c:v>
                </c:pt>
                <c:pt idx="38254">
                  <c:v>955.1</c:v>
                </c:pt>
                <c:pt idx="38255">
                  <c:v>955.12</c:v>
                </c:pt>
                <c:pt idx="38256">
                  <c:v>955.14</c:v>
                </c:pt>
                <c:pt idx="38257">
                  <c:v>955.16</c:v>
                </c:pt>
                <c:pt idx="38258">
                  <c:v>955.18</c:v>
                </c:pt>
                <c:pt idx="38259">
                  <c:v>955.2</c:v>
                </c:pt>
                <c:pt idx="38260">
                  <c:v>955.22</c:v>
                </c:pt>
                <c:pt idx="38261">
                  <c:v>955.24</c:v>
                </c:pt>
                <c:pt idx="38262">
                  <c:v>955.26</c:v>
                </c:pt>
                <c:pt idx="38263">
                  <c:v>955.28</c:v>
                </c:pt>
                <c:pt idx="38264">
                  <c:v>955.3</c:v>
                </c:pt>
                <c:pt idx="38265">
                  <c:v>955.32</c:v>
                </c:pt>
                <c:pt idx="38266">
                  <c:v>955.34</c:v>
                </c:pt>
                <c:pt idx="38267">
                  <c:v>955.36</c:v>
                </c:pt>
                <c:pt idx="38268">
                  <c:v>955.38</c:v>
                </c:pt>
                <c:pt idx="38269">
                  <c:v>955.4</c:v>
                </c:pt>
                <c:pt idx="38270">
                  <c:v>955.42</c:v>
                </c:pt>
                <c:pt idx="38271">
                  <c:v>955.44</c:v>
                </c:pt>
                <c:pt idx="38272">
                  <c:v>955.46</c:v>
                </c:pt>
                <c:pt idx="38273">
                  <c:v>955.48</c:v>
                </c:pt>
                <c:pt idx="38274">
                  <c:v>955.5</c:v>
                </c:pt>
                <c:pt idx="38275">
                  <c:v>955.52</c:v>
                </c:pt>
                <c:pt idx="38276">
                  <c:v>955.54</c:v>
                </c:pt>
                <c:pt idx="38277">
                  <c:v>955.56</c:v>
                </c:pt>
                <c:pt idx="38278">
                  <c:v>955.58</c:v>
                </c:pt>
                <c:pt idx="38279">
                  <c:v>955.6</c:v>
                </c:pt>
                <c:pt idx="38280">
                  <c:v>955.62</c:v>
                </c:pt>
                <c:pt idx="38281">
                  <c:v>955.64</c:v>
                </c:pt>
                <c:pt idx="38282">
                  <c:v>955.66</c:v>
                </c:pt>
                <c:pt idx="38283">
                  <c:v>955.68</c:v>
                </c:pt>
                <c:pt idx="38284">
                  <c:v>955.7</c:v>
                </c:pt>
                <c:pt idx="38285">
                  <c:v>955.72</c:v>
                </c:pt>
                <c:pt idx="38286">
                  <c:v>955.74</c:v>
                </c:pt>
                <c:pt idx="38287">
                  <c:v>955.76</c:v>
                </c:pt>
                <c:pt idx="38288">
                  <c:v>955.78</c:v>
                </c:pt>
                <c:pt idx="38289">
                  <c:v>955.8</c:v>
                </c:pt>
                <c:pt idx="38290">
                  <c:v>955.82</c:v>
                </c:pt>
                <c:pt idx="38291">
                  <c:v>955.84</c:v>
                </c:pt>
                <c:pt idx="38292">
                  <c:v>955.86</c:v>
                </c:pt>
                <c:pt idx="38293">
                  <c:v>955.88</c:v>
                </c:pt>
                <c:pt idx="38294">
                  <c:v>955.9</c:v>
                </c:pt>
                <c:pt idx="38295">
                  <c:v>955.92</c:v>
                </c:pt>
                <c:pt idx="38296">
                  <c:v>955.94</c:v>
                </c:pt>
                <c:pt idx="38297">
                  <c:v>955.96</c:v>
                </c:pt>
                <c:pt idx="38298">
                  <c:v>955.98</c:v>
                </c:pt>
                <c:pt idx="38299">
                  <c:v>956</c:v>
                </c:pt>
                <c:pt idx="38300">
                  <c:v>956.02</c:v>
                </c:pt>
                <c:pt idx="38301">
                  <c:v>956.04</c:v>
                </c:pt>
                <c:pt idx="38302">
                  <c:v>956.06</c:v>
                </c:pt>
                <c:pt idx="38303">
                  <c:v>956.08</c:v>
                </c:pt>
                <c:pt idx="38304">
                  <c:v>956.1</c:v>
                </c:pt>
                <c:pt idx="38305">
                  <c:v>956.12</c:v>
                </c:pt>
                <c:pt idx="38306">
                  <c:v>956.14</c:v>
                </c:pt>
                <c:pt idx="38307">
                  <c:v>956.16</c:v>
                </c:pt>
                <c:pt idx="38308">
                  <c:v>956.18</c:v>
                </c:pt>
                <c:pt idx="38309">
                  <c:v>956.2</c:v>
                </c:pt>
                <c:pt idx="38310">
                  <c:v>956.22</c:v>
                </c:pt>
                <c:pt idx="38311">
                  <c:v>956.24</c:v>
                </c:pt>
                <c:pt idx="38312">
                  <c:v>956.26</c:v>
                </c:pt>
                <c:pt idx="38313">
                  <c:v>956.28</c:v>
                </c:pt>
                <c:pt idx="38314">
                  <c:v>956.3</c:v>
                </c:pt>
                <c:pt idx="38315">
                  <c:v>956.32</c:v>
                </c:pt>
                <c:pt idx="38316">
                  <c:v>956.34</c:v>
                </c:pt>
                <c:pt idx="38317">
                  <c:v>956.36</c:v>
                </c:pt>
                <c:pt idx="38318">
                  <c:v>956.38</c:v>
                </c:pt>
                <c:pt idx="38319">
                  <c:v>956.4</c:v>
                </c:pt>
                <c:pt idx="38320">
                  <c:v>956.42</c:v>
                </c:pt>
                <c:pt idx="38321">
                  <c:v>956.44</c:v>
                </c:pt>
                <c:pt idx="38322">
                  <c:v>956.46</c:v>
                </c:pt>
                <c:pt idx="38323">
                  <c:v>956.48</c:v>
                </c:pt>
                <c:pt idx="38324">
                  <c:v>956.5</c:v>
                </c:pt>
                <c:pt idx="38325">
                  <c:v>956.52</c:v>
                </c:pt>
                <c:pt idx="38326">
                  <c:v>956.54</c:v>
                </c:pt>
                <c:pt idx="38327">
                  <c:v>956.56</c:v>
                </c:pt>
                <c:pt idx="38328">
                  <c:v>956.58</c:v>
                </c:pt>
                <c:pt idx="38329">
                  <c:v>956.6</c:v>
                </c:pt>
                <c:pt idx="38330">
                  <c:v>956.62</c:v>
                </c:pt>
                <c:pt idx="38331">
                  <c:v>956.64</c:v>
                </c:pt>
                <c:pt idx="38332">
                  <c:v>956.66</c:v>
                </c:pt>
                <c:pt idx="38333">
                  <c:v>956.68</c:v>
                </c:pt>
                <c:pt idx="38334">
                  <c:v>956.7</c:v>
                </c:pt>
                <c:pt idx="38335">
                  <c:v>956.72</c:v>
                </c:pt>
                <c:pt idx="38336">
                  <c:v>956.74</c:v>
                </c:pt>
                <c:pt idx="38337">
                  <c:v>956.76</c:v>
                </c:pt>
                <c:pt idx="38338">
                  <c:v>956.78</c:v>
                </c:pt>
                <c:pt idx="38339">
                  <c:v>956.8</c:v>
                </c:pt>
                <c:pt idx="38340">
                  <c:v>956.82</c:v>
                </c:pt>
                <c:pt idx="38341">
                  <c:v>956.84</c:v>
                </c:pt>
                <c:pt idx="38342">
                  <c:v>956.86</c:v>
                </c:pt>
                <c:pt idx="38343">
                  <c:v>956.88</c:v>
                </c:pt>
                <c:pt idx="38344">
                  <c:v>956.9</c:v>
                </c:pt>
                <c:pt idx="38345">
                  <c:v>956.92</c:v>
                </c:pt>
                <c:pt idx="38346">
                  <c:v>956.94</c:v>
                </c:pt>
                <c:pt idx="38347">
                  <c:v>956.96</c:v>
                </c:pt>
                <c:pt idx="38348">
                  <c:v>956.98</c:v>
                </c:pt>
                <c:pt idx="38349">
                  <c:v>957</c:v>
                </c:pt>
                <c:pt idx="38350">
                  <c:v>957.02</c:v>
                </c:pt>
                <c:pt idx="38351">
                  <c:v>957.04</c:v>
                </c:pt>
                <c:pt idx="38352">
                  <c:v>957.06</c:v>
                </c:pt>
                <c:pt idx="38353">
                  <c:v>957.08</c:v>
                </c:pt>
                <c:pt idx="38354">
                  <c:v>957.1</c:v>
                </c:pt>
                <c:pt idx="38355">
                  <c:v>957.12</c:v>
                </c:pt>
                <c:pt idx="38356">
                  <c:v>957.14</c:v>
                </c:pt>
                <c:pt idx="38357">
                  <c:v>957.16</c:v>
                </c:pt>
                <c:pt idx="38358">
                  <c:v>957.18</c:v>
                </c:pt>
                <c:pt idx="38359">
                  <c:v>957.2</c:v>
                </c:pt>
                <c:pt idx="38360">
                  <c:v>957.22</c:v>
                </c:pt>
                <c:pt idx="38361">
                  <c:v>957.24</c:v>
                </c:pt>
                <c:pt idx="38362">
                  <c:v>957.26</c:v>
                </c:pt>
                <c:pt idx="38363">
                  <c:v>957.28</c:v>
                </c:pt>
                <c:pt idx="38364">
                  <c:v>957.3</c:v>
                </c:pt>
                <c:pt idx="38365">
                  <c:v>957.32</c:v>
                </c:pt>
                <c:pt idx="38366">
                  <c:v>957.34</c:v>
                </c:pt>
                <c:pt idx="38367">
                  <c:v>957.36</c:v>
                </c:pt>
                <c:pt idx="38368">
                  <c:v>957.38</c:v>
                </c:pt>
                <c:pt idx="38369">
                  <c:v>957.4</c:v>
                </c:pt>
                <c:pt idx="38370">
                  <c:v>957.42</c:v>
                </c:pt>
                <c:pt idx="38371">
                  <c:v>957.44</c:v>
                </c:pt>
                <c:pt idx="38372">
                  <c:v>957.46</c:v>
                </c:pt>
                <c:pt idx="38373">
                  <c:v>957.48</c:v>
                </c:pt>
                <c:pt idx="38374">
                  <c:v>957.5</c:v>
                </c:pt>
                <c:pt idx="38375">
                  <c:v>957.52</c:v>
                </c:pt>
                <c:pt idx="38376">
                  <c:v>957.54</c:v>
                </c:pt>
                <c:pt idx="38377">
                  <c:v>957.56</c:v>
                </c:pt>
                <c:pt idx="38378">
                  <c:v>957.58</c:v>
                </c:pt>
                <c:pt idx="38379">
                  <c:v>957.6</c:v>
                </c:pt>
                <c:pt idx="38380">
                  <c:v>957.62</c:v>
                </c:pt>
                <c:pt idx="38381">
                  <c:v>957.64</c:v>
                </c:pt>
                <c:pt idx="38382">
                  <c:v>957.66</c:v>
                </c:pt>
                <c:pt idx="38383">
                  <c:v>957.68</c:v>
                </c:pt>
                <c:pt idx="38384">
                  <c:v>957.7</c:v>
                </c:pt>
                <c:pt idx="38385">
                  <c:v>957.72</c:v>
                </c:pt>
                <c:pt idx="38386">
                  <c:v>957.74</c:v>
                </c:pt>
                <c:pt idx="38387">
                  <c:v>957.76</c:v>
                </c:pt>
                <c:pt idx="38388">
                  <c:v>957.78</c:v>
                </c:pt>
                <c:pt idx="38389">
                  <c:v>957.8</c:v>
                </c:pt>
                <c:pt idx="38390">
                  <c:v>957.82</c:v>
                </c:pt>
                <c:pt idx="38391">
                  <c:v>957.84</c:v>
                </c:pt>
                <c:pt idx="38392">
                  <c:v>957.86</c:v>
                </c:pt>
                <c:pt idx="38393">
                  <c:v>957.88</c:v>
                </c:pt>
                <c:pt idx="38394">
                  <c:v>957.9</c:v>
                </c:pt>
                <c:pt idx="38395">
                  <c:v>957.92</c:v>
                </c:pt>
                <c:pt idx="38396">
                  <c:v>957.94</c:v>
                </c:pt>
                <c:pt idx="38397">
                  <c:v>957.96</c:v>
                </c:pt>
                <c:pt idx="38398">
                  <c:v>957.98</c:v>
                </c:pt>
                <c:pt idx="38399">
                  <c:v>958</c:v>
                </c:pt>
                <c:pt idx="38400">
                  <c:v>958.02</c:v>
                </c:pt>
                <c:pt idx="38401">
                  <c:v>958.04</c:v>
                </c:pt>
                <c:pt idx="38402">
                  <c:v>958.06</c:v>
                </c:pt>
                <c:pt idx="38403">
                  <c:v>958.08</c:v>
                </c:pt>
                <c:pt idx="38404">
                  <c:v>958.1</c:v>
                </c:pt>
                <c:pt idx="38405">
                  <c:v>958.12</c:v>
                </c:pt>
                <c:pt idx="38406">
                  <c:v>958.14</c:v>
                </c:pt>
                <c:pt idx="38407">
                  <c:v>958.16</c:v>
                </c:pt>
                <c:pt idx="38408">
                  <c:v>958.18</c:v>
                </c:pt>
                <c:pt idx="38409">
                  <c:v>958.2</c:v>
                </c:pt>
                <c:pt idx="38410">
                  <c:v>958.22</c:v>
                </c:pt>
                <c:pt idx="38411">
                  <c:v>958.24</c:v>
                </c:pt>
                <c:pt idx="38412">
                  <c:v>958.26</c:v>
                </c:pt>
                <c:pt idx="38413">
                  <c:v>958.28</c:v>
                </c:pt>
                <c:pt idx="38414">
                  <c:v>958.3</c:v>
                </c:pt>
                <c:pt idx="38415">
                  <c:v>958.32</c:v>
                </c:pt>
                <c:pt idx="38416">
                  <c:v>958.34</c:v>
                </c:pt>
                <c:pt idx="38417">
                  <c:v>958.36</c:v>
                </c:pt>
                <c:pt idx="38418">
                  <c:v>958.38</c:v>
                </c:pt>
                <c:pt idx="38419">
                  <c:v>958.4</c:v>
                </c:pt>
                <c:pt idx="38420">
                  <c:v>958.42</c:v>
                </c:pt>
                <c:pt idx="38421">
                  <c:v>958.44</c:v>
                </c:pt>
                <c:pt idx="38422">
                  <c:v>958.46</c:v>
                </c:pt>
                <c:pt idx="38423">
                  <c:v>958.48</c:v>
                </c:pt>
                <c:pt idx="38424">
                  <c:v>958.5</c:v>
                </c:pt>
                <c:pt idx="38425">
                  <c:v>958.52</c:v>
                </c:pt>
                <c:pt idx="38426">
                  <c:v>958.54</c:v>
                </c:pt>
                <c:pt idx="38427">
                  <c:v>958.56</c:v>
                </c:pt>
                <c:pt idx="38428">
                  <c:v>958.58</c:v>
                </c:pt>
                <c:pt idx="38429">
                  <c:v>958.6</c:v>
                </c:pt>
                <c:pt idx="38430">
                  <c:v>958.62</c:v>
                </c:pt>
                <c:pt idx="38431">
                  <c:v>958.64</c:v>
                </c:pt>
                <c:pt idx="38432">
                  <c:v>958.66</c:v>
                </c:pt>
                <c:pt idx="38433">
                  <c:v>958.68</c:v>
                </c:pt>
                <c:pt idx="38434">
                  <c:v>958.7</c:v>
                </c:pt>
                <c:pt idx="38435">
                  <c:v>958.72</c:v>
                </c:pt>
                <c:pt idx="38436">
                  <c:v>958.74</c:v>
                </c:pt>
                <c:pt idx="38437">
                  <c:v>958.76</c:v>
                </c:pt>
                <c:pt idx="38438">
                  <c:v>958.78</c:v>
                </c:pt>
                <c:pt idx="38439">
                  <c:v>958.8</c:v>
                </c:pt>
                <c:pt idx="38440">
                  <c:v>958.82</c:v>
                </c:pt>
                <c:pt idx="38441">
                  <c:v>958.84</c:v>
                </c:pt>
                <c:pt idx="38442">
                  <c:v>958.86</c:v>
                </c:pt>
                <c:pt idx="38443">
                  <c:v>958.88</c:v>
                </c:pt>
                <c:pt idx="38444">
                  <c:v>958.9</c:v>
                </c:pt>
                <c:pt idx="38445">
                  <c:v>958.92</c:v>
                </c:pt>
                <c:pt idx="38446">
                  <c:v>958.94</c:v>
                </c:pt>
                <c:pt idx="38447">
                  <c:v>958.96</c:v>
                </c:pt>
                <c:pt idx="38448">
                  <c:v>958.98</c:v>
                </c:pt>
                <c:pt idx="38449">
                  <c:v>959</c:v>
                </c:pt>
                <c:pt idx="38450">
                  <c:v>959.02</c:v>
                </c:pt>
                <c:pt idx="38451">
                  <c:v>959.04</c:v>
                </c:pt>
                <c:pt idx="38452">
                  <c:v>959.06</c:v>
                </c:pt>
                <c:pt idx="38453">
                  <c:v>959.08</c:v>
                </c:pt>
                <c:pt idx="38454">
                  <c:v>959.1</c:v>
                </c:pt>
                <c:pt idx="38455">
                  <c:v>959.12</c:v>
                </c:pt>
                <c:pt idx="38456">
                  <c:v>959.14</c:v>
                </c:pt>
                <c:pt idx="38457">
                  <c:v>959.16</c:v>
                </c:pt>
                <c:pt idx="38458">
                  <c:v>959.18</c:v>
                </c:pt>
                <c:pt idx="38459">
                  <c:v>959.2</c:v>
                </c:pt>
                <c:pt idx="38460">
                  <c:v>959.22</c:v>
                </c:pt>
                <c:pt idx="38461">
                  <c:v>959.24</c:v>
                </c:pt>
                <c:pt idx="38462">
                  <c:v>959.26</c:v>
                </c:pt>
                <c:pt idx="38463">
                  <c:v>959.28</c:v>
                </c:pt>
                <c:pt idx="38464">
                  <c:v>959.3</c:v>
                </c:pt>
                <c:pt idx="38465">
                  <c:v>959.32</c:v>
                </c:pt>
                <c:pt idx="38466">
                  <c:v>959.34</c:v>
                </c:pt>
                <c:pt idx="38467">
                  <c:v>959.36</c:v>
                </c:pt>
                <c:pt idx="38468">
                  <c:v>959.38</c:v>
                </c:pt>
                <c:pt idx="38469">
                  <c:v>959.4</c:v>
                </c:pt>
                <c:pt idx="38470">
                  <c:v>959.42</c:v>
                </c:pt>
                <c:pt idx="38471">
                  <c:v>959.44</c:v>
                </c:pt>
                <c:pt idx="38472">
                  <c:v>959.46</c:v>
                </c:pt>
                <c:pt idx="38473">
                  <c:v>959.48</c:v>
                </c:pt>
                <c:pt idx="38474">
                  <c:v>959.5</c:v>
                </c:pt>
                <c:pt idx="38475">
                  <c:v>959.52</c:v>
                </c:pt>
                <c:pt idx="38476">
                  <c:v>959.54</c:v>
                </c:pt>
                <c:pt idx="38477">
                  <c:v>959.56</c:v>
                </c:pt>
                <c:pt idx="38478">
                  <c:v>959.58</c:v>
                </c:pt>
                <c:pt idx="38479">
                  <c:v>959.6</c:v>
                </c:pt>
                <c:pt idx="38480">
                  <c:v>959.62</c:v>
                </c:pt>
                <c:pt idx="38481">
                  <c:v>959.64</c:v>
                </c:pt>
                <c:pt idx="38482">
                  <c:v>959.66</c:v>
                </c:pt>
                <c:pt idx="38483">
                  <c:v>959.68</c:v>
                </c:pt>
                <c:pt idx="38484">
                  <c:v>959.7</c:v>
                </c:pt>
                <c:pt idx="38485">
                  <c:v>959.72</c:v>
                </c:pt>
                <c:pt idx="38486">
                  <c:v>959.74</c:v>
                </c:pt>
                <c:pt idx="38487">
                  <c:v>959.76</c:v>
                </c:pt>
                <c:pt idx="38488">
                  <c:v>959.78</c:v>
                </c:pt>
                <c:pt idx="38489">
                  <c:v>959.8</c:v>
                </c:pt>
                <c:pt idx="38490">
                  <c:v>959.82</c:v>
                </c:pt>
                <c:pt idx="38491">
                  <c:v>959.84</c:v>
                </c:pt>
                <c:pt idx="38492">
                  <c:v>959.86</c:v>
                </c:pt>
                <c:pt idx="38493">
                  <c:v>959.88</c:v>
                </c:pt>
                <c:pt idx="38494">
                  <c:v>959.9</c:v>
                </c:pt>
                <c:pt idx="38495">
                  <c:v>959.92</c:v>
                </c:pt>
                <c:pt idx="38496">
                  <c:v>959.94</c:v>
                </c:pt>
                <c:pt idx="38497">
                  <c:v>959.96</c:v>
                </c:pt>
                <c:pt idx="38498">
                  <c:v>959.98</c:v>
                </c:pt>
                <c:pt idx="38499">
                  <c:v>960</c:v>
                </c:pt>
                <c:pt idx="38500">
                  <c:v>960.02</c:v>
                </c:pt>
                <c:pt idx="38501">
                  <c:v>960.04</c:v>
                </c:pt>
                <c:pt idx="38502">
                  <c:v>960.06</c:v>
                </c:pt>
                <c:pt idx="38503">
                  <c:v>960.08</c:v>
                </c:pt>
                <c:pt idx="38504">
                  <c:v>960.1</c:v>
                </c:pt>
                <c:pt idx="38505">
                  <c:v>960.12</c:v>
                </c:pt>
                <c:pt idx="38506">
                  <c:v>960.14</c:v>
                </c:pt>
                <c:pt idx="38507">
                  <c:v>960.16</c:v>
                </c:pt>
                <c:pt idx="38508">
                  <c:v>960.18</c:v>
                </c:pt>
                <c:pt idx="38509">
                  <c:v>960.2</c:v>
                </c:pt>
                <c:pt idx="38510">
                  <c:v>960.22</c:v>
                </c:pt>
                <c:pt idx="38511">
                  <c:v>960.24</c:v>
                </c:pt>
                <c:pt idx="38512">
                  <c:v>960.26</c:v>
                </c:pt>
                <c:pt idx="38513">
                  <c:v>960.28</c:v>
                </c:pt>
                <c:pt idx="38514">
                  <c:v>960.3</c:v>
                </c:pt>
                <c:pt idx="38515">
                  <c:v>960.32</c:v>
                </c:pt>
                <c:pt idx="38516">
                  <c:v>960.34</c:v>
                </c:pt>
                <c:pt idx="38517">
                  <c:v>960.36</c:v>
                </c:pt>
                <c:pt idx="38518">
                  <c:v>960.38</c:v>
                </c:pt>
                <c:pt idx="38519">
                  <c:v>960.4</c:v>
                </c:pt>
                <c:pt idx="38520">
                  <c:v>960.42</c:v>
                </c:pt>
                <c:pt idx="38521">
                  <c:v>960.44</c:v>
                </c:pt>
                <c:pt idx="38522">
                  <c:v>960.46</c:v>
                </c:pt>
                <c:pt idx="38523">
                  <c:v>960.48</c:v>
                </c:pt>
                <c:pt idx="38524">
                  <c:v>960.5</c:v>
                </c:pt>
                <c:pt idx="38525">
                  <c:v>960.52</c:v>
                </c:pt>
                <c:pt idx="38526">
                  <c:v>960.54</c:v>
                </c:pt>
                <c:pt idx="38527">
                  <c:v>960.56</c:v>
                </c:pt>
                <c:pt idx="38528">
                  <c:v>960.58</c:v>
                </c:pt>
                <c:pt idx="38529">
                  <c:v>960.6</c:v>
                </c:pt>
                <c:pt idx="38530">
                  <c:v>960.62</c:v>
                </c:pt>
                <c:pt idx="38531">
                  <c:v>960.64</c:v>
                </c:pt>
                <c:pt idx="38532">
                  <c:v>960.66</c:v>
                </c:pt>
                <c:pt idx="38533">
                  <c:v>960.68</c:v>
                </c:pt>
                <c:pt idx="38534">
                  <c:v>960.7</c:v>
                </c:pt>
                <c:pt idx="38535">
                  <c:v>960.72</c:v>
                </c:pt>
                <c:pt idx="38536">
                  <c:v>960.74</c:v>
                </c:pt>
                <c:pt idx="38537">
                  <c:v>960.76</c:v>
                </c:pt>
                <c:pt idx="38538">
                  <c:v>960.78</c:v>
                </c:pt>
                <c:pt idx="38539">
                  <c:v>960.8</c:v>
                </c:pt>
                <c:pt idx="38540">
                  <c:v>960.82</c:v>
                </c:pt>
                <c:pt idx="38541">
                  <c:v>960.84</c:v>
                </c:pt>
                <c:pt idx="38542">
                  <c:v>960.86</c:v>
                </c:pt>
                <c:pt idx="38543">
                  <c:v>960.88</c:v>
                </c:pt>
                <c:pt idx="38544">
                  <c:v>960.9</c:v>
                </c:pt>
                <c:pt idx="38545">
                  <c:v>960.92</c:v>
                </c:pt>
                <c:pt idx="38546">
                  <c:v>960.94</c:v>
                </c:pt>
                <c:pt idx="38547">
                  <c:v>960.96</c:v>
                </c:pt>
                <c:pt idx="38548">
                  <c:v>960.98</c:v>
                </c:pt>
                <c:pt idx="38549">
                  <c:v>961</c:v>
                </c:pt>
                <c:pt idx="38550">
                  <c:v>961.02</c:v>
                </c:pt>
                <c:pt idx="38551">
                  <c:v>961.04</c:v>
                </c:pt>
                <c:pt idx="38552">
                  <c:v>961.06</c:v>
                </c:pt>
                <c:pt idx="38553">
                  <c:v>961.08</c:v>
                </c:pt>
                <c:pt idx="38554">
                  <c:v>961.1</c:v>
                </c:pt>
                <c:pt idx="38555">
                  <c:v>961.12</c:v>
                </c:pt>
                <c:pt idx="38556">
                  <c:v>961.14</c:v>
                </c:pt>
                <c:pt idx="38557">
                  <c:v>961.16</c:v>
                </c:pt>
                <c:pt idx="38558">
                  <c:v>961.18</c:v>
                </c:pt>
                <c:pt idx="38559">
                  <c:v>961.2</c:v>
                </c:pt>
                <c:pt idx="38560">
                  <c:v>961.22</c:v>
                </c:pt>
                <c:pt idx="38561">
                  <c:v>961.24</c:v>
                </c:pt>
                <c:pt idx="38562">
                  <c:v>961.26</c:v>
                </c:pt>
                <c:pt idx="38563">
                  <c:v>961.28</c:v>
                </c:pt>
                <c:pt idx="38564">
                  <c:v>961.3</c:v>
                </c:pt>
                <c:pt idx="38565">
                  <c:v>961.32</c:v>
                </c:pt>
                <c:pt idx="38566">
                  <c:v>961.34</c:v>
                </c:pt>
                <c:pt idx="38567">
                  <c:v>961.36</c:v>
                </c:pt>
                <c:pt idx="38568">
                  <c:v>961.38</c:v>
                </c:pt>
                <c:pt idx="38569">
                  <c:v>961.4</c:v>
                </c:pt>
                <c:pt idx="38570">
                  <c:v>961.42</c:v>
                </c:pt>
                <c:pt idx="38571">
                  <c:v>961.44</c:v>
                </c:pt>
                <c:pt idx="38572">
                  <c:v>961.46</c:v>
                </c:pt>
                <c:pt idx="38573">
                  <c:v>961.48</c:v>
                </c:pt>
                <c:pt idx="38574">
                  <c:v>961.5</c:v>
                </c:pt>
                <c:pt idx="38575">
                  <c:v>961.52</c:v>
                </c:pt>
                <c:pt idx="38576">
                  <c:v>961.54</c:v>
                </c:pt>
                <c:pt idx="38577">
                  <c:v>961.56</c:v>
                </c:pt>
                <c:pt idx="38578">
                  <c:v>961.58</c:v>
                </c:pt>
                <c:pt idx="38579">
                  <c:v>961.6</c:v>
                </c:pt>
                <c:pt idx="38580">
                  <c:v>961.62</c:v>
                </c:pt>
                <c:pt idx="38581">
                  <c:v>961.64</c:v>
                </c:pt>
                <c:pt idx="38582">
                  <c:v>961.66</c:v>
                </c:pt>
                <c:pt idx="38583">
                  <c:v>961.68</c:v>
                </c:pt>
                <c:pt idx="38584">
                  <c:v>961.7</c:v>
                </c:pt>
                <c:pt idx="38585">
                  <c:v>961.72</c:v>
                </c:pt>
                <c:pt idx="38586">
                  <c:v>961.74</c:v>
                </c:pt>
                <c:pt idx="38587">
                  <c:v>961.76</c:v>
                </c:pt>
                <c:pt idx="38588">
                  <c:v>961.78</c:v>
                </c:pt>
                <c:pt idx="38589">
                  <c:v>961.8</c:v>
                </c:pt>
                <c:pt idx="38590">
                  <c:v>961.82</c:v>
                </c:pt>
                <c:pt idx="38591">
                  <c:v>961.84</c:v>
                </c:pt>
                <c:pt idx="38592">
                  <c:v>961.86</c:v>
                </c:pt>
                <c:pt idx="38593">
                  <c:v>961.88</c:v>
                </c:pt>
                <c:pt idx="38594">
                  <c:v>961.9</c:v>
                </c:pt>
                <c:pt idx="38595">
                  <c:v>961.92</c:v>
                </c:pt>
                <c:pt idx="38596">
                  <c:v>961.94</c:v>
                </c:pt>
                <c:pt idx="38597">
                  <c:v>961.96</c:v>
                </c:pt>
                <c:pt idx="38598">
                  <c:v>961.98</c:v>
                </c:pt>
                <c:pt idx="38599">
                  <c:v>962</c:v>
                </c:pt>
                <c:pt idx="38600">
                  <c:v>962.02</c:v>
                </c:pt>
                <c:pt idx="38601">
                  <c:v>962.04</c:v>
                </c:pt>
                <c:pt idx="38602">
                  <c:v>962.06</c:v>
                </c:pt>
                <c:pt idx="38603">
                  <c:v>962.08</c:v>
                </c:pt>
                <c:pt idx="38604">
                  <c:v>962.1</c:v>
                </c:pt>
                <c:pt idx="38605">
                  <c:v>962.12</c:v>
                </c:pt>
                <c:pt idx="38606">
                  <c:v>962.14</c:v>
                </c:pt>
                <c:pt idx="38607">
                  <c:v>962.16</c:v>
                </c:pt>
                <c:pt idx="38608">
                  <c:v>962.18</c:v>
                </c:pt>
                <c:pt idx="38609">
                  <c:v>962.2</c:v>
                </c:pt>
                <c:pt idx="38610">
                  <c:v>962.22</c:v>
                </c:pt>
                <c:pt idx="38611">
                  <c:v>962.24</c:v>
                </c:pt>
                <c:pt idx="38612">
                  <c:v>962.26</c:v>
                </c:pt>
                <c:pt idx="38613">
                  <c:v>962.28</c:v>
                </c:pt>
                <c:pt idx="38614">
                  <c:v>962.3</c:v>
                </c:pt>
                <c:pt idx="38615">
                  <c:v>962.32</c:v>
                </c:pt>
                <c:pt idx="38616">
                  <c:v>962.34</c:v>
                </c:pt>
                <c:pt idx="38617">
                  <c:v>962.36</c:v>
                </c:pt>
                <c:pt idx="38618">
                  <c:v>962.38</c:v>
                </c:pt>
                <c:pt idx="38619">
                  <c:v>962.4</c:v>
                </c:pt>
                <c:pt idx="38620">
                  <c:v>962.42</c:v>
                </c:pt>
                <c:pt idx="38621">
                  <c:v>962.44</c:v>
                </c:pt>
                <c:pt idx="38622">
                  <c:v>962.46</c:v>
                </c:pt>
                <c:pt idx="38623">
                  <c:v>962.48</c:v>
                </c:pt>
                <c:pt idx="38624">
                  <c:v>962.5</c:v>
                </c:pt>
                <c:pt idx="38625">
                  <c:v>962.52</c:v>
                </c:pt>
                <c:pt idx="38626">
                  <c:v>962.54</c:v>
                </c:pt>
                <c:pt idx="38627">
                  <c:v>962.56</c:v>
                </c:pt>
                <c:pt idx="38628">
                  <c:v>962.58</c:v>
                </c:pt>
                <c:pt idx="38629">
                  <c:v>962.6</c:v>
                </c:pt>
                <c:pt idx="38630">
                  <c:v>962.62</c:v>
                </c:pt>
                <c:pt idx="38631">
                  <c:v>962.64</c:v>
                </c:pt>
                <c:pt idx="38632">
                  <c:v>962.66</c:v>
                </c:pt>
                <c:pt idx="38633">
                  <c:v>962.68</c:v>
                </c:pt>
                <c:pt idx="38634">
                  <c:v>962.7</c:v>
                </c:pt>
                <c:pt idx="38635">
                  <c:v>962.72</c:v>
                </c:pt>
                <c:pt idx="38636">
                  <c:v>962.74</c:v>
                </c:pt>
                <c:pt idx="38637">
                  <c:v>962.76</c:v>
                </c:pt>
                <c:pt idx="38638">
                  <c:v>962.78</c:v>
                </c:pt>
                <c:pt idx="38639">
                  <c:v>962.8</c:v>
                </c:pt>
                <c:pt idx="38640">
                  <c:v>962.82</c:v>
                </c:pt>
                <c:pt idx="38641">
                  <c:v>962.84</c:v>
                </c:pt>
                <c:pt idx="38642">
                  <c:v>962.86</c:v>
                </c:pt>
                <c:pt idx="38643">
                  <c:v>962.88</c:v>
                </c:pt>
                <c:pt idx="38644">
                  <c:v>962.9</c:v>
                </c:pt>
                <c:pt idx="38645">
                  <c:v>962.92</c:v>
                </c:pt>
                <c:pt idx="38646">
                  <c:v>962.94</c:v>
                </c:pt>
                <c:pt idx="38647">
                  <c:v>962.96</c:v>
                </c:pt>
                <c:pt idx="38648">
                  <c:v>962.98</c:v>
                </c:pt>
                <c:pt idx="38649">
                  <c:v>963</c:v>
                </c:pt>
                <c:pt idx="38650">
                  <c:v>963.02</c:v>
                </c:pt>
                <c:pt idx="38651">
                  <c:v>963.04</c:v>
                </c:pt>
                <c:pt idx="38652">
                  <c:v>963.06</c:v>
                </c:pt>
                <c:pt idx="38653">
                  <c:v>963.08</c:v>
                </c:pt>
                <c:pt idx="38654">
                  <c:v>963.1</c:v>
                </c:pt>
                <c:pt idx="38655">
                  <c:v>963.12</c:v>
                </c:pt>
                <c:pt idx="38656">
                  <c:v>963.14</c:v>
                </c:pt>
                <c:pt idx="38657">
                  <c:v>963.16</c:v>
                </c:pt>
                <c:pt idx="38658">
                  <c:v>963.18</c:v>
                </c:pt>
                <c:pt idx="38659">
                  <c:v>963.2</c:v>
                </c:pt>
                <c:pt idx="38660">
                  <c:v>963.22</c:v>
                </c:pt>
                <c:pt idx="38661">
                  <c:v>963.24</c:v>
                </c:pt>
                <c:pt idx="38662">
                  <c:v>963.26</c:v>
                </c:pt>
                <c:pt idx="38663">
                  <c:v>963.28</c:v>
                </c:pt>
                <c:pt idx="38664">
                  <c:v>963.3</c:v>
                </c:pt>
                <c:pt idx="38665">
                  <c:v>963.32</c:v>
                </c:pt>
                <c:pt idx="38666">
                  <c:v>963.34</c:v>
                </c:pt>
                <c:pt idx="38667">
                  <c:v>963.36</c:v>
                </c:pt>
                <c:pt idx="38668">
                  <c:v>963.38</c:v>
                </c:pt>
                <c:pt idx="38669">
                  <c:v>963.4</c:v>
                </c:pt>
                <c:pt idx="38670">
                  <c:v>963.42</c:v>
                </c:pt>
                <c:pt idx="38671">
                  <c:v>963.44</c:v>
                </c:pt>
                <c:pt idx="38672">
                  <c:v>963.46</c:v>
                </c:pt>
                <c:pt idx="38673">
                  <c:v>963.48</c:v>
                </c:pt>
                <c:pt idx="38674">
                  <c:v>963.5</c:v>
                </c:pt>
                <c:pt idx="38675">
                  <c:v>963.52</c:v>
                </c:pt>
                <c:pt idx="38676">
                  <c:v>963.54</c:v>
                </c:pt>
                <c:pt idx="38677">
                  <c:v>963.56</c:v>
                </c:pt>
                <c:pt idx="38678">
                  <c:v>963.58</c:v>
                </c:pt>
                <c:pt idx="38679">
                  <c:v>963.6</c:v>
                </c:pt>
                <c:pt idx="38680">
                  <c:v>963.62</c:v>
                </c:pt>
                <c:pt idx="38681">
                  <c:v>963.64</c:v>
                </c:pt>
                <c:pt idx="38682">
                  <c:v>963.66</c:v>
                </c:pt>
                <c:pt idx="38683">
                  <c:v>963.68</c:v>
                </c:pt>
                <c:pt idx="38684">
                  <c:v>963.7</c:v>
                </c:pt>
                <c:pt idx="38685">
                  <c:v>963.72</c:v>
                </c:pt>
                <c:pt idx="38686">
                  <c:v>963.74</c:v>
                </c:pt>
                <c:pt idx="38687">
                  <c:v>963.76</c:v>
                </c:pt>
                <c:pt idx="38688">
                  <c:v>963.78</c:v>
                </c:pt>
                <c:pt idx="38689">
                  <c:v>963.8</c:v>
                </c:pt>
                <c:pt idx="38690">
                  <c:v>963.82</c:v>
                </c:pt>
                <c:pt idx="38691">
                  <c:v>963.84</c:v>
                </c:pt>
                <c:pt idx="38692">
                  <c:v>963.86</c:v>
                </c:pt>
                <c:pt idx="38693">
                  <c:v>963.88</c:v>
                </c:pt>
                <c:pt idx="38694">
                  <c:v>963.9</c:v>
                </c:pt>
                <c:pt idx="38695">
                  <c:v>963.92</c:v>
                </c:pt>
                <c:pt idx="38696">
                  <c:v>963.94</c:v>
                </c:pt>
                <c:pt idx="38697">
                  <c:v>963.96</c:v>
                </c:pt>
                <c:pt idx="38698">
                  <c:v>963.98</c:v>
                </c:pt>
                <c:pt idx="38699">
                  <c:v>964</c:v>
                </c:pt>
                <c:pt idx="38700">
                  <c:v>964.02</c:v>
                </c:pt>
                <c:pt idx="38701">
                  <c:v>964.04</c:v>
                </c:pt>
                <c:pt idx="38702">
                  <c:v>964.06</c:v>
                </c:pt>
                <c:pt idx="38703">
                  <c:v>964.08</c:v>
                </c:pt>
                <c:pt idx="38704">
                  <c:v>964.1</c:v>
                </c:pt>
                <c:pt idx="38705">
                  <c:v>964.12</c:v>
                </c:pt>
                <c:pt idx="38706">
                  <c:v>964.14</c:v>
                </c:pt>
                <c:pt idx="38707">
                  <c:v>964.16</c:v>
                </c:pt>
                <c:pt idx="38708">
                  <c:v>964.18</c:v>
                </c:pt>
                <c:pt idx="38709">
                  <c:v>964.2</c:v>
                </c:pt>
                <c:pt idx="38710">
                  <c:v>964.22</c:v>
                </c:pt>
                <c:pt idx="38711">
                  <c:v>964.24</c:v>
                </c:pt>
                <c:pt idx="38712">
                  <c:v>964.26</c:v>
                </c:pt>
                <c:pt idx="38713">
                  <c:v>964.28</c:v>
                </c:pt>
                <c:pt idx="38714">
                  <c:v>964.3</c:v>
                </c:pt>
                <c:pt idx="38715">
                  <c:v>964.32</c:v>
                </c:pt>
                <c:pt idx="38716">
                  <c:v>964.34</c:v>
                </c:pt>
                <c:pt idx="38717">
                  <c:v>964.36</c:v>
                </c:pt>
                <c:pt idx="38718">
                  <c:v>964.38</c:v>
                </c:pt>
                <c:pt idx="38719">
                  <c:v>964.4</c:v>
                </c:pt>
                <c:pt idx="38720">
                  <c:v>964.42</c:v>
                </c:pt>
                <c:pt idx="38721">
                  <c:v>964.44</c:v>
                </c:pt>
                <c:pt idx="38722">
                  <c:v>964.46</c:v>
                </c:pt>
                <c:pt idx="38723">
                  <c:v>964.48</c:v>
                </c:pt>
                <c:pt idx="38724">
                  <c:v>964.5</c:v>
                </c:pt>
                <c:pt idx="38725">
                  <c:v>964.52</c:v>
                </c:pt>
                <c:pt idx="38726">
                  <c:v>964.54</c:v>
                </c:pt>
                <c:pt idx="38727">
                  <c:v>964.56</c:v>
                </c:pt>
                <c:pt idx="38728">
                  <c:v>964.58</c:v>
                </c:pt>
                <c:pt idx="38729">
                  <c:v>964.6</c:v>
                </c:pt>
                <c:pt idx="38730">
                  <c:v>964.62</c:v>
                </c:pt>
                <c:pt idx="38731">
                  <c:v>964.64</c:v>
                </c:pt>
                <c:pt idx="38732">
                  <c:v>964.66</c:v>
                </c:pt>
                <c:pt idx="38733">
                  <c:v>964.68</c:v>
                </c:pt>
                <c:pt idx="38734">
                  <c:v>964.7</c:v>
                </c:pt>
                <c:pt idx="38735">
                  <c:v>964.72</c:v>
                </c:pt>
                <c:pt idx="38736">
                  <c:v>964.74</c:v>
                </c:pt>
                <c:pt idx="38737">
                  <c:v>964.76</c:v>
                </c:pt>
                <c:pt idx="38738">
                  <c:v>964.78</c:v>
                </c:pt>
                <c:pt idx="38739">
                  <c:v>964.8</c:v>
                </c:pt>
                <c:pt idx="38740">
                  <c:v>964.82</c:v>
                </c:pt>
                <c:pt idx="38741">
                  <c:v>964.84</c:v>
                </c:pt>
                <c:pt idx="38742">
                  <c:v>964.86</c:v>
                </c:pt>
                <c:pt idx="38743">
                  <c:v>964.88</c:v>
                </c:pt>
                <c:pt idx="38744">
                  <c:v>964.9</c:v>
                </c:pt>
                <c:pt idx="38745">
                  <c:v>964.92</c:v>
                </c:pt>
                <c:pt idx="38746">
                  <c:v>964.94</c:v>
                </c:pt>
                <c:pt idx="38747">
                  <c:v>964.96</c:v>
                </c:pt>
                <c:pt idx="38748">
                  <c:v>964.98</c:v>
                </c:pt>
                <c:pt idx="38749">
                  <c:v>965</c:v>
                </c:pt>
                <c:pt idx="38750">
                  <c:v>965.02</c:v>
                </c:pt>
                <c:pt idx="38751">
                  <c:v>965.04</c:v>
                </c:pt>
                <c:pt idx="38752">
                  <c:v>965.06</c:v>
                </c:pt>
                <c:pt idx="38753">
                  <c:v>965.08</c:v>
                </c:pt>
                <c:pt idx="38754">
                  <c:v>965.1</c:v>
                </c:pt>
                <c:pt idx="38755">
                  <c:v>965.12</c:v>
                </c:pt>
                <c:pt idx="38756">
                  <c:v>965.14</c:v>
                </c:pt>
                <c:pt idx="38757">
                  <c:v>965.16</c:v>
                </c:pt>
                <c:pt idx="38758">
                  <c:v>965.18</c:v>
                </c:pt>
                <c:pt idx="38759">
                  <c:v>965.2</c:v>
                </c:pt>
                <c:pt idx="38760">
                  <c:v>965.22</c:v>
                </c:pt>
                <c:pt idx="38761">
                  <c:v>965.24</c:v>
                </c:pt>
                <c:pt idx="38762">
                  <c:v>965.26</c:v>
                </c:pt>
                <c:pt idx="38763">
                  <c:v>965.28</c:v>
                </c:pt>
                <c:pt idx="38764">
                  <c:v>965.3</c:v>
                </c:pt>
                <c:pt idx="38765">
                  <c:v>965.32</c:v>
                </c:pt>
                <c:pt idx="38766">
                  <c:v>965.34</c:v>
                </c:pt>
                <c:pt idx="38767">
                  <c:v>965.36</c:v>
                </c:pt>
                <c:pt idx="38768">
                  <c:v>965.38</c:v>
                </c:pt>
                <c:pt idx="38769">
                  <c:v>965.4</c:v>
                </c:pt>
                <c:pt idx="38770">
                  <c:v>965.42</c:v>
                </c:pt>
                <c:pt idx="38771">
                  <c:v>965.44</c:v>
                </c:pt>
                <c:pt idx="38772">
                  <c:v>965.46</c:v>
                </c:pt>
                <c:pt idx="38773">
                  <c:v>965.48</c:v>
                </c:pt>
                <c:pt idx="38774">
                  <c:v>965.5</c:v>
                </c:pt>
                <c:pt idx="38775">
                  <c:v>965.52</c:v>
                </c:pt>
                <c:pt idx="38776">
                  <c:v>965.54</c:v>
                </c:pt>
                <c:pt idx="38777">
                  <c:v>965.56</c:v>
                </c:pt>
                <c:pt idx="38778">
                  <c:v>965.58</c:v>
                </c:pt>
                <c:pt idx="38779">
                  <c:v>965.6</c:v>
                </c:pt>
                <c:pt idx="38780">
                  <c:v>965.62</c:v>
                </c:pt>
                <c:pt idx="38781">
                  <c:v>965.64</c:v>
                </c:pt>
                <c:pt idx="38782">
                  <c:v>965.66</c:v>
                </c:pt>
                <c:pt idx="38783">
                  <c:v>965.68</c:v>
                </c:pt>
                <c:pt idx="38784">
                  <c:v>965.7</c:v>
                </c:pt>
                <c:pt idx="38785">
                  <c:v>965.72</c:v>
                </c:pt>
                <c:pt idx="38786">
                  <c:v>965.74</c:v>
                </c:pt>
                <c:pt idx="38787">
                  <c:v>965.76</c:v>
                </c:pt>
                <c:pt idx="38788">
                  <c:v>965.78</c:v>
                </c:pt>
                <c:pt idx="38789">
                  <c:v>965.8</c:v>
                </c:pt>
                <c:pt idx="38790">
                  <c:v>965.82</c:v>
                </c:pt>
                <c:pt idx="38791">
                  <c:v>965.84</c:v>
                </c:pt>
                <c:pt idx="38792">
                  <c:v>965.86</c:v>
                </c:pt>
                <c:pt idx="38793">
                  <c:v>965.88</c:v>
                </c:pt>
                <c:pt idx="38794">
                  <c:v>965.9</c:v>
                </c:pt>
                <c:pt idx="38795">
                  <c:v>965.92</c:v>
                </c:pt>
                <c:pt idx="38796">
                  <c:v>965.94</c:v>
                </c:pt>
                <c:pt idx="38797">
                  <c:v>965.96</c:v>
                </c:pt>
                <c:pt idx="38798">
                  <c:v>965.98</c:v>
                </c:pt>
                <c:pt idx="38799">
                  <c:v>966</c:v>
                </c:pt>
                <c:pt idx="38800">
                  <c:v>966.02</c:v>
                </c:pt>
                <c:pt idx="38801">
                  <c:v>966.04</c:v>
                </c:pt>
                <c:pt idx="38802">
                  <c:v>966.06</c:v>
                </c:pt>
                <c:pt idx="38803">
                  <c:v>966.08</c:v>
                </c:pt>
                <c:pt idx="38804">
                  <c:v>966.1</c:v>
                </c:pt>
                <c:pt idx="38805">
                  <c:v>966.12</c:v>
                </c:pt>
                <c:pt idx="38806">
                  <c:v>966.14</c:v>
                </c:pt>
                <c:pt idx="38807">
                  <c:v>966.16</c:v>
                </c:pt>
                <c:pt idx="38808">
                  <c:v>966.18</c:v>
                </c:pt>
                <c:pt idx="38809">
                  <c:v>966.2</c:v>
                </c:pt>
                <c:pt idx="38810">
                  <c:v>966.22</c:v>
                </c:pt>
                <c:pt idx="38811">
                  <c:v>966.24</c:v>
                </c:pt>
                <c:pt idx="38812">
                  <c:v>966.26</c:v>
                </c:pt>
                <c:pt idx="38813">
                  <c:v>966.28</c:v>
                </c:pt>
                <c:pt idx="38814">
                  <c:v>966.3</c:v>
                </c:pt>
                <c:pt idx="38815">
                  <c:v>966.32</c:v>
                </c:pt>
                <c:pt idx="38816">
                  <c:v>966.34</c:v>
                </c:pt>
                <c:pt idx="38817">
                  <c:v>966.36</c:v>
                </c:pt>
                <c:pt idx="38818">
                  <c:v>966.38</c:v>
                </c:pt>
                <c:pt idx="38819">
                  <c:v>966.4</c:v>
                </c:pt>
                <c:pt idx="38820">
                  <c:v>966.42</c:v>
                </c:pt>
                <c:pt idx="38821">
                  <c:v>966.44</c:v>
                </c:pt>
                <c:pt idx="38822">
                  <c:v>966.46</c:v>
                </c:pt>
                <c:pt idx="38823">
                  <c:v>966.48</c:v>
                </c:pt>
                <c:pt idx="38824">
                  <c:v>966.5</c:v>
                </c:pt>
                <c:pt idx="38825">
                  <c:v>966.52</c:v>
                </c:pt>
                <c:pt idx="38826">
                  <c:v>966.54</c:v>
                </c:pt>
                <c:pt idx="38827">
                  <c:v>966.56</c:v>
                </c:pt>
                <c:pt idx="38828">
                  <c:v>966.58</c:v>
                </c:pt>
                <c:pt idx="38829">
                  <c:v>966.6</c:v>
                </c:pt>
                <c:pt idx="38830">
                  <c:v>966.62</c:v>
                </c:pt>
                <c:pt idx="38831">
                  <c:v>966.64</c:v>
                </c:pt>
                <c:pt idx="38832">
                  <c:v>966.66</c:v>
                </c:pt>
                <c:pt idx="38833">
                  <c:v>966.68</c:v>
                </c:pt>
                <c:pt idx="38834">
                  <c:v>966.7</c:v>
                </c:pt>
                <c:pt idx="38835">
                  <c:v>966.72</c:v>
                </c:pt>
                <c:pt idx="38836">
                  <c:v>966.74</c:v>
                </c:pt>
                <c:pt idx="38837">
                  <c:v>966.76</c:v>
                </c:pt>
                <c:pt idx="38838">
                  <c:v>966.78</c:v>
                </c:pt>
                <c:pt idx="38839">
                  <c:v>966.8</c:v>
                </c:pt>
                <c:pt idx="38840">
                  <c:v>966.82</c:v>
                </c:pt>
                <c:pt idx="38841">
                  <c:v>966.84</c:v>
                </c:pt>
                <c:pt idx="38842">
                  <c:v>966.86</c:v>
                </c:pt>
                <c:pt idx="38843">
                  <c:v>966.88</c:v>
                </c:pt>
                <c:pt idx="38844">
                  <c:v>966.9</c:v>
                </c:pt>
                <c:pt idx="38845">
                  <c:v>966.92</c:v>
                </c:pt>
                <c:pt idx="38846">
                  <c:v>966.94</c:v>
                </c:pt>
                <c:pt idx="38847">
                  <c:v>966.96</c:v>
                </c:pt>
                <c:pt idx="38848">
                  <c:v>966.98</c:v>
                </c:pt>
                <c:pt idx="38849">
                  <c:v>967</c:v>
                </c:pt>
                <c:pt idx="38850">
                  <c:v>967.02</c:v>
                </c:pt>
                <c:pt idx="38851">
                  <c:v>967.04</c:v>
                </c:pt>
                <c:pt idx="38852">
                  <c:v>967.06</c:v>
                </c:pt>
                <c:pt idx="38853">
                  <c:v>967.08</c:v>
                </c:pt>
                <c:pt idx="38854">
                  <c:v>967.1</c:v>
                </c:pt>
                <c:pt idx="38855">
                  <c:v>967.12</c:v>
                </c:pt>
                <c:pt idx="38856">
                  <c:v>967.14</c:v>
                </c:pt>
                <c:pt idx="38857">
                  <c:v>967.16</c:v>
                </c:pt>
                <c:pt idx="38858">
                  <c:v>967.18</c:v>
                </c:pt>
                <c:pt idx="38859">
                  <c:v>967.2</c:v>
                </c:pt>
                <c:pt idx="38860">
                  <c:v>967.22</c:v>
                </c:pt>
                <c:pt idx="38861">
                  <c:v>967.24</c:v>
                </c:pt>
                <c:pt idx="38862">
                  <c:v>967.26</c:v>
                </c:pt>
                <c:pt idx="38863">
                  <c:v>967.28</c:v>
                </c:pt>
                <c:pt idx="38864">
                  <c:v>967.3</c:v>
                </c:pt>
                <c:pt idx="38865">
                  <c:v>967.32</c:v>
                </c:pt>
                <c:pt idx="38866">
                  <c:v>967.34</c:v>
                </c:pt>
                <c:pt idx="38867">
                  <c:v>967.36</c:v>
                </c:pt>
                <c:pt idx="38868">
                  <c:v>967.38</c:v>
                </c:pt>
                <c:pt idx="38869">
                  <c:v>967.4</c:v>
                </c:pt>
                <c:pt idx="38870">
                  <c:v>967.42</c:v>
                </c:pt>
                <c:pt idx="38871">
                  <c:v>967.44</c:v>
                </c:pt>
                <c:pt idx="38872">
                  <c:v>967.46</c:v>
                </c:pt>
                <c:pt idx="38873">
                  <c:v>967.48</c:v>
                </c:pt>
                <c:pt idx="38874">
                  <c:v>967.5</c:v>
                </c:pt>
                <c:pt idx="38875">
                  <c:v>967.52</c:v>
                </c:pt>
                <c:pt idx="38876">
                  <c:v>967.54</c:v>
                </c:pt>
                <c:pt idx="38877">
                  <c:v>967.56</c:v>
                </c:pt>
                <c:pt idx="38878">
                  <c:v>967.58</c:v>
                </c:pt>
                <c:pt idx="38879">
                  <c:v>967.6</c:v>
                </c:pt>
                <c:pt idx="38880">
                  <c:v>967.62</c:v>
                </c:pt>
                <c:pt idx="38881">
                  <c:v>967.64</c:v>
                </c:pt>
                <c:pt idx="38882">
                  <c:v>967.66</c:v>
                </c:pt>
                <c:pt idx="38883">
                  <c:v>967.68</c:v>
                </c:pt>
                <c:pt idx="38884">
                  <c:v>967.7</c:v>
                </c:pt>
                <c:pt idx="38885">
                  <c:v>967.72</c:v>
                </c:pt>
                <c:pt idx="38886">
                  <c:v>967.74</c:v>
                </c:pt>
                <c:pt idx="38887">
                  <c:v>967.76</c:v>
                </c:pt>
                <c:pt idx="38888">
                  <c:v>967.78</c:v>
                </c:pt>
                <c:pt idx="38889">
                  <c:v>967.8</c:v>
                </c:pt>
                <c:pt idx="38890">
                  <c:v>967.82</c:v>
                </c:pt>
                <c:pt idx="38891">
                  <c:v>967.84</c:v>
                </c:pt>
                <c:pt idx="38892">
                  <c:v>967.86</c:v>
                </c:pt>
                <c:pt idx="38893">
                  <c:v>967.88</c:v>
                </c:pt>
                <c:pt idx="38894">
                  <c:v>967.9</c:v>
                </c:pt>
                <c:pt idx="38895">
                  <c:v>967.92</c:v>
                </c:pt>
                <c:pt idx="38896">
                  <c:v>967.94</c:v>
                </c:pt>
                <c:pt idx="38897">
                  <c:v>967.96</c:v>
                </c:pt>
                <c:pt idx="38898">
                  <c:v>967.98</c:v>
                </c:pt>
                <c:pt idx="38899">
                  <c:v>968</c:v>
                </c:pt>
                <c:pt idx="38900">
                  <c:v>968.02</c:v>
                </c:pt>
                <c:pt idx="38901">
                  <c:v>968.04</c:v>
                </c:pt>
                <c:pt idx="38902">
                  <c:v>968.06</c:v>
                </c:pt>
                <c:pt idx="38903">
                  <c:v>968.08</c:v>
                </c:pt>
                <c:pt idx="38904">
                  <c:v>968.1</c:v>
                </c:pt>
                <c:pt idx="38905">
                  <c:v>968.12</c:v>
                </c:pt>
                <c:pt idx="38906">
                  <c:v>968.14</c:v>
                </c:pt>
                <c:pt idx="38907">
                  <c:v>968.16</c:v>
                </c:pt>
                <c:pt idx="38908">
                  <c:v>968.18</c:v>
                </c:pt>
                <c:pt idx="38909">
                  <c:v>968.2</c:v>
                </c:pt>
                <c:pt idx="38910">
                  <c:v>968.22</c:v>
                </c:pt>
                <c:pt idx="38911">
                  <c:v>968.24</c:v>
                </c:pt>
                <c:pt idx="38912">
                  <c:v>968.26</c:v>
                </c:pt>
                <c:pt idx="38913">
                  <c:v>968.28</c:v>
                </c:pt>
                <c:pt idx="38914">
                  <c:v>968.3</c:v>
                </c:pt>
                <c:pt idx="38915">
                  <c:v>968.32</c:v>
                </c:pt>
                <c:pt idx="38916">
                  <c:v>968.34</c:v>
                </c:pt>
                <c:pt idx="38917">
                  <c:v>968.36</c:v>
                </c:pt>
                <c:pt idx="38918">
                  <c:v>968.38</c:v>
                </c:pt>
                <c:pt idx="38919">
                  <c:v>968.4</c:v>
                </c:pt>
                <c:pt idx="38920">
                  <c:v>968.42</c:v>
                </c:pt>
                <c:pt idx="38921">
                  <c:v>968.44</c:v>
                </c:pt>
                <c:pt idx="38922">
                  <c:v>968.46</c:v>
                </c:pt>
                <c:pt idx="38923">
                  <c:v>968.48</c:v>
                </c:pt>
                <c:pt idx="38924">
                  <c:v>968.5</c:v>
                </c:pt>
                <c:pt idx="38925">
                  <c:v>968.52</c:v>
                </c:pt>
                <c:pt idx="38926">
                  <c:v>968.54</c:v>
                </c:pt>
                <c:pt idx="38927">
                  <c:v>968.56</c:v>
                </c:pt>
                <c:pt idx="38928">
                  <c:v>968.58</c:v>
                </c:pt>
                <c:pt idx="38929">
                  <c:v>968.6</c:v>
                </c:pt>
                <c:pt idx="38930">
                  <c:v>968.62</c:v>
                </c:pt>
                <c:pt idx="38931">
                  <c:v>968.64</c:v>
                </c:pt>
                <c:pt idx="38932">
                  <c:v>968.66</c:v>
                </c:pt>
                <c:pt idx="38933">
                  <c:v>968.68</c:v>
                </c:pt>
                <c:pt idx="38934">
                  <c:v>968.7</c:v>
                </c:pt>
                <c:pt idx="38935">
                  <c:v>968.72</c:v>
                </c:pt>
                <c:pt idx="38936">
                  <c:v>968.74</c:v>
                </c:pt>
                <c:pt idx="38937">
                  <c:v>968.76</c:v>
                </c:pt>
                <c:pt idx="38938">
                  <c:v>968.78</c:v>
                </c:pt>
                <c:pt idx="38939">
                  <c:v>968.8</c:v>
                </c:pt>
                <c:pt idx="38940">
                  <c:v>968.82</c:v>
                </c:pt>
                <c:pt idx="38941">
                  <c:v>968.84</c:v>
                </c:pt>
                <c:pt idx="38942">
                  <c:v>968.86</c:v>
                </c:pt>
                <c:pt idx="38943">
                  <c:v>968.88</c:v>
                </c:pt>
                <c:pt idx="38944">
                  <c:v>968.9</c:v>
                </c:pt>
                <c:pt idx="38945">
                  <c:v>968.92</c:v>
                </c:pt>
                <c:pt idx="38946">
                  <c:v>968.94</c:v>
                </c:pt>
                <c:pt idx="38947">
                  <c:v>968.96</c:v>
                </c:pt>
                <c:pt idx="38948">
                  <c:v>968.98</c:v>
                </c:pt>
                <c:pt idx="38949">
                  <c:v>969</c:v>
                </c:pt>
                <c:pt idx="38950">
                  <c:v>969.02</c:v>
                </c:pt>
                <c:pt idx="38951">
                  <c:v>969.04</c:v>
                </c:pt>
                <c:pt idx="38952">
                  <c:v>969.06</c:v>
                </c:pt>
                <c:pt idx="38953">
                  <c:v>969.08</c:v>
                </c:pt>
                <c:pt idx="38954">
                  <c:v>969.1</c:v>
                </c:pt>
                <c:pt idx="38955">
                  <c:v>969.12</c:v>
                </c:pt>
                <c:pt idx="38956">
                  <c:v>969.14</c:v>
                </c:pt>
                <c:pt idx="38957">
                  <c:v>969.16</c:v>
                </c:pt>
                <c:pt idx="38958">
                  <c:v>969.18</c:v>
                </c:pt>
                <c:pt idx="38959">
                  <c:v>969.2</c:v>
                </c:pt>
                <c:pt idx="38960">
                  <c:v>969.22</c:v>
                </c:pt>
                <c:pt idx="38961">
                  <c:v>969.24</c:v>
                </c:pt>
                <c:pt idx="38962">
                  <c:v>969.26</c:v>
                </c:pt>
                <c:pt idx="38963">
                  <c:v>969.28</c:v>
                </c:pt>
                <c:pt idx="38964">
                  <c:v>969.3</c:v>
                </c:pt>
                <c:pt idx="38965">
                  <c:v>969.32</c:v>
                </c:pt>
                <c:pt idx="38966">
                  <c:v>969.34</c:v>
                </c:pt>
                <c:pt idx="38967">
                  <c:v>969.36</c:v>
                </c:pt>
                <c:pt idx="38968">
                  <c:v>969.38</c:v>
                </c:pt>
                <c:pt idx="38969">
                  <c:v>969.4</c:v>
                </c:pt>
                <c:pt idx="38970">
                  <c:v>969.42</c:v>
                </c:pt>
                <c:pt idx="38971">
                  <c:v>969.44</c:v>
                </c:pt>
                <c:pt idx="38972">
                  <c:v>969.46</c:v>
                </c:pt>
                <c:pt idx="38973">
                  <c:v>969.48</c:v>
                </c:pt>
                <c:pt idx="38974">
                  <c:v>969.5</c:v>
                </c:pt>
                <c:pt idx="38975">
                  <c:v>969.52</c:v>
                </c:pt>
                <c:pt idx="38976">
                  <c:v>969.54</c:v>
                </c:pt>
                <c:pt idx="38977">
                  <c:v>969.56</c:v>
                </c:pt>
                <c:pt idx="38978">
                  <c:v>969.58</c:v>
                </c:pt>
                <c:pt idx="38979">
                  <c:v>969.6</c:v>
                </c:pt>
                <c:pt idx="38980">
                  <c:v>969.62</c:v>
                </c:pt>
                <c:pt idx="38981">
                  <c:v>969.64</c:v>
                </c:pt>
                <c:pt idx="38982">
                  <c:v>969.66</c:v>
                </c:pt>
                <c:pt idx="38983">
                  <c:v>969.68</c:v>
                </c:pt>
                <c:pt idx="38984">
                  <c:v>969.7</c:v>
                </c:pt>
                <c:pt idx="38985">
                  <c:v>969.72</c:v>
                </c:pt>
                <c:pt idx="38986">
                  <c:v>969.74</c:v>
                </c:pt>
                <c:pt idx="38987">
                  <c:v>969.76</c:v>
                </c:pt>
                <c:pt idx="38988">
                  <c:v>969.78</c:v>
                </c:pt>
                <c:pt idx="38989">
                  <c:v>969.8</c:v>
                </c:pt>
                <c:pt idx="38990">
                  <c:v>969.82</c:v>
                </c:pt>
                <c:pt idx="38991">
                  <c:v>969.84</c:v>
                </c:pt>
                <c:pt idx="38992">
                  <c:v>969.86</c:v>
                </c:pt>
                <c:pt idx="38993">
                  <c:v>969.88</c:v>
                </c:pt>
                <c:pt idx="38994">
                  <c:v>969.9</c:v>
                </c:pt>
                <c:pt idx="38995">
                  <c:v>969.92</c:v>
                </c:pt>
                <c:pt idx="38996">
                  <c:v>969.94</c:v>
                </c:pt>
                <c:pt idx="38997">
                  <c:v>969.96</c:v>
                </c:pt>
                <c:pt idx="38998">
                  <c:v>969.98</c:v>
                </c:pt>
                <c:pt idx="38999">
                  <c:v>970</c:v>
                </c:pt>
                <c:pt idx="39000">
                  <c:v>970.02</c:v>
                </c:pt>
                <c:pt idx="39001">
                  <c:v>970.04</c:v>
                </c:pt>
                <c:pt idx="39002">
                  <c:v>970.06</c:v>
                </c:pt>
                <c:pt idx="39003">
                  <c:v>970.08</c:v>
                </c:pt>
                <c:pt idx="39004">
                  <c:v>970.1</c:v>
                </c:pt>
                <c:pt idx="39005">
                  <c:v>970.12</c:v>
                </c:pt>
                <c:pt idx="39006">
                  <c:v>970.14</c:v>
                </c:pt>
                <c:pt idx="39007">
                  <c:v>970.16</c:v>
                </c:pt>
                <c:pt idx="39008">
                  <c:v>970.18</c:v>
                </c:pt>
                <c:pt idx="39009">
                  <c:v>970.2</c:v>
                </c:pt>
                <c:pt idx="39010">
                  <c:v>970.22</c:v>
                </c:pt>
                <c:pt idx="39011">
                  <c:v>970.24</c:v>
                </c:pt>
                <c:pt idx="39012">
                  <c:v>970.26</c:v>
                </c:pt>
                <c:pt idx="39013">
                  <c:v>970.28</c:v>
                </c:pt>
                <c:pt idx="39014">
                  <c:v>970.3</c:v>
                </c:pt>
                <c:pt idx="39015">
                  <c:v>970.32</c:v>
                </c:pt>
                <c:pt idx="39016">
                  <c:v>970.34</c:v>
                </c:pt>
                <c:pt idx="39017">
                  <c:v>970.36</c:v>
                </c:pt>
                <c:pt idx="39018">
                  <c:v>970.38</c:v>
                </c:pt>
                <c:pt idx="39019">
                  <c:v>970.4</c:v>
                </c:pt>
                <c:pt idx="39020">
                  <c:v>970.42</c:v>
                </c:pt>
                <c:pt idx="39021">
                  <c:v>970.44</c:v>
                </c:pt>
                <c:pt idx="39022">
                  <c:v>970.46</c:v>
                </c:pt>
                <c:pt idx="39023">
                  <c:v>970.48</c:v>
                </c:pt>
                <c:pt idx="39024">
                  <c:v>970.5</c:v>
                </c:pt>
                <c:pt idx="39025">
                  <c:v>970.52</c:v>
                </c:pt>
                <c:pt idx="39026">
                  <c:v>970.54</c:v>
                </c:pt>
                <c:pt idx="39027">
                  <c:v>970.56</c:v>
                </c:pt>
                <c:pt idx="39028">
                  <c:v>970.58</c:v>
                </c:pt>
                <c:pt idx="39029">
                  <c:v>970.6</c:v>
                </c:pt>
                <c:pt idx="39030">
                  <c:v>970.62</c:v>
                </c:pt>
                <c:pt idx="39031">
                  <c:v>970.64</c:v>
                </c:pt>
                <c:pt idx="39032">
                  <c:v>970.66</c:v>
                </c:pt>
                <c:pt idx="39033">
                  <c:v>970.68</c:v>
                </c:pt>
                <c:pt idx="39034">
                  <c:v>970.7</c:v>
                </c:pt>
                <c:pt idx="39035">
                  <c:v>970.72</c:v>
                </c:pt>
                <c:pt idx="39036">
                  <c:v>970.74</c:v>
                </c:pt>
                <c:pt idx="39037">
                  <c:v>970.76</c:v>
                </c:pt>
                <c:pt idx="39038">
                  <c:v>970.78</c:v>
                </c:pt>
                <c:pt idx="39039">
                  <c:v>970.8</c:v>
                </c:pt>
                <c:pt idx="39040">
                  <c:v>970.82</c:v>
                </c:pt>
                <c:pt idx="39041">
                  <c:v>970.84</c:v>
                </c:pt>
                <c:pt idx="39042">
                  <c:v>970.86</c:v>
                </c:pt>
                <c:pt idx="39043">
                  <c:v>970.88</c:v>
                </c:pt>
                <c:pt idx="39044">
                  <c:v>970.9</c:v>
                </c:pt>
                <c:pt idx="39045">
                  <c:v>970.92</c:v>
                </c:pt>
                <c:pt idx="39046">
                  <c:v>970.94</c:v>
                </c:pt>
                <c:pt idx="39047">
                  <c:v>970.96</c:v>
                </c:pt>
                <c:pt idx="39048">
                  <c:v>970.98</c:v>
                </c:pt>
                <c:pt idx="39049">
                  <c:v>971</c:v>
                </c:pt>
                <c:pt idx="39050">
                  <c:v>971.02</c:v>
                </c:pt>
                <c:pt idx="39051">
                  <c:v>971.04</c:v>
                </c:pt>
                <c:pt idx="39052">
                  <c:v>971.06</c:v>
                </c:pt>
                <c:pt idx="39053">
                  <c:v>971.08</c:v>
                </c:pt>
                <c:pt idx="39054">
                  <c:v>971.1</c:v>
                </c:pt>
                <c:pt idx="39055">
                  <c:v>971.12</c:v>
                </c:pt>
                <c:pt idx="39056">
                  <c:v>971.14</c:v>
                </c:pt>
                <c:pt idx="39057">
                  <c:v>971.16</c:v>
                </c:pt>
                <c:pt idx="39058">
                  <c:v>971.18</c:v>
                </c:pt>
                <c:pt idx="39059">
                  <c:v>971.2</c:v>
                </c:pt>
                <c:pt idx="39060">
                  <c:v>971.22</c:v>
                </c:pt>
                <c:pt idx="39061">
                  <c:v>971.24</c:v>
                </c:pt>
                <c:pt idx="39062">
                  <c:v>971.26</c:v>
                </c:pt>
                <c:pt idx="39063">
                  <c:v>971.28</c:v>
                </c:pt>
                <c:pt idx="39064">
                  <c:v>971.3</c:v>
                </c:pt>
                <c:pt idx="39065">
                  <c:v>971.32</c:v>
                </c:pt>
                <c:pt idx="39066">
                  <c:v>971.34</c:v>
                </c:pt>
                <c:pt idx="39067">
                  <c:v>971.36</c:v>
                </c:pt>
                <c:pt idx="39068">
                  <c:v>971.38</c:v>
                </c:pt>
                <c:pt idx="39069">
                  <c:v>971.4</c:v>
                </c:pt>
                <c:pt idx="39070">
                  <c:v>971.42</c:v>
                </c:pt>
                <c:pt idx="39071">
                  <c:v>971.44</c:v>
                </c:pt>
                <c:pt idx="39072">
                  <c:v>971.46</c:v>
                </c:pt>
                <c:pt idx="39073">
                  <c:v>971.48</c:v>
                </c:pt>
                <c:pt idx="39074">
                  <c:v>971.5</c:v>
                </c:pt>
                <c:pt idx="39075">
                  <c:v>971.52</c:v>
                </c:pt>
                <c:pt idx="39076">
                  <c:v>971.54</c:v>
                </c:pt>
                <c:pt idx="39077">
                  <c:v>971.56</c:v>
                </c:pt>
                <c:pt idx="39078">
                  <c:v>971.58</c:v>
                </c:pt>
                <c:pt idx="39079">
                  <c:v>971.6</c:v>
                </c:pt>
                <c:pt idx="39080">
                  <c:v>971.62</c:v>
                </c:pt>
                <c:pt idx="39081">
                  <c:v>971.64</c:v>
                </c:pt>
                <c:pt idx="39082">
                  <c:v>971.66</c:v>
                </c:pt>
                <c:pt idx="39083">
                  <c:v>971.68</c:v>
                </c:pt>
                <c:pt idx="39084">
                  <c:v>971.7</c:v>
                </c:pt>
                <c:pt idx="39085">
                  <c:v>971.72</c:v>
                </c:pt>
                <c:pt idx="39086">
                  <c:v>971.74</c:v>
                </c:pt>
                <c:pt idx="39087">
                  <c:v>971.76</c:v>
                </c:pt>
                <c:pt idx="39088">
                  <c:v>971.78</c:v>
                </c:pt>
                <c:pt idx="39089">
                  <c:v>971.8</c:v>
                </c:pt>
                <c:pt idx="39090">
                  <c:v>971.82</c:v>
                </c:pt>
                <c:pt idx="39091">
                  <c:v>971.84</c:v>
                </c:pt>
                <c:pt idx="39092">
                  <c:v>971.86</c:v>
                </c:pt>
                <c:pt idx="39093">
                  <c:v>971.88</c:v>
                </c:pt>
                <c:pt idx="39094">
                  <c:v>971.9</c:v>
                </c:pt>
                <c:pt idx="39095">
                  <c:v>971.92</c:v>
                </c:pt>
                <c:pt idx="39096">
                  <c:v>971.94</c:v>
                </c:pt>
                <c:pt idx="39097">
                  <c:v>971.96</c:v>
                </c:pt>
                <c:pt idx="39098">
                  <c:v>971.98</c:v>
                </c:pt>
                <c:pt idx="39099">
                  <c:v>972</c:v>
                </c:pt>
                <c:pt idx="39100">
                  <c:v>972.02</c:v>
                </c:pt>
                <c:pt idx="39101">
                  <c:v>972.04</c:v>
                </c:pt>
                <c:pt idx="39102">
                  <c:v>972.06</c:v>
                </c:pt>
                <c:pt idx="39103">
                  <c:v>972.08</c:v>
                </c:pt>
                <c:pt idx="39104">
                  <c:v>972.1</c:v>
                </c:pt>
                <c:pt idx="39105">
                  <c:v>972.12</c:v>
                </c:pt>
                <c:pt idx="39106">
                  <c:v>972.14</c:v>
                </c:pt>
                <c:pt idx="39107">
                  <c:v>972.16</c:v>
                </c:pt>
                <c:pt idx="39108">
                  <c:v>972.18</c:v>
                </c:pt>
                <c:pt idx="39109">
                  <c:v>972.2</c:v>
                </c:pt>
                <c:pt idx="39110">
                  <c:v>972.22</c:v>
                </c:pt>
                <c:pt idx="39111">
                  <c:v>972.24</c:v>
                </c:pt>
                <c:pt idx="39112">
                  <c:v>972.26</c:v>
                </c:pt>
                <c:pt idx="39113">
                  <c:v>972.28</c:v>
                </c:pt>
                <c:pt idx="39114">
                  <c:v>972.3</c:v>
                </c:pt>
                <c:pt idx="39115">
                  <c:v>972.32</c:v>
                </c:pt>
                <c:pt idx="39116">
                  <c:v>972.34</c:v>
                </c:pt>
                <c:pt idx="39117">
                  <c:v>972.36</c:v>
                </c:pt>
                <c:pt idx="39118">
                  <c:v>972.38</c:v>
                </c:pt>
                <c:pt idx="39119">
                  <c:v>972.4</c:v>
                </c:pt>
                <c:pt idx="39120">
                  <c:v>972.42</c:v>
                </c:pt>
                <c:pt idx="39121">
                  <c:v>972.44</c:v>
                </c:pt>
                <c:pt idx="39122">
                  <c:v>972.46</c:v>
                </c:pt>
                <c:pt idx="39123">
                  <c:v>972.48</c:v>
                </c:pt>
                <c:pt idx="39124">
                  <c:v>972.5</c:v>
                </c:pt>
                <c:pt idx="39125">
                  <c:v>972.52</c:v>
                </c:pt>
                <c:pt idx="39126">
                  <c:v>972.54</c:v>
                </c:pt>
                <c:pt idx="39127">
                  <c:v>972.56</c:v>
                </c:pt>
                <c:pt idx="39128">
                  <c:v>972.58</c:v>
                </c:pt>
                <c:pt idx="39129">
                  <c:v>972.6</c:v>
                </c:pt>
                <c:pt idx="39130">
                  <c:v>972.62</c:v>
                </c:pt>
                <c:pt idx="39131">
                  <c:v>972.64</c:v>
                </c:pt>
                <c:pt idx="39132">
                  <c:v>972.66</c:v>
                </c:pt>
                <c:pt idx="39133">
                  <c:v>972.68</c:v>
                </c:pt>
                <c:pt idx="39134">
                  <c:v>972.7</c:v>
                </c:pt>
                <c:pt idx="39135">
                  <c:v>972.72</c:v>
                </c:pt>
                <c:pt idx="39136">
                  <c:v>972.74</c:v>
                </c:pt>
                <c:pt idx="39137">
                  <c:v>972.76</c:v>
                </c:pt>
                <c:pt idx="39138">
                  <c:v>972.78</c:v>
                </c:pt>
                <c:pt idx="39139">
                  <c:v>972.8</c:v>
                </c:pt>
                <c:pt idx="39140">
                  <c:v>972.82</c:v>
                </c:pt>
                <c:pt idx="39141">
                  <c:v>972.84</c:v>
                </c:pt>
                <c:pt idx="39142">
                  <c:v>972.86</c:v>
                </c:pt>
                <c:pt idx="39143">
                  <c:v>972.88</c:v>
                </c:pt>
                <c:pt idx="39144">
                  <c:v>972.9</c:v>
                </c:pt>
                <c:pt idx="39145">
                  <c:v>972.92</c:v>
                </c:pt>
                <c:pt idx="39146">
                  <c:v>972.94</c:v>
                </c:pt>
                <c:pt idx="39147">
                  <c:v>972.96</c:v>
                </c:pt>
                <c:pt idx="39148">
                  <c:v>972.98</c:v>
                </c:pt>
                <c:pt idx="39149">
                  <c:v>973</c:v>
                </c:pt>
                <c:pt idx="39150">
                  <c:v>973.02</c:v>
                </c:pt>
                <c:pt idx="39151">
                  <c:v>973.04</c:v>
                </c:pt>
                <c:pt idx="39152">
                  <c:v>973.06</c:v>
                </c:pt>
                <c:pt idx="39153">
                  <c:v>973.08</c:v>
                </c:pt>
                <c:pt idx="39154">
                  <c:v>973.1</c:v>
                </c:pt>
                <c:pt idx="39155">
                  <c:v>973.12</c:v>
                </c:pt>
                <c:pt idx="39156">
                  <c:v>973.14</c:v>
                </c:pt>
                <c:pt idx="39157">
                  <c:v>973.16</c:v>
                </c:pt>
                <c:pt idx="39158">
                  <c:v>973.18</c:v>
                </c:pt>
                <c:pt idx="39159">
                  <c:v>973.2</c:v>
                </c:pt>
                <c:pt idx="39160">
                  <c:v>973.22</c:v>
                </c:pt>
                <c:pt idx="39161">
                  <c:v>973.24</c:v>
                </c:pt>
                <c:pt idx="39162">
                  <c:v>973.26</c:v>
                </c:pt>
                <c:pt idx="39163">
                  <c:v>973.28</c:v>
                </c:pt>
                <c:pt idx="39164">
                  <c:v>973.3</c:v>
                </c:pt>
                <c:pt idx="39165">
                  <c:v>973.32</c:v>
                </c:pt>
                <c:pt idx="39166">
                  <c:v>973.34</c:v>
                </c:pt>
                <c:pt idx="39167">
                  <c:v>973.36</c:v>
                </c:pt>
                <c:pt idx="39168">
                  <c:v>973.38</c:v>
                </c:pt>
                <c:pt idx="39169">
                  <c:v>973.4</c:v>
                </c:pt>
                <c:pt idx="39170">
                  <c:v>973.42</c:v>
                </c:pt>
                <c:pt idx="39171">
                  <c:v>973.44</c:v>
                </c:pt>
                <c:pt idx="39172">
                  <c:v>973.46</c:v>
                </c:pt>
                <c:pt idx="39173">
                  <c:v>973.48</c:v>
                </c:pt>
                <c:pt idx="39174">
                  <c:v>973.5</c:v>
                </c:pt>
                <c:pt idx="39175">
                  <c:v>973.52</c:v>
                </c:pt>
                <c:pt idx="39176">
                  <c:v>973.54</c:v>
                </c:pt>
                <c:pt idx="39177">
                  <c:v>973.56</c:v>
                </c:pt>
                <c:pt idx="39178">
                  <c:v>973.58</c:v>
                </c:pt>
                <c:pt idx="39179">
                  <c:v>973.6</c:v>
                </c:pt>
                <c:pt idx="39180">
                  <c:v>973.62</c:v>
                </c:pt>
                <c:pt idx="39181">
                  <c:v>973.64</c:v>
                </c:pt>
                <c:pt idx="39182">
                  <c:v>973.66</c:v>
                </c:pt>
                <c:pt idx="39183">
                  <c:v>973.68</c:v>
                </c:pt>
                <c:pt idx="39184">
                  <c:v>973.7</c:v>
                </c:pt>
                <c:pt idx="39185">
                  <c:v>973.72</c:v>
                </c:pt>
                <c:pt idx="39186">
                  <c:v>973.74</c:v>
                </c:pt>
                <c:pt idx="39187">
                  <c:v>973.76</c:v>
                </c:pt>
                <c:pt idx="39188">
                  <c:v>973.78</c:v>
                </c:pt>
                <c:pt idx="39189">
                  <c:v>973.8</c:v>
                </c:pt>
                <c:pt idx="39190">
                  <c:v>973.82</c:v>
                </c:pt>
                <c:pt idx="39191">
                  <c:v>973.84</c:v>
                </c:pt>
                <c:pt idx="39192">
                  <c:v>973.86</c:v>
                </c:pt>
                <c:pt idx="39193">
                  <c:v>973.88</c:v>
                </c:pt>
                <c:pt idx="39194">
                  <c:v>973.9</c:v>
                </c:pt>
                <c:pt idx="39195">
                  <c:v>973.92</c:v>
                </c:pt>
                <c:pt idx="39196">
                  <c:v>973.94</c:v>
                </c:pt>
                <c:pt idx="39197">
                  <c:v>973.96</c:v>
                </c:pt>
                <c:pt idx="39198">
                  <c:v>973.98</c:v>
                </c:pt>
                <c:pt idx="39199">
                  <c:v>974</c:v>
                </c:pt>
                <c:pt idx="39200">
                  <c:v>974.02</c:v>
                </c:pt>
                <c:pt idx="39201">
                  <c:v>974.04</c:v>
                </c:pt>
                <c:pt idx="39202">
                  <c:v>974.06</c:v>
                </c:pt>
                <c:pt idx="39203">
                  <c:v>974.08</c:v>
                </c:pt>
                <c:pt idx="39204">
                  <c:v>974.1</c:v>
                </c:pt>
                <c:pt idx="39205">
                  <c:v>974.12</c:v>
                </c:pt>
                <c:pt idx="39206">
                  <c:v>974.14</c:v>
                </c:pt>
                <c:pt idx="39207">
                  <c:v>974.16</c:v>
                </c:pt>
                <c:pt idx="39208">
                  <c:v>974.18</c:v>
                </c:pt>
                <c:pt idx="39209">
                  <c:v>974.2</c:v>
                </c:pt>
                <c:pt idx="39210">
                  <c:v>974.22</c:v>
                </c:pt>
                <c:pt idx="39211">
                  <c:v>974.24</c:v>
                </c:pt>
                <c:pt idx="39212">
                  <c:v>974.26</c:v>
                </c:pt>
                <c:pt idx="39213">
                  <c:v>974.28</c:v>
                </c:pt>
                <c:pt idx="39214">
                  <c:v>974.3</c:v>
                </c:pt>
                <c:pt idx="39215">
                  <c:v>974.32</c:v>
                </c:pt>
                <c:pt idx="39216">
                  <c:v>974.34</c:v>
                </c:pt>
                <c:pt idx="39217">
                  <c:v>974.36</c:v>
                </c:pt>
                <c:pt idx="39218">
                  <c:v>974.38</c:v>
                </c:pt>
                <c:pt idx="39219">
                  <c:v>974.4</c:v>
                </c:pt>
                <c:pt idx="39220">
                  <c:v>974.42</c:v>
                </c:pt>
                <c:pt idx="39221">
                  <c:v>974.44</c:v>
                </c:pt>
                <c:pt idx="39222">
                  <c:v>974.46</c:v>
                </c:pt>
                <c:pt idx="39223">
                  <c:v>974.48</c:v>
                </c:pt>
                <c:pt idx="39224">
                  <c:v>974.5</c:v>
                </c:pt>
                <c:pt idx="39225">
                  <c:v>974.52</c:v>
                </c:pt>
                <c:pt idx="39226">
                  <c:v>974.54</c:v>
                </c:pt>
                <c:pt idx="39227">
                  <c:v>974.56</c:v>
                </c:pt>
                <c:pt idx="39228">
                  <c:v>974.58</c:v>
                </c:pt>
                <c:pt idx="39229">
                  <c:v>974.6</c:v>
                </c:pt>
                <c:pt idx="39230">
                  <c:v>974.62</c:v>
                </c:pt>
                <c:pt idx="39231">
                  <c:v>974.64</c:v>
                </c:pt>
                <c:pt idx="39232">
                  <c:v>974.66</c:v>
                </c:pt>
                <c:pt idx="39233">
                  <c:v>974.68</c:v>
                </c:pt>
                <c:pt idx="39234">
                  <c:v>974.7</c:v>
                </c:pt>
                <c:pt idx="39235">
                  <c:v>974.72</c:v>
                </c:pt>
                <c:pt idx="39236">
                  <c:v>974.74</c:v>
                </c:pt>
                <c:pt idx="39237">
                  <c:v>974.76</c:v>
                </c:pt>
                <c:pt idx="39238">
                  <c:v>974.78</c:v>
                </c:pt>
                <c:pt idx="39239">
                  <c:v>974.8</c:v>
                </c:pt>
                <c:pt idx="39240">
                  <c:v>974.82</c:v>
                </c:pt>
                <c:pt idx="39241">
                  <c:v>974.84</c:v>
                </c:pt>
                <c:pt idx="39242">
                  <c:v>974.86</c:v>
                </c:pt>
                <c:pt idx="39243">
                  <c:v>974.88</c:v>
                </c:pt>
                <c:pt idx="39244">
                  <c:v>974.9</c:v>
                </c:pt>
                <c:pt idx="39245">
                  <c:v>974.92</c:v>
                </c:pt>
                <c:pt idx="39246">
                  <c:v>974.94</c:v>
                </c:pt>
                <c:pt idx="39247">
                  <c:v>974.96</c:v>
                </c:pt>
                <c:pt idx="39248">
                  <c:v>974.98</c:v>
                </c:pt>
                <c:pt idx="39249">
                  <c:v>975</c:v>
                </c:pt>
                <c:pt idx="39250">
                  <c:v>975.02</c:v>
                </c:pt>
                <c:pt idx="39251">
                  <c:v>975.04</c:v>
                </c:pt>
                <c:pt idx="39252">
                  <c:v>975.06</c:v>
                </c:pt>
                <c:pt idx="39253">
                  <c:v>975.08</c:v>
                </c:pt>
                <c:pt idx="39254">
                  <c:v>975.1</c:v>
                </c:pt>
                <c:pt idx="39255">
                  <c:v>975.12</c:v>
                </c:pt>
                <c:pt idx="39256">
                  <c:v>975.14</c:v>
                </c:pt>
                <c:pt idx="39257">
                  <c:v>975.16</c:v>
                </c:pt>
                <c:pt idx="39258">
                  <c:v>975.18</c:v>
                </c:pt>
                <c:pt idx="39259">
                  <c:v>975.2</c:v>
                </c:pt>
                <c:pt idx="39260">
                  <c:v>975.22</c:v>
                </c:pt>
                <c:pt idx="39261">
                  <c:v>975.24</c:v>
                </c:pt>
                <c:pt idx="39262">
                  <c:v>975.26</c:v>
                </c:pt>
                <c:pt idx="39263">
                  <c:v>975.28</c:v>
                </c:pt>
                <c:pt idx="39264">
                  <c:v>975.3</c:v>
                </c:pt>
                <c:pt idx="39265">
                  <c:v>975.32</c:v>
                </c:pt>
                <c:pt idx="39266">
                  <c:v>975.34</c:v>
                </c:pt>
                <c:pt idx="39267">
                  <c:v>975.36</c:v>
                </c:pt>
                <c:pt idx="39268">
                  <c:v>975.38</c:v>
                </c:pt>
                <c:pt idx="39269">
                  <c:v>975.4</c:v>
                </c:pt>
                <c:pt idx="39270">
                  <c:v>975.42</c:v>
                </c:pt>
                <c:pt idx="39271">
                  <c:v>975.44</c:v>
                </c:pt>
                <c:pt idx="39272">
                  <c:v>975.46</c:v>
                </c:pt>
                <c:pt idx="39273">
                  <c:v>975.48</c:v>
                </c:pt>
                <c:pt idx="39274">
                  <c:v>975.5</c:v>
                </c:pt>
                <c:pt idx="39275">
                  <c:v>975.52</c:v>
                </c:pt>
                <c:pt idx="39276">
                  <c:v>975.54</c:v>
                </c:pt>
                <c:pt idx="39277">
                  <c:v>975.56</c:v>
                </c:pt>
                <c:pt idx="39278">
                  <c:v>975.58</c:v>
                </c:pt>
                <c:pt idx="39279">
                  <c:v>975.6</c:v>
                </c:pt>
                <c:pt idx="39280">
                  <c:v>975.62</c:v>
                </c:pt>
                <c:pt idx="39281">
                  <c:v>975.64</c:v>
                </c:pt>
                <c:pt idx="39282">
                  <c:v>975.66</c:v>
                </c:pt>
                <c:pt idx="39283">
                  <c:v>975.68</c:v>
                </c:pt>
                <c:pt idx="39284">
                  <c:v>975.7</c:v>
                </c:pt>
                <c:pt idx="39285">
                  <c:v>975.72</c:v>
                </c:pt>
                <c:pt idx="39286">
                  <c:v>975.74</c:v>
                </c:pt>
                <c:pt idx="39287">
                  <c:v>975.76</c:v>
                </c:pt>
                <c:pt idx="39288">
                  <c:v>975.78</c:v>
                </c:pt>
                <c:pt idx="39289">
                  <c:v>975.8</c:v>
                </c:pt>
                <c:pt idx="39290">
                  <c:v>975.82</c:v>
                </c:pt>
                <c:pt idx="39291">
                  <c:v>975.84</c:v>
                </c:pt>
                <c:pt idx="39292">
                  <c:v>975.86</c:v>
                </c:pt>
                <c:pt idx="39293">
                  <c:v>975.88</c:v>
                </c:pt>
                <c:pt idx="39294">
                  <c:v>975.9</c:v>
                </c:pt>
                <c:pt idx="39295">
                  <c:v>975.92</c:v>
                </c:pt>
                <c:pt idx="39296">
                  <c:v>975.94</c:v>
                </c:pt>
                <c:pt idx="39297">
                  <c:v>975.96</c:v>
                </c:pt>
                <c:pt idx="39298">
                  <c:v>975.98</c:v>
                </c:pt>
                <c:pt idx="39299">
                  <c:v>976</c:v>
                </c:pt>
                <c:pt idx="39300">
                  <c:v>976.02</c:v>
                </c:pt>
                <c:pt idx="39301">
                  <c:v>976.04</c:v>
                </c:pt>
                <c:pt idx="39302">
                  <c:v>976.06</c:v>
                </c:pt>
                <c:pt idx="39303">
                  <c:v>976.08</c:v>
                </c:pt>
                <c:pt idx="39304">
                  <c:v>976.1</c:v>
                </c:pt>
                <c:pt idx="39305">
                  <c:v>976.12</c:v>
                </c:pt>
                <c:pt idx="39306">
                  <c:v>976.14</c:v>
                </c:pt>
                <c:pt idx="39307">
                  <c:v>976.16</c:v>
                </c:pt>
                <c:pt idx="39308">
                  <c:v>976.18</c:v>
                </c:pt>
                <c:pt idx="39309">
                  <c:v>976.2</c:v>
                </c:pt>
                <c:pt idx="39310">
                  <c:v>976.22</c:v>
                </c:pt>
                <c:pt idx="39311">
                  <c:v>976.24</c:v>
                </c:pt>
                <c:pt idx="39312">
                  <c:v>976.26</c:v>
                </c:pt>
                <c:pt idx="39313">
                  <c:v>976.28</c:v>
                </c:pt>
                <c:pt idx="39314">
                  <c:v>976.3</c:v>
                </c:pt>
                <c:pt idx="39315">
                  <c:v>976.32</c:v>
                </c:pt>
                <c:pt idx="39316">
                  <c:v>976.34</c:v>
                </c:pt>
                <c:pt idx="39317">
                  <c:v>976.36</c:v>
                </c:pt>
                <c:pt idx="39318">
                  <c:v>976.38</c:v>
                </c:pt>
                <c:pt idx="39319">
                  <c:v>976.4</c:v>
                </c:pt>
                <c:pt idx="39320">
                  <c:v>976.42</c:v>
                </c:pt>
                <c:pt idx="39321">
                  <c:v>976.44</c:v>
                </c:pt>
                <c:pt idx="39322">
                  <c:v>976.46</c:v>
                </c:pt>
                <c:pt idx="39323">
                  <c:v>976.48</c:v>
                </c:pt>
                <c:pt idx="39324">
                  <c:v>976.5</c:v>
                </c:pt>
                <c:pt idx="39325">
                  <c:v>976.52</c:v>
                </c:pt>
                <c:pt idx="39326">
                  <c:v>976.54</c:v>
                </c:pt>
                <c:pt idx="39327">
                  <c:v>976.56</c:v>
                </c:pt>
                <c:pt idx="39328">
                  <c:v>976.58</c:v>
                </c:pt>
                <c:pt idx="39329">
                  <c:v>976.6</c:v>
                </c:pt>
                <c:pt idx="39330">
                  <c:v>976.62</c:v>
                </c:pt>
                <c:pt idx="39331">
                  <c:v>976.64</c:v>
                </c:pt>
                <c:pt idx="39332">
                  <c:v>976.66</c:v>
                </c:pt>
                <c:pt idx="39333">
                  <c:v>976.68</c:v>
                </c:pt>
                <c:pt idx="39334">
                  <c:v>976.7</c:v>
                </c:pt>
                <c:pt idx="39335">
                  <c:v>976.72</c:v>
                </c:pt>
                <c:pt idx="39336">
                  <c:v>976.74</c:v>
                </c:pt>
                <c:pt idx="39337">
                  <c:v>976.76</c:v>
                </c:pt>
                <c:pt idx="39338">
                  <c:v>976.78</c:v>
                </c:pt>
                <c:pt idx="39339">
                  <c:v>976.8</c:v>
                </c:pt>
                <c:pt idx="39340">
                  <c:v>976.82</c:v>
                </c:pt>
                <c:pt idx="39341">
                  <c:v>976.84</c:v>
                </c:pt>
                <c:pt idx="39342">
                  <c:v>976.86</c:v>
                </c:pt>
                <c:pt idx="39343">
                  <c:v>976.88</c:v>
                </c:pt>
                <c:pt idx="39344">
                  <c:v>976.9</c:v>
                </c:pt>
                <c:pt idx="39345">
                  <c:v>976.92</c:v>
                </c:pt>
                <c:pt idx="39346">
                  <c:v>976.94</c:v>
                </c:pt>
                <c:pt idx="39347">
                  <c:v>976.96</c:v>
                </c:pt>
                <c:pt idx="39348">
                  <c:v>976.98</c:v>
                </c:pt>
                <c:pt idx="39349">
                  <c:v>977</c:v>
                </c:pt>
                <c:pt idx="39350">
                  <c:v>977.02</c:v>
                </c:pt>
                <c:pt idx="39351">
                  <c:v>977.04</c:v>
                </c:pt>
                <c:pt idx="39352">
                  <c:v>977.06</c:v>
                </c:pt>
                <c:pt idx="39353">
                  <c:v>977.08</c:v>
                </c:pt>
                <c:pt idx="39354">
                  <c:v>977.1</c:v>
                </c:pt>
                <c:pt idx="39355">
                  <c:v>977.12</c:v>
                </c:pt>
                <c:pt idx="39356">
                  <c:v>977.14</c:v>
                </c:pt>
                <c:pt idx="39357">
                  <c:v>977.16</c:v>
                </c:pt>
                <c:pt idx="39358">
                  <c:v>977.18</c:v>
                </c:pt>
                <c:pt idx="39359">
                  <c:v>977.2</c:v>
                </c:pt>
                <c:pt idx="39360">
                  <c:v>977.22</c:v>
                </c:pt>
                <c:pt idx="39361">
                  <c:v>977.24</c:v>
                </c:pt>
                <c:pt idx="39362">
                  <c:v>977.26</c:v>
                </c:pt>
                <c:pt idx="39363">
                  <c:v>977.28</c:v>
                </c:pt>
                <c:pt idx="39364">
                  <c:v>977.3</c:v>
                </c:pt>
                <c:pt idx="39365">
                  <c:v>977.32</c:v>
                </c:pt>
                <c:pt idx="39366">
                  <c:v>977.34</c:v>
                </c:pt>
                <c:pt idx="39367">
                  <c:v>977.36</c:v>
                </c:pt>
                <c:pt idx="39368">
                  <c:v>977.38</c:v>
                </c:pt>
                <c:pt idx="39369">
                  <c:v>977.4</c:v>
                </c:pt>
                <c:pt idx="39370">
                  <c:v>977.42</c:v>
                </c:pt>
                <c:pt idx="39371">
                  <c:v>977.44</c:v>
                </c:pt>
                <c:pt idx="39372">
                  <c:v>977.46</c:v>
                </c:pt>
                <c:pt idx="39373">
                  <c:v>977.48</c:v>
                </c:pt>
                <c:pt idx="39374">
                  <c:v>977.5</c:v>
                </c:pt>
                <c:pt idx="39375">
                  <c:v>977.52</c:v>
                </c:pt>
                <c:pt idx="39376">
                  <c:v>977.54</c:v>
                </c:pt>
                <c:pt idx="39377">
                  <c:v>977.56</c:v>
                </c:pt>
                <c:pt idx="39378">
                  <c:v>977.58</c:v>
                </c:pt>
                <c:pt idx="39379">
                  <c:v>977.6</c:v>
                </c:pt>
                <c:pt idx="39380">
                  <c:v>977.62</c:v>
                </c:pt>
                <c:pt idx="39381">
                  <c:v>977.64</c:v>
                </c:pt>
                <c:pt idx="39382">
                  <c:v>977.66</c:v>
                </c:pt>
                <c:pt idx="39383">
                  <c:v>977.68</c:v>
                </c:pt>
                <c:pt idx="39384">
                  <c:v>977.7</c:v>
                </c:pt>
                <c:pt idx="39385">
                  <c:v>977.72</c:v>
                </c:pt>
                <c:pt idx="39386">
                  <c:v>977.74</c:v>
                </c:pt>
                <c:pt idx="39387">
                  <c:v>977.76</c:v>
                </c:pt>
                <c:pt idx="39388">
                  <c:v>977.78</c:v>
                </c:pt>
                <c:pt idx="39389">
                  <c:v>977.8</c:v>
                </c:pt>
                <c:pt idx="39390">
                  <c:v>977.82</c:v>
                </c:pt>
                <c:pt idx="39391">
                  <c:v>977.84</c:v>
                </c:pt>
                <c:pt idx="39392">
                  <c:v>977.86</c:v>
                </c:pt>
                <c:pt idx="39393">
                  <c:v>977.88</c:v>
                </c:pt>
                <c:pt idx="39394">
                  <c:v>977.9</c:v>
                </c:pt>
                <c:pt idx="39395">
                  <c:v>977.92</c:v>
                </c:pt>
                <c:pt idx="39396">
                  <c:v>977.94</c:v>
                </c:pt>
                <c:pt idx="39397">
                  <c:v>977.96</c:v>
                </c:pt>
                <c:pt idx="39398">
                  <c:v>977.98</c:v>
                </c:pt>
                <c:pt idx="39399">
                  <c:v>978</c:v>
                </c:pt>
                <c:pt idx="39400">
                  <c:v>978.02</c:v>
                </c:pt>
                <c:pt idx="39401">
                  <c:v>978.04</c:v>
                </c:pt>
                <c:pt idx="39402">
                  <c:v>978.06</c:v>
                </c:pt>
                <c:pt idx="39403">
                  <c:v>978.08</c:v>
                </c:pt>
                <c:pt idx="39404">
                  <c:v>978.1</c:v>
                </c:pt>
                <c:pt idx="39405">
                  <c:v>978.12</c:v>
                </c:pt>
                <c:pt idx="39406">
                  <c:v>978.14</c:v>
                </c:pt>
                <c:pt idx="39407">
                  <c:v>978.16</c:v>
                </c:pt>
                <c:pt idx="39408">
                  <c:v>978.18</c:v>
                </c:pt>
                <c:pt idx="39409">
                  <c:v>978.2</c:v>
                </c:pt>
                <c:pt idx="39410">
                  <c:v>978.22</c:v>
                </c:pt>
                <c:pt idx="39411">
                  <c:v>978.24</c:v>
                </c:pt>
                <c:pt idx="39412">
                  <c:v>978.26</c:v>
                </c:pt>
                <c:pt idx="39413">
                  <c:v>978.28</c:v>
                </c:pt>
                <c:pt idx="39414">
                  <c:v>978.3</c:v>
                </c:pt>
                <c:pt idx="39415">
                  <c:v>978.32</c:v>
                </c:pt>
                <c:pt idx="39416">
                  <c:v>978.34</c:v>
                </c:pt>
                <c:pt idx="39417">
                  <c:v>978.36</c:v>
                </c:pt>
                <c:pt idx="39418">
                  <c:v>978.38</c:v>
                </c:pt>
                <c:pt idx="39419">
                  <c:v>978.4</c:v>
                </c:pt>
                <c:pt idx="39420">
                  <c:v>978.42</c:v>
                </c:pt>
                <c:pt idx="39421">
                  <c:v>978.44</c:v>
                </c:pt>
                <c:pt idx="39422">
                  <c:v>978.46</c:v>
                </c:pt>
                <c:pt idx="39423">
                  <c:v>978.48</c:v>
                </c:pt>
                <c:pt idx="39424">
                  <c:v>978.5</c:v>
                </c:pt>
                <c:pt idx="39425">
                  <c:v>978.52</c:v>
                </c:pt>
                <c:pt idx="39426">
                  <c:v>978.54</c:v>
                </c:pt>
                <c:pt idx="39427">
                  <c:v>978.56</c:v>
                </c:pt>
                <c:pt idx="39428">
                  <c:v>978.58</c:v>
                </c:pt>
                <c:pt idx="39429">
                  <c:v>978.6</c:v>
                </c:pt>
                <c:pt idx="39430">
                  <c:v>978.62</c:v>
                </c:pt>
                <c:pt idx="39431">
                  <c:v>978.64</c:v>
                </c:pt>
                <c:pt idx="39432">
                  <c:v>978.66</c:v>
                </c:pt>
                <c:pt idx="39433">
                  <c:v>978.68</c:v>
                </c:pt>
                <c:pt idx="39434">
                  <c:v>978.7</c:v>
                </c:pt>
                <c:pt idx="39435">
                  <c:v>978.72</c:v>
                </c:pt>
                <c:pt idx="39436">
                  <c:v>978.74</c:v>
                </c:pt>
                <c:pt idx="39437">
                  <c:v>978.76</c:v>
                </c:pt>
                <c:pt idx="39438">
                  <c:v>978.78</c:v>
                </c:pt>
                <c:pt idx="39439">
                  <c:v>978.8</c:v>
                </c:pt>
                <c:pt idx="39440">
                  <c:v>978.82</c:v>
                </c:pt>
                <c:pt idx="39441">
                  <c:v>978.84</c:v>
                </c:pt>
                <c:pt idx="39442">
                  <c:v>978.86</c:v>
                </c:pt>
                <c:pt idx="39443">
                  <c:v>978.88</c:v>
                </c:pt>
                <c:pt idx="39444">
                  <c:v>978.9</c:v>
                </c:pt>
                <c:pt idx="39445">
                  <c:v>978.92</c:v>
                </c:pt>
                <c:pt idx="39446">
                  <c:v>978.94</c:v>
                </c:pt>
                <c:pt idx="39447">
                  <c:v>978.96</c:v>
                </c:pt>
                <c:pt idx="39448">
                  <c:v>978.98</c:v>
                </c:pt>
                <c:pt idx="39449">
                  <c:v>979</c:v>
                </c:pt>
                <c:pt idx="39450">
                  <c:v>979.02</c:v>
                </c:pt>
                <c:pt idx="39451">
                  <c:v>979.04</c:v>
                </c:pt>
                <c:pt idx="39452">
                  <c:v>979.06</c:v>
                </c:pt>
                <c:pt idx="39453">
                  <c:v>979.08</c:v>
                </c:pt>
                <c:pt idx="39454">
                  <c:v>979.1</c:v>
                </c:pt>
                <c:pt idx="39455">
                  <c:v>979.12</c:v>
                </c:pt>
                <c:pt idx="39456">
                  <c:v>979.14</c:v>
                </c:pt>
                <c:pt idx="39457">
                  <c:v>979.16</c:v>
                </c:pt>
                <c:pt idx="39458">
                  <c:v>979.18</c:v>
                </c:pt>
                <c:pt idx="39459">
                  <c:v>979.2</c:v>
                </c:pt>
                <c:pt idx="39460">
                  <c:v>979.22</c:v>
                </c:pt>
                <c:pt idx="39461">
                  <c:v>979.24</c:v>
                </c:pt>
                <c:pt idx="39462">
                  <c:v>979.26</c:v>
                </c:pt>
                <c:pt idx="39463">
                  <c:v>979.28</c:v>
                </c:pt>
                <c:pt idx="39464">
                  <c:v>979.3</c:v>
                </c:pt>
                <c:pt idx="39465">
                  <c:v>979.32</c:v>
                </c:pt>
                <c:pt idx="39466">
                  <c:v>979.34</c:v>
                </c:pt>
                <c:pt idx="39467">
                  <c:v>979.36</c:v>
                </c:pt>
                <c:pt idx="39468">
                  <c:v>979.38</c:v>
                </c:pt>
                <c:pt idx="39469">
                  <c:v>979.4</c:v>
                </c:pt>
                <c:pt idx="39470">
                  <c:v>979.42</c:v>
                </c:pt>
                <c:pt idx="39471">
                  <c:v>979.44</c:v>
                </c:pt>
                <c:pt idx="39472">
                  <c:v>979.46</c:v>
                </c:pt>
                <c:pt idx="39473">
                  <c:v>979.48</c:v>
                </c:pt>
                <c:pt idx="39474">
                  <c:v>979.5</c:v>
                </c:pt>
                <c:pt idx="39475">
                  <c:v>979.52</c:v>
                </c:pt>
                <c:pt idx="39476">
                  <c:v>979.54</c:v>
                </c:pt>
                <c:pt idx="39477">
                  <c:v>979.56</c:v>
                </c:pt>
                <c:pt idx="39478">
                  <c:v>979.58</c:v>
                </c:pt>
                <c:pt idx="39479">
                  <c:v>979.6</c:v>
                </c:pt>
                <c:pt idx="39480">
                  <c:v>979.62</c:v>
                </c:pt>
                <c:pt idx="39481">
                  <c:v>979.64</c:v>
                </c:pt>
                <c:pt idx="39482">
                  <c:v>979.66</c:v>
                </c:pt>
                <c:pt idx="39483">
                  <c:v>979.68</c:v>
                </c:pt>
                <c:pt idx="39484">
                  <c:v>979.7</c:v>
                </c:pt>
                <c:pt idx="39485">
                  <c:v>979.72</c:v>
                </c:pt>
                <c:pt idx="39486">
                  <c:v>979.74</c:v>
                </c:pt>
                <c:pt idx="39487">
                  <c:v>979.76</c:v>
                </c:pt>
                <c:pt idx="39488">
                  <c:v>979.78</c:v>
                </c:pt>
                <c:pt idx="39489">
                  <c:v>979.8</c:v>
                </c:pt>
                <c:pt idx="39490">
                  <c:v>979.82</c:v>
                </c:pt>
                <c:pt idx="39491">
                  <c:v>979.84</c:v>
                </c:pt>
                <c:pt idx="39492">
                  <c:v>979.86</c:v>
                </c:pt>
                <c:pt idx="39493">
                  <c:v>979.88</c:v>
                </c:pt>
                <c:pt idx="39494">
                  <c:v>979.9</c:v>
                </c:pt>
                <c:pt idx="39495">
                  <c:v>979.92</c:v>
                </c:pt>
                <c:pt idx="39496">
                  <c:v>979.94</c:v>
                </c:pt>
                <c:pt idx="39497">
                  <c:v>979.96</c:v>
                </c:pt>
                <c:pt idx="39498">
                  <c:v>979.98</c:v>
                </c:pt>
                <c:pt idx="39499">
                  <c:v>980</c:v>
                </c:pt>
                <c:pt idx="39500">
                  <c:v>980.02</c:v>
                </c:pt>
                <c:pt idx="39501">
                  <c:v>980.04</c:v>
                </c:pt>
                <c:pt idx="39502">
                  <c:v>980.06</c:v>
                </c:pt>
                <c:pt idx="39503">
                  <c:v>980.08</c:v>
                </c:pt>
                <c:pt idx="39504">
                  <c:v>980.1</c:v>
                </c:pt>
                <c:pt idx="39505">
                  <c:v>980.12</c:v>
                </c:pt>
                <c:pt idx="39506">
                  <c:v>980.14</c:v>
                </c:pt>
                <c:pt idx="39507">
                  <c:v>980.16</c:v>
                </c:pt>
                <c:pt idx="39508">
                  <c:v>980.18</c:v>
                </c:pt>
                <c:pt idx="39509">
                  <c:v>980.2</c:v>
                </c:pt>
                <c:pt idx="39510">
                  <c:v>980.22</c:v>
                </c:pt>
                <c:pt idx="39511">
                  <c:v>980.24</c:v>
                </c:pt>
                <c:pt idx="39512">
                  <c:v>980.26</c:v>
                </c:pt>
                <c:pt idx="39513">
                  <c:v>980.28</c:v>
                </c:pt>
                <c:pt idx="39514">
                  <c:v>980.3</c:v>
                </c:pt>
                <c:pt idx="39515">
                  <c:v>980.32</c:v>
                </c:pt>
                <c:pt idx="39516">
                  <c:v>980.34</c:v>
                </c:pt>
                <c:pt idx="39517">
                  <c:v>980.36</c:v>
                </c:pt>
                <c:pt idx="39518">
                  <c:v>980.38</c:v>
                </c:pt>
                <c:pt idx="39519">
                  <c:v>980.4</c:v>
                </c:pt>
                <c:pt idx="39520">
                  <c:v>980.42</c:v>
                </c:pt>
                <c:pt idx="39521">
                  <c:v>980.44</c:v>
                </c:pt>
                <c:pt idx="39522">
                  <c:v>980.46</c:v>
                </c:pt>
                <c:pt idx="39523">
                  <c:v>980.48</c:v>
                </c:pt>
                <c:pt idx="39524">
                  <c:v>980.5</c:v>
                </c:pt>
                <c:pt idx="39525">
                  <c:v>980.52</c:v>
                </c:pt>
                <c:pt idx="39526">
                  <c:v>980.54</c:v>
                </c:pt>
                <c:pt idx="39527">
                  <c:v>980.56</c:v>
                </c:pt>
                <c:pt idx="39528">
                  <c:v>980.58</c:v>
                </c:pt>
                <c:pt idx="39529">
                  <c:v>980.6</c:v>
                </c:pt>
                <c:pt idx="39530">
                  <c:v>980.62</c:v>
                </c:pt>
                <c:pt idx="39531">
                  <c:v>980.64</c:v>
                </c:pt>
                <c:pt idx="39532">
                  <c:v>980.66</c:v>
                </c:pt>
                <c:pt idx="39533">
                  <c:v>980.68</c:v>
                </c:pt>
                <c:pt idx="39534">
                  <c:v>980.7</c:v>
                </c:pt>
                <c:pt idx="39535">
                  <c:v>980.72</c:v>
                </c:pt>
                <c:pt idx="39536">
                  <c:v>980.74</c:v>
                </c:pt>
                <c:pt idx="39537">
                  <c:v>980.76</c:v>
                </c:pt>
                <c:pt idx="39538">
                  <c:v>980.78</c:v>
                </c:pt>
                <c:pt idx="39539">
                  <c:v>980.8</c:v>
                </c:pt>
                <c:pt idx="39540">
                  <c:v>980.82</c:v>
                </c:pt>
                <c:pt idx="39541">
                  <c:v>980.84</c:v>
                </c:pt>
                <c:pt idx="39542">
                  <c:v>980.86</c:v>
                </c:pt>
                <c:pt idx="39543">
                  <c:v>980.88</c:v>
                </c:pt>
                <c:pt idx="39544">
                  <c:v>980.9</c:v>
                </c:pt>
                <c:pt idx="39545">
                  <c:v>980.92</c:v>
                </c:pt>
                <c:pt idx="39546">
                  <c:v>980.94</c:v>
                </c:pt>
                <c:pt idx="39547">
                  <c:v>980.96</c:v>
                </c:pt>
                <c:pt idx="39548">
                  <c:v>980.98</c:v>
                </c:pt>
                <c:pt idx="39549">
                  <c:v>981</c:v>
                </c:pt>
                <c:pt idx="39550">
                  <c:v>981.02</c:v>
                </c:pt>
                <c:pt idx="39551">
                  <c:v>981.04</c:v>
                </c:pt>
                <c:pt idx="39552">
                  <c:v>981.06</c:v>
                </c:pt>
                <c:pt idx="39553">
                  <c:v>981.08</c:v>
                </c:pt>
                <c:pt idx="39554">
                  <c:v>981.1</c:v>
                </c:pt>
                <c:pt idx="39555">
                  <c:v>981.12</c:v>
                </c:pt>
                <c:pt idx="39556">
                  <c:v>981.14</c:v>
                </c:pt>
                <c:pt idx="39557">
                  <c:v>981.16</c:v>
                </c:pt>
                <c:pt idx="39558">
                  <c:v>981.18</c:v>
                </c:pt>
                <c:pt idx="39559">
                  <c:v>981.2</c:v>
                </c:pt>
                <c:pt idx="39560">
                  <c:v>981.22</c:v>
                </c:pt>
                <c:pt idx="39561">
                  <c:v>981.24</c:v>
                </c:pt>
                <c:pt idx="39562">
                  <c:v>981.26</c:v>
                </c:pt>
                <c:pt idx="39563">
                  <c:v>981.28</c:v>
                </c:pt>
                <c:pt idx="39564">
                  <c:v>981.3</c:v>
                </c:pt>
                <c:pt idx="39565">
                  <c:v>981.32</c:v>
                </c:pt>
                <c:pt idx="39566">
                  <c:v>981.34</c:v>
                </c:pt>
                <c:pt idx="39567">
                  <c:v>981.36</c:v>
                </c:pt>
                <c:pt idx="39568">
                  <c:v>981.38</c:v>
                </c:pt>
                <c:pt idx="39569">
                  <c:v>981.4</c:v>
                </c:pt>
                <c:pt idx="39570">
                  <c:v>981.42</c:v>
                </c:pt>
                <c:pt idx="39571">
                  <c:v>981.44</c:v>
                </c:pt>
                <c:pt idx="39572">
                  <c:v>981.46</c:v>
                </c:pt>
                <c:pt idx="39573">
                  <c:v>981.48</c:v>
                </c:pt>
                <c:pt idx="39574">
                  <c:v>981.5</c:v>
                </c:pt>
                <c:pt idx="39575">
                  <c:v>981.52</c:v>
                </c:pt>
                <c:pt idx="39576">
                  <c:v>981.54</c:v>
                </c:pt>
                <c:pt idx="39577">
                  <c:v>981.56</c:v>
                </c:pt>
                <c:pt idx="39578">
                  <c:v>981.58</c:v>
                </c:pt>
                <c:pt idx="39579">
                  <c:v>981.6</c:v>
                </c:pt>
                <c:pt idx="39580">
                  <c:v>981.62</c:v>
                </c:pt>
                <c:pt idx="39581">
                  <c:v>981.64</c:v>
                </c:pt>
                <c:pt idx="39582">
                  <c:v>981.66</c:v>
                </c:pt>
                <c:pt idx="39583">
                  <c:v>981.68</c:v>
                </c:pt>
                <c:pt idx="39584">
                  <c:v>981.7</c:v>
                </c:pt>
                <c:pt idx="39585">
                  <c:v>981.72</c:v>
                </c:pt>
                <c:pt idx="39586">
                  <c:v>981.74</c:v>
                </c:pt>
                <c:pt idx="39587">
                  <c:v>981.76</c:v>
                </c:pt>
                <c:pt idx="39588">
                  <c:v>981.78</c:v>
                </c:pt>
                <c:pt idx="39589">
                  <c:v>981.8</c:v>
                </c:pt>
                <c:pt idx="39590">
                  <c:v>981.82</c:v>
                </c:pt>
                <c:pt idx="39591">
                  <c:v>981.84</c:v>
                </c:pt>
                <c:pt idx="39592">
                  <c:v>981.86</c:v>
                </c:pt>
                <c:pt idx="39593">
                  <c:v>981.88</c:v>
                </c:pt>
                <c:pt idx="39594">
                  <c:v>981.9</c:v>
                </c:pt>
                <c:pt idx="39595">
                  <c:v>981.92</c:v>
                </c:pt>
                <c:pt idx="39596">
                  <c:v>981.94</c:v>
                </c:pt>
                <c:pt idx="39597">
                  <c:v>981.96</c:v>
                </c:pt>
                <c:pt idx="39598">
                  <c:v>981.98</c:v>
                </c:pt>
                <c:pt idx="39599">
                  <c:v>982</c:v>
                </c:pt>
                <c:pt idx="39600">
                  <c:v>982.02</c:v>
                </c:pt>
                <c:pt idx="39601">
                  <c:v>982.04</c:v>
                </c:pt>
                <c:pt idx="39602">
                  <c:v>982.06</c:v>
                </c:pt>
                <c:pt idx="39603">
                  <c:v>982.08</c:v>
                </c:pt>
                <c:pt idx="39604">
                  <c:v>982.1</c:v>
                </c:pt>
                <c:pt idx="39605">
                  <c:v>982.12</c:v>
                </c:pt>
                <c:pt idx="39606">
                  <c:v>982.14</c:v>
                </c:pt>
                <c:pt idx="39607">
                  <c:v>982.16</c:v>
                </c:pt>
                <c:pt idx="39608">
                  <c:v>982.18</c:v>
                </c:pt>
                <c:pt idx="39609">
                  <c:v>982.2</c:v>
                </c:pt>
                <c:pt idx="39610">
                  <c:v>982.22</c:v>
                </c:pt>
                <c:pt idx="39611">
                  <c:v>982.24</c:v>
                </c:pt>
                <c:pt idx="39612">
                  <c:v>982.26</c:v>
                </c:pt>
                <c:pt idx="39613">
                  <c:v>982.28</c:v>
                </c:pt>
                <c:pt idx="39614">
                  <c:v>982.3</c:v>
                </c:pt>
                <c:pt idx="39615">
                  <c:v>982.32</c:v>
                </c:pt>
                <c:pt idx="39616">
                  <c:v>982.34</c:v>
                </c:pt>
                <c:pt idx="39617">
                  <c:v>982.36</c:v>
                </c:pt>
                <c:pt idx="39618">
                  <c:v>982.38</c:v>
                </c:pt>
                <c:pt idx="39619">
                  <c:v>982.4</c:v>
                </c:pt>
                <c:pt idx="39620">
                  <c:v>982.42</c:v>
                </c:pt>
                <c:pt idx="39621">
                  <c:v>982.44</c:v>
                </c:pt>
                <c:pt idx="39622">
                  <c:v>982.46</c:v>
                </c:pt>
                <c:pt idx="39623">
                  <c:v>982.48</c:v>
                </c:pt>
                <c:pt idx="39624">
                  <c:v>982.5</c:v>
                </c:pt>
                <c:pt idx="39625">
                  <c:v>982.52</c:v>
                </c:pt>
                <c:pt idx="39626">
                  <c:v>982.54</c:v>
                </c:pt>
                <c:pt idx="39627">
                  <c:v>982.56</c:v>
                </c:pt>
                <c:pt idx="39628">
                  <c:v>982.58</c:v>
                </c:pt>
                <c:pt idx="39629">
                  <c:v>982.6</c:v>
                </c:pt>
                <c:pt idx="39630">
                  <c:v>982.62</c:v>
                </c:pt>
                <c:pt idx="39631">
                  <c:v>982.64</c:v>
                </c:pt>
                <c:pt idx="39632">
                  <c:v>982.66</c:v>
                </c:pt>
                <c:pt idx="39633">
                  <c:v>982.68</c:v>
                </c:pt>
                <c:pt idx="39634">
                  <c:v>982.7</c:v>
                </c:pt>
                <c:pt idx="39635">
                  <c:v>982.72</c:v>
                </c:pt>
                <c:pt idx="39636">
                  <c:v>982.74</c:v>
                </c:pt>
                <c:pt idx="39637">
                  <c:v>982.76</c:v>
                </c:pt>
                <c:pt idx="39638">
                  <c:v>982.78</c:v>
                </c:pt>
                <c:pt idx="39639">
                  <c:v>982.8</c:v>
                </c:pt>
                <c:pt idx="39640">
                  <c:v>982.82</c:v>
                </c:pt>
                <c:pt idx="39641">
                  <c:v>982.84</c:v>
                </c:pt>
                <c:pt idx="39642">
                  <c:v>982.86</c:v>
                </c:pt>
                <c:pt idx="39643">
                  <c:v>982.88</c:v>
                </c:pt>
                <c:pt idx="39644">
                  <c:v>982.9</c:v>
                </c:pt>
                <c:pt idx="39645">
                  <c:v>982.92</c:v>
                </c:pt>
                <c:pt idx="39646">
                  <c:v>982.94</c:v>
                </c:pt>
                <c:pt idx="39647">
                  <c:v>982.96</c:v>
                </c:pt>
                <c:pt idx="39648">
                  <c:v>982.98</c:v>
                </c:pt>
                <c:pt idx="39649">
                  <c:v>983</c:v>
                </c:pt>
                <c:pt idx="39650">
                  <c:v>983.02</c:v>
                </c:pt>
                <c:pt idx="39651">
                  <c:v>983.04</c:v>
                </c:pt>
                <c:pt idx="39652">
                  <c:v>983.06</c:v>
                </c:pt>
                <c:pt idx="39653">
                  <c:v>983.08</c:v>
                </c:pt>
                <c:pt idx="39654">
                  <c:v>983.1</c:v>
                </c:pt>
                <c:pt idx="39655">
                  <c:v>983.12</c:v>
                </c:pt>
                <c:pt idx="39656">
                  <c:v>983.14</c:v>
                </c:pt>
                <c:pt idx="39657">
                  <c:v>983.16</c:v>
                </c:pt>
                <c:pt idx="39658">
                  <c:v>983.18</c:v>
                </c:pt>
                <c:pt idx="39659">
                  <c:v>983.2</c:v>
                </c:pt>
                <c:pt idx="39660">
                  <c:v>983.22</c:v>
                </c:pt>
                <c:pt idx="39661">
                  <c:v>983.24</c:v>
                </c:pt>
                <c:pt idx="39662">
                  <c:v>983.26</c:v>
                </c:pt>
                <c:pt idx="39663">
                  <c:v>983.28</c:v>
                </c:pt>
                <c:pt idx="39664">
                  <c:v>983.3</c:v>
                </c:pt>
                <c:pt idx="39665">
                  <c:v>983.32</c:v>
                </c:pt>
                <c:pt idx="39666">
                  <c:v>983.34</c:v>
                </c:pt>
                <c:pt idx="39667">
                  <c:v>983.36</c:v>
                </c:pt>
                <c:pt idx="39668">
                  <c:v>983.38</c:v>
                </c:pt>
                <c:pt idx="39669">
                  <c:v>983.4</c:v>
                </c:pt>
                <c:pt idx="39670">
                  <c:v>983.42</c:v>
                </c:pt>
                <c:pt idx="39671">
                  <c:v>983.44</c:v>
                </c:pt>
                <c:pt idx="39672">
                  <c:v>983.46</c:v>
                </c:pt>
                <c:pt idx="39673">
                  <c:v>983.48</c:v>
                </c:pt>
                <c:pt idx="39674">
                  <c:v>983.5</c:v>
                </c:pt>
                <c:pt idx="39675">
                  <c:v>983.52</c:v>
                </c:pt>
                <c:pt idx="39676">
                  <c:v>983.54</c:v>
                </c:pt>
                <c:pt idx="39677">
                  <c:v>983.56</c:v>
                </c:pt>
                <c:pt idx="39678">
                  <c:v>983.58</c:v>
                </c:pt>
                <c:pt idx="39679">
                  <c:v>983.6</c:v>
                </c:pt>
                <c:pt idx="39680">
                  <c:v>983.62</c:v>
                </c:pt>
                <c:pt idx="39681">
                  <c:v>983.64</c:v>
                </c:pt>
                <c:pt idx="39682">
                  <c:v>983.66</c:v>
                </c:pt>
                <c:pt idx="39683">
                  <c:v>983.68</c:v>
                </c:pt>
                <c:pt idx="39684">
                  <c:v>983.7</c:v>
                </c:pt>
                <c:pt idx="39685">
                  <c:v>983.72</c:v>
                </c:pt>
                <c:pt idx="39686">
                  <c:v>983.74</c:v>
                </c:pt>
                <c:pt idx="39687">
                  <c:v>983.76</c:v>
                </c:pt>
                <c:pt idx="39688">
                  <c:v>983.78</c:v>
                </c:pt>
                <c:pt idx="39689">
                  <c:v>983.8</c:v>
                </c:pt>
                <c:pt idx="39690">
                  <c:v>983.82</c:v>
                </c:pt>
                <c:pt idx="39691">
                  <c:v>983.84</c:v>
                </c:pt>
                <c:pt idx="39692">
                  <c:v>983.86</c:v>
                </c:pt>
                <c:pt idx="39693">
                  <c:v>983.88</c:v>
                </c:pt>
                <c:pt idx="39694">
                  <c:v>983.9</c:v>
                </c:pt>
                <c:pt idx="39695">
                  <c:v>983.92</c:v>
                </c:pt>
                <c:pt idx="39696">
                  <c:v>983.94</c:v>
                </c:pt>
                <c:pt idx="39697">
                  <c:v>983.96</c:v>
                </c:pt>
                <c:pt idx="39698">
                  <c:v>983.98</c:v>
                </c:pt>
                <c:pt idx="39699">
                  <c:v>984</c:v>
                </c:pt>
                <c:pt idx="39700">
                  <c:v>984.02</c:v>
                </c:pt>
                <c:pt idx="39701">
                  <c:v>984.04</c:v>
                </c:pt>
                <c:pt idx="39702">
                  <c:v>984.06</c:v>
                </c:pt>
                <c:pt idx="39703">
                  <c:v>984.08</c:v>
                </c:pt>
                <c:pt idx="39704">
                  <c:v>984.1</c:v>
                </c:pt>
                <c:pt idx="39705">
                  <c:v>984.12</c:v>
                </c:pt>
                <c:pt idx="39706">
                  <c:v>984.14</c:v>
                </c:pt>
                <c:pt idx="39707">
                  <c:v>984.16</c:v>
                </c:pt>
                <c:pt idx="39708">
                  <c:v>984.18</c:v>
                </c:pt>
                <c:pt idx="39709">
                  <c:v>984.2</c:v>
                </c:pt>
                <c:pt idx="39710">
                  <c:v>984.22</c:v>
                </c:pt>
                <c:pt idx="39711">
                  <c:v>984.24</c:v>
                </c:pt>
                <c:pt idx="39712">
                  <c:v>984.26</c:v>
                </c:pt>
                <c:pt idx="39713">
                  <c:v>984.28</c:v>
                </c:pt>
                <c:pt idx="39714">
                  <c:v>984.3</c:v>
                </c:pt>
                <c:pt idx="39715">
                  <c:v>984.32</c:v>
                </c:pt>
                <c:pt idx="39716">
                  <c:v>984.34</c:v>
                </c:pt>
                <c:pt idx="39717">
                  <c:v>984.36</c:v>
                </c:pt>
                <c:pt idx="39718">
                  <c:v>984.38</c:v>
                </c:pt>
                <c:pt idx="39719">
                  <c:v>984.4</c:v>
                </c:pt>
                <c:pt idx="39720">
                  <c:v>984.42</c:v>
                </c:pt>
                <c:pt idx="39721">
                  <c:v>984.44</c:v>
                </c:pt>
                <c:pt idx="39722">
                  <c:v>984.46</c:v>
                </c:pt>
                <c:pt idx="39723">
                  <c:v>984.48</c:v>
                </c:pt>
                <c:pt idx="39724">
                  <c:v>984.5</c:v>
                </c:pt>
                <c:pt idx="39725">
                  <c:v>984.52</c:v>
                </c:pt>
                <c:pt idx="39726">
                  <c:v>984.54</c:v>
                </c:pt>
                <c:pt idx="39727">
                  <c:v>984.56</c:v>
                </c:pt>
                <c:pt idx="39728">
                  <c:v>984.58</c:v>
                </c:pt>
                <c:pt idx="39729">
                  <c:v>984.6</c:v>
                </c:pt>
                <c:pt idx="39730">
                  <c:v>984.62</c:v>
                </c:pt>
                <c:pt idx="39731">
                  <c:v>984.64</c:v>
                </c:pt>
                <c:pt idx="39732">
                  <c:v>984.66</c:v>
                </c:pt>
                <c:pt idx="39733">
                  <c:v>984.68</c:v>
                </c:pt>
                <c:pt idx="39734">
                  <c:v>984.7</c:v>
                </c:pt>
                <c:pt idx="39735">
                  <c:v>984.72</c:v>
                </c:pt>
                <c:pt idx="39736">
                  <c:v>984.74</c:v>
                </c:pt>
                <c:pt idx="39737">
                  <c:v>984.76</c:v>
                </c:pt>
                <c:pt idx="39738">
                  <c:v>984.78</c:v>
                </c:pt>
                <c:pt idx="39739">
                  <c:v>984.8</c:v>
                </c:pt>
                <c:pt idx="39740">
                  <c:v>984.82</c:v>
                </c:pt>
                <c:pt idx="39741">
                  <c:v>984.84</c:v>
                </c:pt>
                <c:pt idx="39742">
                  <c:v>984.86</c:v>
                </c:pt>
                <c:pt idx="39743">
                  <c:v>984.88</c:v>
                </c:pt>
                <c:pt idx="39744">
                  <c:v>984.9</c:v>
                </c:pt>
                <c:pt idx="39745">
                  <c:v>984.92</c:v>
                </c:pt>
                <c:pt idx="39746">
                  <c:v>984.94</c:v>
                </c:pt>
                <c:pt idx="39747">
                  <c:v>984.96</c:v>
                </c:pt>
                <c:pt idx="39748">
                  <c:v>984.98</c:v>
                </c:pt>
                <c:pt idx="39749">
                  <c:v>985</c:v>
                </c:pt>
                <c:pt idx="39750">
                  <c:v>985.02</c:v>
                </c:pt>
                <c:pt idx="39751">
                  <c:v>985.04</c:v>
                </c:pt>
                <c:pt idx="39752">
                  <c:v>985.06</c:v>
                </c:pt>
                <c:pt idx="39753">
                  <c:v>985.08</c:v>
                </c:pt>
                <c:pt idx="39754">
                  <c:v>985.1</c:v>
                </c:pt>
                <c:pt idx="39755">
                  <c:v>985.12</c:v>
                </c:pt>
                <c:pt idx="39756">
                  <c:v>985.14</c:v>
                </c:pt>
                <c:pt idx="39757">
                  <c:v>985.16</c:v>
                </c:pt>
                <c:pt idx="39758">
                  <c:v>985.18</c:v>
                </c:pt>
                <c:pt idx="39759">
                  <c:v>985.2</c:v>
                </c:pt>
                <c:pt idx="39760">
                  <c:v>985.22</c:v>
                </c:pt>
                <c:pt idx="39761">
                  <c:v>985.24</c:v>
                </c:pt>
                <c:pt idx="39762">
                  <c:v>985.26</c:v>
                </c:pt>
                <c:pt idx="39763">
                  <c:v>985.28</c:v>
                </c:pt>
                <c:pt idx="39764">
                  <c:v>985.3</c:v>
                </c:pt>
                <c:pt idx="39765">
                  <c:v>985.32</c:v>
                </c:pt>
                <c:pt idx="39766">
                  <c:v>985.34</c:v>
                </c:pt>
                <c:pt idx="39767">
                  <c:v>985.36</c:v>
                </c:pt>
                <c:pt idx="39768">
                  <c:v>985.38</c:v>
                </c:pt>
                <c:pt idx="39769">
                  <c:v>985.4</c:v>
                </c:pt>
                <c:pt idx="39770">
                  <c:v>985.42</c:v>
                </c:pt>
                <c:pt idx="39771">
                  <c:v>985.44</c:v>
                </c:pt>
                <c:pt idx="39772">
                  <c:v>985.46</c:v>
                </c:pt>
                <c:pt idx="39773">
                  <c:v>985.48</c:v>
                </c:pt>
                <c:pt idx="39774">
                  <c:v>985.5</c:v>
                </c:pt>
                <c:pt idx="39775">
                  <c:v>985.52</c:v>
                </c:pt>
                <c:pt idx="39776">
                  <c:v>985.54</c:v>
                </c:pt>
                <c:pt idx="39777">
                  <c:v>985.56</c:v>
                </c:pt>
                <c:pt idx="39778">
                  <c:v>985.58</c:v>
                </c:pt>
                <c:pt idx="39779">
                  <c:v>985.6</c:v>
                </c:pt>
                <c:pt idx="39780">
                  <c:v>985.62</c:v>
                </c:pt>
                <c:pt idx="39781">
                  <c:v>985.64</c:v>
                </c:pt>
                <c:pt idx="39782">
                  <c:v>985.66</c:v>
                </c:pt>
                <c:pt idx="39783">
                  <c:v>985.68</c:v>
                </c:pt>
                <c:pt idx="39784">
                  <c:v>985.7</c:v>
                </c:pt>
                <c:pt idx="39785">
                  <c:v>985.72</c:v>
                </c:pt>
                <c:pt idx="39786">
                  <c:v>985.74</c:v>
                </c:pt>
                <c:pt idx="39787">
                  <c:v>985.76</c:v>
                </c:pt>
                <c:pt idx="39788">
                  <c:v>985.78</c:v>
                </c:pt>
                <c:pt idx="39789">
                  <c:v>985.8</c:v>
                </c:pt>
                <c:pt idx="39790">
                  <c:v>985.82</c:v>
                </c:pt>
                <c:pt idx="39791">
                  <c:v>985.84</c:v>
                </c:pt>
                <c:pt idx="39792">
                  <c:v>985.86</c:v>
                </c:pt>
                <c:pt idx="39793">
                  <c:v>985.88</c:v>
                </c:pt>
                <c:pt idx="39794">
                  <c:v>985.9</c:v>
                </c:pt>
                <c:pt idx="39795">
                  <c:v>985.92</c:v>
                </c:pt>
                <c:pt idx="39796">
                  <c:v>985.94</c:v>
                </c:pt>
                <c:pt idx="39797">
                  <c:v>985.96</c:v>
                </c:pt>
                <c:pt idx="39798">
                  <c:v>985.98</c:v>
                </c:pt>
                <c:pt idx="39799">
                  <c:v>986</c:v>
                </c:pt>
                <c:pt idx="39800">
                  <c:v>986.02</c:v>
                </c:pt>
                <c:pt idx="39801">
                  <c:v>986.04</c:v>
                </c:pt>
                <c:pt idx="39802">
                  <c:v>986.06</c:v>
                </c:pt>
                <c:pt idx="39803">
                  <c:v>986.08</c:v>
                </c:pt>
                <c:pt idx="39804">
                  <c:v>986.1</c:v>
                </c:pt>
                <c:pt idx="39805">
                  <c:v>986.12</c:v>
                </c:pt>
                <c:pt idx="39806">
                  <c:v>986.14</c:v>
                </c:pt>
                <c:pt idx="39807">
                  <c:v>986.16</c:v>
                </c:pt>
                <c:pt idx="39808">
                  <c:v>986.18</c:v>
                </c:pt>
                <c:pt idx="39809">
                  <c:v>986.2</c:v>
                </c:pt>
                <c:pt idx="39810">
                  <c:v>986.22</c:v>
                </c:pt>
                <c:pt idx="39811">
                  <c:v>986.24</c:v>
                </c:pt>
                <c:pt idx="39812">
                  <c:v>986.26</c:v>
                </c:pt>
                <c:pt idx="39813">
                  <c:v>986.28</c:v>
                </c:pt>
                <c:pt idx="39814">
                  <c:v>986.3</c:v>
                </c:pt>
                <c:pt idx="39815">
                  <c:v>986.32</c:v>
                </c:pt>
                <c:pt idx="39816">
                  <c:v>986.34</c:v>
                </c:pt>
                <c:pt idx="39817">
                  <c:v>986.36</c:v>
                </c:pt>
                <c:pt idx="39818">
                  <c:v>986.38</c:v>
                </c:pt>
                <c:pt idx="39819">
                  <c:v>986.4</c:v>
                </c:pt>
                <c:pt idx="39820">
                  <c:v>986.42</c:v>
                </c:pt>
                <c:pt idx="39821">
                  <c:v>986.44</c:v>
                </c:pt>
                <c:pt idx="39822">
                  <c:v>986.46</c:v>
                </c:pt>
                <c:pt idx="39823">
                  <c:v>986.48</c:v>
                </c:pt>
                <c:pt idx="39824">
                  <c:v>986.5</c:v>
                </c:pt>
                <c:pt idx="39825">
                  <c:v>986.52</c:v>
                </c:pt>
                <c:pt idx="39826">
                  <c:v>986.54</c:v>
                </c:pt>
                <c:pt idx="39827">
                  <c:v>986.56</c:v>
                </c:pt>
                <c:pt idx="39828">
                  <c:v>986.58</c:v>
                </c:pt>
                <c:pt idx="39829">
                  <c:v>986.6</c:v>
                </c:pt>
                <c:pt idx="39830">
                  <c:v>986.62</c:v>
                </c:pt>
                <c:pt idx="39831">
                  <c:v>986.64</c:v>
                </c:pt>
                <c:pt idx="39832">
                  <c:v>986.66</c:v>
                </c:pt>
                <c:pt idx="39833">
                  <c:v>986.68</c:v>
                </c:pt>
                <c:pt idx="39834">
                  <c:v>986.7</c:v>
                </c:pt>
                <c:pt idx="39835">
                  <c:v>986.72</c:v>
                </c:pt>
                <c:pt idx="39836">
                  <c:v>986.74</c:v>
                </c:pt>
                <c:pt idx="39837">
                  <c:v>986.76</c:v>
                </c:pt>
                <c:pt idx="39838">
                  <c:v>986.78</c:v>
                </c:pt>
                <c:pt idx="39839">
                  <c:v>986.8</c:v>
                </c:pt>
                <c:pt idx="39840">
                  <c:v>986.82</c:v>
                </c:pt>
                <c:pt idx="39841">
                  <c:v>986.84</c:v>
                </c:pt>
                <c:pt idx="39842">
                  <c:v>986.86</c:v>
                </c:pt>
                <c:pt idx="39843">
                  <c:v>986.88</c:v>
                </c:pt>
                <c:pt idx="39844">
                  <c:v>986.9</c:v>
                </c:pt>
                <c:pt idx="39845">
                  <c:v>986.92</c:v>
                </c:pt>
                <c:pt idx="39846">
                  <c:v>986.94</c:v>
                </c:pt>
                <c:pt idx="39847">
                  <c:v>986.96</c:v>
                </c:pt>
                <c:pt idx="39848">
                  <c:v>986.98</c:v>
                </c:pt>
                <c:pt idx="39849">
                  <c:v>987</c:v>
                </c:pt>
                <c:pt idx="39850">
                  <c:v>987.02</c:v>
                </c:pt>
                <c:pt idx="39851">
                  <c:v>987.04</c:v>
                </c:pt>
                <c:pt idx="39852">
                  <c:v>987.06</c:v>
                </c:pt>
                <c:pt idx="39853">
                  <c:v>987.08</c:v>
                </c:pt>
                <c:pt idx="39854">
                  <c:v>987.1</c:v>
                </c:pt>
                <c:pt idx="39855">
                  <c:v>987.12</c:v>
                </c:pt>
                <c:pt idx="39856">
                  <c:v>987.14</c:v>
                </c:pt>
                <c:pt idx="39857">
                  <c:v>987.16</c:v>
                </c:pt>
                <c:pt idx="39858">
                  <c:v>987.18</c:v>
                </c:pt>
                <c:pt idx="39859">
                  <c:v>987.2</c:v>
                </c:pt>
                <c:pt idx="39860">
                  <c:v>987.22</c:v>
                </c:pt>
                <c:pt idx="39861">
                  <c:v>987.24</c:v>
                </c:pt>
                <c:pt idx="39862">
                  <c:v>987.26</c:v>
                </c:pt>
                <c:pt idx="39863">
                  <c:v>987.28</c:v>
                </c:pt>
                <c:pt idx="39864">
                  <c:v>987.3</c:v>
                </c:pt>
                <c:pt idx="39865">
                  <c:v>987.32</c:v>
                </c:pt>
                <c:pt idx="39866">
                  <c:v>987.34</c:v>
                </c:pt>
                <c:pt idx="39867">
                  <c:v>987.36</c:v>
                </c:pt>
                <c:pt idx="39868">
                  <c:v>987.38</c:v>
                </c:pt>
                <c:pt idx="39869">
                  <c:v>987.4</c:v>
                </c:pt>
                <c:pt idx="39870">
                  <c:v>987.42</c:v>
                </c:pt>
                <c:pt idx="39871">
                  <c:v>987.44</c:v>
                </c:pt>
                <c:pt idx="39872">
                  <c:v>987.46</c:v>
                </c:pt>
                <c:pt idx="39873">
                  <c:v>987.48</c:v>
                </c:pt>
                <c:pt idx="39874">
                  <c:v>987.5</c:v>
                </c:pt>
                <c:pt idx="39875">
                  <c:v>987.52</c:v>
                </c:pt>
                <c:pt idx="39876">
                  <c:v>987.54</c:v>
                </c:pt>
                <c:pt idx="39877">
                  <c:v>987.56</c:v>
                </c:pt>
                <c:pt idx="39878">
                  <c:v>987.58</c:v>
                </c:pt>
                <c:pt idx="39879">
                  <c:v>987.6</c:v>
                </c:pt>
                <c:pt idx="39880">
                  <c:v>987.62</c:v>
                </c:pt>
                <c:pt idx="39881">
                  <c:v>987.64</c:v>
                </c:pt>
                <c:pt idx="39882">
                  <c:v>987.66</c:v>
                </c:pt>
                <c:pt idx="39883">
                  <c:v>987.68</c:v>
                </c:pt>
                <c:pt idx="39884">
                  <c:v>987.7</c:v>
                </c:pt>
                <c:pt idx="39885">
                  <c:v>987.72</c:v>
                </c:pt>
                <c:pt idx="39886">
                  <c:v>987.74</c:v>
                </c:pt>
                <c:pt idx="39887">
                  <c:v>987.76</c:v>
                </c:pt>
                <c:pt idx="39888">
                  <c:v>987.78</c:v>
                </c:pt>
                <c:pt idx="39889">
                  <c:v>987.8</c:v>
                </c:pt>
                <c:pt idx="39890">
                  <c:v>987.82</c:v>
                </c:pt>
                <c:pt idx="39891">
                  <c:v>987.84</c:v>
                </c:pt>
                <c:pt idx="39892">
                  <c:v>987.86</c:v>
                </c:pt>
                <c:pt idx="39893">
                  <c:v>987.88</c:v>
                </c:pt>
                <c:pt idx="39894">
                  <c:v>987.9</c:v>
                </c:pt>
                <c:pt idx="39895">
                  <c:v>987.92</c:v>
                </c:pt>
                <c:pt idx="39896">
                  <c:v>987.94</c:v>
                </c:pt>
                <c:pt idx="39897">
                  <c:v>987.96</c:v>
                </c:pt>
                <c:pt idx="39898">
                  <c:v>987.98</c:v>
                </c:pt>
                <c:pt idx="39899">
                  <c:v>988</c:v>
                </c:pt>
                <c:pt idx="39900">
                  <c:v>988.02</c:v>
                </c:pt>
                <c:pt idx="39901">
                  <c:v>988.04</c:v>
                </c:pt>
                <c:pt idx="39902">
                  <c:v>988.06</c:v>
                </c:pt>
                <c:pt idx="39903">
                  <c:v>988.08</c:v>
                </c:pt>
                <c:pt idx="39904">
                  <c:v>988.1</c:v>
                </c:pt>
                <c:pt idx="39905">
                  <c:v>988.12</c:v>
                </c:pt>
                <c:pt idx="39906">
                  <c:v>988.14</c:v>
                </c:pt>
                <c:pt idx="39907">
                  <c:v>988.16</c:v>
                </c:pt>
                <c:pt idx="39908">
                  <c:v>988.18</c:v>
                </c:pt>
                <c:pt idx="39909">
                  <c:v>988.2</c:v>
                </c:pt>
                <c:pt idx="39910">
                  <c:v>988.22</c:v>
                </c:pt>
                <c:pt idx="39911">
                  <c:v>988.24</c:v>
                </c:pt>
                <c:pt idx="39912">
                  <c:v>988.26</c:v>
                </c:pt>
                <c:pt idx="39913">
                  <c:v>988.28</c:v>
                </c:pt>
                <c:pt idx="39914">
                  <c:v>988.3</c:v>
                </c:pt>
                <c:pt idx="39915">
                  <c:v>988.32</c:v>
                </c:pt>
                <c:pt idx="39916">
                  <c:v>988.34</c:v>
                </c:pt>
                <c:pt idx="39917">
                  <c:v>988.36</c:v>
                </c:pt>
                <c:pt idx="39918">
                  <c:v>988.38</c:v>
                </c:pt>
                <c:pt idx="39919">
                  <c:v>988.4</c:v>
                </c:pt>
                <c:pt idx="39920">
                  <c:v>988.42</c:v>
                </c:pt>
                <c:pt idx="39921">
                  <c:v>988.44</c:v>
                </c:pt>
                <c:pt idx="39922">
                  <c:v>988.46</c:v>
                </c:pt>
                <c:pt idx="39923">
                  <c:v>988.48</c:v>
                </c:pt>
                <c:pt idx="39924">
                  <c:v>988.5</c:v>
                </c:pt>
                <c:pt idx="39925">
                  <c:v>988.52</c:v>
                </c:pt>
                <c:pt idx="39926">
                  <c:v>988.54</c:v>
                </c:pt>
                <c:pt idx="39927">
                  <c:v>988.56</c:v>
                </c:pt>
                <c:pt idx="39928">
                  <c:v>988.58</c:v>
                </c:pt>
                <c:pt idx="39929">
                  <c:v>988.6</c:v>
                </c:pt>
                <c:pt idx="39930">
                  <c:v>988.62</c:v>
                </c:pt>
                <c:pt idx="39931">
                  <c:v>988.64</c:v>
                </c:pt>
                <c:pt idx="39932">
                  <c:v>988.66</c:v>
                </c:pt>
                <c:pt idx="39933">
                  <c:v>988.68</c:v>
                </c:pt>
                <c:pt idx="39934">
                  <c:v>988.7</c:v>
                </c:pt>
                <c:pt idx="39935">
                  <c:v>988.72</c:v>
                </c:pt>
                <c:pt idx="39936">
                  <c:v>988.74</c:v>
                </c:pt>
                <c:pt idx="39937">
                  <c:v>988.76</c:v>
                </c:pt>
                <c:pt idx="39938">
                  <c:v>988.78</c:v>
                </c:pt>
                <c:pt idx="39939">
                  <c:v>988.8</c:v>
                </c:pt>
                <c:pt idx="39940">
                  <c:v>988.82</c:v>
                </c:pt>
                <c:pt idx="39941">
                  <c:v>988.84</c:v>
                </c:pt>
                <c:pt idx="39942">
                  <c:v>988.86</c:v>
                </c:pt>
                <c:pt idx="39943">
                  <c:v>988.88</c:v>
                </c:pt>
                <c:pt idx="39944">
                  <c:v>988.9</c:v>
                </c:pt>
                <c:pt idx="39945">
                  <c:v>988.92</c:v>
                </c:pt>
                <c:pt idx="39946">
                  <c:v>988.94</c:v>
                </c:pt>
                <c:pt idx="39947">
                  <c:v>988.96</c:v>
                </c:pt>
                <c:pt idx="39948">
                  <c:v>988.98</c:v>
                </c:pt>
                <c:pt idx="39949">
                  <c:v>989</c:v>
                </c:pt>
                <c:pt idx="39950">
                  <c:v>989.02</c:v>
                </c:pt>
                <c:pt idx="39951">
                  <c:v>989.04</c:v>
                </c:pt>
                <c:pt idx="39952">
                  <c:v>989.06</c:v>
                </c:pt>
                <c:pt idx="39953">
                  <c:v>989.08</c:v>
                </c:pt>
                <c:pt idx="39954">
                  <c:v>989.1</c:v>
                </c:pt>
                <c:pt idx="39955">
                  <c:v>989.12</c:v>
                </c:pt>
                <c:pt idx="39956">
                  <c:v>989.14</c:v>
                </c:pt>
                <c:pt idx="39957">
                  <c:v>989.16</c:v>
                </c:pt>
                <c:pt idx="39958">
                  <c:v>989.18</c:v>
                </c:pt>
                <c:pt idx="39959">
                  <c:v>989.2</c:v>
                </c:pt>
                <c:pt idx="39960">
                  <c:v>989.22</c:v>
                </c:pt>
                <c:pt idx="39961">
                  <c:v>989.24</c:v>
                </c:pt>
                <c:pt idx="39962">
                  <c:v>989.26</c:v>
                </c:pt>
                <c:pt idx="39963">
                  <c:v>989.28</c:v>
                </c:pt>
                <c:pt idx="39964">
                  <c:v>989.3</c:v>
                </c:pt>
                <c:pt idx="39965">
                  <c:v>989.32</c:v>
                </c:pt>
                <c:pt idx="39966">
                  <c:v>989.34</c:v>
                </c:pt>
                <c:pt idx="39967">
                  <c:v>989.36</c:v>
                </c:pt>
                <c:pt idx="39968">
                  <c:v>989.38</c:v>
                </c:pt>
                <c:pt idx="39969">
                  <c:v>989.4</c:v>
                </c:pt>
                <c:pt idx="39970">
                  <c:v>989.42</c:v>
                </c:pt>
                <c:pt idx="39971">
                  <c:v>989.44</c:v>
                </c:pt>
                <c:pt idx="39972">
                  <c:v>989.46</c:v>
                </c:pt>
                <c:pt idx="39973">
                  <c:v>989.48</c:v>
                </c:pt>
                <c:pt idx="39974">
                  <c:v>989.5</c:v>
                </c:pt>
                <c:pt idx="39975">
                  <c:v>989.52</c:v>
                </c:pt>
                <c:pt idx="39976">
                  <c:v>989.54</c:v>
                </c:pt>
                <c:pt idx="39977">
                  <c:v>989.56</c:v>
                </c:pt>
                <c:pt idx="39978">
                  <c:v>989.58</c:v>
                </c:pt>
                <c:pt idx="39979">
                  <c:v>989.6</c:v>
                </c:pt>
                <c:pt idx="39980">
                  <c:v>989.62</c:v>
                </c:pt>
                <c:pt idx="39981">
                  <c:v>989.64</c:v>
                </c:pt>
                <c:pt idx="39982">
                  <c:v>989.66</c:v>
                </c:pt>
                <c:pt idx="39983">
                  <c:v>989.68</c:v>
                </c:pt>
                <c:pt idx="39984">
                  <c:v>989.7</c:v>
                </c:pt>
                <c:pt idx="39985">
                  <c:v>989.72</c:v>
                </c:pt>
                <c:pt idx="39986">
                  <c:v>989.74</c:v>
                </c:pt>
                <c:pt idx="39987">
                  <c:v>989.76</c:v>
                </c:pt>
                <c:pt idx="39988">
                  <c:v>989.78</c:v>
                </c:pt>
                <c:pt idx="39989">
                  <c:v>989.8</c:v>
                </c:pt>
                <c:pt idx="39990">
                  <c:v>989.82</c:v>
                </c:pt>
                <c:pt idx="39991">
                  <c:v>989.84</c:v>
                </c:pt>
                <c:pt idx="39992">
                  <c:v>989.86</c:v>
                </c:pt>
                <c:pt idx="39993">
                  <c:v>989.88</c:v>
                </c:pt>
                <c:pt idx="39994">
                  <c:v>989.9</c:v>
                </c:pt>
                <c:pt idx="39995">
                  <c:v>989.92</c:v>
                </c:pt>
                <c:pt idx="39996">
                  <c:v>989.94</c:v>
                </c:pt>
                <c:pt idx="39997">
                  <c:v>989.96</c:v>
                </c:pt>
                <c:pt idx="39998">
                  <c:v>989.98</c:v>
                </c:pt>
                <c:pt idx="39999">
                  <c:v>990</c:v>
                </c:pt>
                <c:pt idx="40000">
                  <c:v>990.02</c:v>
                </c:pt>
                <c:pt idx="40001">
                  <c:v>990.04</c:v>
                </c:pt>
                <c:pt idx="40002">
                  <c:v>990.06</c:v>
                </c:pt>
                <c:pt idx="40003">
                  <c:v>990.08</c:v>
                </c:pt>
                <c:pt idx="40004">
                  <c:v>990.1</c:v>
                </c:pt>
                <c:pt idx="40005">
                  <c:v>990.12</c:v>
                </c:pt>
                <c:pt idx="40006">
                  <c:v>990.14</c:v>
                </c:pt>
                <c:pt idx="40007">
                  <c:v>990.16</c:v>
                </c:pt>
                <c:pt idx="40008">
                  <c:v>990.18</c:v>
                </c:pt>
                <c:pt idx="40009">
                  <c:v>990.2</c:v>
                </c:pt>
                <c:pt idx="40010">
                  <c:v>990.22</c:v>
                </c:pt>
                <c:pt idx="40011">
                  <c:v>990.24</c:v>
                </c:pt>
                <c:pt idx="40012">
                  <c:v>990.26</c:v>
                </c:pt>
                <c:pt idx="40013">
                  <c:v>990.28</c:v>
                </c:pt>
                <c:pt idx="40014">
                  <c:v>990.3</c:v>
                </c:pt>
                <c:pt idx="40015">
                  <c:v>990.32</c:v>
                </c:pt>
                <c:pt idx="40016">
                  <c:v>990.34</c:v>
                </c:pt>
                <c:pt idx="40017">
                  <c:v>990.36</c:v>
                </c:pt>
                <c:pt idx="40018">
                  <c:v>990.38</c:v>
                </c:pt>
                <c:pt idx="40019">
                  <c:v>990.4</c:v>
                </c:pt>
                <c:pt idx="40020">
                  <c:v>990.42</c:v>
                </c:pt>
                <c:pt idx="40021">
                  <c:v>990.44</c:v>
                </c:pt>
                <c:pt idx="40022">
                  <c:v>990.46</c:v>
                </c:pt>
                <c:pt idx="40023">
                  <c:v>990.48</c:v>
                </c:pt>
                <c:pt idx="40024">
                  <c:v>990.5</c:v>
                </c:pt>
                <c:pt idx="40025">
                  <c:v>990.52</c:v>
                </c:pt>
                <c:pt idx="40026">
                  <c:v>990.54</c:v>
                </c:pt>
                <c:pt idx="40027">
                  <c:v>990.56</c:v>
                </c:pt>
                <c:pt idx="40028">
                  <c:v>990.58</c:v>
                </c:pt>
                <c:pt idx="40029">
                  <c:v>990.6</c:v>
                </c:pt>
                <c:pt idx="40030">
                  <c:v>990.62</c:v>
                </c:pt>
                <c:pt idx="40031">
                  <c:v>990.64</c:v>
                </c:pt>
                <c:pt idx="40032">
                  <c:v>990.66</c:v>
                </c:pt>
                <c:pt idx="40033">
                  <c:v>990.68</c:v>
                </c:pt>
                <c:pt idx="40034">
                  <c:v>990.7</c:v>
                </c:pt>
                <c:pt idx="40035">
                  <c:v>990.72</c:v>
                </c:pt>
                <c:pt idx="40036">
                  <c:v>990.74</c:v>
                </c:pt>
                <c:pt idx="40037">
                  <c:v>990.76</c:v>
                </c:pt>
                <c:pt idx="40038">
                  <c:v>990.78</c:v>
                </c:pt>
                <c:pt idx="40039">
                  <c:v>990.8</c:v>
                </c:pt>
                <c:pt idx="40040">
                  <c:v>990.82</c:v>
                </c:pt>
                <c:pt idx="40041">
                  <c:v>990.84</c:v>
                </c:pt>
                <c:pt idx="40042">
                  <c:v>990.86</c:v>
                </c:pt>
                <c:pt idx="40043">
                  <c:v>990.88</c:v>
                </c:pt>
                <c:pt idx="40044">
                  <c:v>990.9</c:v>
                </c:pt>
                <c:pt idx="40045">
                  <c:v>990.92</c:v>
                </c:pt>
                <c:pt idx="40046">
                  <c:v>990.94</c:v>
                </c:pt>
                <c:pt idx="40047">
                  <c:v>990.96</c:v>
                </c:pt>
                <c:pt idx="40048">
                  <c:v>990.98</c:v>
                </c:pt>
                <c:pt idx="40049">
                  <c:v>991</c:v>
                </c:pt>
                <c:pt idx="40050">
                  <c:v>991.02</c:v>
                </c:pt>
                <c:pt idx="40051">
                  <c:v>991.04</c:v>
                </c:pt>
                <c:pt idx="40052">
                  <c:v>991.06</c:v>
                </c:pt>
                <c:pt idx="40053">
                  <c:v>991.08</c:v>
                </c:pt>
                <c:pt idx="40054">
                  <c:v>991.1</c:v>
                </c:pt>
                <c:pt idx="40055">
                  <c:v>991.12</c:v>
                </c:pt>
                <c:pt idx="40056">
                  <c:v>991.14</c:v>
                </c:pt>
                <c:pt idx="40057">
                  <c:v>991.16</c:v>
                </c:pt>
                <c:pt idx="40058">
                  <c:v>991.18</c:v>
                </c:pt>
                <c:pt idx="40059">
                  <c:v>991.2</c:v>
                </c:pt>
                <c:pt idx="40060">
                  <c:v>991.22</c:v>
                </c:pt>
                <c:pt idx="40061">
                  <c:v>991.24</c:v>
                </c:pt>
                <c:pt idx="40062">
                  <c:v>991.26</c:v>
                </c:pt>
                <c:pt idx="40063">
                  <c:v>991.28</c:v>
                </c:pt>
                <c:pt idx="40064">
                  <c:v>991.3</c:v>
                </c:pt>
                <c:pt idx="40065">
                  <c:v>991.32</c:v>
                </c:pt>
                <c:pt idx="40066">
                  <c:v>991.34</c:v>
                </c:pt>
                <c:pt idx="40067">
                  <c:v>991.36</c:v>
                </c:pt>
                <c:pt idx="40068">
                  <c:v>991.38</c:v>
                </c:pt>
                <c:pt idx="40069">
                  <c:v>991.4</c:v>
                </c:pt>
                <c:pt idx="40070">
                  <c:v>991.42</c:v>
                </c:pt>
                <c:pt idx="40071">
                  <c:v>991.44</c:v>
                </c:pt>
                <c:pt idx="40072">
                  <c:v>991.46</c:v>
                </c:pt>
                <c:pt idx="40073">
                  <c:v>991.48</c:v>
                </c:pt>
                <c:pt idx="40074">
                  <c:v>991.5</c:v>
                </c:pt>
                <c:pt idx="40075">
                  <c:v>991.52</c:v>
                </c:pt>
                <c:pt idx="40076">
                  <c:v>991.54</c:v>
                </c:pt>
                <c:pt idx="40077">
                  <c:v>991.56</c:v>
                </c:pt>
                <c:pt idx="40078">
                  <c:v>991.58</c:v>
                </c:pt>
                <c:pt idx="40079">
                  <c:v>991.6</c:v>
                </c:pt>
                <c:pt idx="40080">
                  <c:v>991.62</c:v>
                </c:pt>
                <c:pt idx="40081">
                  <c:v>991.64</c:v>
                </c:pt>
                <c:pt idx="40082">
                  <c:v>991.66</c:v>
                </c:pt>
                <c:pt idx="40083">
                  <c:v>991.68</c:v>
                </c:pt>
                <c:pt idx="40084">
                  <c:v>991.7</c:v>
                </c:pt>
                <c:pt idx="40085">
                  <c:v>991.72</c:v>
                </c:pt>
                <c:pt idx="40086">
                  <c:v>991.74</c:v>
                </c:pt>
                <c:pt idx="40087">
                  <c:v>991.76</c:v>
                </c:pt>
                <c:pt idx="40088">
                  <c:v>991.78</c:v>
                </c:pt>
                <c:pt idx="40089">
                  <c:v>991.8</c:v>
                </c:pt>
                <c:pt idx="40090">
                  <c:v>991.82</c:v>
                </c:pt>
                <c:pt idx="40091">
                  <c:v>991.84</c:v>
                </c:pt>
                <c:pt idx="40092">
                  <c:v>991.86</c:v>
                </c:pt>
                <c:pt idx="40093">
                  <c:v>991.88</c:v>
                </c:pt>
                <c:pt idx="40094">
                  <c:v>991.9</c:v>
                </c:pt>
                <c:pt idx="40095">
                  <c:v>991.92</c:v>
                </c:pt>
                <c:pt idx="40096">
                  <c:v>991.94</c:v>
                </c:pt>
                <c:pt idx="40097">
                  <c:v>991.96</c:v>
                </c:pt>
                <c:pt idx="40098">
                  <c:v>991.98</c:v>
                </c:pt>
                <c:pt idx="40099">
                  <c:v>992</c:v>
                </c:pt>
                <c:pt idx="40100">
                  <c:v>992.02</c:v>
                </c:pt>
                <c:pt idx="40101">
                  <c:v>992.04</c:v>
                </c:pt>
                <c:pt idx="40102">
                  <c:v>992.06</c:v>
                </c:pt>
                <c:pt idx="40103">
                  <c:v>992.08</c:v>
                </c:pt>
                <c:pt idx="40104">
                  <c:v>992.1</c:v>
                </c:pt>
                <c:pt idx="40105">
                  <c:v>992.12</c:v>
                </c:pt>
                <c:pt idx="40106">
                  <c:v>992.14</c:v>
                </c:pt>
                <c:pt idx="40107">
                  <c:v>992.16</c:v>
                </c:pt>
                <c:pt idx="40108">
                  <c:v>992.18</c:v>
                </c:pt>
                <c:pt idx="40109">
                  <c:v>992.2</c:v>
                </c:pt>
                <c:pt idx="40110">
                  <c:v>992.22</c:v>
                </c:pt>
                <c:pt idx="40111">
                  <c:v>992.24</c:v>
                </c:pt>
                <c:pt idx="40112">
                  <c:v>992.26</c:v>
                </c:pt>
                <c:pt idx="40113">
                  <c:v>992.28</c:v>
                </c:pt>
                <c:pt idx="40114">
                  <c:v>992.3</c:v>
                </c:pt>
                <c:pt idx="40115">
                  <c:v>992.32</c:v>
                </c:pt>
                <c:pt idx="40116">
                  <c:v>992.34</c:v>
                </c:pt>
                <c:pt idx="40117">
                  <c:v>992.36</c:v>
                </c:pt>
                <c:pt idx="40118">
                  <c:v>992.38</c:v>
                </c:pt>
                <c:pt idx="40119">
                  <c:v>992.4</c:v>
                </c:pt>
                <c:pt idx="40120">
                  <c:v>992.42</c:v>
                </c:pt>
                <c:pt idx="40121">
                  <c:v>992.44</c:v>
                </c:pt>
                <c:pt idx="40122">
                  <c:v>992.46</c:v>
                </c:pt>
                <c:pt idx="40123">
                  <c:v>992.48</c:v>
                </c:pt>
                <c:pt idx="40124">
                  <c:v>992.5</c:v>
                </c:pt>
                <c:pt idx="40125">
                  <c:v>992.52</c:v>
                </c:pt>
                <c:pt idx="40126">
                  <c:v>992.54</c:v>
                </c:pt>
                <c:pt idx="40127">
                  <c:v>992.56</c:v>
                </c:pt>
                <c:pt idx="40128">
                  <c:v>992.58</c:v>
                </c:pt>
                <c:pt idx="40129">
                  <c:v>992.6</c:v>
                </c:pt>
                <c:pt idx="40130">
                  <c:v>992.62</c:v>
                </c:pt>
                <c:pt idx="40131">
                  <c:v>992.64</c:v>
                </c:pt>
                <c:pt idx="40132">
                  <c:v>992.66</c:v>
                </c:pt>
                <c:pt idx="40133">
                  <c:v>992.68</c:v>
                </c:pt>
                <c:pt idx="40134">
                  <c:v>992.7</c:v>
                </c:pt>
                <c:pt idx="40135">
                  <c:v>992.72</c:v>
                </c:pt>
                <c:pt idx="40136">
                  <c:v>992.74</c:v>
                </c:pt>
                <c:pt idx="40137">
                  <c:v>992.76</c:v>
                </c:pt>
                <c:pt idx="40138">
                  <c:v>992.78</c:v>
                </c:pt>
                <c:pt idx="40139">
                  <c:v>992.8</c:v>
                </c:pt>
                <c:pt idx="40140">
                  <c:v>992.82</c:v>
                </c:pt>
                <c:pt idx="40141">
                  <c:v>992.84</c:v>
                </c:pt>
                <c:pt idx="40142">
                  <c:v>992.86</c:v>
                </c:pt>
                <c:pt idx="40143">
                  <c:v>992.88</c:v>
                </c:pt>
                <c:pt idx="40144">
                  <c:v>992.9</c:v>
                </c:pt>
                <c:pt idx="40145">
                  <c:v>992.92</c:v>
                </c:pt>
                <c:pt idx="40146">
                  <c:v>992.94</c:v>
                </c:pt>
                <c:pt idx="40147">
                  <c:v>992.96</c:v>
                </c:pt>
                <c:pt idx="40148">
                  <c:v>992.98</c:v>
                </c:pt>
                <c:pt idx="40149">
                  <c:v>993</c:v>
                </c:pt>
                <c:pt idx="40150">
                  <c:v>993.02</c:v>
                </c:pt>
                <c:pt idx="40151">
                  <c:v>993.04</c:v>
                </c:pt>
                <c:pt idx="40152">
                  <c:v>993.06</c:v>
                </c:pt>
                <c:pt idx="40153">
                  <c:v>993.08</c:v>
                </c:pt>
                <c:pt idx="40154">
                  <c:v>993.1</c:v>
                </c:pt>
                <c:pt idx="40155">
                  <c:v>993.12</c:v>
                </c:pt>
                <c:pt idx="40156">
                  <c:v>993.14</c:v>
                </c:pt>
                <c:pt idx="40157">
                  <c:v>993.16</c:v>
                </c:pt>
                <c:pt idx="40158">
                  <c:v>993.18</c:v>
                </c:pt>
                <c:pt idx="40159">
                  <c:v>993.2</c:v>
                </c:pt>
                <c:pt idx="40160">
                  <c:v>993.22</c:v>
                </c:pt>
                <c:pt idx="40161">
                  <c:v>993.24</c:v>
                </c:pt>
                <c:pt idx="40162">
                  <c:v>993.26</c:v>
                </c:pt>
                <c:pt idx="40163">
                  <c:v>993.28</c:v>
                </c:pt>
                <c:pt idx="40164">
                  <c:v>993.3</c:v>
                </c:pt>
                <c:pt idx="40165">
                  <c:v>993.32</c:v>
                </c:pt>
                <c:pt idx="40166">
                  <c:v>993.34</c:v>
                </c:pt>
                <c:pt idx="40167">
                  <c:v>993.36</c:v>
                </c:pt>
                <c:pt idx="40168">
                  <c:v>993.38</c:v>
                </c:pt>
                <c:pt idx="40169">
                  <c:v>993.4</c:v>
                </c:pt>
                <c:pt idx="40170">
                  <c:v>993.42</c:v>
                </c:pt>
                <c:pt idx="40171">
                  <c:v>993.44</c:v>
                </c:pt>
                <c:pt idx="40172">
                  <c:v>993.46</c:v>
                </c:pt>
                <c:pt idx="40173">
                  <c:v>993.48</c:v>
                </c:pt>
                <c:pt idx="40174">
                  <c:v>993.5</c:v>
                </c:pt>
                <c:pt idx="40175">
                  <c:v>993.52</c:v>
                </c:pt>
                <c:pt idx="40176">
                  <c:v>993.54</c:v>
                </c:pt>
                <c:pt idx="40177">
                  <c:v>993.56</c:v>
                </c:pt>
                <c:pt idx="40178">
                  <c:v>993.58</c:v>
                </c:pt>
                <c:pt idx="40179">
                  <c:v>993.6</c:v>
                </c:pt>
                <c:pt idx="40180">
                  <c:v>993.62</c:v>
                </c:pt>
                <c:pt idx="40181">
                  <c:v>993.64</c:v>
                </c:pt>
                <c:pt idx="40182">
                  <c:v>993.66</c:v>
                </c:pt>
                <c:pt idx="40183">
                  <c:v>993.68</c:v>
                </c:pt>
                <c:pt idx="40184">
                  <c:v>993.7</c:v>
                </c:pt>
                <c:pt idx="40185">
                  <c:v>993.72</c:v>
                </c:pt>
                <c:pt idx="40186">
                  <c:v>993.74</c:v>
                </c:pt>
                <c:pt idx="40187">
                  <c:v>993.76</c:v>
                </c:pt>
                <c:pt idx="40188">
                  <c:v>993.78</c:v>
                </c:pt>
                <c:pt idx="40189">
                  <c:v>993.8</c:v>
                </c:pt>
                <c:pt idx="40190">
                  <c:v>993.82</c:v>
                </c:pt>
                <c:pt idx="40191">
                  <c:v>993.84</c:v>
                </c:pt>
                <c:pt idx="40192">
                  <c:v>993.86</c:v>
                </c:pt>
                <c:pt idx="40193">
                  <c:v>993.88</c:v>
                </c:pt>
                <c:pt idx="40194">
                  <c:v>993.9</c:v>
                </c:pt>
                <c:pt idx="40195">
                  <c:v>993.92</c:v>
                </c:pt>
                <c:pt idx="40196">
                  <c:v>993.94</c:v>
                </c:pt>
                <c:pt idx="40197">
                  <c:v>993.96</c:v>
                </c:pt>
                <c:pt idx="40198">
                  <c:v>993.98</c:v>
                </c:pt>
                <c:pt idx="40199">
                  <c:v>994</c:v>
                </c:pt>
                <c:pt idx="40200">
                  <c:v>994.02</c:v>
                </c:pt>
                <c:pt idx="40201">
                  <c:v>994.04</c:v>
                </c:pt>
                <c:pt idx="40202">
                  <c:v>994.06</c:v>
                </c:pt>
                <c:pt idx="40203">
                  <c:v>994.08</c:v>
                </c:pt>
                <c:pt idx="40204">
                  <c:v>994.1</c:v>
                </c:pt>
                <c:pt idx="40205">
                  <c:v>994.12</c:v>
                </c:pt>
                <c:pt idx="40206">
                  <c:v>994.14</c:v>
                </c:pt>
                <c:pt idx="40207">
                  <c:v>994.16</c:v>
                </c:pt>
                <c:pt idx="40208">
                  <c:v>994.18</c:v>
                </c:pt>
                <c:pt idx="40209">
                  <c:v>994.2</c:v>
                </c:pt>
                <c:pt idx="40210">
                  <c:v>994.22</c:v>
                </c:pt>
                <c:pt idx="40211">
                  <c:v>994.24</c:v>
                </c:pt>
                <c:pt idx="40212">
                  <c:v>994.26</c:v>
                </c:pt>
                <c:pt idx="40213">
                  <c:v>994.28</c:v>
                </c:pt>
                <c:pt idx="40214">
                  <c:v>994.3</c:v>
                </c:pt>
                <c:pt idx="40215">
                  <c:v>994.32</c:v>
                </c:pt>
                <c:pt idx="40216">
                  <c:v>994.34</c:v>
                </c:pt>
                <c:pt idx="40217">
                  <c:v>994.36</c:v>
                </c:pt>
                <c:pt idx="40218">
                  <c:v>994.38</c:v>
                </c:pt>
                <c:pt idx="40219">
                  <c:v>994.4</c:v>
                </c:pt>
                <c:pt idx="40220">
                  <c:v>994.42</c:v>
                </c:pt>
                <c:pt idx="40221">
                  <c:v>994.44</c:v>
                </c:pt>
                <c:pt idx="40222">
                  <c:v>994.46</c:v>
                </c:pt>
                <c:pt idx="40223">
                  <c:v>994.48</c:v>
                </c:pt>
                <c:pt idx="40224">
                  <c:v>994.5</c:v>
                </c:pt>
                <c:pt idx="40225">
                  <c:v>994.52</c:v>
                </c:pt>
                <c:pt idx="40226">
                  <c:v>994.54</c:v>
                </c:pt>
                <c:pt idx="40227">
                  <c:v>994.56</c:v>
                </c:pt>
                <c:pt idx="40228">
                  <c:v>994.58</c:v>
                </c:pt>
                <c:pt idx="40229">
                  <c:v>994.6</c:v>
                </c:pt>
                <c:pt idx="40230">
                  <c:v>994.62</c:v>
                </c:pt>
                <c:pt idx="40231">
                  <c:v>994.64</c:v>
                </c:pt>
                <c:pt idx="40232">
                  <c:v>994.66</c:v>
                </c:pt>
                <c:pt idx="40233">
                  <c:v>994.68</c:v>
                </c:pt>
                <c:pt idx="40234">
                  <c:v>994.7</c:v>
                </c:pt>
                <c:pt idx="40235">
                  <c:v>994.72</c:v>
                </c:pt>
                <c:pt idx="40236">
                  <c:v>994.74</c:v>
                </c:pt>
                <c:pt idx="40237">
                  <c:v>994.76</c:v>
                </c:pt>
                <c:pt idx="40238">
                  <c:v>994.78</c:v>
                </c:pt>
                <c:pt idx="40239">
                  <c:v>994.8</c:v>
                </c:pt>
                <c:pt idx="40240">
                  <c:v>994.82</c:v>
                </c:pt>
                <c:pt idx="40241">
                  <c:v>994.84</c:v>
                </c:pt>
                <c:pt idx="40242">
                  <c:v>994.86</c:v>
                </c:pt>
                <c:pt idx="40243">
                  <c:v>994.88</c:v>
                </c:pt>
                <c:pt idx="40244">
                  <c:v>994.9</c:v>
                </c:pt>
                <c:pt idx="40245">
                  <c:v>994.92</c:v>
                </c:pt>
                <c:pt idx="40246">
                  <c:v>994.94</c:v>
                </c:pt>
                <c:pt idx="40247">
                  <c:v>994.96</c:v>
                </c:pt>
                <c:pt idx="40248">
                  <c:v>994.98</c:v>
                </c:pt>
                <c:pt idx="40249">
                  <c:v>995</c:v>
                </c:pt>
                <c:pt idx="40250">
                  <c:v>995.02</c:v>
                </c:pt>
                <c:pt idx="40251">
                  <c:v>995.04</c:v>
                </c:pt>
                <c:pt idx="40252">
                  <c:v>995.06</c:v>
                </c:pt>
                <c:pt idx="40253">
                  <c:v>995.08</c:v>
                </c:pt>
                <c:pt idx="40254">
                  <c:v>995.1</c:v>
                </c:pt>
                <c:pt idx="40255">
                  <c:v>995.12</c:v>
                </c:pt>
                <c:pt idx="40256">
                  <c:v>995.14</c:v>
                </c:pt>
                <c:pt idx="40257">
                  <c:v>995.16</c:v>
                </c:pt>
                <c:pt idx="40258">
                  <c:v>995.18</c:v>
                </c:pt>
                <c:pt idx="40259">
                  <c:v>995.2</c:v>
                </c:pt>
                <c:pt idx="40260">
                  <c:v>995.22</c:v>
                </c:pt>
                <c:pt idx="40261">
                  <c:v>995.24</c:v>
                </c:pt>
                <c:pt idx="40262">
                  <c:v>995.26</c:v>
                </c:pt>
                <c:pt idx="40263">
                  <c:v>995.28</c:v>
                </c:pt>
                <c:pt idx="40264">
                  <c:v>995.3</c:v>
                </c:pt>
                <c:pt idx="40265">
                  <c:v>995.32</c:v>
                </c:pt>
                <c:pt idx="40266">
                  <c:v>995.34</c:v>
                </c:pt>
                <c:pt idx="40267">
                  <c:v>995.36</c:v>
                </c:pt>
                <c:pt idx="40268">
                  <c:v>995.38</c:v>
                </c:pt>
                <c:pt idx="40269">
                  <c:v>995.4</c:v>
                </c:pt>
                <c:pt idx="40270">
                  <c:v>995.42</c:v>
                </c:pt>
                <c:pt idx="40271">
                  <c:v>995.44</c:v>
                </c:pt>
                <c:pt idx="40272">
                  <c:v>995.46</c:v>
                </c:pt>
                <c:pt idx="40273">
                  <c:v>995.48</c:v>
                </c:pt>
                <c:pt idx="40274">
                  <c:v>995.5</c:v>
                </c:pt>
                <c:pt idx="40275">
                  <c:v>995.52</c:v>
                </c:pt>
                <c:pt idx="40276">
                  <c:v>995.54</c:v>
                </c:pt>
                <c:pt idx="40277">
                  <c:v>995.56</c:v>
                </c:pt>
                <c:pt idx="40278">
                  <c:v>995.58</c:v>
                </c:pt>
                <c:pt idx="40279">
                  <c:v>995.6</c:v>
                </c:pt>
                <c:pt idx="40280">
                  <c:v>995.62</c:v>
                </c:pt>
                <c:pt idx="40281">
                  <c:v>995.64</c:v>
                </c:pt>
                <c:pt idx="40282">
                  <c:v>995.66</c:v>
                </c:pt>
                <c:pt idx="40283">
                  <c:v>995.68</c:v>
                </c:pt>
                <c:pt idx="40284">
                  <c:v>995.7</c:v>
                </c:pt>
                <c:pt idx="40285">
                  <c:v>995.72</c:v>
                </c:pt>
                <c:pt idx="40286">
                  <c:v>995.74</c:v>
                </c:pt>
                <c:pt idx="40287">
                  <c:v>995.76</c:v>
                </c:pt>
                <c:pt idx="40288">
                  <c:v>995.78</c:v>
                </c:pt>
                <c:pt idx="40289">
                  <c:v>995.8</c:v>
                </c:pt>
                <c:pt idx="40290">
                  <c:v>995.82</c:v>
                </c:pt>
                <c:pt idx="40291">
                  <c:v>995.84</c:v>
                </c:pt>
                <c:pt idx="40292">
                  <c:v>995.86</c:v>
                </c:pt>
                <c:pt idx="40293">
                  <c:v>995.88</c:v>
                </c:pt>
                <c:pt idx="40294">
                  <c:v>995.9</c:v>
                </c:pt>
                <c:pt idx="40295">
                  <c:v>995.92</c:v>
                </c:pt>
                <c:pt idx="40296">
                  <c:v>995.94</c:v>
                </c:pt>
                <c:pt idx="40297">
                  <c:v>995.96</c:v>
                </c:pt>
                <c:pt idx="40298">
                  <c:v>995.98</c:v>
                </c:pt>
                <c:pt idx="40299">
                  <c:v>996</c:v>
                </c:pt>
                <c:pt idx="40300">
                  <c:v>996.02</c:v>
                </c:pt>
                <c:pt idx="40301">
                  <c:v>996.04</c:v>
                </c:pt>
                <c:pt idx="40302">
                  <c:v>996.06</c:v>
                </c:pt>
                <c:pt idx="40303">
                  <c:v>996.08</c:v>
                </c:pt>
                <c:pt idx="40304">
                  <c:v>996.1</c:v>
                </c:pt>
                <c:pt idx="40305">
                  <c:v>996.12</c:v>
                </c:pt>
                <c:pt idx="40306">
                  <c:v>996.14</c:v>
                </c:pt>
                <c:pt idx="40307">
                  <c:v>996.16</c:v>
                </c:pt>
                <c:pt idx="40308">
                  <c:v>996.18</c:v>
                </c:pt>
                <c:pt idx="40309">
                  <c:v>996.2</c:v>
                </c:pt>
                <c:pt idx="40310">
                  <c:v>996.22</c:v>
                </c:pt>
                <c:pt idx="40311">
                  <c:v>996.24</c:v>
                </c:pt>
                <c:pt idx="40312">
                  <c:v>996.26</c:v>
                </c:pt>
                <c:pt idx="40313">
                  <c:v>996.28</c:v>
                </c:pt>
                <c:pt idx="40314">
                  <c:v>996.3</c:v>
                </c:pt>
                <c:pt idx="40315">
                  <c:v>996.32</c:v>
                </c:pt>
                <c:pt idx="40316">
                  <c:v>996.34</c:v>
                </c:pt>
                <c:pt idx="40317">
                  <c:v>996.36</c:v>
                </c:pt>
                <c:pt idx="40318">
                  <c:v>996.38</c:v>
                </c:pt>
                <c:pt idx="40319">
                  <c:v>996.4</c:v>
                </c:pt>
                <c:pt idx="40320">
                  <c:v>996.42</c:v>
                </c:pt>
                <c:pt idx="40321">
                  <c:v>996.44</c:v>
                </c:pt>
                <c:pt idx="40322">
                  <c:v>996.46</c:v>
                </c:pt>
                <c:pt idx="40323">
                  <c:v>996.48</c:v>
                </c:pt>
                <c:pt idx="40324">
                  <c:v>996.5</c:v>
                </c:pt>
                <c:pt idx="40325">
                  <c:v>996.52</c:v>
                </c:pt>
                <c:pt idx="40326">
                  <c:v>996.54</c:v>
                </c:pt>
                <c:pt idx="40327">
                  <c:v>996.56</c:v>
                </c:pt>
                <c:pt idx="40328">
                  <c:v>996.58</c:v>
                </c:pt>
                <c:pt idx="40329">
                  <c:v>996.6</c:v>
                </c:pt>
                <c:pt idx="40330">
                  <c:v>996.62</c:v>
                </c:pt>
                <c:pt idx="40331">
                  <c:v>996.64</c:v>
                </c:pt>
                <c:pt idx="40332">
                  <c:v>996.66</c:v>
                </c:pt>
                <c:pt idx="40333">
                  <c:v>996.68</c:v>
                </c:pt>
                <c:pt idx="40334">
                  <c:v>996.7</c:v>
                </c:pt>
                <c:pt idx="40335">
                  <c:v>996.72</c:v>
                </c:pt>
                <c:pt idx="40336">
                  <c:v>996.74</c:v>
                </c:pt>
                <c:pt idx="40337">
                  <c:v>996.76</c:v>
                </c:pt>
                <c:pt idx="40338">
                  <c:v>996.78</c:v>
                </c:pt>
                <c:pt idx="40339">
                  <c:v>996.8</c:v>
                </c:pt>
                <c:pt idx="40340">
                  <c:v>996.82</c:v>
                </c:pt>
                <c:pt idx="40341">
                  <c:v>996.84</c:v>
                </c:pt>
                <c:pt idx="40342">
                  <c:v>996.86</c:v>
                </c:pt>
                <c:pt idx="40343">
                  <c:v>996.88</c:v>
                </c:pt>
                <c:pt idx="40344">
                  <c:v>996.9</c:v>
                </c:pt>
                <c:pt idx="40345">
                  <c:v>996.92</c:v>
                </c:pt>
                <c:pt idx="40346">
                  <c:v>996.94</c:v>
                </c:pt>
                <c:pt idx="40347">
                  <c:v>996.96</c:v>
                </c:pt>
                <c:pt idx="40348">
                  <c:v>996.98</c:v>
                </c:pt>
                <c:pt idx="40349">
                  <c:v>997</c:v>
                </c:pt>
                <c:pt idx="40350">
                  <c:v>997.02</c:v>
                </c:pt>
                <c:pt idx="40351">
                  <c:v>997.04</c:v>
                </c:pt>
                <c:pt idx="40352">
                  <c:v>997.06</c:v>
                </c:pt>
                <c:pt idx="40353">
                  <c:v>997.08</c:v>
                </c:pt>
                <c:pt idx="40354">
                  <c:v>997.1</c:v>
                </c:pt>
                <c:pt idx="40355">
                  <c:v>997.12</c:v>
                </c:pt>
                <c:pt idx="40356">
                  <c:v>997.14</c:v>
                </c:pt>
                <c:pt idx="40357">
                  <c:v>997.16</c:v>
                </c:pt>
                <c:pt idx="40358">
                  <c:v>997.18</c:v>
                </c:pt>
                <c:pt idx="40359">
                  <c:v>997.2</c:v>
                </c:pt>
                <c:pt idx="40360">
                  <c:v>997.22</c:v>
                </c:pt>
                <c:pt idx="40361">
                  <c:v>997.24</c:v>
                </c:pt>
                <c:pt idx="40362">
                  <c:v>997.26</c:v>
                </c:pt>
                <c:pt idx="40363">
                  <c:v>997.28</c:v>
                </c:pt>
                <c:pt idx="40364">
                  <c:v>997.3</c:v>
                </c:pt>
                <c:pt idx="40365">
                  <c:v>997.32</c:v>
                </c:pt>
                <c:pt idx="40366">
                  <c:v>997.34</c:v>
                </c:pt>
                <c:pt idx="40367">
                  <c:v>997.36</c:v>
                </c:pt>
                <c:pt idx="40368">
                  <c:v>997.38</c:v>
                </c:pt>
                <c:pt idx="40369">
                  <c:v>997.4</c:v>
                </c:pt>
                <c:pt idx="40370">
                  <c:v>997.42</c:v>
                </c:pt>
                <c:pt idx="40371">
                  <c:v>997.44</c:v>
                </c:pt>
                <c:pt idx="40372">
                  <c:v>997.46</c:v>
                </c:pt>
                <c:pt idx="40373">
                  <c:v>997.48</c:v>
                </c:pt>
                <c:pt idx="40374">
                  <c:v>997.5</c:v>
                </c:pt>
                <c:pt idx="40375">
                  <c:v>997.52</c:v>
                </c:pt>
                <c:pt idx="40376">
                  <c:v>997.54</c:v>
                </c:pt>
                <c:pt idx="40377">
                  <c:v>997.56</c:v>
                </c:pt>
                <c:pt idx="40378">
                  <c:v>997.58</c:v>
                </c:pt>
                <c:pt idx="40379">
                  <c:v>997.6</c:v>
                </c:pt>
                <c:pt idx="40380">
                  <c:v>997.62</c:v>
                </c:pt>
                <c:pt idx="40381">
                  <c:v>997.64</c:v>
                </c:pt>
                <c:pt idx="40382">
                  <c:v>997.66</c:v>
                </c:pt>
                <c:pt idx="40383">
                  <c:v>997.68</c:v>
                </c:pt>
                <c:pt idx="40384">
                  <c:v>997.7</c:v>
                </c:pt>
                <c:pt idx="40385">
                  <c:v>997.72</c:v>
                </c:pt>
                <c:pt idx="40386">
                  <c:v>997.74</c:v>
                </c:pt>
                <c:pt idx="40387">
                  <c:v>997.76</c:v>
                </c:pt>
                <c:pt idx="40388">
                  <c:v>997.78</c:v>
                </c:pt>
                <c:pt idx="40389">
                  <c:v>997.8</c:v>
                </c:pt>
                <c:pt idx="40390">
                  <c:v>997.82</c:v>
                </c:pt>
                <c:pt idx="40391">
                  <c:v>997.84</c:v>
                </c:pt>
                <c:pt idx="40392">
                  <c:v>997.86</c:v>
                </c:pt>
                <c:pt idx="40393">
                  <c:v>997.88</c:v>
                </c:pt>
                <c:pt idx="40394">
                  <c:v>997.9</c:v>
                </c:pt>
                <c:pt idx="40395">
                  <c:v>997.92</c:v>
                </c:pt>
                <c:pt idx="40396">
                  <c:v>997.94</c:v>
                </c:pt>
                <c:pt idx="40397">
                  <c:v>997.96</c:v>
                </c:pt>
                <c:pt idx="40398">
                  <c:v>997.98</c:v>
                </c:pt>
                <c:pt idx="40399">
                  <c:v>998</c:v>
                </c:pt>
                <c:pt idx="40400">
                  <c:v>998.02</c:v>
                </c:pt>
                <c:pt idx="40401">
                  <c:v>998.04</c:v>
                </c:pt>
                <c:pt idx="40402">
                  <c:v>998.06</c:v>
                </c:pt>
                <c:pt idx="40403">
                  <c:v>998.08</c:v>
                </c:pt>
                <c:pt idx="40404">
                  <c:v>998.1</c:v>
                </c:pt>
                <c:pt idx="40405">
                  <c:v>998.12</c:v>
                </c:pt>
                <c:pt idx="40406">
                  <c:v>998.14</c:v>
                </c:pt>
                <c:pt idx="40407">
                  <c:v>998.16</c:v>
                </c:pt>
                <c:pt idx="40408">
                  <c:v>998.18</c:v>
                </c:pt>
                <c:pt idx="40409">
                  <c:v>998.2</c:v>
                </c:pt>
                <c:pt idx="40410">
                  <c:v>998.22</c:v>
                </c:pt>
                <c:pt idx="40411">
                  <c:v>998.24</c:v>
                </c:pt>
                <c:pt idx="40412">
                  <c:v>998.26</c:v>
                </c:pt>
                <c:pt idx="40413">
                  <c:v>998.28</c:v>
                </c:pt>
                <c:pt idx="40414">
                  <c:v>998.3</c:v>
                </c:pt>
                <c:pt idx="40415">
                  <c:v>998.32</c:v>
                </c:pt>
                <c:pt idx="40416">
                  <c:v>998.34</c:v>
                </c:pt>
                <c:pt idx="40417">
                  <c:v>998.36</c:v>
                </c:pt>
                <c:pt idx="40418">
                  <c:v>998.38</c:v>
                </c:pt>
                <c:pt idx="40419">
                  <c:v>998.4</c:v>
                </c:pt>
                <c:pt idx="40420">
                  <c:v>998.42</c:v>
                </c:pt>
                <c:pt idx="40421">
                  <c:v>998.44</c:v>
                </c:pt>
                <c:pt idx="40422">
                  <c:v>998.46</c:v>
                </c:pt>
                <c:pt idx="40423">
                  <c:v>998.48</c:v>
                </c:pt>
                <c:pt idx="40424">
                  <c:v>998.5</c:v>
                </c:pt>
                <c:pt idx="40425">
                  <c:v>998.52</c:v>
                </c:pt>
                <c:pt idx="40426">
                  <c:v>998.54</c:v>
                </c:pt>
                <c:pt idx="40427">
                  <c:v>998.56</c:v>
                </c:pt>
                <c:pt idx="40428">
                  <c:v>998.58</c:v>
                </c:pt>
                <c:pt idx="40429">
                  <c:v>998.6</c:v>
                </c:pt>
                <c:pt idx="40430">
                  <c:v>998.62</c:v>
                </c:pt>
                <c:pt idx="40431">
                  <c:v>998.64</c:v>
                </c:pt>
                <c:pt idx="40432">
                  <c:v>998.66</c:v>
                </c:pt>
                <c:pt idx="40433">
                  <c:v>998.68</c:v>
                </c:pt>
                <c:pt idx="40434">
                  <c:v>998.7</c:v>
                </c:pt>
                <c:pt idx="40435">
                  <c:v>998.72</c:v>
                </c:pt>
                <c:pt idx="40436">
                  <c:v>998.74</c:v>
                </c:pt>
                <c:pt idx="40437">
                  <c:v>998.76</c:v>
                </c:pt>
                <c:pt idx="40438">
                  <c:v>998.78</c:v>
                </c:pt>
                <c:pt idx="40439">
                  <c:v>998.8</c:v>
                </c:pt>
                <c:pt idx="40440">
                  <c:v>998.82</c:v>
                </c:pt>
                <c:pt idx="40441">
                  <c:v>998.84</c:v>
                </c:pt>
                <c:pt idx="40442">
                  <c:v>998.86</c:v>
                </c:pt>
                <c:pt idx="40443">
                  <c:v>998.88</c:v>
                </c:pt>
                <c:pt idx="40444">
                  <c:v>998.9</c:v>
                </c:pt>
                <c:pt idx="40445">
                  <c:v>998.92</c:v>
                </c:pt>
                <c:pt idx="40446">
                  <c:v>998.94</c:v>
                </c:pt>
                <c:pt idx="40447">
                  <c:v>998.96</c:v>
                </c:pt>
                <c:pt idx="40448">
                  <c:v>998.98</c:v>
                </c:pt>
                <c:pt idx="40449">
                  <c:v>999</c:v>
                </c:pt>
                <c:pt idx="40450">
                  <c:v>999.02</c:v>
                </c:pt>
                <c:pt idx="40451">
                  <c:v>999.04</c:v>
                </c:pt>
                <c:pt idx="40452">
                  <c:v>999.06</c:v>
                </c:pt>
                <c:pt idx="40453">
                  <c:v>999.08</c:v>
                </c:pt>
                <c:pt idx="40454">
                  <c:v>999.1</c:v>
                </c:pt>
                <c:pt idx="40455">
                  <c:v>999.12</c:v>
                </c:pt>
                <c:pt idx="40456">
                  <c:v>999.14</c:v>
                </c:pt>
                <c:pt idx="40457">
                  <c:v>999.16</c:v>
                </c:pt>
                <c:pt idx="40458">
                  <c:v>999.18</c:v>
                </c:pt>
                <c:pt idx="40459">
                  <c:v>999.2</c:v>
                </c:pt>
                <c:pt idx="40460">
                  <c:v>999.22</c:v>
                </c:pt>
                <c:pt idx="40461">
                  <c:v>999.24</c:v>
                </c:pt>
                <c:pt idx="40462">
                  <c:v>999.26</c:v>
                </c:pt>
                <c:pt idx="40463">
                  <c:v>999.28</c:v>
                </c:pt>
                <c:pt idx="40464">
                  <c:v>999.3</c:v>
                </c:pt>
                <c:pt idx="40465">
                  <c:v>999.32</c:v>
                </c:pt>
                <c:pt idx="40466">
                  <c:v>999.34</c:v>
                </c:pt>
                <c:pt idx="40467">
                  <c:v>999.36</c:v>
                </c:pt>
                <c:pt idx="40468">
                  <c:v>999.38</c:v>
                </c:pt>
                <c:pt idx="40469">
                  <c:v>999.4</c:v>
                </c:pt>
                <c:pt idx="40470">
                  <c:v>999.42</c:v>
                </c:pt>
                <c:pt idx="40471">
                  <c:v>999.44</c:v>
                </c:pt>
                <c:pt idx="40472">
                  <c:v>999.46</c:v>
                </c:pt>
                <c:pt idx="40473">
                  <c:v>999.48</c:v>
                </c:pt>
                <c:pt idx="40474">
                  <c:v>999.5</c:v>
                </c:pt>
                <c:pt idx="40475">
                  <c:v>999.52</c:v>
                </c:pt>
                <c:pt idx="40476">
                  <c:v>999.54</c:v>
                </c:pt>
                <c:pt idx="40477">
                  <c:v>999.56</c:v>
                </c:pt>
                <c:pt idx="40478">
                  <c:v>999.58</c:v>
                </c:pt>
                <c:pt idx="40479">
                  <c:v>999.6</c:v>
                </c:pt>
                <c:pt idx="40480">
                  <c:v>999.62</c:v>
                </c:pt>
                <c:pt idx="40481">
                  <c:v>999.64</c:v>
                </c:pt>
                <c:pt idx="40482">
                  <c:v>999.66</c:v>
                </c:pt>
                <c:pt idx="40483">
                  <c:v>999.68</c:v>
                </c:pt>
                <c:pt idx="40484">
                  <c:v>999.7</c:v>
                </c:pt>
                <c:pt idx="40485">
                  <c:v>999.72</c:v>
                </c:pt>
                <c:pt idx="40486">
                  <c:v>999.74</c:v>
                </c:pt>
                <c:pt idx="40487">
                  <c:v>999.76</c:v>
                </c:pt>
                <c:pt idx="40488">
                  <c:v>999.78</c:v>
                </c:pt>
                <c:pt idx="40489">
                  <c:v>999.8</c:v>
                </c:pt>
                <c:pt idx="40490">
                  <c:v>999.82</c:v>
                </c:pt>
                <c:pt idx="40491">
                  <c:v>999.84</c:v>
                </c:pt>
                <c:pt idx="40492">
                  <c:v>999.86</c:v>
                </c:pt>
                <c:pt idx="40493">
                  <c:v>999.88</c:v>
                </c:pt>
                <c:pt idx="40494">
                  <c:v>999.9</c:v>
                </c:pt>
                <c:pt idx="40495">
                  <c:v>999.92</c:v>
                </c:pt>
                <c:pt idx="40496">
                  <c:v>999.94</c:v>
                </c:pt>
                <c:pt idx="40497">
                  <c:v>999.96</c:v>
                </c:pt>
                <c:pt idx="40498">
                  <c:v>999.98</c:v>
                </c:pt>
                <c:pt idx="40499">
                  <c:v>1000</c:v>
                </c:pt>
                <c:pt idx="40500">
                  <c:v>1000.02</c:v>
                </c:pt>
                <c:pt idx="40501">
                  <c:v>1000.04</c:v>
                </c:pt>
              </c:numCache>
            </c:numRef>
          </c:xVal>
          <c:yVal>
            <c:numRef>
              <c:f>LDB0844_Average!$B$1:$B$40502</c:f>
              <c:numCache>
                <c:formatCode>General</c:formatCode>
                <c:ptCount val="4050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845.25</c:v>
                </c:pt>
                <c:pt idx="1116">
                  <c:v>892.59375</c:v>
                </c:pt>
                <c:pt idx="1117">
                  <c:v>1363.859375</c:v>
                </c:pt>
                <c:pt idx="1118">
                  <c:v>1637.71875</c:v>
                </c:pt>
                <c:pt idx="1119">
                  <c:v>1596.3125</c:v>
                </c:pt>
                <c:pt idx="1120">
                  <c:v>1462.296875</c:v>
                </c:pt>
                <c:pt idx="1121">
                  <c:v>1339.5625</c:v>
                </c:pt>
                <c:pt idx="1122">
                  <c:v>990.34375</c:v>
                </c:pt>
                <c:pt idx="1123">
                  <c:v>769.875</c:v>
                </c:pt>
                <c:pt idx="1124">
                  <c:v>559.640625</c:v>
                </c:pt>
                <c:pt idx="1125">
                  <c:v>373</c:v>
                </c:pt>
                <c:pt idx="1126">
                  <c:v>239.984375</c:v>
                </c:pt>
                <c:pt idx="1127">
                  <c:v>134.375</c:v>
                </c:pt>
                <c:pt idx="1128">
                  <c:v>125.796875</c:v>
                </c:pt>
                <c:pt idx="1129">
                  <c:v>129.609375</c:v>
                </c:pt>
                <c:pt idx="1130">
                  <c:v>120.828125</c:v>
                </c:pt>
                <c:pt idx="1131">
                  <c:v>139.609375</c:v>
                </c:pt>
                <c:pt idx="1132">
                  <c:v>82.609375</c:v>
                </c:pt>
                <c:pt idx="1133">
                  <c:v>63.234375</c:v>
                </c:pt>
                <c:pt idx="1134">
                  <c:v>64.21875</c:v>
                </c:pt>
                <c:pt idx="1135">
                  <c:v>58.59375</c:v>
                </c:pt>
                <c:pt idx="1136">
                  <c:v>28.046875</c:v>
                </c:pt>
                <c:pt idx="1137">
                  <c:v>21.140625</c:v>
                </c:pt>
                <c:pt idx="1138">
                  <c:v>18.03125</c:v>
                </c:pt>
                <c:pt idx="1139">
                  <c:v>15.953125</c:v>
                </c:pt>
                <c:pt idx="1140">
                  <c:v>25.0625</c:v>
                </c:pt>
                <c:pt idx="1141">
                  <c:v>43.296875</c:v>
                </c:pt>
                <c:pt idx="1142">
                  <c:v>26.421875</c:v>
                </c:pt>
                <c:pt idx="1143">
                  <c:v>6.375</c:v>
                </c:pt>
                <c:pt idx="1144">
                  <c:v>18.40625</c:v>
                </c:pt>
                <c:pt idx="1145">
                  <c:v>6.046875</c:v>
                </c:pt>
                <c:pt idx="1146">
                  <c:v>5.21875</c:v>
                </c:pt>
                <c:pt idx="1147">
                  <c:v>5.859375</c:v>
                </c:pt>
                <c:pt idx="1148">
                  <c:v>6</c:v>
                </c:pt>
                <c:pt idx="1149">
                  <c:v>-1.09375</c:v>
                </c:pt>
                <c:pt idx="1150">
                  <c:v>-14.796875</c:v>
                </c:pt>
                <c:pt idx="1151">
                  <c:v>-14.4375</c:v>
                </c:pt>
                <c:pt idx="1152">
                  <c:v>-13.6875</c:v>
                </c:pt>
                <c:pt idx="1153">
                  <c:v>-21.203125</c:v>
                </c:pt>
                <c:pt idx="1154">
                  <c:v>23.921875</c:v>
                </c:pt>
                <c:pt idx="1155">
                  <c:v>29.515625</c:v>
                </c:pt>
                <c:pt idx="1156">
                  <c:v>24.8125</c:v>
                </c:pt>
                <c:pt idx="1157">
                  <c:v>13.578125</c:v>
                </c:pt>
                <c:pt idx="1158">
                  <c:v>1.53125</c:v>
                </c:pt>
                <c:pt idx="1159">
                  <c:v>25.8125</c:v>
                </c:pt>
                <c:pt idx="1160">
                  <c:v>17.015625</c:v>
                </c:pt>
                <c:pt idx="1161">
                  <c:v>8.046875</c:v>
                </c:pt>
                <c:pt idx="1162">
                  <c:v>9.34375</c:v>
                </c:pt>
                <c:pt idx="1163">
                  <c:v>6.453125</c:v>
                </c:pt>
                <c:pt idx="1164">
                  <c:v>5.953125</c:v>
                </c:pt>
                <c:pt idx="1165">
                  <c:v>-1.765625</c:v>
                </c:pt>
                <c:pt idx="1166">
                  <c:v>-9.859375</c:v>
                </c:pt>
                <c:pt idx="1167">
                  <c:v>-4.3125</c:v>
                </c:pt>
                <c:pt idx="1168">
                  <c:v>-14.203125</c:v>
                </c:pt>
                <c:pt idx="1169">
                  <c:v>0.59375</c:v>
                </c:pt>
                <c:pt idx="1170">
                  <c:v>13.984375</c:v>
                </c:pt>
                <c:pt idx="1171">
                  <c:v>20.265625</c:v>
                </c:pt>
                <c:pt idx="1172">
                  <c:v>7.3125</c:v>
                </c:pt>
                <c:pt idx="1173">
                  <c:v>15.140625</c:v>
                </c:pt>
                <c:pt idx="1174">
                  <c:v>17.3125</c:v>
                </c:pt>
                <c:pt idx="1175">
                  <c:v>11.265625</c:v>
                </c:pt>
                <c:pt idx="1176">
                  <c:v>-10.046875</c:v>
                </c:pt>
                <c:pt idx="1177">
                  <c:v>4.5625</c:v>
                </c:pt>
                <c:pt idx="1178">
                  <c:v>4.328125</c:v>
                </c:pt>
                <c:pt idx="1179">
                  <c:v>-1.515625</c:v>
                </c:pt>
                <c:pt idx="1180">
                  <c:v>-8.53125</c:v>
                </c:pt>
                <c:pt idx="1181">
                  <c:v>7.21875</c:v>
                </c:pt>
                <c:pt idx="1182">
                  <c:v>0.609375</c:v>
                </c:pt>
                <c:pt idx="1183">
                  <c:v>5.984375</c:v>
                </c:pt>
                <c:pt idx="1184">
                  <c:v>6.859375</c:v>
                </c:pt>
                <c:pt idx="1185">
                  <c:v>-7.484375</c:v>
                </c:pt>
                <c:pt idx="1186">
                  <c:v>-13.6875</c:v>
                </c:pt>
                <c:pt idx="1187">
                  <c:v>-0.84375</c:v>
                </c:pt>
                <c:pt idx="1188">
                  <c:v>2.484375</c:v>
                </c:pt>
                <c:pt idx="1189">
                  <c:v>2.609375</c:v>
                </c:pt>
                <c:pt idx="1190">
                  <c:v>20.453125</c:v>
                </c:pt>
                <c:pt idx="1191">
                  <c:v>9.34375</c:v>
                </c:pt>
                <c:pt idx="1192">
                  <c:v>5.90625</c:v>
                </c:pt>
                <c:pt idx="1193">
                  <c:v>7.875</c:v>
                </c:pt>
                <c:pt idx="1194">
                  <c:v>14.921875</c:v>
                </c:pt>
                <c:pt idx="1195">
                  <c:v>7.359375</c:v>
                </c:pt>
                <c:pt idx="1196">
                  <c:v>14.578125</c:v>
                </c:pt>
                <c:pt idx="1197">
                  <c:v>10.125</c:v>
                </c:pt>
                <c:pt idx="1198">
                  <c:v>-2.46875</c:v>
                </c:pt>
                <c:pt idx="1199">
                  <c:v>-22.984375</c:v>
                </c:pt>
                <c:pt idx="1200">
                  <c:v>21.171875</c:v>
                </c:pt>
                <c:pt idx="1201">
                  <c:v>13.96875</c:v>
                </c:pt>
                <c:pt idx="1202">
                  <c:v>13.984375</c:v>
                </c:pt>
                <c:pt idx="1203">
                  <c:v>26.703125</c:v>
                </c:pt>
                <c:pt idx="1204">
                  <c:v>21.59375</c:v>
                </c:pt>
                <c:pt idx="1205">
                  <c:v>26.109375</c:v>
                </c:pt>
                <c:pt idx="1206">
                  <c:v>25.296875</c:v>
                </c:pt>
                <c:pt idx="1207">
                  <c:v>22.328125</c:v>
                </c:pt>
                <c:pt idx="1208">
                  <c:v>19.03125</c:v>
                </c:pt>
                <c:pt idx="1209">
                  <c:v>9.796875</c:v>
                </c:pt>
                <c:pt idx="1210">
                  <c:v>21.671875</c:v>
                </c:pt>
                <c:pt idx="1211">
                  <c:v>12.71875</c:v>
                </c:pt>
                <c:pt idx="1212">
                  <c:v>-10.390625</c:v>
                </c:pt>
                <c:pt idx="1213">
                  <c:v>-11.828125</c:v>
                </c:pt>
                <c:pt idx="1214">
                  <c:v>31.828125</c:v>
                </c:pt>
                <c:pt idx="1215">
                  <c:v>36.25</c:v>
                </c:pt>
                <c:pt idx="1216">
                  <c:v>29.59375</c:v>
                </c:pt>
                <c:pt idx="1217">
                  <c:v>20.46875</c:v>
                </c:pt>
                <c:pt idx="1218">
                  <c:v>-1.203125</c:v>
                </c:pt>
                <c:pt idx="1219">
                  <c:v>19.21875</c:v>
                </c:pt>
                <c:pt idx="1220">
                  <c:v>16.421875</c:v>
                </c:pt>
                <c:pt idx="1221">
                  <c:v>2.203125</c:v>
                </c:pt>
                <c:pt idx="1222">
                  <c:v>-0.875</c:v>
                </c:pt>
                <c:pt idx="1223">
                  <c:v>29.390625</c:v>
                </c:pt>
                <c:pt idx="1224">
                  <c:v>38</c:v>
                </c:pt>
                <c:pt idx="1225">
                  <c:v>27.046875</c:v>
                </c:pt>
                <c:pt idx="1226">
                  <c:v>-2.09375</c:v>
                </c:pt>
                <c:pt idx="1227">
                  <c:v>1.578125</c:v>
                </c:pt>
                <c:pt idx="1228">
                  <c:v>3.3125</c:v>
                </c:pt>
                <c:pt idx="1229">
                  <c:v>8.671875</c:v>
                </c:pt>
                <c:pt idx="1230">
                  <c:v>12.859375</c:v>
                </c:pt>
                <c:pt idx="1231">
                  <c:v>9.359375</c:v>
                </c:pt>
                <c:pt idx="1232">
                  <c:v>2.9375</c:v>
                </c:pt>
                <c:pt idx="1233">
                  <c:v>19.453125</c:v>
                </c:pt>
                <c:pt idx="1234">
                  <c:v>21.296875</c:v>
                </c:pt>
                <c:pt idx="1235">
                  <c:v>7.46875</c:v>
                </c:pt>
                <c:pt idx="1236">
                  <c:v>-4.109375</c:v>
                </c:pt>
                <c:pt idx="1237">
                  <c:v>5.34375</c:v>
                </c:pt>
                <c:pt idx="1238">
                  <c:v>6.265625</c:v>
                </c:pt>
                <c:pt idx="1239">
                  <c:v>8.46875</c:v>
                </c:pt>
                <c:pt idx="1240">
                  <c:v>17.40625</c:v>
                </c:pt>
                <c:pt idx="1241">
                  <c:v>17.65625</c:v>
                </c:pt>
                <c:pt idx="1242">
                  <c:v>-5.28125</c:v>
                </c:pt>
                <c:pt idx="1243">
                  <c:v>-9.90625</c:v>
                </c:pt>
                <c:pt idx="1244">
                  <c:v>-1.265625</c:v>
                </c:pt>
                <c:pt idx="1245">
                  <c:v>7.046875</c:v>
                </c:pt>
                <c:pt idx="1246">
                  <c:v>11.984375</c:v>
                </c:pt>
                <c:pt idx="1247">
                  <c:v>17.453125</c:v>
                </c:pt>
                <c:pt idx="1248">
                  <c:v>22.765625</c:v>
                </c:pt>
                <c:pt idx="1249">
                  <c:v>27.40625</c:v>
                </c:pt>
                <c:pt idx="1250">
                  <c:v>47.53125</c:v>
                </c:pt>
                <c:pt idx="1251">
                  <c:v>47.671875</c:v>
                </c:pt>
                <c:pt idx="1252">
                  <c:v>30.578125</c:v>
                </c:pt>
                <c:pt idx="1253">
                  <c:v>15.515625</c:v>
                </c:pt>
                <c:pt idx="1254">
                  <c:v>34.046875</c:v>
                </c:pt>
                <c:pt idx="1255">
                  <c:v>30.78125</c:v>
                </c:pt>
                <c:pt idx="1256">
                  <c:v>2.5625</c:v>
                </c:pt>
                <c:pt idx="1257">
                  <c:v>-10.4375</c:v>
                </c:pt>
                <c:pt idx="1258">
                  <c:v>-3.484375</c:v>
                </c:pt>
                <c:pt idx="1259">
                  <c:v>5.28125</c:v>
                </c:pt>
                <c:pt idx="1260">
                  <c:v>9.75</c:v>
                </c:pt>
                <c:pt idx="1261">
                  <c:v>4.28125</c:v>
                </c:pt>
                <c:pt idx="1262">
                  <c:v>-0.21875</c:v>
                </c:pt>
                <c:pt idx="1263">
                  <c:v>4.96875</c:v>
                </c:pt>
                <c:pt idx="1264">
                  <c:v>8.90625</c:v>
                </c:pt>
                <c:pt idx="1265">
                  <c:v>31.21875</c:v>
                </c:pt>
                <c:pt idx="1266">
                  <c:v>37.375</c:v>
                </c:pt>
                <c:pt idx="1267">
                  <c:v>26.546875</c:v>
                </c:pt>
                <c:pt idx="1268">
                  <c:v>-5.328125</c:v>
                </c:pt>
                <c:pt idx="1269">
                  <c:v>-12.296875</c:v>
                </c:pt>
                <c:pt idx="1270">
                  <c:v>-9.671875</c:v>
                </c:pt>
                <c:pt idx="1271">
                  <c:v>1.515625</c:v>
                </c:pt>
                <c:pt idx="1272">
                  <c:v>21.578125</c:v>
                </c:pt>
                <c:pt idx="1273">
                  <c:v>27</c:v>
                </c:pt>
                <c:pt idx="1274">
                  <c:v>14.078125</c:v>
                </c:pt>
                <c:pt idx="1275">
                  <c:v>11.625</c:v>
                </c:pt>
                <c:pt idx="1276">
                  <c:v>10.6875</c:v>
                </c:pt>
                <c:pt idx="1277">
                  <c:v>-7.15625</c:v>
                </c:pt>
                <c:pt idx="1278">
                  <c:v>22.421875</c:v>
                </c:pt>
                <c:pt idx="1279">
                  <c:v>12.078125</c:v>
                </c:pt>
                <c:pt idx="1280">
                  <c:v>11.703125</c:v>
                </c:pt>
                <c:pt idx="1281">
                  <c:v>26.5625</c:v>
                </c:pt>
                <c:pt idx="1282">
                  <c:v>9.171875</c:v>
                </c:pt>
                <c:pt idx="1283">
                  <c:v>7.21875</c:v>
                </c:pt>
                <c:pt idx="1284">
                  <c:v>2.859375</c:v>
                </c:pt>
                <c:pt idx="1285">
                  <c:v>4.40625</c:v>
                </c:pt>
                <c:pt idx="1286">
                  <c:v>22.921875</c:v>
                </c:pt>
                <c:pt idx="1287">
                  <c:v>19.53125</c:v>
                </c:pt>
                <c:pt idx="1288">
                  <c:v>16.890625</c:v>
                </c:pt>
                <c:pt idx="1289">
                  <c:v>13.8125</c:v>
                </c:pt>
                <c:pt idx="1290">
                  <c:v>12.515625</c:v>
                </c:pt>
                <c:pt idx="1291">
                  <c:v>25.671875</c:v>
                </c:pt>
                <c:pt idx="1292">
                  <c:v>9.3125</c:v>
                </c:pt>
                <c:pt idx="1293">
                  <c:v>4.78125</c:v>
                </c:pt>
                <c:pt idx="1294">
                  <c:v>16.765625</c:v>
                </c:pt>
                <c:pt idx="1295">
                  <c:v>50.6875</c:v>
                </c:pt>
                <c:pt idx="1296">
                  <c:v>4.40625</c:v>
                </c:pt>
                <c:pt idx="1297">
                  <c:v>0.203125</c:v>
                </c:pt>
                <c:pt idx="1298">
                  <c:v>8.515625</c:v>
                </c:pt>
                <c:pt idx="1299">
                  <c:v>19.90625</c:v>
                </c:pt>
                <c:pt idx="1300">
                  <c:v>13.265625</c:v>
                </c:pt>
                <c:pt idx="1301">
                  <c:v>13.65625</c:v>
                </c:pt>
                <c:pt idx="1302">
                  <c:v>8.015625</c:v>
                </c:pt>
                <c:pt idx="1303">
                  <c:v>7.9375</c:v>
                </c:pt>
                <c:pt idx="1304">
                  <c:v>14.71875</c:v>
                </c:pt>
                <c:pt idx="1305">
                  <c:v>6.234375</c:v>
                </c:pt>
                <c:pt idx="1306">
                  <c:v>16.5625</c:v>
                </c:pt>
                <c:pt idx="1307">
                  <c:v>21.65625</c:v>
                </c:pt>
                <c:pt idx="1308">
                  <c:v>18.4375</c:v>
                </c:pt>
                <c:pt idx="1309">
                  <c:v>-0.84375</c:v>
                </c:pt>
                <c:pt idx="1310">
                  <c:v>32.6875</c:v>
                </c:pt>
                <c:pt idx="1311">
                  <c:v>48.78125</c:v>
                </c:pt>
                <c:pt idx="1312">
                  <c:v>39.75</c:v>
                </c:pt>
                <c:pt idx="1313">
                  <c:v>13.59375</c:v>
                </c:pt>
                <c:pt idx="1314">
                  <c:v>13.0625</c:v>
                </c:pt>
                <c:pt idx="1315">
                  <c:v>35.515625</c:v>
                </c:pt>
                <c:pt idx="1316">
                  <c:v>35.75</c:v>
                </c:pt>
                <c:pt idx="1317">
                  <c:v>34.953125</c:v>
                </c:pt>
                <c:pt idx="1318">
                  <c:v>43.1875</c:v>
                </c:pt>
                <c:pt idx="1319">
                  <c:v>21.390625</c:v>
                </c:pt>
                <c:pt idx="1320">
                  <c:v>30.28125</c:v>
                </c:pt>
                <c:pt idx="1321">
                  <c:v>31.15625</c:v>
                </c:pt>
                <c:pt idx="1322">
                  <c:v>22.40625</c:v>
                </c:pt>
                <c:pt idx="1323">
                  <c:v>-4.734375</c:v>
                </c:pt>
                <c:pt idx="1324">
                  <c:v>10.203125</c:v>
                </c:pt>
                <c:pt idx="1325">
                  <c:v>12.625</c:v>
                </c:pt>
                <c:pt idx="1326">
                  <c:v>5.640625</c:v>
                </c:pt>
                <c:pt idx="1327">
                  <c:v>-8.71875</c:v>
                </c:pt>
                <c:pt idx="1328">
                  <c:v>7.375</c:v>
                </c:pt>
                <c:pt idx="1329">
                  <c:v>5.984375</c:v>
                </c:pt>
                <c:pt idx="1330">
                  <c:v>5.09375</c:v>
                </c:pt>
                <c:pt idx="1331">
                  <c:v>3.109375</c:v>
                </c:pt>
                <c:pt idx="1332">
                  <c:v>15.21875</c:v>
                </c:pt>
                <c:pt idx="1333">
                  <c:v>13.265625</c:v>
                </c:pt>
                <c:pt idx="1334">
                  <c:v>5.765625</c:v>
                </c:pt>
                <c:pt idx="1335">
                  <c:v>-3.28125</c:v>
                </c:pt>
                <c:pt idx="1336">
                  <c:v>1.375</c:v>
                </c:pt>
                <c:pt idx="1337">
                  <c:v>10.65625</c:v>
                </c:pt>
                <c:pt idx="1338">
                  <c:v>15.109375</c:v>
                </c:pt>
                <c:pt idx="1339">
                  <c:v>10.09375</c:v>
                </c:pt>
                <c:pt idx="1340">
                  <c:v>12.75</c:v>
                </c:pt>
                <c:pt idx="1341">
                  <c:v>17.9375</c:v>
                </c:pt>
                <c:pt idx="1342">
                  <c:v>11.203125</c:v>
                </c:pt>
                <c:pt idx="1343">
                  <c:v>10.09375</c:v>
                </c:pt>
                <c:pt idx="1344">
                  <c:v>10.65625</c:v>
                </c:pt>
                <c:pt idx="1345">
                  <c:v>10.859375</c:v>
                </c:pt>
                <c:pt idx="1346">
                  <c:v>12.546875</c:v>
                </c:pt>
                <c:pt idx="1347">
                  <c:v>6.0625</c:v>
                </c:pt>
                <c:pt idx="1348">
                  <c:v>6.984375</c:v>
                </c:pt>
                <c:pt idx="1349">
                  <c:v>7.078125</c:v>
                </c:pt>
                <c:pt idx="1350">
                  <c:v>-2.90625</c:v>
                </c:pt>
                <c:pt idx="1351">
                  <c:v>11.828125</c:v>
                </c:pt>
                <c:pt idx="1352">
                  <c:v>19.25</c:v>
                </c:pt>
                <c:pt idx="1353">
                  <c:v>11.359375</c:v>
                </c:pt>
                <c:pt idx="1354">
                  <c:v>10.25</c:v>
                </c:pt>
                <c:pt idx="1355">
                  <c:v>12.578125</c:v>
                </c:pt>
                <c:pt idx="1356">
                  <c:v>2.484375</c:v>
                </c:pt>
                <c:pt idx="1357">
                  <c:v>10.84375</c:v>
                </c:pt>
                <c:pt idx="1358">
                  <c:v>17.515625</c:v>
                </c:pt>
                <c:pt idx="1359">
                  <c:v>20.78125</c:v>
                </c:pt>
                <c:pt idx="1360">
                  <c:v>13.109375</c:v>
                </c:pt>
                <c:pt idx="1361">
                  <c:v>12.09375</c:v>
                </c:pt>
                <c:pt idx="1362">
                  <c:v>11.953125</c:v>
                </c:pt>
                <c:pt idx="1363">
                  <c:v>18.53125</c:v>
                </c:pt>
                <c:pt idx="1364">
                  <c:v>17.53125</c:v>
                </c:pt>
                <c:pt idx="1365">
                  <c:v>11.859375</c:v>
                </c:pt>
                <c:pt idx="1366">
                  <c:v>6.125</c:v>
                </c:pt>
                <c:pt idx="1367">
                  <c:v>8.40625</c:v>
                </c:pt>
                <c:pt idx="1368">
                  <c:v>16.25</c:v>
                </c:pt>
                <c:pt idx="1369">
                  <c:v>23.953125</c:v>
                </c:pt>
                <c:pt idx="1370">
                  <c:v>17.625</c:v>
                </c:pt>
                <c:pt idx="1371">
                  <c:v>3.390625</c:v>
                </c:pt>
                <c:pt idx="1372">
                  <c:v>-1.875</c:v>
                </c:pt>
                <c:pt idx="1373">
                  <c:v>19.5625</c:v>
                </c:pt>
                <c:pt idx="1374">
                  <c:v>-4.171875</c:v>
                </c:pt>
                <c:pt idx="1375">
                  <c:v>-3.109375</c:v>
                </c:pt>
                <c:pt idx="1376">
                  <c:v>-1.0625</c:v>
                </c:pt>
                <c:pt idx="1377">
                  <c:v>0.8125</c:v>
                </c:pt>
                <c:pt idx="1378">
                  <c:v>29.734375</c:v>
                </c:pt>
                <c:pt idx="1379">
                  <c:v>18.9375</c:v>
                </c:pt>
                <c:pt idx="1380">
                  <c:v>9.125</c:v>
                </c:pt>
                <c:pt idx="1381">
                  <c:v>0.546875</c:v>
                </c:pt>
                <c:pt idx="1382">
                  <c:v>-4.25</c:v>
                </c:pt>
                <c:pt idx="1383">
                  <c:v>7.421875</c:v>
                </c:pt>
                <c:pt idx="1384">
                  <c:v>12.8125</c:v>
                </c:pt>
                <c:pt idx="1385">
                  <c:v>20.6875</c:v>
                </c:pt>
                <c:pt idx="1386">
                  <c:v>43.625</c:v>
                </c:pt>
                <c:pt idx="1387">
                  <c:v>35.5</c:v>
                </c:pt>
                <c:pt idx="1388">
                  <c:v>32.09375</c:v>
                </c:pt>
                <c:pt idx="1389">
                  <c:v>33.203125</c:v>
                </c:pt>
                <c:pt idx="1390">
                  <c:v>40.84375</c:v>
                </c:pt>
                <c:pt idx="1391">
                  <c:v>17.96875</c:v>
                </c:pt>
                <c:pt idx="1392">
                  <c:v>25.484375</c:v>
                </c:pt>
                <c:pt idx="1393">
                  <c:v>28.765625</c:v>
                </c:pt>
                <c:pt idx="1394">
                  <c:v>27</c:v>
                </c:pt>
                <c:pt idx="1395">
                  <c:v>27.625</c:v>
                </c:pt>
                <c:pt idx="1396">
                  <c:v>11.71875</c:v>
                </c:pt>
                <c:pt idx="1397">
                  <c:v>-1.421875</c:v>
                </c:pt>
                <c:pt idx="1398">
                  <c:v>-7.6875</c:v>
                </c:pt>
                <c:pt idx="1399">
                  <c:v>15.796875</c:v>
                </c:pt>
                <c:pt idx="1400">
                  <c:v>8.96875</c:v>
                </c:pt>
                <c:pt idx="1401">
                  <c:v>6.421875</c:v>
                </c:pt>
                <c:pt idx="1402">
                  <c:v>3.671875</c:v>
                </c:pt>
                <c:pt idx="1403">
                  <c:v>-2.9375</c:v>
                </c:pt>
                <c:pt idx="1404">
                  <c:v>14.8125</c:v>
                </c:pt>
                <c:pt idx="1405">
                  <c:v>17.28125</c:v>
                </c:pt>
                <c:pt idx="1406">
                  <c:v>19.953125</c:v>
                </c:pt>
                <c:pt idx="1407">
                  <c:v>25.171875</c:v>
                </c:pt>
                <c:pt idx="1408">
                  <c:v>-14.984375</c:v>
                </c:pt>
                <c:pt idx="1409">
                  <c:v>-2.453125</c:v>
                </c:pt>
                <c:pt idx="1410">
                  <c:v>-1.875</c:v>
                </c:pt>
                <c:pt idx="1411">
                  <c:v>-8.234375</c:v>
                </c:pt>
                <c:pt idx="1412">
                  <c:v>18.453125</c:v>
                </c:pt>
                <c:pt idx="1413">
                  <c:v>2.125</c:v>
                </c:pt>
                <c:pt idx="1414">
                  <c:v>3.5625</c:v>
                </c:pt>
                <c:pt idx="1415">
                  <c:v>11.453125</c:v>
                </c:pt>
                <c:pt idx="1416">
                  <c:v>15</c:v>
                </c:pt>
                <c:pt idx="1417">
                  <c:v>15.421875</c:v>
                </c:pt>
                <c:pt idx="1418">
                  <c:v>9.03125</c:v>
                </c:pt>
                <c:pt idx="1419">
                  <c:v>5.75</c:v>
                </c:pt>
                <c:pt idx="1420">
                  <c:v>11.703125</c:v>
                </c:pt>
                <c:pt idx="1421">
                  <c:v>26.578125</c:v>
                </c:pt>
                <c:pt idx="1422">
                  <c:v>-4.3125</c:v>
                </c:pt>
                <c:pt idx="1423">
                  <c:v>-21.625</c:v>
                </c:pt>
                <c:pt idx="1424">
                  <c:v>-18.515625</c:v>
                </c:pt>
                <c:pt idx="1425">
                  <c:v>7.875</c:v>
                </c:pt>
                <c:pt idx="1426">
                  <c:v>16.359375</c:v>
                </c:pt>
                <c:pt idx="1427">
                  <c:v>22.96875</c:v>
                </c:pt>
                <c:pt idx="1428">
                  <c:v>25.3125</c:v>
                </c:pt>
                <c:pt idx="1429">
                  <c:v>6.484375</c:v>
                </c:pt>
                <c:pt idx="1430">
                  <c:v>13.921875</c:v>
                </c:pt>
                <c:pt idx="1431">
                  <c:v>23.25</c:v>
                </c:pt>
                <c:pt idx="1432">
                  <c:v>23.890625</c:v>
                </c:pt>
                <c:pt idx="1433">
                  <c:v>-5.734375</c:v>
                </c:pt>
                <c:pt idx="1434">
                  <c:v>12.28125</c:v>
                </c:pt>
                <c:pt idx="1435">
                  <c:v>-1.203125</c:v>
                </c:pt>
                <c:pt idx="1436">
                  <c:v>-9.765625</c:v>
                </c:pt>
                <c:pt idx="1437">
                  <c:v>-1.859375</c:v>
                </c:pt>
                <c:pt idx="1438">
                  <c:v>10.03125</c:v>
                </c:pt>
                <c:pt idx="1439">
                  <c:v>-10.625</c:v>
                </c:pt>
                <c:pt idx="1440">
                  <c:v>-11.703125</c:v>
                </c:pt>
                <c:pt idx="1441">
                  <c:v>5.90625</c:v>
                </c:pt>
                <c:pt idx="1442">
                  <c:v>13.8125</c:v>
                </c:pt>
                <c:pt idx="1443">
                  <c:v>10.203125</c:v>
                </c:pt>
                <c:pt idx="1444">
                  <c:v>19.421875</c:v>
                </c:pt>
                <c:pt idx="1445">
                  <c:v>28.859375</c:v>
                </c:pt>
                <c:pt idx="1446">
                  <c:v>6.4375</c:v>
                </c:pt>
                <c:pt idx="1447">
                  <c:v>14.09375</c:v>
                </c:pt>
                <c:pt idx="1448">
                  <c:v>13.140625</c:v>
                </c:pt>
                <c:pt idx="1449">
                  <c:v>11.734375</c:v>
                </c:pt>
                <c:pt idx="1450">
                  <c:v>14.375</c:v>
                </c:pt>
                <c:pt idx="1451">
                  <c:v>23.890625</c:v>
                </c:pt>
                <c:pt idx="1452">
                  <c:v>21.046875</c:v>
                </c:pt>
                <c:pt idx="1453">
                  <c:v>16</c:v>
                </c:pt>
                <c:pt idx="1454">
                  <c:v>9.78125</c:v>
                </c:pt>
                <c:pt idx="1455">
                  <c:v>21.65625</c:v>
                </c:pt>
                <c:pt idx="1456">
                  <c:v>7.609375</c:v>
                </c:pt>
                <c:pt idx="1457">
                  <c:v>2.578125</c:v>
                </c:pt>
                <c:pt idx="1458">
                  <c:v>4.484375</c:v>
                </c:pt>
                <c:pt idx="1459">
                  <c:v>4.953125</c:v>
                </c:pt>
                <c:pt idx="1460">
                  <c:v>1.859375</c:v>
                </c:pt>
                <c:pt idx="1461">
                  <c:v>10.578125</c:v>
                </c:pt>
                <c:pt idx="1462">
                  <c:v>15.75</c:v>
                </c:pt>
                <c:pt idx="1463">
                  <c:v>-10.359375</c:v>
                </c:pt>
                <c:pt idx="1464">
                  <c:v>10.046875</c:v>
                </c:pt>
                <c:pt idx="1465">
                  <c:v>8.75</c:v>
                </c:pt>
                <c:pt idx="1466">
                  <c:v>2.296875</c:v>
                </c:pt>
                <c:pt idx="1467">
                  <c:v>-6.328125</c:v>
                </c:pt>
                <c:pt idx="1468">
                  <c:v>0.5625</c:v>
                </c:pt>
                <c:pt idx="1469">
                  <c:v>1.359375</c:v>
                </c:pt>
                <c:pt idx="1470">
                  <c:v>3.296875</c:v>
                </c:pt>
                <c:pt idx="1471">
                  <c:v>7.34375</c:v>
                </c:pt>
                <c:pt idx="1472">
                  <c:v>24.578125</c:v>
                </c:pt>
                <c:pt idx="1473">
                  <c:v>14.796875</c:v>
                </c:pt>
                <c:pt idx="1474">
                  <c:v>10.234375</c:v>
                </c:pt>
                <c:pt idx="1475">
                  <c:v>9.171875</c:v>
                </c:pt>
                <c:pt idx="1476">
                  <c:v>9</c:v>
                </c:pt>
                <c:pt idx="1477">
                  <c:v>18.296875</c:v>
                </c:pt>
                <c:pt idx="1478">
                  <c:v>19.921875</c:v>
                </c:pt>
                <c:pt idx="1479">
                  <c:v>21.234375</c:v>
                </c:pt>
                <c:pt idx="1480">
                  <c:v>27.640625</c:v>
                </c:pt>
                <c:pt idx="1481">
                  <c:v>23.96875</c:v>
                </c:pt>
                <c:pt idx="1482">
                  <c:v>16.15625</c:v>
                </c:pt>
                <c:pt idx="1483">
                  <c:v>6.125</c:v>
                </c:pt>
                <c:pt idx="1484">
                  <c:v>-6.234375</c:v>
                </c:pt>
                <c:pt idx="1485">
                  <c:v>-10.5625</c:v>
                </c:pt>
                <c:pt idx="1486">
                  <c:v>-6.0625</c:v>
                </c:pt>
                <c:pt idx="1487">
                  <c:v>4.65625</c:v>
                </c:pt>
                <c:pt idx="1488">
                  <c:v>17.140625</c:v>
                </c:pt>
                <c:pt idx="1489">
                  <c:v>-3.984375</c:v>
                </c:pt>
                <c:pt idx="1490">
                  <c:v>13.765625</c:v>
                </c:pt>
                <c:pt idx="1491">
                  <c:v>21.703125</c:v>
                </c:pt>
                <c:pt idx="1492">
                  <c:v>22.140625</c:v>
                </c:pt>
                <c:pt idx="1493">
                  <c:v>7.953125</c:v>
                </c:pt>
                <c:pt idx="1494">
                  <c:v>13.34375</c:v>
                </c:pt>
                <c:pt idx="1495">
                  <c:v>-3.09375</c:v>
                </c:pt>
                <c:pt idx="1496">
                  <c:v>-8.625</c:v>
                </c:pt>
                <c:pt idx="1497">
                  <c:v>16.5</c:v>
                </c:pt>
                <c:pt idx="1498">
                  <c:v>23.703125</c:v>
                </c:pt>
                <c:pt idx="1499">
                  <c:v>26.625</c:v>
                </c:pt>
                <c:pt idx="1500">
                  <c:v>20.15625</c:v>
                </c:pt>
                <c:pt idx="1501">
                  <c:v>4.671875</c:v>
                </c:pt>
                <c:pt idx="1502">
                  <c:v>8.078125</c:v>
                </c:pt>
                <c:pt idx="1503">
                  <c:v>7.859375</c:v>
                </c:pt>
                <c:pt idx="1504">
                  <c:v>3.9375</c:v>
                </c:pt>
                <c:pt idx="1505">
                  <c:v>-1.28125</c:v>
                </c:pt>
                <c:pt idx="1506">
                  <c:v>-1.1875</c:v>
                </c:pt>
                <c:pt idx="1507">
                  <c:v>1.578125</c:v>
                </c:pt>
                <c:pt idx="1508">
                  <c:v>13.75</c:v>
                </c:pt>
                <c:pt idx="1509">
                  <c:v>19.34375</c:v>
                </c:pt>
                <c:pt idx="1510">
                  <c:v>-1.984375</c:v>
                </c:pt>
                <c:pt idx="1511">
                  <c:v>6.765625</c:v>
                </c:pt>
                <c:pt idx="1512">
                  <c:v>12.640625</c:v>
                </c:pt>
                <c:pt idx="1513">
                  <c:v>16.34375</c:v>
                </c:pt>
                <c:pt idx="1514">
                  <c:v>17.328125</c:v>
                </c:pt>
                <c:pt idx="1515">
                  <c:v>32.15625</c:v>
                </c:pt>
                <c:pt idx="1516">
                  <c:v>41.234375</c:v>
                </c:pt>
                <c:pt idx="1517">
                  <c:v>38.140625</c:v>
                </c:pt>
                <c:pt idx="1518">
                  <c:v>23.390625</c:v>
                </c:pt>
                <c:pt idx="1519">
                  <c:v>-10.25</c:v>
                </c:pt>
                <c:pt idx="1520">
                  <c:v>-15.15625</c:v>
                </c:pt>
                <c:pt idx="1521">
                  <c:v>-0.96875</c:v>
                </c:pt>
                <c:pt idx="1522">
                  <c:v>14.078125</c:v>
                </c:pt>
                <c:pt idx="1523">
                  <c:v>-2.828125</c:v>
                </c:pt>
                <c:pt idx="1524">
                  <c:v>7.78125</c:v>
                </c:pt>
                <c:pt idx="1525">
                  <c:v>24.46875</c:v>
                </c:pt>
                <c:pt idx="1526">
                  <c:v>38.4375</c:v>
                </c:pt>
                <c:pt idx="1527">
                  <c:v>43.1875</c:v>
                </c:pt>
                <c:pt idx="1528">
                  <c:v>36.15625</c:v>
                </c:pt>
                <c:pt idx="1529">
                  <c:v>35.96875</c:v>
                </c:pt>
                <c:pt idx="1530">
                  <c:v>47.421875</c:v>
                </c:pt>
                <c:pt idx="1531">
                  <c:v>70.109375</c:v>
                </c:pt>
                <c:pt idx="1532">
                  <c:v>81.796875</c:v>
                </c:pt>
                <c:pt idx="1533">
                  <c:v>95.890625</c:v>
                </c:pt>
                <c:pt idx="1534">
                  <c:v>161.28125</c:v>
                </c:pt>
                <c:pt idx="1535">
                  <c:v>265.90625</c:v>
                </c:pt>
                <c:pt idx="1536">
                  <c:v>432.21875</c:v>
                </c:pt>
                <c:pt idx="1537">
                  <c:v>549.046875</c:v>
                </c:pt>
                <c:pt idx="1538">
                  <c:v>640.9375</c:v>
                </c:pt>
                <c:pt idx="1539">
                  <c:v>652.09375</c:v>
                </c:pt>
                <c:pt idx="1540">
                  <c:v>452.609375</c:v>
                </c:pt>
                <c:pt idx="1541">
                  <c:v>349.71875</c:v>
                </c:pt>
                <c:pt idx="1542">
                  <c:v>295.0625</c:v>
                </c:pt>
                <c:pt idx="1543">
                  <c:v>230.96875</c:v>
                </c:pt>
                <c:pt idx="1544">
                  <c:v>147.046875</c:v>
                </c:pt>
                <c:pt idx="1545">
                  <c:v>151.625</c:v>
                </c:pt>
                <c:pt idx="1546">
                  <c:v>150.15625</c:v>
                </c:pt>
                <c:pt idx="1547">
                  <c:v>158.15625</c:v>
                </c:pt>
                <c:pt idx="1548">
                  <c:v>181.703125</c:v>
                </c:pt>
                <c:pt idx="1549">
                  <c:v>294.859375</c:v>
                </c:pt>
                <c:pt idx="1550">
                  <c:v>498.515625</c:v>
                </c:pt>
                <c:pt idx="1551">
                  <c:v>698.3125</c:v>
                </c:pt>
                <c:pt idx="1552">
                  <c:v>861.6875</c:v>
                </c:pt>
                <c:pt idx="1553">
                  <c:v>956.046875</c:v>
                </c:pt>
                <c:pt idx="1554">
                  <c:v>1001.46875</c:v>
                </c:pt>
                <c:pt idx="1555">
                  <c:v>966.953125</c:v>
                </c:pt>
                <c:pt idx="1556">
                  <c:v>857.046875</c:v>
                </c:pt>
                <c:pt idx="1557">
                  <c:v>640.546875</c:v>
                </c:pt>
                <c:pt idx="1558">
                  <c:v>548.578125</c:v>
                </c:pt>
                <c:pt idx="1559">
                  <c:v>456.03125</c:v>
                </c:pt>
                <c:pt idx="1560">
                  <c:v>367.984375</c:v>
                </c:pt>
                <c:pt idx="1561">
                  <c:v>283.703125</c:v>
                </c:pt>
                <c:pt idx="1562">
                  <c:v>180.921875</c:v>
                </c:pt>
                <c:pt idx="1563">
                  <c:v>123.96875</c:v>
                </c:pt>
                <c:pt idx="1564">
                  <c:v>83.984375</c:v>
                </c:pt>
                <c:pt idx="1565">
                  <c:v>55.953125</c:v>
                </c:pt>
                <c:pt idx="1566">
                  <c:v>49.390625</c:v>
                </c:pt>
                <c:pt idx="1567">
                  <c:v>66.3125</c:v>
                </c:pt>
                <c:pt idx="1568">
                  <c:v>68.5625</c:v>
                </c:pt>
                <c:pt idx="1569">
                  <c:v>63.0625</c:v>
                </c:pt>
                <c:pt idx="1570">
                  <c:v>36.171875</c:v>
                </c:pt>
                <c:pt idx="1571">
                  <c:v>40.890625</c:v>
                </c:pt>
                <c:pt idx="1572">
                  <c:v>49.59375</c:v>
                </c:pt>
                <c:pt idx="1573">
                  <c:v>54.171875</c:v>
                </c:pt>
                <c:pt idx="1574">
                  <c:v>62.484375</c:v>
                </c:pt>
                <c:pt idx="1575">
                  <c:v>96.359375</c:v>
                </c:pt>
                <c:pt idx="1576">
                  <c:v>129.6875</c:v>
                </c:pt>
                <c:pt idx="1577">
                  <c:v>201.0625</c:v>
                </c:pt>
                <c:pt idx="1578">
                  <c:v>376.40625</c:v>
                </c:pt>
                <c:pt idx="1579">
                  <c:v>682.984375</c:v>
                </c:pt>
                <c:pt idx="1580">
                  <c:v>820.609375</c:v>
                </c:pt>
                <c:pt idx="1581">
                  <c:v>971.71875</c:v>
                </c:pt>
                <c:pt idx="1582">
                  <c:v>1109.296875</c:v>
                </c:pt>
                <c:pt idx="1583">
                  <c:v>1040.703125</c:v>
                </c:pt>
                <c:pt idx="1584">
                  <c:v>853.5</c:v>
                </c:pt>
                <c:pt idx="1585">
                  <c:v>746.125</c:v>
                </c:pt>
                <c:pt idx="1586">
                  <c:v>616.890625</c:v>
                </c:pt>
                <c:pt idx="1587">
                  <c:v>593.3125</c:v>
                </c:pt>
                <c:pt idx="1588">
                  <c:v>620.765625</c:v>
                </c:pt>
                <c:pt idx="1589">
                  <c:v>512.140625</c:v>
                </c:pt>
                <c:pt idx="1590">
                  <c:v>455.578125</c:v>
                </c:pt>
                <c:pt idx="1591">
                  <c:v>410.546875</c:v>
                </c:pt>
                <c:pt idx="1592">
                  <c:v>296.3125</c:v>
                </c:pt>
                <c:pt idx="1593">
                  <c:v>212.609375</c:v>
                </c:pt>
                <c:pt idx="1594">
                  <c:v>140.359375</c:v>
                </c:pt>
                <c:pt idx="1595">
                  <c:v>134.90625</c:v>
                </c:pt>
                <c:pt idx="1596">
                  <c:v>109.375</c:v>
                </c:pt>
                <c:pt idx="1597">
                  <c:v>79.4375</c:v>
                </c:pt>
                <c:pt idx="1598">
                  <c:v>49.671875</c:v>
                </c:pt>
                <c:pt idx="1599">
                  <c:v>58.859375</c:v>
                </c:pt>
                <c:pt idx="1600">
                  <c:v>54.328125</c:v>
                </c:pt>
                <c:pt idx="1601">
                  <c:v>44.453125</c:v>
                </c:pt>
                <c:pt idx="1602">
                  <c:v>61.28125</c:v>
                </c:pt>
                <c:pt idx="1603">
                  <c:v>46.484375</c:v>
                </c:pt>
                <c:pt idx="1604">
                  <c:v>33.125</c:v>
                </c:pt>
                <c:pt idx="1605">
                  <c:v>21.140625</c:v>
                </c:pt>
                <c:pt idx="1606">
                  <c:v>21.109375</c:v>
                </c:pt>
                <c:pt idx="1607">
                  <c:v>30.515625</c:v>
                </c:pt>
                <c:pt idx="1608">
                  <c:v>37.15625</c:v>
                </c:pt>
                <c:pt idx="1609">
                  <c:v>40.84375</c:v>
                </c:pt>
                <c:pt idx="1610">
                  <c:v>27.5</c:v>
                </c:pt>
                <c:pt idx="1611">
                  <c:v>-1.78125</c:v>
                </c:pt>
                <c:pt idx="1612">
                  <c:v>-8.484375</c:v>
                </c:pt>
                <c:pt idx="1613">
                  <c:v>-3.9375</c:v>
                </c:pt>
                <c:pt idx="1614">
                  <c:v>-6.9375</c:v>
                </c:pt>
                <c:pt idx="1615">
                  <c:v>3.796875</c:v>
                </c:pt>
                <c:pt idx="1616">
                  <c:v>19.5625</c:v>
                </c:pt>
                <c:pt idx="1617">
                  <c:v>34.28125</c:v>
                </c:pt>
                <c:pt idx="1618">
                  <c:v>4.046875</c:v>
                </c:pt>
                <c:pt idx="1619">
                  <c:v>6.0625</c:v>
                </c:pt>
                <c:pt idx="1620">
                  <c:v>16.859375</c:v>
                </c:pt>
                <c:pt idx="1621">
                  <c:v>30.90625</c:v>
                </c:pt>
                <c:pt idx="1622">
                  <c:v>26.703125</c:v>
                </c:pt>
                <c:pt idx="1623">
                  <c:v>18.5</c:v>
                </c:pt>
                <c:pt idx="1624">
                  <c:v>12.453125</c:v>
                </c:pt>
                <c:pt idx="1625">
                  <c:v>8.15625</c:v>
                </c:pt>
                <c:pt idx="1626">
                  <c:v>12.6875</c:v>
                </c:pt>
                <c:pt idx="1627">
                  <c:v>19.90625</c:v>
                </c:pt>
                <c:pt idx="1628">
                  <c:v>18.984375</c:v>
                </c:pt>
                <c:pt idx="1629">
                  <c:v>11.625</c:v>
                </c:pt>
                <c:pt idx="1630">
                  <c:v>-16.515625</c:v>
                </c:pt>
                <c:pt idx="1631">
                  <c:v>5.8125</c:v>
                </c:pt>
                <c:pt idx="1632">
                  <c:v>19.140625</c:v>
                </c:pt>
                <c:pt idx="1633">
                  <c:v>25.421875</c:v>
                </c:pt>
                <c:pt idx="1634">
                  <c:v>4.015625</c:v>
                </c:pt>
                <c:pt idx="1635">
                  <c:v>6.703125</c:v>
                </c:pt>
                <c:pt idx="1636">
                  <c:v>2.5625</c:v>
                </c:pt>
                <c:pt idx="1637">
                  <c:v>-4.484375</c:v>
                </c:pt>
                <c:pt idx="1638">
                  <c:v>-6.65625</c:v>
                </c:pt>
                <c:pt idx="1639">
                  <c:v>-20.421875</c:v>
                </c:pt>
                <c:pt idx="1640">
                  <c:v>-13.796875</c:v>
                </c:pt>
                <c:pt idx="1641">
                  <c:v>1.3125</c:v>
                </c:pt>
                <c:pt idx="1642">
                  <c:v>1.9375</c:v>
                </c:pt>
                <c:pt idx="1643">
                  <c:v>9.4375</c:v>
                </c:pt>
                <c:pt idx="1644">
                  <c:v>6.046875</c:v>
                </c:pt>
                <c:pt idx="1645">
                  <c:v>-2.640625</c:v>
                </c:pt>
                <c:pt idx="1646">
                  <c:v>-9.15625</c:v>
                </c:pt>
                <c:pt idx="1647">
                  <c:v>4.875</c:v>
                </c:pt>
                <c:pt idx="1648">
                  <c:v>10.875</c:v>
                </c:pt>
                <c:pt idx="1649">
                  <c:v>13.4375</c:v>
                </c:pt>
                <c:pt idx="1650">
                  <c:v>17.859375</c:v>
                </c:pt>
                <c:pt idx="1651">
                  <c:v>10.453125</c:v>
                </c:pt>
                <c:pt idx="1652">
                  <c:v>9.84375</c:v>
                </c:pt>
                <c:pt idx="1653">
                  <c:v>11.78125</c:v>
                </c:pt>
                <c:pt idx="1654">
                  <c:v>8.71875</c:v>
                </c:pt>
                <c:pt idx="1655">
                  <c:v>2.71875</c:v>
                </c:pt>
                <c:pt idx="1656">
                  <c:v>3.640625</c:v>
                </c:pt>
                <c:pt idx="1657">
                  <c:v>6.75</c:v>
                </c:pt>
                <c:pt idx="1658">
                  <c:v>1.109375</c:v>
                </c:pt>
                <c:pt idx="1659">
                  <c:v>6.296875</c:v>
                </c:pt>
                <c:pt idx="1660">
                  <c:v>10.859375</c:v>
                </c:pt>
                <c:pt idx="1661">
                  <c:v>12.03125</c:v>
                </c:pt>
                <c:pt idx="1662">
                  <c:v>-11.484375</c:v>
                </c:pt>
                <c:pt idx="1663">
                  <c:v>1.765625</c:v>
                </c:pt>
                <c:pt idx="1664">
                  <c:v>15.953125</c:v>
                </c:pt>
                <c:pt idx="1665">
                  <c:v>26.125</c:v>
                </c:pt>
                <c:pt idx="1666">
                  <c:v>-0.75</c:v>
                </c:pt>
                <c:pt idx="1667">
                  <c:v>11.96875</c:v>
                </c:pt>
                <c:pt idx="1668">
                  <c:v>15.84375</c:v>
                </c:pt>
                <c:pt idx="1669">
                  <c:v>15.390625</c:v>
                </c:pt>
                <c:pt idx="1670">
                  <c:v>10.921875</c:v>
                </c:pt>
                <c:pt idx="1671">
                  <c:v>13.0625</c:v>
                </c:pt>
                <c:pt idx="1672">
                  <c:v>19.1875</c:v>
                </c:pt>
                <c:pt idx="1673">
                  <c:v>24.4375</c:v>
                </c:pt>
                <c:pt idx="1674">
                  <c:v>12.875</c:v>
                </c:pt>
                <c:pt idx="1675">
                  <c:v>0.84375</c:v>
                </c:pt>
                <c:pt idx="1676">
                  <c:v>1.515625</c:v>
                </c:pt>
                <c:pt idx="1677">
                  <c:v>7.125</c:v>
                </c:pt>
                <c:pt idx="1678">
                  <c:v>10.78125</c:v>
                </c:pt>
                <c:pt idx="1679">
                  <c:v>5.25</c:v>
                </c:pt>
                <c:pt idx="1680">
                  <c:v>4.296875</c:v>
                </c:pt>
                <c:pt idx="1681">
                  <c:v>5.703125</c:v>
                </c:pt>
                <c:pt idx="1682">
                  <c:v>10.28125</c:v>
                </c:pt>
                <c:pt idx="1683">
                  <c:v>4.90625</c:v>
                </c:pt>
                <c:pt idx="1684">
                  <c:v>-4.609375</c:v>
                </c:pt>
                <c:pt idx="1685">
                  <c:v>-14.34375</c:v>
                </c:pt>
                <c:pt idx="1686">
                  <c:v>-14.15625</c:v>
                </c:pt>
                <c:pt idx="1687">
                  <c:v>6.546875</c:v>
                </c:pt>
                <c:pt idx="1688">
                  <c:v>15.046875</c:v>
                </c:pt>
                <c:pt idx="1689">
                  <c:v>16.34375</c:v>
                </c:pt>
                <c:pt idx="1690">
                  <c:v>1.046875</c:v>
                </c:pt>
                <c:pt idx="1691">
                  <c:v>1.4375</c:v>
                </c:pt>
                <c:pt idx="1692">
                  <c:v>2.59375</c:v>
                </c:pt>
                <c:pt idx="1693">
                  <c:v>5.9375</c:v>
                </c:pt>
                <c:pt idx="1694">
                  <c:v>20.4375</c:v>
                </c:pt>
                <c:pt idx="1695">
                  <c:v>2.765625</c:v>
                </c:pt>
                <c:pt idx="1696">
                  <c:v>17.359375</c:v>
                </c:pt>
                <c:pt idx="1697">
                  <c:v>34.828125</c:v>
                </c:pt>
                <c:pt idx="1698">
                  <c:v>2.765625</c:v>
                </c:pt>
                <c:pt idx="1699">
                  <c:v>-0.71875</c:v>
                </c:pt>
                <c:pt idx="1700">
                  <c:v>2.25</c:v>
                </c:pt>
                <c:pt idx="1701">
                  <c:v>6.984375</c:v>
                </c:pt>
                <c:pt idx="1702">
                  <c:v>8.9375</c:v>
                </c:pt>
                <c:pt idx="1703">
                  <c:v>8.328125</c:v>
                </c:pt>
                <c:pt idx="1704">
                  <c:v>16.9375</c:v>
                </c:pt>
                <c:pt idx="1705">
                  <c:v>27.15625</c:v>
                </c:pt>
                <c:pt idx="1706">
                  <c:v>29.984375</c:v>
                </c:pt>
                <c:pt idx="1707">
                  <c:v>26.296875</c:v>
                </c:pt>
                <c:pt idx="1708">
                  <c:v>11.59375</c:v>
                </c:pt>
                <c:pt idx="1709">
                  <c:v>-4.015625</c:v>
                </c:pt>
                <c:pt idx="1710">
                  <c:v>-4.9375</c:v>
                </c:pt>
                <c:pt idx="1711">
                  <c:v>-14.71875</c:v>
                </c:pt>
                <c:pt idx="1712">
                  <c:v>-8.078125</c:v>
                </c:pt>
                <c:pt idx="1713">
                  <c:v>0.625</c:v>
                </c:pt>
                <c:pt idx="1714">
                  <c:v>-5.8125</c:v>
                </c:pt>
                <c:pt idx="1715">
                  <c:v>1.125</c:v>
                </c:pt>
                <c:pt idx="1716">
                  <c:v>3.40625</c:v>
                </c:pt>
                <c:pt idx="1717">
                  <c:v>6.3125</c:v>
                </c:pt>
                <c:pt idx="1718">
                  <c:v>18.453125</c:v>
                </c:pt>
                <c:pt idx="1719">
                  <c:v>0.390625</c:v>
                </c:pt>
                <c:pt idx="1720">
                  <c:v>6.5</c:v>
                </c:pt>
                <c:pt idx="1721">
                  <c:v>16.859375</c:v>
                </c:pt>
                <c:pt idx="1722">
                  <c:v>15.90625</c:v>
                </c:pt>
                <c:pt idx="1723">
                  <c:v>14.625</c:v>
                </c:pt>
                <c:pt idx="1724">
                  <c:v>23.671875</c:v>
                </c:pt>
                <c:pt idx="1725">
                  <c:v>30.375</c:v>
                </c:pt>
                <c:pt idx="1726">
                  <c:v>15.015625</c:v>
                </c:pt>
                <c:pt idx="1727">
                  <c:v>8.1875</c:v>
                </c:pt>
                <c:pt idx="1728">
                  <c:v>8.5625</c:v>
                </c:pt>
                <c:pt idx="1729">
                  <c:v>11.953125</c:v>
                </c:pt>
                <c:pt idx="1730">
                  <c:v>20.421875</c:v>
                </c:pt>
                <c:pt idx="1731">
                  <c:v>9.515625</c:v>
                </c:pt>
                <c:pt idx="1732">
                  <c:v>7.71875</c:v>
                </c:pt>
                <c:pt idx="1733">
                  <c:v>7.609375</c:v>
                </c:pt>
                <c:pt idx="1734">
                  <c:v>5.6875</c:v>
                </c:pt>
                <c:pt idx="1735">
                  <c:v>-7.25</c:v>
                </c:pt>
                <c:pt idx="1736">
                  <c:v>-4.296875</c:v>
                </c:pt>
                <c:pt idx="1737">
                  <c:v>-0.53125</c:v>
                </c:pt>
                <c:pt idx="1738">
                  <c:v>-7.171875</c:v>
                </c:pt>
                <c:pt idx="1739">
                  <c:v>16.84375</c:v>
                </c:pt>
                <c:pt idx="1740">
                  <c:v>27.0625</c:v>
                </c:pt>
                <c:pt idx="1741">
                  <c:v>27.46875</c:v>
                </c:pt>
                <c:pt idx="1742">
                  <c:v>3.703125</c:v>
                </c:pt>
                <c:pt idx="1743">
                  <c:v>12.3125</c:v>
                </c:pt>
                <c:pt idx="1744">
                  <c:v>23.28125</c:v>
                </c:pt>
                <c:pt idx="1745">
                  <c:v>29.984375</c:v>
                </c:pt>
                <c:pt idx="1746">
                  <c:v>20.28125</c:v>
                </c:pt>
                <c:pt idx="1747">
                  <c:v>9.6875</c:v>
                </c:pt>
                <c:pt idx="1748">
                  <c:v>5.828125</c:v>
                </c:pt>
                <c:pt idx="1749">
                  <c:v>1.0625</c:v>
                </c:pt>
                <c:pt idx="1750">
                  <c:v>-11.078125</c:v>
                </c:pt>
                <c:pt idx="1751">
                  <c:v>5.453125</c:v>
                </c:pt>
                <c:pt idx="1752">
                  <c:v>-1.984375</c:v>
                </c:pt>
                <c:pt idx="1753">
                  <c:v>-6.0625</c:v>
                </c:pt>
                <c:pt idx="1754">
                  <c:v>14.484375</c:v>
                </c:pt>
                <c:pt idx="1755">
                  <c:v>17.453125</c:v>
                </c:pt>
                <c:pt idx="1756">
                  <c:v>3.3125</c:v>
                </c:pt>
                <c:pt idx="1757">
                  <c:v>-0.21875</c:v>
                </c:pt>
                <c:pt idx="1758">
                  <c:v>36.640625</c:v>
                </c:pt>
                <c:pt idx="1759">
                  <c:v>26.3125</c:v>
                </c:pt>
                <c:pt idx="1760">
                  <c:v>14.0625</c:v>
                </c:pt>
                <c:pt idx="1761">
                  <c:v>6.578125</c:v>
                </c:pt>
                <c:pt idx="1762">
                  <c:v>13.3125</c:v>
                </c:pt>
                <c:pt idx="1763">
                  <c:v>3.0625</c:v>
                </c:pt>
                <c:pt idx="1764">
                  <c:v>0.1875</c:v>
                </c:pt>
                <c:pt idx="1765">
                  <c:v>-0.109375</c:v>
                </c:pt>
                <c:pt idx="1766">
                  <c:v>3.53125</c:v>
                </c:pt>
                <c:pt idx="1767">
                  <c:v>23.859375</c:v>
                </c:pt>
                <c:pt idx="1768">
                  <c:v>35.625</c:v>
                </c:pt>
                <c:pt idx="1769">
                  <c:v>38.5625</c:v>
                </c:pt>
                <c:pt idx="1770">
                  <c:v>23.109375</c:v>
                </c:pt>
                <c:pt idx="1771">
                  <c:v>25.578125</c:v>
                </c:pt>
                <c:pt idx="1772">
                  <c:v>19.71875</c:v>
                </c:pt>
                <c:pt idx="1773">
                  <c:v>10.765625</c:v>
                </c:pt>
                <c:pt idx="1774">
                  <c:v>-2.90625</c:v>
                </c:pt>
                <c:pt idx="1775">
                  <c:v>17.796875</c:v>
                </c:pt>
                <c:pt idx="1776">
                  <c:v>21.796875</c:v>
                </c:pt>
                <c:pt idx="1777">
                  <c:v>21.40625</c:v>
                </c:pt>
                <c:pt idx="1778">
                  <c:v>15.859375</c:v>
                </c:pt>
                <c:pt idx="1779">
                  <c:v>16.8125</c:v>
                </c:pt>
                <c:pt idx="1780">
                  <c:v>34.40625</c:v>
                </c:pt>
                <c:pt idx="1781">
                  <c:v>38.296875</c:v>
                </c:pt>
                <c:pt idx="1782">
                  <c:v>9.046875</c:v>
                </c:pt>
                <c:pt idx="1783">
                  <c:v>8.078125</c:v>
                </c:pt>
                <c:pt idx="1784">
                  <c:v>8.578125</c:v>
                </c:pt>
                <c:pt idx="1785">
                  <c:v>25.8125</c:v>
                </c:pt>
                <c:pt idx="1786">
                  <c:v>39.15625</c:v>
                </c:pt>
                <c:pt idx="1787">
                  <c:v>13.75</c:v>
                </c:pt>
                <c:pt idx="1788">
                  <c:v>18.578125</c:v>
                </c:pt>
                <c:pt idx="1789">
                  <c:v>17.859375</c:v>
                </c:pt>
                <c:pt idx="1790">
                  <c:v>21.890625</c:v>
                </c:pt>
                <c:pt idx="1791">
                  <c:v>17.625</c:v>
                </c:pt>
                <c:pt idx="1792">
                  <c:v>16.15625</c:v>
                </c:pt>
                <c:pt idx="1793">
                  <c:v>7.671875</c:v>
                </c:pt>
                <c:pt idx="1794">
                  <c:v>5.328125</c:v>
                </c:pt>
                <c:pt idx="1795">
                  <c:v>33.09375</c:v>
                </c:pt>
                <c:pt idx="1796">
                  <c:v>42.34375</c:v>
                </c:pt>
                <c:pt idx="1797">
                  <c:v>41.171875</c:v>
                </c:pt>
                <c:pt idx="1798">
                  <c:v>45.484375</c:v>
                </c:pt>
                <c:pt idx="1799">
                  <c:v>47.546875</c:v>
                </c:pt>
                <c:pt idx="1800">
                  <c:v>24.953125</c:v>
                </c:pt>
                <c:pt idx="1801">
                  <c:v>18.796875</c:v>
                </c:pt>
                <c:pt idx="1802">
                  <c:v>11.5</c:v>
                </c:pt>
                <c:pt idx="1803">
                  <c:v>25.15625</c:v>
                </c:pt>
                <c:pt idx="1804">
                  <c:v>21.546875</c:v>
                </c:pt>
                <c:pt idx="1805">
                  <c:v>26.015625</c:v>
                </c:pt>
                <c:pt idx="1806">
                  <c:v>32.109375</c:v>
                </c:pt>
                <c:pt idx="1807">
                  <c:v>25.671875</c:v>
                </c:pt>
                <c:pt idx="1808">
                  <c:v>25.8125</c:v>
                </c:pt>
                <c:pt idx="1809">
                  <c:v>22.609375</c:v>
                </c:pt>
                <c:pt idx="1810">
                  <c:v>18.40625</c:v>
                </c:pt>
                <c:pt idx="1811">
                  <c:v>25.84375</c:v>
                </c:pt>
                <c:pt idx="1812">
                  <c:v>8.328125</c:v>
                </c:pt>
                <c:pt idx="1813">
                  <c:v>-0.953125</c:v>
                </c:pt>
                <c:pt idx="1814">
                  <c:v>-2.15625</c:v>
                </c:pt>
                <c:pt idx="1815">
                  <c:v>9.84375</c:v>
                </c:pt>
                <c:pt idx="1816">
                  <c:v>16.4375</c:v>
                </c:pt>
                <c:pt idx="1817">
                  <c:v>15.3125</c:v>
                </c:pt>
                <c:pt idx="1818">
                  <c:v>5.140625</c:v>
                </c:pt>
                <c:pt idx="1819">
                  <c:v>2.625</c:v>
                </c:pt>
                <c:pt idx="1820">
                  <c:v>-4.8125</c:v>
                </c:pt>
                <c:pt idx="1821">
                  <c:v>-5.203125</c:v>
                </c:pt>
                <c:pt idx="1822">
                  <c:v>3.859375</c:v>
                </c:pt>
                <c:pt idx="1823">
                  <c:v>13.78125</c:v>
                </c:pt>
                <c:pt idx="1824">
                  <c:v>12.75</c:v>
                </c:pt>
                <c:pt idx="1825">
                  <c:v>8.078125</c:v>
                </c:pt>
                <c:pt idx="1826">
                  <c:v>4.390625</c:v>
                </c:pt>
                <c:pt idx="1827">
                  <c:v>16.234375</c:v>
                </c:pt>
                <c:pt idx="1828">
                  <c:v>4.578125</c:v>
                </c:pt>
                <c:pt idx="1829">
                  <c:v>-4.34375</c:v>
                </c:pt>
                <c:pt idx="1830">
                  <c:v>2.515625</c:v>
                </c:pt>
                <c:pt idx="1831">
                  <c:v>-4.203125</c:v>
                </c:pt>
                <c:pt idx="1832">
                  <c:v>-1.421875</c:v>
                </c:pt>
                <c:pt idx="1833">
                  <c:v>14.546875</c:v>
                </c:pt>
                <c:pt idx="1834">
                  <c:v>6.078125</c:v>
                </c:pt>
                <c:pt idx="1835">
                  <c:v>5.40625</c:v>
                </c:pt>
                <c:pt idx="1836">
                  <c:v>1.9375</c:v>
                </c:pt>
                <c:pt idx="1837">
                  <c:v>-8.546875</c:v>
                </c:pt>
                <c:pt idx="1838">
                  <c:v>5.953125</c:v>
                </c:pt>
                <c:pt idx="1839">
                  <c:v>7.46875</c:v>
                </c:pt>
                <c:pt idx="1840">
                  <c:v>4.71875</c:v>
                </c:pt>
                <c:pt idx="1841">
                  <c:v>-7.1875</c:v>
                </c:pt>
                <c:pt idx="1842">
                  <c:v>11.9375</c:v>
                </c:pt>
                <c:pt idx="1843">
                  <c:v>18.890625</c:v>
                </c:pt>
                <c:pt idx="1844">
                  <c:v>19.703125</c:v>
                </c:pt>
                <c:pt idx="1845">
                  <c:v>-3</c:v>
                </c:pt>
                <c:pt idx="1846">
                  <c:v>4.796875</c:v>
                </c:pt>
                <c:pt idx="1847">
                  <c:v>6.453125</c:v>
                </c:pt>
                <c:pt idx="1848">
                  <c:v>3.671875</c:v>
                </c:pt>
                <c:pt idx="1849">
                  <c:v>15.390625</c:v>
                </c:pt>
                <c:pt idx="1850">
                  <c:v>19.53125</c:v>
                </c:pt>
                <c:pt idx="1851">
                  <c:v>23.28125</c:v>
                </c:pt>
                <c:pt idx="1852">
                  <c:v>27.109375</c:v>
                </c:pt>
                <c:pt idx="1853">
                  <c:v>-2.109375</c:v>
                </c:pt>
                <c:pt idx="1854">
                  <c:v>3.34375</c:v>
                </c:pt>
                <c:pt idx="1855">
                  <c:v>6.4375</c:v>
                </c:pt>
                <c:pt idx="1856">
                  <c:v>-13.5625</c:v>
                </c:pt>
                <c:pt idx="1857">
                  <c:v>-11.34375</c:v>
                </c:pt>
                <c:pt idx="1858">
                  <c:v>-3.390625</c:v>
                </c:pt>
                <c:pt idx="1859">
                  <c:v>6.328125</c:v>
                </c:pt>
                <c:pt idx="1860">
                  <c:v>14.65625</c:v>
                </c:pt>
                <c:pt idx="1861">
                  <c:v>10.75</c:v>
                </c:pt>
                <c:pt idx="1862">
                  <c:v>8.21875</c:v>
                </c:pt>
                <c:pt idx="1863">
                  <c:v>6.140625</c:v>
                </c:pt>
                <c:pt idx="1864">
                  <c:v>-8.9375</c:v>
                </c:pt>
                <c:pt idx="1865">
                  <c:v>-1.125</c:v>
                </c:pt>
                <c:pt idx="1866">
                  <c:v>8.203125</c:v>
                </c:pt>
                <c:pt idx="1867">
                  <c:v>20.765625</c:v>
                </c:pt>
                <c:pt idx="1868">
                  <c:v>23.984375</c:v>
                </c:pt>
                <c:pt idx="1869">
                  <c:v>10.875</c:v>
                </c:pt>
                <c:pt idx="1870">
                  <c:v>2.96875</c:v>
                </c:pt>
                <c:pt idx="1871">
                  <c:v>12.140625</c:v>
                </c:pt>
                <c:pt idx="1872">
                  <c:v>-17.796875</c:v>
                </c:pt>
                <c:pt idx="1873">
                  <c:v>-8.375</c:v>
                </c:pt>
                <c:pt idx="1874">
                  <c:v>9.75</c:v>
                </c:pt>
                <c:pt idx="1875">
                  <c:v>24.578125</c:v>
                </c:pt>
                <c:pt idx="1876">
                  <c:v>22.078125</c:v>
                </c:pt>
                <c:pt idx="1877">
                  <c:v>12.03125</c:v>
                </c:pt>
                <c:pt idx="1878">
                  <c:v>-1.609375</c:v>
                </c:pt>
                <c:pt idx="1879">
                  <c:v>7.5</c:v>
                </c:pt>
                <c:pt idx="1880">
                  <c:v>0.1875</c:v>
                </c:pt>
                <c:pt idx="1881">
                  <c:v>-2.046875</c:v>
                </c:pt>
                <c:pt idx="1882">
                  <c:v>0.953125</c:v>
                </c:pt>
                <c:pt idx="1883">
                  <c:v>3.53125</c:v>
                </c:pt>
                <c:pt idx="1884">
                  <c:v>9.625</c:v>
                </c:pt>
                <c:pt idx="1885">
                  <c:v>8.125</c:v>
                </c:pt>
                <c:pt idx="1886">
                  <c:v>-10.046875</c:v>
                </c:pt>
                <c:pt idx="1887">
                  <c:v>1.609375</c:v>
                </c:pt>
                <c:pt idx="1888">
                  <c:v>17.484375</c:v>
                </c:pt>
                <c:pt idx="1889">
                  <c:v>31.453125</c:v>
                </c:pt>
                <c:pt idx="1890">
                  <c:v>34.015625</c:v>
                </c:pt>
                <c:pt idx="1891">
                  <c:v>46.9375</c:v>
                </c:pt>
                <c:pt idx="1892">
                  <c:v>54</c:v>
                </c:pt>
                <c:pt idx="1893">
                  <c:v>56.6875</c:v>
                </c:pt>
                <c:pt idx="1894">
                  <c:v>25.65625</c:v>
                </c:pt>
                <c:pt idx="1895">
                  <c:v>4.828125</c:v>
                </c:pt>
                <c:pt idx="1896">
                  <c:v>-1.171875</c:v>
                </c:pt>
                <c:pt idx="1897">
                  <c:v>3.65625</c:v>
                </c:pt>
                <c:pt idx="1898">
                  <c:v>23</c:v>
                </c:pt>
                <c:pt idx="1899">
                  <c:v>28.859375</c:v>
                </c:pt>
                <c:pt idx="1900">
                  <c:v>20.9375</c:v>
                </c:pt>
                <c:pt idx="1901">
                  <c:v>-10.859375</c:v>
                </c:pt>
                <c:pt idx="1902">
                  <c:v>14.25</c:v>
                </c:pt>
                <c:pt idx="1903">
                  <c:v>13.03125</c:v>
                </c:pt>
                <c:pt idx="1904">
                  <c:v>10.546875</c:v>
                </c:pt>
                <c:pt idx="1905">
                  <c:v>14.40625</c:v>
                </c:pt>
                <c:pt idx="1906">
                  <c:v>-4.515625</c:v>
                </c:pt>
                <c:pt idx="1907">
                  <c:v>-8.640625</c:v>
                </c:pt>
                <c:pt idx="1908">
                  <c:v>-7.40625</c:v>
                </c:pt>
                <c:pt idx="1909">
                  <c:v>5.234375</c:v>
                </c:pt>
                <c:pt idx="1910">
                  <c:v>23.734375</c:v>
                </c:pt>
                <c:pt idx="1911">
                  <c:v>24.046875</c:v>
                </c:pt>
                <c:pt idx="1912">
                  <c:v>14.046875</c:v>
                </c:pt>
                <c:pt idx="1913">
                  <c:v>33.65625</c:v>
                </c:pt>
                <c:pt idx="1914">
                  <c:v>26.78125</c:v>
                </c:pt>
                <c:pt idx="1915">
                  <c:v>20.40625</c:v>
                </c:pt>
                <c:pt idx="1916">
                  <c:v>13.609375</c:v>
                </c:pt>
                <c:pt idx="1917">
                  <c:v>8.46875</c:v>
                </c:pt>
                <c:pt idx="1918">
                  <c:v>5.34375</c:v>
                </c:pt>
                <c:pt idx="1919">
                  <c:v>4.828125</c:v>
                </c:pt>
                <c:pt idx="1920">
                  <c:v>10.3125</c:v>
                </c:pt>
                <c:pt idx="1921">
                  <c:v>-3.125</c:v>
                </c:pt>
                <c:pt idx="1922">
                  <c:v>7.8125E-2</c:v>
                </c:pt>
                <c:pt idx="1923">
                  <c:v>8.921875</c:v>
                </c:pt>
                <c:pt idx="1924">
                  <c:v>29.703125</c:v>
                </c:pt>
                <c:pt idx="1925">
                  <c:v>18.09375</c:v>
                </c:pt>
                <c:pt idx="1926">
                  <c:v>20.203125</c:v>
                </c:pt>
                <c:pt idx="1927">
                  <c:v>27.015625</c:v>
                </c:pt>
                <c:pt idx="1928">
                  <c:v>4.625</c:v>
                </c:pt>
                <c:pt idx="1929">
                  <c:v>8.25</c:v>
                </c:pt>
                <c:pt idx="1930">
                  <c:v>9.734375</c:v>
                </c:pt>
                <c:pt idx="1931">
                  <c:v>9.53125</c:v>
                </c:pt>
                <c:pt idx="1932">
                  <c:v>-6.40625</c:v>
                </c:pt>
                <c:pt idx="1933">
                  <c:v>13.390625</c:v>
                </c:pt>
                <c:pt idx="1934">
                  <c:v>25.625</c:v>
                </c:pt>
                <c:pt idx="1935">
                  <c:v>23.21875</c:v>
                </c:pt>
                <c:pt idx="1936">
                  <c:v>14.796875</c:v>
                </c:pt>
                <c:pt idx="1937">
                  <c:v>8.34375</c:v>
                </c:pt>
                <c:pt idx="1938">
                  <c:v>5.734375</c:v>
                </c:pt>
                <c:pt idx="1939">
                  <c:v>17.921875</c:v>
                </c:pt>
                <c:pt idx="1940">
                  <c:v>38.65625</c:v>
                </c:pt>
                <c:pt idx="1941">
                  <c:v>48.109375</c:v>
                </c:pt>
                <c:pt idx="1942">
                  <c:v>52.90625</c:v>
                </c:pt>
                <c:pt idx="1943">
                  <c:v>46.015625</c:v>
                </c:pt>
                <c:pt idx="1944">
                  <c:v>14.65625</c:v>
                </c:pt>
                <c:pt idx="1945">
                  <c:v>6.328125</c:v>
                </c:pt>
                <c:pt idx="1946">
                  <c:v>12.578125</c:v>
                </c:pt>
                <c:pt idx="1947">
                  <c:v>43.78125</c:v>
                </c:pt>
                <c:pt idx="1948">
                  <c:v>90.078125</c:v>
                </c:pt>
                <c:pt idx="1949">
                  <c:v>106.40625</c:v>
                </c:pt>
                <c:pt idx="1950">
                  <c:v>83.453125</c:v>
                </c:pt>
                <c:pt idx="1951">
                  <c:v>61.65625</c:v>
                </c:pt>
                <c:pt idx="1952">
                  <c:v>50.890625</c:v>
                </c:pt>
                <c:pt idx="1953">
                  <c:v>45.0625</c:v>
                </c:pt>
                <c:pt idx="1954">
                  <c:v>49.71875</c:v>
                </c:pt>
                <c:pt idx="1955">
                  <c:v>40.421875</c:v>
                </c:pt>
                <c:pt idx="1956">
                  <c:v>37.4375</c:v>
                </c:pt>
                <c:pt idx="1957">
                  <c:v>33.5625</c:v>
                </c:pt>
                <c:pt idx="1958">
                  <c:v>15.390625</c:v>
                </c:pt>
                <c:pt idx="1959">
                  <c:v>5.46875</c:v>
                </c:pt>
                <c:pt idx="1960">
                  <c:v>3.3125</c:v>
                </c:pt>
                <c:pt idx="1961">
                  <c:v>4.984375</c:v>
                </c:pt>
                <c:pt idx="1962">
                  <c:v>10.46875</c:v>
                </c:pt>
                <c:pt idx="1963">
                  <c:v>11.375</c:v>
                </c:pt>
                <c:pt idx="1964">
                  <c:v>13.3125</c:v>
                </c:pt>
                <c:pt idx="1965">
                  <c:v>16.421875</c:v>
                </c:pt>
                <c:pt idx="1966">
                  <c:v>-2.796875</c:v>
                </c:pt>
                <c:pt idx="1967">
                  <c:v>-3.9375</c:v>
                </c:pt>
                <c:pt idx="1968">
                  <c:v>4.96875</c:v>
                </c:pt>
                <c:pt idx="1969">
                  <c:v>33.53125</c:v>
                </c:pt>
                <c:pt idx="1970">
                  <c:v>19.640625</c:v>
                </c:pt>
                <c:pt idx="1971">
                  <c:v>8.140625</c:v>
                </c:pt>
                <c:pt idx="1972">
                  <c:v>-1.875</c:v>
                </c:pt>
                <c:pt idx="1973">
                  <c:v>-8.5625</c:v>
                </c:pt>
                <c:pt idx="1974">
                  <c:v>12.921875</c:v>
                </c:pt>
                <c:pt idx="1975">
                  <c:v>20.1875</c:v>
                </c:pt>
                <c:pt idx="1976">
                  <c:v>22.875</c:v>
                </c:pt>
                <c:pt idx="1977">
                  <c:v>24.515625</c:v>
                </c:pt>
                <c:pt idx="1978">
                  <c:v>27.4375</c:v>
                </c:pt>
                <c:pt idx="1979">
                  <c:v>23.359375</c:v>
                </c:pt>
                <c:pt idx="1980">
                  <c:v>14.25</c:v>
                </c:pt>
                <c:pt idx="1981">
                  <c:v>-10.34375</c:v>
                </c:pt>
                <c:pt idx="1982">
                  <c:v>-3.09375</c:v>
                </c:pt>
                <c:pt idx="1983">
                  <c:v>7.140625</c:v>
                </c:pt>
                <c:pt idx="1984">
                  <c:v>23.125</c:v>
                </c:pt>
                <c:pt idx="1985">
                  <c:v>14.953125</c:v>
                </c:pt>
                <c:pt idx="1986">
                  <c:v>19.203125</c:v>
                </c:pt>
                <c:pt idx="1987">
                  <c:v>27.3125</c:v>
                </c:pt>
                <c:pt idx="1988">
                  <c:v>43.984375</c:v>
                </c:pt>
                <c:pt idx="1989">
                  <c:v>14.53125</c:v>
                </c:pt>
                <c:pt idx="1990">
                  <c:v>19.09375</c:v>
                </c:pt>
                <c:pt idx="1991">
                  <c:v>29.140625</c:v>
                </c:pt>
                <c:pt idx="1992">
                  <c:v>24.390625</c:v>
                </c:pt>
                <c:pt idx="1993">
                  <c:v>6.359375</c:v>
                </c:pt>
                <c:pt idx="1994">
                  <c:v>17.609375</c:v>
                </c:pt>
                <c:pt idx="1995">
                  <c:v>41.53125</c:v>
                </c:pt>
                <c:pt idx="1996">
                  <c:v>20.484375</c:v>
                </c:pt>
                <c:pt idx="1997">
                  <c:v>24.96875</c:v>
                </c:pt>
                <c:pt idx="1998">
                  <c:v>32.953125</c:v>
                </c:pt>
                <c:pt idx="1999">
                  <c:v>44.921875</c:v>
                </c:pt>
                <c:pt idx="2000">
                  <c:v>41.21875</c:v>
                </c:pt>
                <c:pt idx="2001">
                  <c:v>43.796875</c:v>
                </c:pt>
                <c:pt idx="2002">
                  <c:v>49.96875</c:v>
                </c:pt>
                <c:pt idx="2003">
                  <c:v>62.640625</c:v>
                </c:pt>
                <c:pt idx="2004">
                  <c:v>61.109375</c:v>
                </c:pt>
                <c:pt idx="2005">
                  <c:v>70.578125</c:v>
                </c:pt>
                <c:pt idx="2006">
                  <c:v>79.71875</c:v>
                </c:pt>
                <c:pt idx="2007">
                  <c:v>82.46875</c:v>
                </c:pt>
                <c:pt idx="2008">
                  <c:v>81.109375</c:v>
                </c:pt>
                <c:pt idx="2009">
                  <c:v>90</c:v>
                </c:pt>
                <c:pt idx="2010">
                  <c:v>102.203125</c:v>
                </c:pt>
                <c:pt idx="2011">
                  <c:v>110.53125</c:v>
                </c:pt>
                <c:pt idx="2012">
                  <c:v>144.28125</c:v>
                </c:pt>
                <c:pt idx="2013">
                  <c:v>160.625</c:v>
                </c:pt>
                <c:pt idx="2014">
                  <c:v>166.890625</c:v>
                </c:pt>
                <c:pt idx="2015">
                  <c:v>157.09375</c:v>
                </c:pt>
                <c:pt idx="2016">
                  <c:v>135</c:v>
                </c:pt>
                <c:pt idx="2017">
                  <c:v>123.90625</c:v>
                </c:pt>
                <c:pt idx="2018">
                  <c:v>125.890625</c:v>
                </c:pt>
                <c:pt idx="2019">
                  <c:v>64.6875</c:v>
                </c:pt>
                <c:pt idx="2020">
                  <c:v>40.109375</c:v>
                </c:pt>
                <c:pt idx="2021">
                  <c:v>31</c:v>
                </c:pt>
                <c:pt idx="2022">
                  <c:v>52.703125</c:v>
                </c:pt>
                <c:pt idx="2023">
                  <c:v>44.765625</c:v>
                </c:pt>
                <c:pt idx="2024">
                  <c:v>44.71875</c:v>
                </c:pt>
                <c:pt idx="2025">
                  <c:v>44.328125</c:v>
                </c:pt>
                <c:pt idx="2026">
                  <c:v>32.875</c:v>
                </c:pt>
                <c:pt idx="2027">
                  <c:v>40.78125</c:v>
                </c:pt>
                <c:pt idx="2028">
                  <c:v>44.71875</c:v>
                </c:pt>
                <c:pt idx="2029">
                  <c:v>34.78125</c:v>
                </c:pt>
                <c:pt idx="2030">
                  <c:v>29.46875</c:v>
                </c:pt>
                <c:pt idx="2031">
                  <c:v>20.65625</c:v>
                </c:pt>
                <c:pt idx="2032">
                  <c:v>20.859375</c:v>
                </c:pt>
                <c:pt idx="2033">
                  <c:v>32.21875</c:v>
                </c:pt>
                <c:pt idx="2034">
                  <c:v>8.984375</c:v>
                </c:pt>
                <c:pt idx="2035">
                  <c:v>23.765625</c:v>
                </c:pt>
                <c:pt idx="2036">
                  <c:v>22.125</c:v>
                </c:pt>
                <c:pt idx="2037">
                  <c:v>14.25</c:v>
                </c:pt>
                <c:pt idx="2038">
                  <c:v>21.96875</c:v>
                </c:pt>
                <c:pt idx="2039">
                  <c:v>27.875</c:v>
                </c:pt>
                <c:pt idx="2040">
                  <c:v>17.59375</c:v>
                </c:pt>
                <c:pt idx="2041">
                  <c:v>13.046875</c:v>
                </c:pt>
                <c:pt idx="2042">
                  <c:v>13.015625</c:v>
                </c:pt>
                <c:pt idx="2043">
                  <c:v>7.5</c:v>
                </c:pt>
                <c:pt idx="2044">
                  <c:v>25.5625</c:v>
                </c:pt>
                <c:pt idx="2045">
                  <c:v>23.234375</c:v>
                </c:pt>
                <c:pt idx="2046">
                  <c:v>26.09375</c:v>
                </c:pt>
                <c:pt idx="2047">
                  <c:v>23.15625</c:v>
                </c:pt>
                <c:pt idx="2048">
                  <c:v>7.765625</c:v>
                </c:pt>
                <c:pt idx="2049">
                  <c:v>-3.65625</c:v>
                </c:pt>
                <c:pt idx="2050">
                  <c:v>22.484375</c:v>
                </c:pt>
                <c:pt idx="2051">
                  <c:v>17</c:v>
                </c:pt>
                <c:pt idx="2052">
                  <c:v>7.9375</c:v>
                </c:pt>
                <c:pt idx="2053">
                  <c:v>2.59375</c:v>
                </c:pt>
                <c:pt idx="2054">
                  <c:v>15.375</c:v>
                </c:pt>
                <c:pt idx="2055">
                  <c:v>21.40625</c:v>
                </c:pt>
                <c:pt idx="2056">
                  <c:v>10.59375</c:v>
                </c:pt>
                <c:pt idx="2057">
                  <c:v>13.4375</c:v>
                </c:pt>
                <c:pt idx="2058">
                  <c:v>9.015625</c:v>
                </c:pt>
                <c:pt idx="2059">
                  <c:v>8.75</c:v>
                </c:pt>
                <c:pt idx="2060">
                  <c:v>12.9375</c:v>
                </c:pt>
                <c:pt idx="2061">
                  <c:v>2.28125</c:v>
                </c:pt>
                <c:pt idx="2062">
                  <c:v>5.5625</c:v>
                </c:pt>
                <c:pt idx="2063">
                  <c:v>12.546875</c:v>
                </c:pt>
                <c:pt idx="2064">
                  <c:v>27.8125</c:v>
                </c:pt>
                <c:pt idx="2065">
                  <c:v>12.75</c:v>
                </c:pt>
                <c:pt idx="2066">
                  <c:v>14.375</c:v>
                </c:pt>
                <c:pt idx="2067">
                  <c:v>20.640625</c:v>
                </c:pt>
                <c:pt idx="2068">
                  <c:v>10.59375</c:v>
                </c:pt>
                <c:pt idx="2069">
                  <c:v>10.171875</c:v>
                </c:pt>
                <c:pt idx="2070">
                  <c:v>7.75</c:v>
                </c:pt>
                <c:pt idx="2071">
                  <c:v>2.234375</c:v>
                </c:pt>
                <c:pt idx="2072">
                  <c:v>1.8125</c:v>
                </c:pt>
                <c:pt idx="2073">
                  <c:v>7.171875</c:v>
                </c:pt>
                <c:pt idx="2074">
                  <c:v>13.375</c:v>
                </c:pt>
                <c:pt idx="2075">
                  <c:v>33.5</c:v>
                </c:pt>
                <c:pt idx="2076">
                  <c:v>9.328125</c:v>
                </c:pt>
                <c:pt idx="2077">
                  <c:v>3.5</c:v>
                </c:pt>
                <c:pt idx="2078">
                  <c:v>7.375</c:v>
                </c:pt>
                <c:pt idx="2079">
                  <c:v>3.78125</c:v>
                </c:pt>
                <c:pt idx="2080">
                  <c:v>11.8125</c:v>
                </c:pt>
                <c:pt idx="2081">
                  <c:v>17.78125</c:v>
                </c:pt>
                <c:pt idx="2082">
                  <c:v>17.984375</c:v>
                </c:pt>
                <c:pt idx="2083">
                  <c:v>33</c:v>
                </c:pt>
                <c:pt idx="2084">
                  <c:v>17.328125</c:v>
                </c:pt>
                <c:pt idx="2085">
                  <c:v>-11.046875</c:v>
                </c:pt>
                <c:pt idx="2086">
                  <c:v>22.015625</c:v>
                </c:pt>
                <c:pt idx="2087">
                  <c:v>5.546875</c:v>
                </c:pt>
                <c:pt idx="2088">
                  <c:v>-1.046875</c:v>
                </c:pt>
                <c:pt idx="2089">
                  <c:v>9.734375</c:v>
                </c:pt>
                <c:pt idx="2090">
                  <c:v>11.5625</c:v>
                </c:pt>
                <c:pt idx="2091">
                  <c:v>12.015625</c:v>
                </c:pt>
                <c:pt idx="2092">
                  <c:v>11.625</c:v>
                </c:pt>
                <c:pt idx="2093">
                  <c:v>2.390625</c:v>
                </c:pt>
                <c:pt idx="2094">
                  <c:v>7.375</c:v>
                </c:pt>
                <c:pt idx="2095">
                  <c:v>5.4375</c:v>
                </c:pt>
                <c:pt idx="2096">
                  <c:v>-5.953125</c:v>
                </c:pt>
                <c:pt idx="2097">
                  <c:v>11.578125</c:v>
                </c:pt>
                <c:pt idx="2098">
                  <c:v>7.859375</c:v>
                </c:pt>
                <c:pt idx="2099">
                  <c:v>4.6875</c:v>
                </c:pt>
                <c:pt idx="2100">
                  <c:v>29.625</c:v>
                </c:pt>
                <c:pt idx="2101">
                  <c:v>16.203125</c:v>
                </c:pt>
                <c:pt idx="2102">
                  <c:v>11.28125</c:v>
                </c:pt>
                <c:pt idx="2103">
                  <c:v>12.25</c:v>
                </c:pt>
                <c:pt idx="2104">
                  <c:v>6.03125</c:v>
                </c:pt>
                <c:pt idx="2105">
                  <c:v>1.34375</c:v>
                </c:pt>
                <c:pt idx="2106">
                  <c:v>3.1875</c:v>
                </c:pt>
                <c:pt idx="2107">
                  <c:v>33.84375</c:v>
                </c:pt>
                <c:pt idx="2108">
                  <c:v>21.03125</c:v>
                </c:pt>
                <c:pt idx="2109">
                  <c:v>19.046875</c:v>
                </c:pt>
                <c:pt idx="2110">
                  <c:v>22.5625</c:v>
                </c:pt>
                <c:pt idx="2111">
                  <c:v>42.65625</c:v>
                </c:pt>
                <c:pt idx="2112">
                  <c:v>31.390625</c:v>
                </c:pt>
                <c:pt idx="2113">
                  <c:v>20.671875</c:v>
                </c:pt>
                <c:pt idx="2114">
                  <c:v>10.40625</c:v>
                </c:pt>
                <c:pt idx="2115">
                  <c:v>28.71875</c:v>
                </c:pt>
                <c:pt idx="2116">
                  <c:v>17.640625</c:v>
                </c:pt>
                <c:pt idx="2117">
                  <c:v>-4.546875</c:v>
                </c:pt>
                <c:pt idx="2118">
                  <c:v>-19.53125</c:v>
                </c:pt>
                <c:pt idx="2119">
                  <c:v>5.453125</c:v>
                </c:pt>
                <c:pt idx="2120">
                  <c:v>22.828125</c:v>
                </c:pt>
                <c:pt idx="2121">
                  <c:v>32.0625</c:v>
                </c:pt>
                <c:pt idx="2122">
                  <c:v>16.96875</c:v>
                </c:pt>
                <c:pt idx="2123">
                  <c:v>17.15625</c:v>
                </c:pt>
                <c:pt idx="2124">
                  <c:v>17.890625</c:v>
                </c:pt>
                <c:pt idx="2125">
                  <c:v>-16.703125</c:v>
                </c:pt>
                <c:pt idx="2126">
                  <c:v>6.890625</c:v>
                </c:pt>
                <c:pt idx="2127">
                  <c:v>14.65625</c:v>
                </c:pt>
                <c:pt idx="2128">
                  <c:v>6.375</c:v>
                </c:pt>
                <c:pt idx="2129">
                  <c:v>3.140625</c:v>
                </c:pt>
                <c:pt idx="2130">
                  <c:v>-2.21875</c:v>
                </c:pt>
                <c:pt idx="2131">
                  <c:v>-4.265625</c:v>
                </c:pt>
                <c:pt idx="2132">
                  <c:v>15.375</c:v>
                </c:pt>
                <c:pt idx="2133">
                  <c:v>6.8125</c:v>
                </c:pt>
                <c:pt idx="2134">
                  <c:v>1.671875</c:v>
                </c:pt>
                <c:pt idx="2135">
                  <c:v>-2.21875</c:v>
                </c:pt>
                <c:pt idx="2136">
                  <c:v>15.5</c:v>
                </c:pt>
                <c:pt idx="2137">
                  <c:v>4.546875</c:v>
                </c:pt>
                <c:pt idx="2138">
                  <c:v>-5.578125</c:v>
                </c:pt>
                <c:pt idx="2139">
                  <c:v>-8.546875</c:v>
                </c:pt>
                <c:pt idx="2140">
                  <c:v>10.703125</c:v>
                </c:pt>
                <c:pt idx="2141">
                  <c:v>8.671875</c:v>
                </c:pt>
                <c:pt idx="2142">
                  <c:v>-3.609375</c:v>
                </c:pt>
                <c:pt idx="2143">
                  <c:v>11.453125</c:v>
                </c:pt>
                <c:pt idx="2144">
                  <c:v>14.859375</c:v>
                </c:pt>
                <c:pt idx="2145">
                  <c:v>12.65625</c:v>
                </c:pt>
                <c:pt idx="2146">
                  <c:v>-4.390625</c:v>
                </c:pt>
                <c:pt idx="2147">
                  <c:v>16.78125</c:v>
                </c:pt>
                <c:pt idx="2148">
                  <c:v>18.671875</c:v>
                </c:pt>
                <c:pt idx="2149">
                  <c:v>14.78125</c:v>
                </c:pt>
                <c:pt idx="2150">
                  <c:v>6.765625</c:v>
                </c:pt>
                <c:pt idx="2151">
                  <c:v>-1.03125</c:v>
                </c:pt>
                <c:pt idx="2152">
                  <c:v>-2.78125</c:v>
                </c:pt>
                <c:pt idx="2153">
                  <c:v>3.859375</c:v>
                </c:pt>
                <c:pt idx="2154">
                  <c:v>8.625</c:v>
                </c:pt>
                <c:pt idx="2155">
                  <c:v>13.984375</c:v>
                </c:pt>
                <c:pt idx="2156">
                  <c:v>17.640625</c:v>
                </c:pt>
                <c:pt idx="2157">
                  <c:v>3.9375</c:v>
                </c:pt>
                <c:pt idx="2158">
                  <c:v>-5.84375</c:v>
                </c:pt>
                <c:pt idx="2159">
                  <c:v>-5.546875</c:v>
                </c:pt>
                <c:pt idx="2160">
                  <c:v>4.578125</c:v>
                </c:pt>
                <c:pt idx="2161">
                  <c:v>25.65625</c:v>
                </c:pt>
                <c:pt idx="2162">
                  <c:v>10.921875</c:v>
                </c:pt>
                <c:pt idx="2163">
                  <c:v>-0.921875</c:v>
                </c:pt>
                <c:pt idx="2164">
                  <c:v>16.828125</c:v>
                </c:pt>
                <c:pt idx="2165">
                  <c:v>0.625</c:v>
                </c:pt>
                <c:pt idx="2166">
                  <c:v>-1.890625</c:v>
                </c:pt>
                <c:pt idx="2167">
                  <c:v>3.046875</c:v>
                </c:pt>
                <c:pt idx="2168">
                  <c:v>16.96875</c:v>
                </c:pt>
                <c:pt idx="2169">
                  <c:v>12.125</c:v>
                </c:pt>
                <c:pt idx="2170">
                  <c:v>11.78125</c:v>
                </c:pt>
                <c:pt idx="2171">
                  <c:v>26.640625</c:v>
                </c:pt>
                <c:pt idx="2172">
                  <c:v>13.90625</c:v>
                </c:pt>
                <c:pt idx="2173">
                  <c:v>3.5</c:v>
                </c:pt>
                <c:pt idx="2174">
                  <c:v>-6.96875</c:v>
                </c:pt>
                <c:pt idx="2175">
                  <c:v>-5.8125</c:v>
                </c:pt>
                <c:pt idx="2176">
                  <c:v>3.4375</c:v>
                </c:pt>
                <c:pt idx="2177">
                  <c:v>11.765625</c:v>
                </c:pt>
                <c:pt idx="2178">
                  <c:v>20.953125</c:v>
                </c:pt>
                <c:pt idx="2179">
                  <c:v>35.6875</c:v>
                </c:pt>
                <c:pt idx="2180">
                  <c:v>26.703125</c:v>
                </c:pt>
                <c:pt idx="2181">
                  <c:v>13.5625</c:v>
                </c:pt>
                <c:pt idx="2182">
                  <c:v>21.96875</c:v>
                </c:pt>
                <c:pt idx="2183">
                  <c:v>33.375</c:v>
                </c:pt>
                <c:pt idx="2184">
                  <c:v>28.734375</c:v>
                </c:pt>
                <c:pt idx="2185">
                  <c:v>4.140625</c:v>
                </c:pt>
                <c:pt idx="2186">
                  <c:v>17</c:v>
                </c:pt>
                <c:pt idx="2187">
                  <c:v>14.765625</c:v>
                </c:pt>
                <c:pt idx="2188">
                  <c:v>12.515625</c:v>
                </c:pt>
                <c:pt idx="2189">
                  <c:v>22.6875</c:v>
                </c:pt>
                <c:pt idx="2190">
                  <c:v>15.765625</c:v>
                </c:pt>
                <c:pt idx="2191">
                  <c:v>23.234375</c:v>
                </c:pt>
                <c:pt idx="2192">
                  <c:v>42.765625</c:v>
                </c:pt>
                <c:pt idx="2193">
                  <c:v>22.453125</c:v>
                </c:pt>
                <c:pt idx="2194">
                  <c:v>30.03125</c:v>
                </c:pt>
                <c:pt idx="2195">
                  <c:v>37.859375</c:v>
                </c:pt>
                <c:pt idx="2196">
                  <c:v>41.875</c:v>
                </c:pt>
                <c:pt idx="2197">
                  <c:v>39.75</c:v>
                </c:pt>
                <c:pt idx="2198">
                  <c:v>34.109375</c:v>
                </c:pt>
                <c:pt idx="2199">
                  <c:v>26.34375</c:v>
                </c:pt>
                <c:pt idx="2200">
                  <c:v>30.15625</c:v>
                </c:pt>
                <c:pt idx="2201">
                  <c:v>36.203125</c:v>
                </c:pt>
                <c:pt idx="2202">
                  <c:v>36.546875</c:v>
                </c:pt>
                <c:pt idx="2203">
                  <c:v>24.390625</c:v>
                </c:pt>
                <c:pt idx="2204">
                  <c:v>23.828125</c:v>
                </c:pt>
                <c:pt idx="2205">
                  <c:v>21.1875</c:v>
                </c:pt>
                <c:pt idx="2206">
                  <c:v>18.875</c:v>
                </c:pt>
                <c:pt idx="2207">
                  <c:v>34.15625</c:v>
                </c:pt>
                <c:pt idx="2208">
                  <c:v>23.265625</c:v>
                </c:pt>
                <c:pt idx="2209">
                  <c:v>17.734375</c:v>
                </c:pt>
                <c:pt idx="2210">
                  <c:v>17.8125</c:v>
                </c:pt>
                <c:pt idx="2211">
                  <c:v>31.28125</c:v>
                </c:pt>
                <c:pt idx="2212">
                  <c:v>29.234375</c:v>
                </c:pt>
                <c:pt idx="2213">
                  <c:v>25.40625</c:v>
                </c:pt>
                <c:pt idx="2214">
                  <c:v>28.296875</c:v>
                </c:pt>
                <c:pt idx="2215">
                  <c:v>10.40625</c:v>
                </c:pt>
                <c:pt idx="2216">
                  <c:v>10.5</c:v>
                </c:pt>
                <c:pt idx="2217">
                  <c:v>25.859375</c:v>
                </c:pt>
                <c:pt idx="2218">
                  <c:v>42.484375</c:v>
                </c:pt>
                <c:pt idx="2219">
                  <c:v>35.359375</c:v>
                </c:pt>
                <c:pt idx="2220">
                  <c:v>24.03125</c:v>
                </c:pt>
                <c:pt idx="2221">
                  <c:v>0.109375</c:v>
                </c:pt>
                <c:pt idx="2222">
                  <c:v>7.53125</c:v>
                </c:pt>
                <c:pt idx="2223">
                  <c:v>17.75</c:v>
                </c:pt>
                <c:pt idx="2224">
                  <c:v>31.109375</c:v>
                </c:pt>
                <c:pt idx="2225">
                  <c:v>23.09375</c:v>
                </c:pt>
                <c:pt idx="2226">
                  <c:v>9.390625</c:v>
                </c:pt>
                <c:pt idx="2227">
                  <c:v>5.34375</c:v>
                </c:pt>
                <c:pt idx="2228">
                  <c:v>25.3125</c:v>
                </c:pt>
                <c:pt idx="2229">
                  <c:v>27.125</c:v>
                </c:pt>
                <c:pt idx="2230">
                  <c:v>32.546875</c:v>
                </c:pt>
                <c:pt idx="2231">
                  <c:v>38.75</c:v>
                </c:pt>
                <c:pt idx="2232">
                  <c:v>31.453125</c:v>
                </c:pt>
                <c:pt idx="2233">
                  <c:v>32.234375</c:v>
                </c:pt>
                <c:pt idx="2234">
                  <c:v>36.921875</c:v>
                </c:pt>
                <c:pt idx="2235">
                  <c:v>49.078125</c:v>
                </c:pt>
                <c:pt idx="2236">
                  <c:v>29.53125</c:v>
                </c:pt>
                <c:pt idx="2237">
                  <c:v>22.484375</c:v>
                </c:pt>
                <c:pt idx="2238">
                  <c:v>19.46875</c:v>
                </c:pt>
                <c:pt idx="2239">
                  <c:v>35.046875</c:v>
                </c:pt>
                <c:pt idx="2240">
                  <c:v>39.71875</c:v>
                </c:pt>
                <c:pt idx="2241">
                  <c:v>29.734375</c:v>
                </c:pt>
                <c:pt idx="2242">
                  <c:v>3.40625</c:v>
                </c:pt>
                <c:pt idx="2243">
                  <c:v>20.09375</c:v>
                </c:pt>
                <c:pt idx="2244">
                  <c:v>19.96875</c:v>
                </c:pt>
                <c:pt idx="2245">
                  <c:v>18.296875</c:v>
                </c:pt>
                <c:pt idx="2246">
                  <c:v>16.234375</c:v>
                </c:pt>
                <c:pt idx="2247">
                  <c:v>16.640625</c:v>
                </c:pt>
                <c:pt idx="2248">
                  <c:v>23.296875</c:v>
                </c:pt>
                <c:pt idx="2249">
                  <c:v>34.5625</c:v>
                </c:pt>
                <c:pt idx="2250">
                  <c:v>41.15625</c:v>
                </c:pt>
                <c:pt idx="2251">
                  <c:v>29.703125</c:v>
                </c:pt>
                <c:pt idx="2252">
                  <c:v>18.15625</c:v>
                </c:pt>
                <c:pt idx="2253">
                  <c:v>5.28125</c:v>
                </c:pt>
                <c:pt idx="2254">
                  <c:v>12.34375</c:v>
                </c:pt>
                <c:pt idx="2255">
                  <c:v>9.515625</c:v>
                </c:pt>
                <c:pt idx="2256">
                  <c:v>3.34375</c:v>
                </c:pt>
                <c:pt idx="2257">
                  <c:v>12.921875</c:v>
                </c:pt>
                <c:pt idx="2258">
                  <c:v>18.796875</c:v>
                </c:pt>
                <c:pt idx="2259">
                  <c:v>19.03125</c:v>
                </c:pt>
                <c:pt idx="2260">
                  <c:v>10.265625</c:v>
                </c:pt>
                <c:pt idx="2261">
                  <c:v>16.15625</c:v>
                </c:pt>
                <c:pt idx="2262">
                  <c:v>19.078125</c:v>
                </c:pt>
                <c:pt idx="2263">
                  <c:v>21.71875</c:v>
                </c:pt>
                <c:pt idx="2264">
                  <c:v>24.0625</c:v>
                </c:pt>
                <c:pt idx="2265">
                  <c:v>15.140625</c:v>
                </c:pt>
                <c:pt idx="2266">
                  <c:v>17.9375</c:v>
                </c:pt>
                <c:pt idx="2267">
                  <c:v>33.546875</c:v>
                </c:pt>
                <c:pt idx="2268">
                  <c:v>47.640625</c:v>
                </c:pt>
                <c:pt idx="2269">
                  <c:v>36.40625</c:v>
                </c:pt>
                <c:pt idx="2270">
                  <c:v>21.9375</c:v>
                </c:pt>
                <c:pt idx="2271">
                  <c:v>2.578125</c:v>
                </c:pt>
                <c:pt idx="2272">
                  <c:v>7.125</c:v>
                </c:pt>
                <c:pt idx="2273">
                  <c:v>6.734375</c:v>
                </c:pt>
                <c:pt idx="2274">
                  <c:v>3.53125</c:v>
                </c:pt>
                <c:pt idx="2275">
                  <c:v>7.421875</c:v>
                </c:pt>
                <c:pt idx="2276">
                  <c:v>18.609375</c:v>
                </c:pt>
                <c:pt idx="2277">
                  <c:v>23.78125</c:v>
                </c:pt>
                <c:pt idx="2278">
                  <c:v>12</c:v>
                </c:pt>
                <c:pt idx="2279">
                  <c:v>4.703125</c:v>
                </c:pt>
                <c:pt idx="2280">
                  <c:v>6.0625</c:v>
                </c:pt>
                <c:pt idx="2281">
                  <c:v>14.28125</c:v>
                </c:pt>
                <c:pt idx="2282">
                  <c:v>18.0625</c:v>
                </c:pt>
                <c:pt idx="2283">
                  <c:v>15.5625</c:v>
                </c:pt>
                <c:pt idx="2284">
                  <c:v>18.859375</c:v>
                </c:pt>
                <c:pt idx="2285">
                  <c:v>24.765625</c:v>
                </c:pt>
                <c:pt idx="2286">
                  <c:v>17.65625</c:v>
                </c:pt>
                <c:pt idx="2287">
                  <c:v>12.109375</c:v>
                </c:pt>
                <c:pt idx="2288">
                  <c:v>12.71875</c:v>
                </c:pt>
                <c:pt idx="2289">
                  <c:v>5.625</c:v>
                </c:pt>
                <c:pt idx="2290">
                  <c:v>16.53125</c:v>
                </c:pt>
                <c:pt idx="2291">
                  <c:v>22.25</c:v>
                </c:pt>
                <c:pt idx="2292">
                  <c:v>8.859375</c:v>
                </c:pt>
                <c:pt idx="2293">
                  <c:v>10.75</c:v>
                </c:pt>
                <c:pt idx="2294">
                  <c:v>9.25</c:v>
                </c:pt>
                <c:pt idx="2295">
                  <c:v>2.765625</c:v>
                </c:pt>
                <c:pt idx="2296">
                  <c:v>0.15625</c:v>
                </c:pt>
                <c:pt idx="2297">
                  <c:v>8.734375</c:v>
                </c:pt>
                <c:pt idx="2298">
                  <c:v>15.71875</c:v>
                </c:pt>
                <c:pt idx="2299">
                  <c:v>22.375</c:v>
                </c:pt>
                <c:pt idx="2300">
                  <c:v>9.34375</c:v>
                </c:pt>
                <c:pt idx="2301">
                  <c:v>18.140625</c:v>
                </c:pt>
                <c:pt idx="2302">
                  <c:v>8.953125</c:v>
                </c:pt>
                <c:pt idx="2303">
                  <c:v>15.65625</c:v>
                </c:pt>
                <c:pt idx="2304">
                  <c:v>16.171875</c:v>
                </c:pt>
                <c:pt idx="2305">
                  <c:v>12.078125</c:v>
                </c:pt>
                <c:pt idx="2306">
                  <c:v>17.25</c:v>
                </c:pt>
                <c:pt idx="2307">
                  <c:v>23.359375</c:v>
                </c:pt>
                <c:pt idx="2308">
                  <c:v>19.6875</c:v>
                </c:pt>
                <c:pt idx="2309">
                  <c:v>18.171875</c:v>
                </c:pt>
                <c:pt idx="2310">
                  <c:v>11.4375</c:v>
                </c:pt>
                <c:pt idx="2311">
                  <c:v>11.109375</c:v>
                </c:pt>
                <c:pt idx="2312">
                  <c:v>13.15625</c:v>
                </c:pt>
                <c:pt idx="2313">
                  <c:v>4.125</c:v>
                </c:pt>
                <c:pt idx="2314">
                  <c:v>11.109375</c:v>
                </c:pt>
                <c:pt idx="2315">
                  <c:v>12.625</c:v>
                </c:pt>
                <c:pt idx="2316">
                  <c:v>19.359375</c:v>
                </c:pt>
                <c:pt idx="2317">
                  <c:v>25.265625</c:v>
                </c:pt>
                <c:pt idx="2318">
                  <c:v>24.359375</c:v>
                </c:pt>
                <c:pt idx="2319">
                  <c:v>15.921875</c:v>
                </c:pt>
                <c:pt idx="2320">
                  <c:v>9.9375</c:v>
                </c:pt>
                <c:pt idx="2321">
                  <c:v>8.296875</c:v>
                </c:pt>
                <c:pt idx="2322">
                  <c:v>12.8125</c:v>
                </c:pt>
                <c:pt idx="2323">
                  <c:v>20.5</c:v>
                </c:pt>
                <c:pt idx="2324">
                  <c:v>25.21875</c:v>
                </c:pt>
                <c:pt idx="2325">
                  <c:v>18.078125</c:v>
                </c:pt>
                <c:pt idx="2326">
                  <c:v>11.03125</c:v>
                </c:pt>
                <c:pt idx="2327">
                  <c:v>7.4375</c:v>
                </c:pt>
                <c:pt idx="2328">
                  <c:v>10.03125</c:v>
                </c:pt>
                <c:pt idx="2329">
                  <c:v>-2.15625</c:v>
                </c:pt>
                <c:pt idx="2330">
                  <c:v>0.609375</c:v>
                </c:pt>
                <c:pt idx="2331">
                  <c:v>8.625</c:v>
                </c:pt>
                <c:pt idx="2332">
                  <c:v>34.5</c:v>
                </c:pt>
                <c:pt idx="2333">
                  <c:v>39.4375</c:v>
                </c:pt>
                <c:pt idx="2334">
                  <c:v>40.375</c:v>
                </c:pt>
                <c:pt idx="2335">
                  <c:v>20.984375</c:v>
                </c:pt>
                <c:pt idx="2336">
                  <c:v>5.84375</c:v>
                </c:pt>
                <c:pt idx="2337">
                  <c:v>0.90625</c:v>
                </c:pt>
                <c:pt idx="2338">
                  <c:v>8.6875</c:v>
                </c:pt>
                <c:pt idx="2339">
                  <c:v>15.453125</c:v>
                </c:pt>
                <c:pt idx="2340">
                  <c:v>19.09375</c:v>
                </c:pt>
                <c:pt idx="2341">
                  <c:v>22.5</c:v>
                </c:pt>
                <c:pt idx="2342">
                  <c:v>44.125</c:v>
                </c:pt>
                <c:pt idx="2343">
                  <c:v>34.765625</c:v>
                </c:pt>
                <c:pt idx="2344">
                  <c:v>23.453125</c:v>
                </c:pt>
                <c:pt idx="2345">
                  <c:v>0.609375</c:v>
                </c:pt>
                <c:pt idx="2346">
                  <c:v>-13.078125</c:v>
                </c:pt>
                <c:pt idx="2347">
                  <c:v>-14.21875</c:v>
                </c:pt>
                <c:pt idx="2348">
                  <c:v>-3.9375</c:v>
                </c:pt>
                <c:pt idx="2349">
                  <c:v>0.75</c:v>
                </c:pt>
                <c:pt idx="2350">
                  <c:v>0.5</c:v>
                </c:pt>
                <c:pt idx="2351">
                  <c:v>-0.703125</c:v>
                </c:pt>
                <c:pt idx="2352">
                  <c:v>-2.109375</c:v>
                </c:pt>
                <c:pt idx="2353">
                  <c:v>0.90625</c:v>
                </c:pt>
                <c:pt idx="2354">
                  <c:v>4.6875</c:v>
                </c:pt>
                <c:pt idx="2355">
                  <c:v>12.984375</c:v>
                </c:pt>
                <c:pt idx="2356">
                  <c:v>25.640625</c:v>
                </c:pt>
                <c:pt idx="2357">
                  <c:v>27.28125</c:v>
                </c:pt>
                <c:pt idx="2358">
                  <c:v>22.46875</c:v>
                </c:pt>
                <c:pt idx="2359">
                  <c:v>5.265625</c:v>
                </c:pt>
                <c:pt idx="2360">
                  <c:v>24.15625</c:v>
                </c:pt>
                <c:pt idx="2361">
                  <c:v>44.625</c:v>
                </c:pt>
                <c:pt idx="2362">
                  <c:v>38.796875</c:v>
                </c:pt>
                <c:pt idx="2363">
                  <c:v>30.421875</c:v>
                </c:pt>
                <c:pt idx="2364">
                  <c:v>26.421875</c:v>
                </c:pt>
                <c:pt idx="2365">
                  <c:v>28.140625</c:v>
                </c:pt>
                <c:pt idx="2366">
                  <c:v>13.859375</c:v>
                </c:pt>
                <c:pt idx="2367">
                  <c:v>9.03125</c:v>
                </c:pt>
                <c:pt idx="2368">
                  <c:v>6.53125</c:v>
                </c:pt>
                <c:pt idx="2369">
                  <c:v>3.359375</c:v>
                </c:pt>
                <c:pt idx="2370">
                  <c:v>9.65625</c:v>
                </c:pt>
                <c:pt idx="2371">
                  <c:v>13.90625</c:v>
                </c:pt>
                <c:pt idx="2372">
                  <c:v>5.453125</c:v>
                </c:pt>
                <c:pt idx="2373">
                  <c:v>13.5</c:v>
                </c:pt>
                <c:pt idx="2374">
                  <c:v>19.09375</c:v>
                </c:pt>
                <c:pt idx="2375">
                  <c:v>24.71875</c:v>
                </c:pt>
                <c:pt idx="2376">
                  <c:v>0.421875</c:v>
                </c:pt>
                <c:pt idx="2377">
                  <c:v>7.984375</c:v>
                </c:pt>
                <c:pt idx="2378">
                  <c:v>22.59375</c:v>
                </c:pt>
                <c:pt idx="2379">
                  <c:v>3.375</c:v>
                </c:pt>
                <c:pt idx="2380">
                  <c:v>17.875</c:v>
                </c:pt>
                <c:pt idx="2381">
                  <c:v>28.484375</c:v>
                </c:pt>
                <c:pt idx="2382">
                  <c:v>31.921875</c:v>
                </c:pt>
                <c:pt idx="2383">
                  <c:v>24.609375</c:v>
                </c:pt>
                <c:pt idx="2384">
                  <c:v>17.90625</c:v>
                </c:pt>
                <c:pt idx="2385">
                  <c:v>9.265625</c:v>
                </c:pt>
                <c:pt idx="2386">
                  <c:v>9.984375</c:v>
                </c:pt>
                <c:pt idx="2387">
                  <c:v>17.328125</c:v>
                </c:pt>
                <c:pt idx="2388">
                  <c:v>23.40625</c:v>
                </c:pt>
                <c:pt idx="2389">
                  <c:v>-1.109375</c:v>
                </c:pt>
                <c:pt idx="2390">
                  <c:v>-0.59375</c:v>
                </c:pt>
                <c:pt idx="2391">
                  <c:v>4.46875</c:v>
                </c:pt>
                <c:pt idx="2392">
                  <c:v>21.46875</c:v>
                </c:pt>
                <c:pt idx="2393">
                  <c:v>17.140625</c:v>
                </c:pt>
                <c:pt idx="2394">
                  <c:v>21.140625</c:v>
                </c:pt>
                <c:pt idx="2395">
                  <c:v>29.5625</c:v>
                </c:pt>
                <c:pt idx="2396">
                  <c:v>35.46875</c:v>
                </c:pt>
                <c:pt idx="2397">
                  <c:v>23.140625</c:v>
                </c:pt>
                <c:pt idx="2398">
                  <c:v>11.484375</c:v>
                </c:pt>
                <c:pt idx="2399">
                  <c:v>5.25</c:v>
                </c:pt>
                <c:pt idx="2400">
                  <c:v>2.40625</c:v>
                </c:pt>
                <c:pt idx="2401">
                  <c:v>6.625</c:v>
                </c:pt>
                <c:pt idx="2402">
                  <c:v>21.3125</c:v>
                </c:pt>
                <c:pt idx="2403">
                  <c:v>16.96875</c:v>
                </c:pt>
                <c:pt idx="2404">
                  <c:v>24.484375</c:v>
                </c:pt>
                <c:pt idx="2405">
                  <c:v>35.484375</c:v>
                </c:pt>
                <c:pt idx="2406">
                  <c:v>32.359375</c:v>
                </c:pt>
                <c:pt idx="2407">
                  <c:v>33.4375</c:v>
                </c:pt>
                <c:pt idx="2408">
                  <c:v>31.640625</c:v>
                </c:pt>
                <c:pt idx="2409">
                  <c:v>18.96875</c:v>
                </c:pt>
                <c:pt idx="2410">
                  <c:v>47.515625</c:v>
                </c:pt>
                <c:pt idx="2411">
                  <c:v>49.46875</c:v>
                </c:pt>
                <c:pt idx="2412">
                  <c:v>32.828125</c:v>
                </c:pt>
                <c:pt idx="2413">
                  <c:v>22.859375</c:v>
                </c:pt>
                <c:pt idx="2414">
                  <c:v>12.84375</c:v>
                </c:pt>
                <c:pt idx="2415">
                  <c:v>4.90625</c:v>
                </c:pt>
                <c:pt idx="2416">
                  <c:v>30.890625</c:v>
                </c:pt>
                <c:pt idx="2417">
                  <c:v>43.890625</c:v>
                </c:pt>
                <c:pt idx="2418">
                  <c:v>48.59375</c:v>
                </c:pt>
                <c:pt idx="2419">
                  <c:v>39.5</c:v>
                </c:pt>
                <c:pt idx="2420">
                  <c:v>31.25</c:v>
                </c:pt>
                <c:pt idx="2421">
                  <c:v>26.03125</c:v>
                </c:pt>
                <c:pt idx="2422">
                  <c:v>21</c:v>
                </c:pt>
                <c:pt idx="2423">
                  <c:v>43.5</c:v>
                </c:pt>
                <c:pt idx="2424">
                  <c:v>39</c:v>
                </c:pt>
                <c:pt idx="2425">
                  <c:v>31.9375</c:v>
                </c:pt>
                <c:pt idx="2426">
                  <c:v>14.4375</c:v>
                </c:pt>
                <c:pt idx="2427">
                  <c:v>12.03125</c:v>
                </c:pt>
                <c:pt idx="2428">
                  <c:v>12.40625</c:v>
                </c:pt>
                <c:pt idx="2429">
                  <c:v>16.40625</c:v>
                </c:pt>
                <c:pt idx="2430">
                  <c:v>13.625</c:v>
                </c:pt>
                <c:pt idx="2431">
                  <c:v>11.796875</c:v>
                </c:pt>
                <c:pt idx="2432">
                  <c:v>10.078125</c:v>
                </c:pt>
                <c:pt idx="2433">
                  <c:v>8.28125</c:v>
                </c:pt>
                <c:pt idx="2434">
                  <c:v>24.53125</c:v>
                </c:pt>
                <c:pt idx="2435">
                  <c:v>31.4375</c:v>
                </c:pt>
                <c:pt idx="2436">
                  <c:v>7.859375</c:v>
                </c:pt>
                <c:pt idx="2437">
                  <c:v>30.421875</c:v>
                </c:pt>
                <c:pt idx="2438">
                  <c:v>33.75</c:v>
                </c:pt>
                <c:pt idx="2439">
                  <c:v>24.546875</c:v>
                </c:pt>
                <c:pt idx="2440">
                  <c:v>21.25</c:v>
                </c:pt>
                <c:pt idx="2441">
                  <c:v>17.078125</c:v>
                </c:pt>
                <c:pt idx="2442">
                  <c:v>13.984375</c:v>
                </c:pt>
                <c:pt idx="2443">
                  <c:v>31.265625</c:v>
                </c:pt>
                <c:pt idx="2444">
                  <c:v>15.765625</c:v>
                </c:pt>
                <c:pt idx="2445">
                  <c:v>10.40625</c:v>
                </c:pt>
                <c:pt idx="2446">
                  <c:v>23.234375</c:v>
                </c:pt>
                <c:pt idx="2447">
                  <c:v>31.296875</c:v>
                </c:pt>
                <c:pt idx="2448">
                  <c:v>33.21875</c:v>
                </c:pt>
                <c:pt idx="2449">
                  <c:v>32.921875</c:v>
                </c:pt>
                <c:pt idx="2450">
                  <c:v>31.96875</c:v>
                </c:pt>
                <c:pt idx="2451">
                  <c:v>14.71875</c:v>
                </c:pt>
                <c:pt idx="2452">
                  <c:v>3.78125</c:v>
                </c:pt>
                <c:pt idx="2453">
                  <c:v>36.578125</c:v>
                </c:pt>
                <c:pt idx="2454">
                  <c:v>24.71875</c:v>
                </c:pt>
                <c:pt idx="2455">
                  <c:v>28.171875</c:v>
                </c:pt>
                <c:pt idx="2456">
                  <c:v>51.6875</c:v>
                </c:pt>
                <c:pt idx="2457">
                  <c:v>42.515625</c:v>
                </c:pt>
                <c:pt idx="2458">
                  <c:v>42.4375</c:v>
                </c:pt>
                <c:pt idx="2459">
                  <c:v>44.484375</c:v>
                </c:pt>
                <c:pt idx="2460">
                  <c:v>40.375</c:v>
                </c:pt>
                <c:pt idx="2461">
                  <c:v>28.484375</c:v>
                </c:pt>
                <c:pt idx="2462">
                  <c:v>21.609375</c:v>
                </c:pt>
                <c:pt idx="2463">
                  <c:v>28</c:v>
                </c:pt>
                <c:pt idx="2464">
                  <c:v>29.734375</c:v>
                </c:pt>
                <c:pt idx="2465">
                  <c:v>31.75</c:v>
                </c:pt>
                <c:pt idx="2466">
                  <c:v>34.875</c:v>
                </c:pt>
                <c:pt idx="2467">
                  <c:v>18.8125</c:v>
                </c:pt>
                <c:pt idx="2468">
                  <c:v>13.5625</c:v>
                </c:pt>
                <c:pt idx="2469">
                  <c:v>10.015625</c:v>
                </c:pt>
                <c:pt idx="2470">
                  <c:v>15.40625</c:v>
                </c:pt>
                <c:pt idx="2471">
                  <c:v>31.109375</c:v>
                </c:pt>
                <c:pt idx="2472">
                  <c:v>40.28125</c:v>
                </c:pt>
                <c:pt idx="2473">
                  <c:v>42.296875</c:v>
                </c:pt>
                <c:pt idx="2474">
                  <c:v>27.5625</c:v>
                </c:pt>
                <c:pt idx="2475">
                  <c:v>31.859375</c:v>
                </c:pt>
                <c:pt idx="2476">
                  <c:v>44.515625</c:v>
                </c:pt>
                <c:pt idx="2477">
                  <c:v>1.3125</c:v>
                </c:pt>
                <c:pt idx="2478">
                  <c:v>8.8125</c:v>
                </c:pt>
                <c:pt idx="2479">
                  <c:v>17.765625</c:v>
                </c:pt>
                <c:pt idx="2480">
                  <c:v>26.546875</c:v>
                </c:pt>
                <c:pt idx="2481">
                  <c:v>25.4375</c:v>
                </c:pt>
                <c:pt idx="2482">
                  <c:v>24.625</c:v>
                </c:pt>
                <c:pt idx="2483">
                  <c:v>23.6875</c:v>
                </c:pt>
                <c:pt idx="2484">
                  <c:v>33.265625</c:v>
                </c:pt>
                <c:pt idx="2485">
                  <c:v>50.5</c:v>
                </c:pt>
                <c:pt idx="2486">
                  <c:v>70.03125</c:v>
                </c:pt>
                <c:pt idx="2487">
                  <c:v>49.171875</c:v>
                </c:pt>
                <c:pt idx="2488">
                  <c:v>41.734375</c:v>
                </c:pt>
                <c:pt idx="2489">
                  <c:v>35.1875</c:v>
                </c:pt>
                <c:pt idx="2490">
                  <c:v>28.03125</c:v>
                </c:pt>
                <c:pt idx="2491">
                  <c:v>29.75</c:v>
                </c:pt>
                <c:pt idx="2492">
                  <c:v>30.46875</c:v>
                </c:pt>
                <c:pt idx="2493">
                  <c:v>30.765625</c:v>
                </c:pt>
                <c:pt idx="2494">
                  <c:v>22.75</c:v>
                </c:pt>
                <c:pt idx="2495">
                  <c:v>22.671875</c:v>
                </c:pt>
                <c:pt idx="2496">
                  <c:v>23.875</c:v>
                </c:pt>
                <c:pt idx="2497">
                  <c:v>29.546875</c:v>
                </c:pt>
                <c:pt idx="2498">
                  <c:v>32.46875</c:v>
                </c:pt>
                <c:pt idx="2499">
                  <c:v>35.75</c:v>
                </c:pt>
                <c:pt idx="2500">
                  <c:v>41.640625</c:v>
                </c:pt>
                <c:pt idx="2501">
                  <c:v>36.953125</c:v>
                </c:pt>
                <c:pt idx="2502">
                  <c:v>26.203125</c:v>
                </c:pt>
                <c:pt idx="2503">
                  <c:v>11.265625</c:v>
                </c:pt>
                <c:pt idx="2504">
                  <c:v>13.515625</c:v>
                </c:pt>
                <c:pt idx="2505">
                  <c:v>20.03125</c:v>
                </c:pt>
                <c:pt idx="2506">
                  <c:v>25.671875</c:v>
                </c:pt>
                <c:pt idx="2507">
                  <c:v>27.734375</c:v>
                </c:pt>
                <c:pt idx="2508">
                  <c:v>26.328125</c:v>
                </c:pt>
                <c:pt idx="2509">
                  <c:v>18.671875</c:v>
                </c:pt>
                <c:pt idx="2510">
                  <c:v>1.21875</c:v>
                </c:pt>
                <c:pt idx="2511">
                  <c:v>28.328125</c:v>
                </c:pt>
                <c:pt idx="2512">
                  <c:v>35.546875</c:v>
                </c:pt>
                <c:pt idx="2513">
                  <c:v>39.015625</c:v>
                </c:pt>
                <c:pt idx="2514">
                  <c:v>24.5</c:v>
                </c:pt>
                <c:pt idx="2515">
                  <c:v>32.828125</c:v>
                </c:pt>
                <c:pt idx="2516">
                  <c:v>35.015625</c:v>
                </c:pt>
                <c:pt idx="2517">
                  <c:v>22.484375</c:v>
                </c:pt>
                <c:pt idx="2518">
                  <c:v>18.0625</c:v>
                </c:pt>
                <c:pt idx="2519">
                  <c:v>22.03125</c:v>
                </c:pt>
                <c:pt idx="2520">
                  <c:v>31.8125</c:v>
                </c:pt>
                <c:pt idx="2521">
                  <c:v>10.546875</c:v>
                </c:pt>
                <c:pt idx="2522">
                  <c:v>24.109375</c:v>
                </c:pt>
                <c:pt idx="2523">
                  <c:v>39.484375</c:v>
                </c:pt>
                <c:pt idx="2524">
                  <c:v>51.109375</c:v>
                </c:pt>
                <c:pt idx="2525">
                  <c:v>51.953125</c:v>
                </c:pt>
                <c:pt idx="2526">
                  <c:v>44.15625</c:v>
                </c:pt>
                <c:pt idx="2527">
                  <c:v>19.96875</c:v>
                </c:pt>
                <c:pt idx="2528">
                  <c:v>37.875</c:v>
                </c:pt>
                <c:pt idx="2529">
                  <c:v>33.46875</c:v>
                </c:pt>
                <c:pt idx="2530">
                  <c:v>22.1875</c:v>
                </c:pt>
                <c:pt idx="2531">
                  <c:v>25.265625</c:v>
                </c:pt>
                <c:pt idx="2532">
                  <c:v>30.390625</c:v>
                </c:pt>
                <c:pt idx="2533">
                  <c:v>33.859375</c:v>
                </c:pt>
                <c:pt idx="2534">
                  <c:v>31.578125</c:v>
                </c:pt>
                <c:pt idx="2535">
                  <c:v>18.015625</c:v>
                </c:pt>
                <c:pt idx="2536">
                  <c:v>9.109375</c:v>
                </c:pt>
                <c:pt idx="2537">
                  <c:v>0.15625</c:v>
                </c:pt>
                <c:pt idx="2538">
                  <c:v>12.484375</c:v>
                </c:pt>
                <c:pt idx="2539">
                  <c:v>15.015625</c:v>
                </c:pt>
                <c:pt idx="2540">
                  <c:v>15.40625</c:v>
                </c:pt>
                <c:pt idx="2541">
                  <c:v>5.28125</c:v>
                </c:pt>
                <c:pt idx="2542">
                  <c:v>13.875</c:v>
                </c:pt>
                <c:pt idx="2543">
                  <c:v>20.984375</c:v>
                </c:pt>
                <c:pt idx="2544">
                  <c:v>14.265625</c:v>
                </c:pt>
                <c:pt idx="2545">
                  <c:v>23.421875</c:v>
                </c:pt>
                <c:pt idx="2546">
                  <c:v>23.1875</c:v>
                </c:pt>
                <c:pt idx="2547">
                  <c:v>26.15625</c:v>
                </c:pt>
                <c:pt idx="2548">
                  <c:v>36.671875</c:v>
                </c:pt>
                <c:pt idx="2549">
                  <c:v>42.515625</c:v>
                </c:pt>
                <c:pt idx="2550">
                  <c:v>25.71875</c:v>
                </c:pt>
                <c:pt idx="2551">
                  <c:v>11.96875</c:v>
                </c:pt>
                <c:pt idx="2552">
                  <c:v>23.3125</c:v>
                </c:pt>
                <c:pt idx="2553">
                  <c:v>48.421875</c:v>
                </c:pt>
                <c:pt idx="2554">
                  <c:v>61.671875</c:v>
                </c:pt>
                <c:pt idx="2555">
                  <c:v>38.71875</c:v>
                </c:pt>
                <c:pt idx="2556">
                  <c:v>27.15625</c:v>
                </c:pt>
                <c:pt idx="2557">
                  <c:v>16.890625</c:v>
                </c:pt>
                <c:pt idx="2558">
                  <c:v>29.1875</c:v>
                </c:pt>
                <c:pt idx="2559">
                  <c:v>30.65625</c:v>
                </c:pt>
                <c:pt idx="2560">
                  <c:v>19.921875</c:v>
                </c:pt>
                <c:pt idx="2561">
                  <c:v>16.578125</c:v>
                </c:pt>
                <c:pt idx="2562">
                  <c:v>21.28125</c:v>
                </c:pt>
                <c:pt idx="2563">
                  <c:v>15.453125</c:v>
                </c:pt>
                <c:pt idx="2564">
                  <c:v>11.421875</c:v>
                </c:pt>
                <c:pt idx="2565">
                  <c:v>10.109375</c:v>
                </c:pt>
                <c:pt idx="2566">
                  <c:v>21.453125</c:v>
                </c:pt>
                <c:pt idx="2567">
                  <c:v>18.296875</c:v>
                </c:pt>
                <c:pt idx="2568">
                  <c:v>12.5</c:v>
                </c:pt>
                <c:pt idx="2569">
                  <c:v>27.734375</c:v>
                </c:pt>
                <c:pt idx="2570">
                  <c:v>23.703125</c:v>
                </c:pt>
                <c:pt idx="2571">
                  <c:v>17.765625</c:v>
                </c:pt>
                <c:pt idx="2572">
                  <c:v>22.4375</c:v>
                </c:pt>
                <c:pt idx="2573">
                  <c:v>33.53125</c:v>
                </c:pt>
                <c:pt idx="2574">
                  <c:v>34</c:v>
                </c:pt>
                <c:pt idx="2575">
                  <c:v>14.03125</c:v>
                </c:pt>
                <c:pt idx="2576">
                  <c:v>14.890625</c:v>
                </c:pt>
                <c:pt idx="2577">
                  <c:v>16.609375</c:v>
                </c:pt>
                <c:pt idx="2578">
                  <c:v>22.890625</c:v>
                </c:pt>
                <c:pt idx="2579">
                  <c:v>13.0625</c:v>
                </c:pt>
                <c:pt idx="2580">
                  <c:v>17.078125</c:v>
                </c:pt>
                <c:pt idx="2581">
                  <c:v>28.078125</c:v>
                </c:pt>
                <c:pt idx="2582">
                  <c:v>24.90625</c:v>
                </c:pt>
                <c:pt idx="2583">
                  <c:v>25.46875</c:v>
                </c:pt>
                <c:pt idx="2584">
                  <c:v>26.1875</c:v>
                </c:pt>
                <c:pt idx="2585">
                  <c:v>16.1875</c:v>
                </c:pt>
                <c:pt idx="2586">
                  <c:v>25.25</c:v>
                </c:pt>
                <c:pt idx="2587">
                  <c:v>32.953125</c:v>
                </c:pt>
                <c:pt idx="2588">
                  <c:v>31.46875</c:v>
                </c:pt>
                <c:pt idx="2589">
                  <c:v>38.46875</c:v>
                </c:pt>
                <c:pt idx="2590">
                  <c:v>38.578125</c:v>
                </c:pt>
                <c:pt idx="2591">
                  <c:v>32.21875</c:v>
                </c:pt>
                <c:pt idx="2592">
                  <c:v>25.078125</c:v>
                </c:pt>
                <c:pt idx="2593">
                  <c:v>26.015625</c:v>
                </c:pt>
                <c:pt idx="2594">
                  <c:v>32.859375</c:v>
                </c:pt>
                <c:pt idx="2595">
                  <c:v>30.375</c:v>
                </c:pt>
                <c:pt idx="2596">
                  <c:v>29.5625</c:v>
                </c:pt>
                <c:pt idx="2597">
                  <c:v>33.640625</c:v>
                </c:pt>
                <c:pt idx="2598">
                  <c:v>8.5</c:v>
                </c:pt>
                <c:pt idx="2599">
                  <c:v>13.75</c:v>
                </c:pt>
                <c:pt idx="2600">
                  <c:v>21.1875</c:v>
                </c:pt>
                <c:pt idx="2601">
                  <c:v>32.53125</c:v>
                </c:pt>
                <c:pt idx="2602">
                  <c:v>29.015625</c:v>
                </c:pt>
                <c:pt idx="2603">
                  <c:v>27.078125</c:v>
                </c:pt>
                <c:pt idx="2604">
                  <c:v>32.40625</c:v>
                </c:pt>
                <c:pt idx="2605">
                  <c:v>36.421875</c:v>
                </c:pt>
                <c:pt idx="2606">
                  <c:v>40</c:v>
                </c:pt>
                <c:pt idx="2607">
                  <c:v>45.21875</c:v>
                </c:pt>
                <c:pt idx="2608">
                  <c:v>37.5625</c:v>
                </c:pt>
                <c:pt idx="2609">
                  <c:v>32.6875</c:v>
                </c:pt>
                <c:pt idx="2610">
                  <c:v>27.265625</c:v>
                </c:pt>
                <c:pt idx="2611">
                  <c:v>23.1875</c:v>
                </c:pt>
                <c:pt idx="2612">
                  <c:v>22.953125</c:v>
                </c:pt>
                <c:pt idx="2613">
                  <c:v>23.4375</c:v>
                </c:pt>
                <c:pt idx="2614">
                  <c:v>29.21875</c:v>
                </c:pt>
                <c:pt idx="2615">
                  <c:v>32.1875</c:v>
                </c:pt>
                <c:pt idx="2616">
                  <c:v>34.953125</c:v>
                </c:pt>
                <c:pt idx="2617">
                  <c:v>36.8125</c:v>
                </c:pt>
                <c:pt idx="2618">
                  <c:v>39.09375</c:v>
                </c:pt>
                <c:pt idx="2619">
                  <c:v>39.09375</c:v>
                </c:pt>
                <c:pt idx="2620">
                  <c:v>28.15625</c:v>
                </c:pt>
                <c:pt idx="2621">
                  <c:v>32.921875</c:v>
                </c:pt>
                <c:pt idx="2622">
                  <c:v>37.5625</c:v>
                </c:pt>
                <c:pt idx="2623">
                  <c:v>45.90625</c:v>
                </c:pt>
                <c:pt idx="2624">
                  <c:v>40.34375</c:v>
                </c:pt>
                <c:pt idx="2625">
                  <c:v>47.21875</c:v>
                </c:pt>
                <c:pt idx="2626">
                  <c:v>66.125</c:v>
                </c:pt>
                <c:pt idx="2627">
                  <c:v>47.390625</c:v>
                </c:pt>
                <c:pt idx="2628">
                  <c:v>39.59375</c:v>
                </c:pt>
                <c:pt idx="2629">
                  <c:v>32.578125</c:v>
                </c:pt>
                <c:pt idx="2630">
                  <c:v>55.625</c:v>
                </c:pt>
                <c:pt idx="2631">
                  <c:v>49.859375</c:v>
                </c:pt>
                <c:pt idx="2632">
                  <c:v>42.40625</c:v>
                </c:pt>
                <c:pt idx="2633">
                  <c:v>31.453125</c:v>
                </c:pt>
                <c:pt idx="2634">
                  <c:v>32.015625</c:v>
                </c:pt>
                <c:pt idx="2635">
                  <c:v>33.78125</c:v>
                </c:pt>
                <c:pt idx="2636">
                  <c:v>42.03125</c:v>
                </c:pt>
                <c:pt idx="2637">
                  <c:v>33.96875</c:v>
                </c:pt>
                <c:pt idx="2638">
                  <c:v>32.90625</c:v>
                </c:pt>
                <c:pt idx="2639">
                  <c:v>42.03125</c:v>
                </c:pt>
                <c:pt idx="2640">
                  <c:v>34.390625</c:v>
                </c:pt>
                <c:pt idx="2641">
                  <c:v>25.1875</c:v>
                </c:pt>
                <c:pt idx="2642">
                  <c:v>10.4375</c:v>
                </c:pt>
                <c:pt idx="2643">
                  <c:v>25.375</c:v>
                </c:pt>
                <c:pt idx="2644">
                  <c:v>28.0625</c:v>
                </c:pt>
                <c:pt idx="2645">
                  <c:v>28.375</c:v>
                </c:pt>
                <c:pt idx="2646">
                  <c:v>48.46875</c:v>
                </c:pt>
                <c:pt idx="2647">
                  <c:v>51.71875</c:v>
                </c:pt>
                <c:pt idx="2648">
                  <c:v>54.21875</c:v>
                </c:pt>
                <c:pt idx="2649">
                  <c:v>56.984375</c:v>
                </c:pt>
                <c:pt idx="2650">
                  <c:v>81</c:v>
                </c:pt>
                <c:pt idx="2651">
                  <c:v>95.828125</c:v>
                </c:pt>
                <c:pt idx="2652">
                  <c:v>86.15625</c:v>
                </c:pt>
                <c:pt idx="2653">
                  <c:v>66.703125</c:v>
                </c:pt>
                <c:pt idx="2654">
                  <c:v>59.71875</c:v>
                </c:pt>
                <c:pt idx="2655">
                  <c:v>65.15625</c:v>
                </c:pt>
                <c:pt idx="2656">
                  <c:v>96.640625</c:v>
                </c:pt>
                <c:pt idx="2657">
                  <c:v>110.609375</c:v>
                </c:pt>
                <c:pt idx="2658">
                  <c:v>121.375</c:v>
                </c:pt>
                <c:pt idx="2659">
                  <c:v>154.203125</c:v>
                </c:pt>
                <c:pt idx="2660">
                  <c:v>177.390625</c:v>
                </c:pt>
                <c:pt idx="2661">
                  <c:v>202.8125</c:v>
                </c:pt>
                <c:pt idx="2662">
                  <c:v>193.3125</c:v>
                </c:pt>
                <c:pt idx="2663">
                  <c:v>227.71875</c:v>
                </c:pt>
                <c:pt idx="2664">
                  <c:v>263.703125</c:v>
                </c:pt>
                <c:pt idx="2665">
                  <c:v>309.140625</c:v>
                </c:pt>
                <c:pt idx="2666">
                  <c:v>377.1875</c:v>
                </c:pt>
                <c:pt idx="2667">
                  <c:v>468.71875</c:v>
                </c:pt>
                <c:pt idx="2668">
                  <c:v>734.9375</c:v>
                </c:pt>
                <c:pt idx="2669">
                  <c:v>1247.078125</c:v>
                </c:pt>
                <c:pt idx="2670">
                  <c:v>1784.71875</c:v>
                </c:pt>
                <c:pt idx="2671">
                  <c:v>2765.671875</c:v>
                </c:pt>
                <c:pt idx="2672">
                  <c:v>3698.15625</c:v>
                </c:pt>
                <c:pt idx="2673">
                  <c:v>4216.75</c:v>
                </c:pt>
                <c:pt idx="2674">
                  <c:v>4750.453125</c:v>
                </c:pt>
                <c:pt idx="2675">
                  <c:v>4566.515625</c:v>
                </c:pt>
                <c:pt idx="2676">
                  <c:v>3726.5625</c:v>
                </c:pt>
                <c:pt idx="2677">
                  <c:v>2637.65625</c:v>
                </c:pt>
                <c:pt idx="2678">
                  <c:v>1683.234375</c:v>
                </c:pt>
                <c:pt idx="2679">
                  <c:v>1260.921875</c:v>
                </c:pt>
                <c:pt idx="2680">
                  <c:v>871.5</c:v>
                </c:pt>
                <c:pt idx="2681">
                  <c:v>539.390625</c:v>
                </c:pt>
                <c:pt idx="2682">
                  <c:v>417.03125</c:v>
                </c:pt>
                <c:pt idx="2683">
                  <c:v>332.515625</c:v>
                </c:pt>
                <c:pt idx="2684">
                  <c:v>293.875</c:v>
                </c:pt>
                <c:pt idx="2685">
                  <c:v>251.578125</c:v>
                </c:pt>
                <c:pt idx="2686">
                  <c:v>217.15625</c:v>
                </c:pt>
                <c:pt idx="2687">
                  <c:v>166.984375</c:v>
                </c:pt>
                <c:pt idx="2688">
                  <c:v>209.375</c:v>
                </c:pt>
                <c:pt idx="2689">
                  <c:v>231.71875</c:v>
                </c:pt>
                <c:pt idx="2690">
                  <c:v>254.03125</c:v>
                </c:pt>
                <c:pt idx="2691">
                  <c:v>354.71875</c:v>
                </c:pt>
                <c:pt idx="2692">
                  <c:v>376.078125</c:v>
                </c:pt>
                <c:pt idx="2693">
                  <c:v>388.03125</c:v>
                </c:pt>
                <c:pt idx="2694">
                  <c:v>319.34375</c:v>
                </c:pt>
                <c:pt idx="2695">
                  <c:v>282.890625</c:v>
                </c:pt>
                <c:pt idx="2696">
                  <c:v>246.796875</c:v>
                </c:pt>
                <c:pt idx="2697">
                  <c:v>188.4375</c:v>
                </c:pt>
                <c:pt idx="2698">
                  <c:v>203.703125</c:v>
                </c:pt>
                <c:pt idx="2699">
                  <c:v>205.96875</c:v>
                </c:pt>
                <c:pt idx="2700">
                  <c:v>173.15625</c:v>
                </c:pt>
                <c:pt idx="2701">
                  <c:v>141.703125</c:v>
                </c:pt>
                <c:pt idx="2702">
                  <c:v>120.578125</c:v>
                </c:pt>
                <c:pt idx="2703">
                  <c:v>95.96875</c:v>
                </c:pt>
                <c:pt idx="2704">
                  <c:v>89.296875</c:v>
                </c:pt>
                <c:pt idx="2705">
                  <c:v>81.296875</c:v>
                </c:pt>
                <c:pt idx="2706">
                  <c:v>69.578125</c:v>
                </c:pt>
                <c:pt idx="2707">
                  <c:v>71.8125</c:v>
                </c:pt>
                <c:pt idx="2708">
                  <c:v>78.96875</c:v>
                </c:pt>
                <c:pt idx="2709">
                  <c:v>87.234375</c:v>
                </c:pt>
                <c:pt idx="2710">
                  <c:v>158.265625</c:v>
                </c:pt>
                <c:pt idx="2711">
                  <c:v>169.1875</c:v>
                </c:pt>
                <c:pt idx="2712">
                  <c:v>178.453125</c:v>
                </c:pt>
                <c:pt idx="2713">
                  <c:v>179.984375</c:v>
                </c:pt>
                <c:pt idx="2714">
                  <c:v>201.046875</c:v>
                </c:pt>
                <c:pt idx="2715">
                  <c:v>220.90625</c:v>
                </c:pt>
                <c:pt idx="2716">
                  <c:v>256.296875</c:v>
                </c:pt>
                <c:pt idx="2717">
                  <c:v>215.9375</c:v>
                </c:pt>
                <c:pt idx="2718">
                  <c:v>189.53125</c:v>
                </c:pt>
                <c:pt idx="2719">
                  <c:v>159.3125</c:v>
                </c:pt>
                <c:pt idx="2720">
                  <c:v>117.578125</c:v>
                </c:pt>
                <c:pt idx="2721">
                  <c:v>96.171875</c:v>
                </c:pt>
                <c:pt idx="2722">
                  <c:v>75</c:v>
                </c:pt>
                <c:pt idx="2723">
                  <c:v>60.9375</c:v>
                </c:pt>
                <c:pt idx="2724">
                  <c:v>58.09375</c:v>
                </c:pt>
                <c:pt idx="2725">
                  <c:v>55.765625</c:v>
                </c:pt>
                <c:pt idx="2726">
                  <c:v>31.953125</c:v>
                </c:pt>
                <c:pt idx="2727">
                  <c:v>32.328125</c:v>
                </c:pt>
                <c:pt idx="2728">
                  <c:v>32.3125</c:v>
                </c:pt>
                <c:pt idx="2729">
                  <c:v>29.234375</c:v>
                </c:pt>
                <c:pt idx="2730">
                  <c:v>30.125</c:v>
                </c:pt>
                <c:pt idx="2731">
                  <c:v>29.265625</c:v>
                </c:pt>
                <c:pt idx="2732">
                  <c:v>24.234375</c:v>
                </c:pt>
                <c:pt idx="2733">
                  <c:v>52.8125</c:v>
                </c:pt>
                <c:pt idx="2734">
                  <c:v>58.015625</c:v>
                </c:pt>
                <c:pt idx="2735">
                  <c:v>47.796875</c:v>
                </c:pt>
                <c:pt idx="2736">
                  <c:v>26.203125</c:v>
                </c:pt>
                <c:pt idx="2737">
                  <c:v>31.46875</c:v>
                </c:pt>
                <c:pt idx="2738">
                  <c:v>45.953125</c:v>
                </c:pt>
                <c:pt idx="2739">
                  <c:v>52.59375</c:v>
                </c:pt>
                <c:pt idx="2740">
                  <c:v>54.84375</c:v>
                </c:pt>
                <c:pt idx="2741">
                  <c:v>56.609375</c:v>
                </c:pt>
                <c:pt idx="2742">
                  <c:v>49.375</c:v>
                </c:pt>
                <c:pt idx="2743">
                  <c:v>57.703125</c:v>
                </c:pt>
                <c:pt idx="2744">
                  <c:v>65.34375</c:v>
                </c:pt>
                <c:pt idx="2745">
                  <c:v>76.421875</c:v>
                </c:pt>
                <c:pt idx="2746">
                  <c:v>57.96875</c:v>
                </c:pt>
                <c:pt idx="2747">
                  <c:v>50.796875</c:v>
                </c:pt>
                <c:pt idx="2748">
                  <c:v>56.84375</c:v>
                </c:pt>
                <c:pt idx="2749">
                  <c:v>65.78125</c:v>
                </c:pt>
                <c:pt idx="2750">
                  <c:v>63.046875</c:v>
                </c:pt>
                <c:pt idx="2751">
                  <c:v>51.484375</c:v>
                </c:pt>
                <c:pt idx="2752">
                  <c:v>83.5625</c:v>
                </c:pt>
                <c:pt idx="2753">
                  <c:v>87.46875</c:v>
                </c:pt>
                <c:pt idx="2754">
                  <c:v>85.875</c:v>
                </c:pt>
                <c:pt idx="2755">
                  <c:v>128.15625</c:v>
                </c:pt>
                <c:pt idx="2756">
                  <c:v>158.53125</c:v>
                </c:pt>
                <c:pt idx="2757">
                  <c:v>189.328125</c:v>
                </c:pt>
                <c:pt idx="2758">
                  <c:v>239.0625</c:v>
                </c:pt>
                <c:pt idx="2759">
                  <c:v>260.3125</c:v>
                </c:pt>
                <c:pt idx="2760">
                  <c:v>261.3125</c:v>
                </c:pt>
                <c:pt idx="2761">
                  <c:v>184.46875</c:v>
                </c:pt>
                <c:pt idx="2762">
                  <c:v>158</c:v>
                </c:pt>
                <c:pt idx="2763">
                  <c:v>134.09375</c:v>
                </c:pt>
                <c:pt idx="2764">
                  <c:v>95.671875</c:v>
                </c:pt>
                <c:pt idx="2765">
                  <c:v>71.328125</c:v>
                </c:pt>
                <c:pt idx="2766">
                  <c:v>62.875</c:v>
                </c:pt>
                <c:pt idx="2767">
                  <c:v>58.9375</c:v>
                </c:pt>
                <c:pt idx="2768">
                  <c:v>42.09375</c:v>
                </c:pt>
                <c:pt idx="2769">
                  <c:v>49.0625</c:v>
                </c:pt>
                <c:pt idx="2770">
                  <c:v>61.125</c:v>
                </c:pt>
                <c:pt idx="2771">
                  <c:v>58.828125</c:v>
                </c:pt>
                <c:pt idx="2772">
                  <c:v>52.3125</c:v>
                </c:pt>
                <c:pt idx="2773">
                  <c:v>45.890625</c:v>
                </c:pt>
                <c:pt idx="2774">
                  <c:v>38.265625</c:v>
                </c:pt>
                <c:pt idx="2775">
                  <c:v>47.375</c:v>
                </c:pt>
                <c:pt idx="2776">
                  <c:v>55.015625</c:v>
                </c:pt>
                <c:pt idx="2777">
                  <c:v>65.484375</c:v>
                </c:pt>
                <c:pt idx="2778">
                  <c:v>77.03125</c:v>
                </c:pt>
                <c:pt idx="2779">
                  <c:v>80.484375</c:v>
                </c:pt>
                <c:pt idx="2780">
                  <c:v>77.34375</c:v>
                </c:pt>
                <c:pt idx="2781">
                  <c:v>80.921875</c:v>
                </c:pt>
                <c:pt idx="2782">
                  <c:v>82.328125</c:v>
                </c:pt>
                <c:pt idx="2783">
                  <c:v>83.484375</c:v>
                </c:pt>
                <c:pt idx="2784">
                  <c:v>97.15625</c:v>
                </c:pt>
                <c:pt idx="2785">
                  <c:v>88.953125</c:v>
                </c:pt>
                <c:pt idx="2786">
                  <c:v>77.375</c:v>
                </c:pt>
                <c:pt idx="2787">
                  <c:v>72.9375</c:v>
                </c:pt>
                <c:pt idx="2788">
                  <c:v>74.671875</c:v>
                </c:pt>
                <c:pt idx="2789">
                  <c:v>77.03125</c:v>
                </c:pt>
                <c:pt idx="2790">
                  <c:v>85.796875</c:v>
                </c:pt>
                <c:pt idx="2791">
                  <c:v>98.421875</c:v>
                </c:pt>
                <c:pt idx="2792">
                  <c:v>104.578125</c:v>
                </c:pt>
                <c:pt idx="2793">
                  <c:v>101</c:v>
                </c:pt>
                <c:pt idx="2794">
                  <c:v>91.15625</c:v>
                </c:pt>
                <c:pt idx="2795">
                  <c:v>91.859375</c:v>
                </c:pt>
                <c:pt idx="2796">
                  <c:v>102</c:v>
                </c:pt>
                <c:pt idx="2797">
                  <c:v>109.234375</c:v>
                </c:pt>
                <c:pt idx="2798">
                  <c:v>111</c:v>
                </c:pt>
                <c:pt idx="2799">
                  <c:v>111.5</c:v>
                </c:pt>
                <c:pt idx="2800">
                  <c:v>88.03125</c:v>
                </c:pt>
                <c:pt idx="2801">
                  <c:v>73.703125</c:v>
                </c:pt>
                <c:pt idx="2802">
                  <c:v>60.21875</c:v>
                </c:pt>
                <c:pt idx="2803">
                  <c:v>71.546875</c:v>
                </c:pt>
                <c:pt idx="2804">
                  <c:v>84.5625</c:v>
                </c:pt>
                <c:pt idx="2805">
                  <c:v>91.9375</c:v>
                </c:pt>
                <c:pt idx="2806">
                  <c:v>75.6875</c:v>
                </c:pt>
                <c:pt idx="2807">
                  <c:v>68.78125</c:v>
                </c:pt>
                <c:pt idx="2808">
                  <c:v>64.03125</c:v>
                </c:pt>
                <c:pt idx="2809">
                  <c:v>59.203125</c:v>
                </c:pt>
                <c:pt idx="2810">
                  <c:v>86.25</c:v>
                </c:pt>
                <c:pt idx="2811">
                  <c:v>93.703125</c:v>
                </c:pt>
                <c:pt idx="2812">
                  <c:v>91.75</c:v>
                </c:pt>
                <c:pt idx="2813">
                  <c:v>73.375</c:v>
                </c:pt>
                <c:pt idx="2814">
                  <c:v>66.9375</c:v>
                </c:pt>
                <c:pt idx="2815">
                  <c:v>61.9375</c:v>
                </c:pt>
                <c:pt idx="2816">
                  <c:v>47.453125</c:v>
                </c:pt>
                <c:pt idx="2817">
                  <c:v>45.390625</c:v>
                </c:pt>
                <c:pt idx="2818">
                  <c:v>45.1875</c:v>
                </c:pt>
                <c:pt idx="2819">
                  <c:v>66.078125</c:v>
                </c:pt>
                <c:pt idx="2820">
                  <c:v>71.140625</c:v>
                </c:pt>
                <c:pt idx="2821">
                  <c:v>58.65625</c:v>
                </c:pt>
                <c:pt idx="2822">
                  <c:v>41.421875</c:v>
                </c:pt>
                <c:pt idx="2823">
                  <c:v>46.53125</c:v>
                </c:pt>
                <c:pt idx="2824">
                  <c:v>54.640625</c:v>
                </c:pt>
                <c:pt idx="2825">
                  <c:v>56</c:v>
                </c:pt>
                <c:pt idx="2826">
                  <c:v>51.65625</c:v>
                </c:pt>
                <c:pt idx="2827">
                  <c:v>59.421875</c:v>
                </c:pt>
                <c:pt idx="2828">
                  <c:v>65.796875</c:v>
                </c:pt>
                <c:pt idx="2829">
                  <c:v>60.46875</c:v>
                </c:pt>
                <c:pt idx="2830">
                  <c:v>63.5625</c:v>
                </c:pt>
                <c:pt idx="2831">
                  <c:v>62.875</c:v>
                </c:pt>
                <c:pt idx="2832">
                  <c:v>53.703125</c:v>
                </c:pt>
                <c:pt idx="2833">
                  <c:v>57.640625</c:v>
                </c:pt>
                <c:pt idx="2834">
                  <c:v>61.234375</c:v>
                </c:pt>
                <c:pt idx="2835">
                  <c:v>44.390625</c:v>
                </c:pt>
                <c:pt idx="2836">
                  <c:v>44.0625</c:v>
                </c:pt>
                <c:pt idx="2837">
                  <c:v>46.3125</c:v>
                </c:pt>
                <c:pt idx="2838">
                  <c:v>44.21875</c:v>
                </c:pt>
                <c:pt idx="2839">
                  <c:v>53.390625</c:v>
                </c:pt>
                <c:pt idx="2840">
                  <c:v>50.5</c:v>
                </c:pt>
                <c:pt idx="2841">
                  <c:v>37.9375</c:v>
                </c:pt>
                <c:pt idx="2842">
                  <c:v>38.75</c:v>
                </c:pt>
                <c:pt idx="2843">
                  <c:v>40.03125</c:v>
                </c:pt>
                <c:pt idx="2844">
                  <c:v>42.40625</c:v>
                </c:pt>
                <c:pt idx="2845">
                  <c:v>36.796875</c:v>
                </c:pt>
                <c:pt idx="2846">
                  <c:v>33.921875</c:v>
                </c:pt>
                <c:pt idx="2847">
                  <c:v>33.140625</c:v>
                </c:pt>
                <c:pt idx="2848">
                  <c:v>58.859375</c:v>
                </c:pt>
                <c:pt idx="2849">
                  <c:v>54.0625</c:v>
                </c:pt>
                <c:pt idx="2850">
                  <c:v>47.28125</c:v>
                </c:pt>
                <c:pt idx="2851">
                  <c:v>44.796875</c:v>
                </c:pt>
                <c:pt idx="2852">
                  <c:v>42.1875</c:v>
                </c:pt>
                <c:pt idx="2853">
                  <c:v>36.09375</c:v>
                </c:pt>
                <c:pt idx="2854">
                  <c:v>36.5625</c:v>
                </c:pt>
                <c:pt idx="2855">
                  <c:v>42.703125</c:v>
                </c:pt>
                <c:pt idx="2856">
                  <c:v>44.640625</c:v>
                </c:pt>
                <c:pt idx="2857">
                  <c:v>42.765625</c:v>
                </c:pt>
                <c:pt idx="2858">
                  <c:v>37.515625</c:v>
                </c:pt>
                <c:pt idx="2859">
                  <c:v>45.09375</c:v>
                </c:pt>
                <c:pt idx="2860">
                  <c:v>62.5625</c:v>
                </c:pt>
                <c:pt idx="2861">
                  <c:v>69.84375</c:v>
                </c:pt>
                <c:pt idx="2862">
                  <c:v>62.78125</c:v>
                </c:pt>
                <c:pt idx="2863">
                  <c:v>44.90625</c:v>
                </c:pt>
                <c:pt idx="2864">
                  <c:v>33.328125</c:v>
                </c:pt>
                <c:pt idx="2865">
                  <c:v>36.453125</c:v>
                </c:pt>
                <c:pt idx="2866">
                  <c:v>51.828125</c:v>
                </c:pt>
                <c:pt idx="2867">
                  <c:v>57.625</c:v>
                </c:pt>
                <c:pt idx="2868">
                  <c:v>55.953125</c:v>
                </c:pt>
                <c:pt idx="2869">
                  <c:v>52.890625</c:v>
                </c:pt>
                <c:pt idx="2870">
                  <c:v>44.296875</c:v>
                </c:pt>
                <c:pt idx="2871">
                  <c:v>31</c:v>
                </c:pt>
                <c:pt idx="2872">
                  <c:v>33.625</c:v>
                </c:pt>
                <c:pt idx="2873">
                  <c:v>34.21875</c:v>
                </c:pt>
                <c:pt idx="2874">
                  <c:v>34.46875</c:v>
                </c:pt>
                <c:pt idx="2875">
                  <c:v>19.578125</c:v>
                </c:pt>
                <c:pt idx="2876">
                  <c:v>29.53125</c:v>
                </c:pt>
                <c:pt idx="2877">
                  <c:v>36.203125</c:v>
                </c:pt>
                <c:pt idx="2878">
                  <c:v>31.859375</c:v>
                </c:pt>
                <c:pt idx="2879">
                  <c:v>27.0625</c:v>
                </c:pt>
                <c:pt idx="2880">
                  <c:v>24.71875</c:v>
                </c:pt>
                <c:pt idx="2881">
                  <c:v>31.09375</c:v>
                </c:pt>
                <c:pt idx="2882">
                  <c:v>16.25</c:v>
                </c:pt>
                <c:pt idx="2883">
                  <c:v>9.53125</c:v>
                </c:pt>
                <c:pt idx="2884">
                  <c:v>21.4375</c:v>
                </c:pt>
                <c:pt idx="2885">
                  <c:v>5.5625</c:v>
                </c:pt>
                <c:pt idx="2886">
                  <c:v>2.015625</c:v>
                </c:pt>
                <c:pt idx="2887">
                  <c:v>26.796875</c:v>
                </c:pt>
                <c:pt idx="2888">
                  <c:v>56.46875</c:v>
                </c:pt>
                <c:pt idx="2889">
                  <c:v>67.328125</c:v>
                </c:pt>
                <c:pt idx="2890">
                  <c:v>52.734375</c:v>
                </c:pt>
                <c:pt idx="2891">
                  <c:v>48.46875</c:v>
                </c:pt>
                <c:pt idx="2892">
                  <c:v>47.53125</c:v>
                </c:pt>
                <c:pt idx="2893">
                  <c:v>50.96875</c:v>
                </c:pt>
                <c:pt idx="2894">
                  <c:v>47.484375</c:v>
                </c:pt>
                <c:pt idx="2895">
                  <c:v>42.859375</c:v>
                </c:pt>
                <c:pt idx="2896">
                  <c:v>31.9375</c:v>
                </c:pt>
                <c:pt idx="2897">
                  <c:v>33.25</c:v>
                </c:pt>
                <c:pt idx="2898">
                  <c:v>32.734375</c:v>
                </c:pt>
                <c:pt idx="2899">
                  <c:v>30.3125</c:v>
                </c:pt>
                <c:pt idx="2900">
                  <c:v>39.171875</c:v>
                </c:pt>
                <c:pt idx="2901">
                  <c:v>32.953125</c:v>
                </c:pt>
                <c:pt idx="2902">
                  <c:v>10.734375</c:v>
                </c:pt>
                <c:pt idx="2903">
                  <c:v>32.203125</c:v>
                </c:pt>
                <c:pt idx="2904">
                  <c:v>34.828125</c:v>
                </c:pt>
                <c:pt idx="2905">
                  <c:v>28.40625</c:v>
                </c:pt>
                <c:pt idx="2906">
                  <c:v>42.46875</c:v>
                </c:pt>
                <c:pt idx="2907">
                  <c:v>36.34375</c:v>
                </c:pt>
                <c:pt idx="2908">
                  <c:v>17.703125</c:v>
                </c:pt>
                <c:pt idx="2909">
                  <c:v>51.34375</c:v>
                </c:pt>
                <c:pt idx="2910">
                  <c:v>53.625</c:v>
                </c:pt>
                <c:pt idx="2911">
                  <c:v>46.40625</c:v>
                </c:pt>
                <c:pt idx="2912">
                  <c:v>25.390625</c:v>
                </c:pt>
                <c:pt idx="2913">
                  <c:v>38.765625</c:v>
                </c:pt>
                <c:pt idx="2914">
                  <c:v>65.828125</c:v>
                </c:pt>
                <c:pt idx="2915">
                  <c:v>90.125</c:v>
                </c:pt>
                <c:pt idx="2916">
                  <c:v>82.65625</c:v>
                </c:pt>
                <c:pt idx="2917">
                  <c:v>67.390625</c:v>
                </c:pt>
                <c:pt idx="2918">
                  <c:v>71.421875</c:v>
                </c:pt>
                <c:pt idx="2919">
                  <c:v>64.390625</c:v>
                </c:pt>
                <c:pt idx="2920">
                  <c:v>54.390625</c:v>
                </c:pt>
                <c:pt idx="2921">
                  <c:v>57.25</c:v>
                </c:pt>
                <c:pt idx="2922">
                  <c:v>44.171875</c:v>
                </c:pt>
                <c:pt idx="2923">
                  <c:v>28.375</c:v>
                </c:pt>
                <c:pt idx="2924">
                  <c:v>37.5</c:v>
                </c:pt>
                <c:pt idx="2925">
                  <c:v>41.453125</c:v>
                </c:pt>
                <c:pt idx="2926">
                  <c:v>45.421875</c:v>
                </c:pt>
                <c:pt idx="2927">
                  <c:v>33.9375</c:v>
                </c:pt>
                <c:pt idx="2928">
                  <c:v>42.734375</c:v>
                </c:pt>
                <c:pt idx="2929">
                  <c:v>51.265625</c:v>
                </c:pt>
                <c:pt idx="2930">
                  <c:v>30.984375</c:v>
                </c:pt>
                <c:pt idx="2931">
                  <c:v>34.203125</c:v>
                </c:pt>
                <c:pt idx="2932">
                  <c:v>37.28125</c:v>
                </c:pt>
                <c:pt idx="2933">
                  <c:v>39.9375</c:v>
                </c:pt>
                <c:pt idx="2934">
                  <c:v>33.375</c:v>
                </c:pt>
                <c:pt idx="2935">
                  <c:v>31.4375</c:v>
                </c:pt>
                <c:pt idx="2936">
                  <c:v>83.21875</c:v>
                </c:pt>
                <c:pt idx="2937">
                  <c:v>81.984375</c:v>
                </c:pt>
                <c:pt idx="2938">
                  <c:v>81.484375</c:v>
                </c:pt>
                <c:pt idx="2939">
                  <c:v>86.71875</c:v>
                </c:pt>
                <c:pt idx="2940">
                  <c:v>83.53125</c:v>
                </c:pt>
                <c:pt idx="2941">
                  <c:v>78.875</c:v>
                </c:pt>
                <c:pt idx="2942">
                  <c:v>59.78125</c:v>
                </c:pt>
                <c:pt idx="2943">
                  <c:v>53.453125</c:v>
                </c:pt>
                <c:pt idx="2944">
                  <c:v>53.59375</c:v>
                </c:pt>
                <c:pt idx="2945">
                  <c:v>78.078125</c:v>
                </c:pt>
                <c:pt idx="2946">
                  <c:v>81.5625</c:v>
                </c:pt>
                <c:pt idx="2947">
                  <c:v>81.640625</c:v>
                </c:pt>
                <c:pt idx="2948">
                  <c:v>72.75</c:v>
                </c:pt>
                <c:pt idx="2949">
                  <c:v>58.5625</c:v>
                </c:pt>
                <c:pt idx="2950">
                  <c:v>55.515625</c:v>
                </c:pt>
                <c:pt idx="2951">
                  <c:v>72</c:v>
                </c:pt>
                <c:pt idx="2952">
                  <c:v>80.75</c:v>
                </c:pt>
                <c:pt idx="2953">
                  <c:v>90.28125</c:v>
                </c:pt>
                <c:pt idx="2954">
                  <c:v>111.421875</c:v>
                </c:pt>
                <c:pt idx="2955">
                  <c:v>109.359375</c:v>
                </c:pt>
                <c:pt idx="2956">
                  <c:v>102.75</c:v>
                </c:pt>
                <c:pt idx="2957">
                  <c:v>83.8125</c:v>
                </c:pt>
                <c:pt idx="2958">
                  <c:v>77.34375</c:v>
                </c:pt>
                <c:pt idx="2959">
                  <c:v>61.640625</c:v>
                </c:pt>
                <c:pt idx="2960">
                  <c:v>23.90625</c:v>
                </c:pt>
                <c:pt idx="2961">
                  <c:v>37.0625</c:v>
                </c:pt>
                <c:pt idx="2962">
                  <c:v>43.109375</c:v>
                </c:pt>
                <c:pt idx="2963">
                  <c:v>48.453125</c:v>
                </c:pt>
                <c:pt idx="2964">
                  <c:v>38.8125</c:v>
                </c:pt>
                <c:pt idx="2965">
                  <c:v>49.703125</c:v>
                </c:pt>
                <c:pt idx="2966">
                  <c:v>78.765625</c:v>
                </c:pt>
                <c:pt idx="2967">
                  <c:v>81.28125</c:v>
                </c:pt>
                <c:pt idx="2968">
                  <c:v>90.96875</c:v>
                </c:pt>
                <c:pt idx="2969">
                  <c:v>108.890625</c:v>
                </c:pt>
                <c:pt idx="2970">
                  <c:v>91.28125</c:v>
                </c:pt>
                <c:pt idx="2971">
                  <c:v>76.375</c:v>
                </c:pt>
                <c:pt idx="2972">
                  <c:v>55.59375</c:v>
                </c:pt>
                <c:pt idx="2973">
                  <c:v>75.546875</c:v>
                </c:pt>
                <c:pt idx="2974">
                  <c:v>72.5</c:v>
                </c:pt>
                <c:pt idx="2975">
                  <c:v>63.375</c:v>
                </c:pt>
                <c:pt idx="2976">
                  <c:v>78.265625</c:v>
                </c:pt>
                <c:pt idx="2977">
                  <c:v>88.21875</c:v>
                </c:pt>
                <c:pt idx="2978">
                  <c:v>99.921875</c:v>
                </c:pt>
                <c:pt idx="2979">
                  <c:v>82.390625</c:v>
                </c:pt>
                <c:pt idx="2980">
                  <c:v>67.25</c:v>
                </c:pt>
                <c:pt idx="2981">
                  <c:v>49.890625</c:v>
                </c:pt>
                <c:pt idx="2982">
                  <c:v>102.546875</c:v>
                </c:pt>
                <c:pt idx="2983">
                  <c:v>115.78125</c:v>
                </c:pt>
                <c:pt idx="2984">
                  <c:v>128.078125</c:v>
                </c:pt>
                <c:pt idx="2985">
                  <c:v>112.609375</c:v>
                </c:pt>
                <c:pt idx="2986">
                  <c:v>117.375</c:v>
                </c:pt>
                <c:pt idx="2987">
                  <c:v>122.640625</c:v>
                </c:pt>
                <c:pt idx="2988">
                  <c:v>130.015625</c:v>
                </c:pt>
                <c:pt idx="2989">
                  <c:v>139.125</c:v>
                </c:pt>
                <c:pt idx="2990">
                  <c:v>146.9375</c:v>
                </c:pt>
                <c:pt idx="2991">
                  <c:v>124.203125</c:v>
                </c:pt>
                <c:pt idx="2992">
                  <c:v>122.71875</c:v>
                </c:pt>
                <c:pt idx="2993">
                  <c:v>121.484375</c:v>
                </c:pt>
                <c:pt idx="2994">
                  <c:v>122.671875</c:v>
                </c:pt>
                <c:pt idx="2995">
                  <c:v>116.984375</c:v>
                </c:pt>
                <c:pt idx="2996">
                  <c:v>114.734375</c:v>
                </c:pt>
                <c:pt idx="2997">
                  <c:v>136.359375</c:v>
                </c:pt>
                <c:pt idx="2998">
                  <c:v>131.78125</c:v>
                </c:pt>
                <c:pt idx="2999">
                  <c:v>131.84375</c:v>
                </c:pt>
                <c:pt idx="3000">
                  <c:v>157.921875</c:v>
                </c:pt>
                <c:pt idx="3001">
                  <c:v>142.453125</c:v>
                </c:pt>
                <c:pt idx="3002">
                  <c:v>132.703125</c:v>
                </c:pt>
                <c:pt idx="3003">
                  <c:v>130.53125</c:v>
                </c:pt>
                <c:pt idx="3004">
                  <c:v>127.3125</c:v>
                </c:pt>
                <c:pt idx="3005">
                  <c:v>123.6875</c:v>
                </c:pt>
                <c:pt idx="3006">
                  <c:v>113.703125</c:v>
                </c:pt>
                <c:pt idx="3007">
                  <c:v>134.734375</c:v>
                </c:pt>
                <c:pt idx="3008">
                  <c:v>156.90625</c:v>
                </c:pt>
                <c:pt idx="3009">
                  <c:v>209.046875</c:v>
                </c:pt>
                <c:pt idx="3010">
                  <c:v>220.53125</c:v>
                </c:pt>
                <c:pt idx="3011">
                  <c:v>237.765625</c:v>
                </c:pt>
                <c:pt idx="3012">
                  <c:v>282.953125</c:v>
                </c:pt>
                <c:pt idx="3013">
                  <c:v>316.65625</c:v>
                </c:pt>
                <c:pt idx="3014">
                  <c:v>329.015625</c:v>
                </c:pt>
                <c:pt idx="3015">
                  <c:v>328.484375</c:v>
                </c:pt>
                <c:pt idx="3016">
                  <c:v>333.25</c:v>
                </c:pt>
                <c:pt idx="3017">
                  <c:v>353.21875</c:v>
                </c:pt>
                <c:pt idx="3018">
                  <c:v>403.453125</c:v>
                </c:pt>
                <c:pt idx="3019">
                  <c:v>415.015625</c:v>
                </c:pt>
                <c:pt idx="3020">
                  <c:v>444.0625</c:v>
                </c:pt>
                <c:pt idx="3021">
                  <c:v>506.3125</c:v>
                </c:pt>
                <c:pt idx="3022">
                  <c:v>588.78125</c:v>
                </c:pt>
                <c:pt idx="3023">
                  <c:v>652.171875</c:v>
                </c:pt>
                <c:pt idx="3024">
                  <c:v>744.765625</c:v>
                </c:pt>
                <c:pt idx="3025">
                  <c:v>1058.828125</c:v>
                </c:pt>
                <c:pt idx="3026">
                  <c:v>1298.9375</c:v>
                </c:pt>
                <c:pt idx="3027">
                  <c:v>1632.640625</c:v>
                </c:pt>
                <c:pt idx="3028">
                  <c:v>3492.6875</c:v>
                </c:pt>
                <c:pt idx="3029">
                  <c:v>4951.453125</c:v>
                </c:pt>
                <c:pt idx="3030">
                  <c:v>6888.828125</c:v>
                </c:pt>
                <c:pt idx="3031">
                  <c:v>9859.40625</c:v>
                </c:pt>
                <c:pt idx="3032">
                  <c:v>10539.765625</c:v>
                </c:pt>
                <c:pt idx="3033">
                  <c:v>10993.390625</c:v>
                </c:pt>
                <c:pt idx="3034">
                  <c:v>11276.09375</c:v>
                </c:pt>
                <c:pt idx="3035">
                  <c:v>9721.625</c:v>
                </c:pt>
                <c:pt idx="3036">
                  <c:v>7605.65625</c:v>
                </c:pt>
                <c:pt idx="3037">
                  <c:v>4974.4375</c:v>
                </c:pt>
                <c:pt idx="3038">
                  <c:v>3940.046875</c:v>
                </c:pt>
                <c:pt idx="3039">
                  <c:v>2896.65625</c:v>
                </c:pt>
                <c:pt idx="3040">
                  <c:v>1505.671875</c:v>
                </c:pt>
                <c:pt idx="3041">
                  <c:v>1319.40625</c:v>
                </c:pt>
                <c:pt idx="3042">
                  <c:v>1168.265625</c:v>
                </c:pt>
                <c:pt idx="3043">
                  <c:v>988.953125</c:v>
                </c:pt>
                <c:pt idx="3044">
                  <c:v>879.953125</c:v>
                </c:pt>
                <c:pt idx="3045">
                  <c:v>772.421875</c:v>
                </c:pt>
                <c:pt idx="3046">
                  <c:v>638.65625</c:v>
                </c:pt>
                <c:pt idx="3047">
                  <c:v>613.90625</c:v>
                </c:pt>
                <c:pt idx="3048">
                  <c:v>590.859375</c:v>
                </c:pt>
                <c:pt idx="3049">
                  <c:v>561.140625</c:v>
                </c:pt>
                <c:pt idx="3050">
                  <c:v>560.40625</c:v>
                </c:pt>
                <c:pt idx="3051">
                  <c:v>561.65625</c:v>
                </c:pt>
                <c:pt idx="3052">
                  <c:v>583.796875</c:v>
                </c:pt>
                <c:pt idx="3053">
                  <c:v>572.71875</c:v>
                </c:pt>
                <c:pt idx="3054">
                  <c:v>573.171875</c:v>
                </c:pt>
                <c:pt idx="3055">
                  <c:v>643.171875</c:v>
                </c:pt>
                <c:pt idx="3056">
                  <c:v>620.703125</c:v>
                </c:pt>
                <c:pt idx="3057">
                  <c:v>611.421875</c:v>
                </c:pt>
                <c:pt idx="3058">
                  <c:v>642.234375</c:v>
                </c:pt>
                <c:pt idx="3059">
                  <c:v>762.359375</c:v>
                </c:pt>
                <c:pt idx="3060">
                  <c:v>864.515625</c:v>
                </c:pt>
                <c:pt idx="3061">
                  <c:v>1056.234375</c:v>
                </c:pt>
                <c:pt idx="3062">
                  <c:v>1346.3125</c:v>
                </c:pt>
                <c:pt idx="3063">
                  <c:v>1651.953125</c:v>
                </c:pt>
                <c:pt idx="3064">
                  <c:v>2370.03125</c:v>
                </c:pt>
                <c:pt idx="3065">
                  <c:v>3834.875</c:v>
                </c:pt>
                <c:pt idx="3066">
                  <c:v>4830.5625</c:v>
                </c:pt>
                <c:pt idx="3067">
                  <c:v>6183.046875</c:v>
                </c:pt>
                <c:pt idx="3068">
                  <c:v>8521.453125</c:v>
                </c:pt>
                <c:pt idx="3069">
                  <c:v>9722.828125</c:v>
                </c:pt>
                <c:pt idx="3070">
                  <c:v>10745.375</c:v>
                </c:pt>
                <c:pt idx="3071">
                  <c:v>10357.234375</c:v>
                </c:pt>
                <c:pt idx="3072">
                  <c:v>10161.65625</c:v>
                </c:pt>
                <c:pt idx="3073">
                  <c:v>9972.125</c:v>
                </c:pt>
                <c:pt idx="3074">
                  <c:v>10600.0625</c:v>
                </c:pt>
                <c:pt idx="3075">
                  <c:v>12237.796875</c:v>
                </c:pt>
                <c:pt idx="3076">
                  <c:v>15706.140625</c:v>
                </c:pt>
                <c:pt idx="3077">
                  <c:v>18728.4375</c:v>
                </c:pt>
                <c:pt idx="3078">
                  <c:v>20549.375</c:v>
                </c:pt>
                <c:pt idx="3079">
                  <c:v>22869.671875</c:v>
                </c:pt>
                <c:pt idx="3080">
                  <c:v>15321.625</c:v>
                </c:pt>
                <c:pt idx="3081">
                  <c:v>12748.09375</c:v>
                </c:pt>
                <c:pt idx="3082">
                  <c:v>10690.78125</c:v>
                </c:pt>
                <c:pt idx="3083">
                  <c:v>7257.875</c:v>
                </c:pt>
                <c:pt idx="3084">
                  <c:v>5909.796875</c:v>
                </c:pt>
                <c:pt idx="3085">
                  <c:v>4576.046875</c:v>
                </c:pt>
                <c:pt idx="3086">
                  <c:v>3602.765625</c:v>
                </c:pt>
                <c:pt idx="3087">
                  <c:v>3348.546875</c:v>
                </c:pt>
                <c:pt idx="3088">
                  <c:v>3146.703125</c:v>
                </c:pt>
                <c:pt idx="3089">
                  <c:v>3816.5625</c:v>
                </c:pt>
                <c:pt idx="3090">
                  <c:v>4668.0625</c:v>
                </c:pt>
                <c:pt idx="3091">
                  <c:v>5694.078125</c:v>
                </c:pt>
                <c:pt idx="3092">
                  <c:v>8992.453125</c:v>
                </c:pt>
                <c:pt idx="3093">
                  <c:v>8416.609375</c:v>
                </c:pt>
                <c:pt idx="3094">
                  <c:v>7556.53125</c:v>
                </c:pt>
                <c:pt idx="3095">
                  <c:v>7221.546875</c:v>
                </c:pt>
                <c:pt idx="3096">
                  <c:v>6582.75</c:v>
                </c:pt>
                <c:pt idx="3097">
                  <c:v>5917.984375</c:v>
                </c:pt>
                <c:pt idx="3098">
                  <c:v>3802.359375</c:v>
                </c:pt>
                <c:pt idx="3099">
                  <c:v>3099.515625</c:v>
                </c:pt>
                <c:pt idx="3100">
                  <c:v>2425.25</c:v>
                </c:pt>
                <c:pt idx="3101">
                  <c:v>1640.34375</c:v>
                </c:pt>
                <c:pt idx="3102">
                  <c:v>1409.84375</c:v>
                </c:pt>
                <c:pt idx="3103">
                  <c:v>1207.203125</c:v>
                </c:pt>
                <c:pt idx="3104">
                  <c:v>1004.6875</c:v>
                </c:pt>
                <c:pt idx="3105">
                  <c:v>905.375</c:v>
                </c:pt>
                <c:pt idx="3106">
                  <c:v>820.96875</c:v>
                </c:pt>
                <c:pt idx="3107">
                  <c:v>704.9375</c:v>
                </c:pt>
                <c:pt idx="3108">
                  <c:v>736.953125</c:v>
                </c:pt>
                <c:pt idx="3109">
                  <c:v>771.8125</c:v>
                </c:pt>
                <c:pt idx="3110">
                  <c:v>709.21875</c:v>
                </c:pt>
                <c:pt idx="3111">
                  <c:v>837.09375</c:v>
                </c:pt>
                <c:pt idx="3112">
                  <c:v>1016.375</c:v>
                </c:pt>
                <c:pt idx="3113">
                  <c:v>1545.578125</c:v>
                </c:pt>
                <c:pt idx="3114">
                  <c:v>2385.53125</c:v>
                </c:pt>
                <c:pt idx="3115">
                  <c:v>3470.140625</c:v>
                </c:pt>
                <c:pt idx="3116">
                  <c:v>5700.390625</c:v>
                </c:pt>
                <c:pt idx="3117">
                  <c:v>7289.75</c:v>
                </c:pt>
                <c:pt idx="3118">
                  <c:v>8715.328125</c:v>
                </c:pt>
                <c:pt idx="3119">
                  <c:v>8638.453125</c:v>
                </c:pt>
                <c:pt idx="3120">
                  <c:v>6948.78125</c:v>
                </c:pt>
                <c:pt idx="3121">
                  <c:v>5907.03125</c:v>
                </c:pt>
                <c:pt idx="3122">
                  <c:v>4675.8125</c:v>
                </c:pt>
                <c:pt idx="3123">
                  <c:v>3688.359375</c:v>
                </c:pt>
                <c:pt idx="3124">
                  <c:v>2589.203125</c:v>
                </c:pt>
                <c:pt idx="3125">
                  <c:v>1924.671875</c:v>
                </c:pt>
                <c:pt idx="3126">
                  <c:v>1498.21875</c:v>
                </c:pt>
                <c:pt idx="3127">
                  <c:v>1195.84375</c:v>
                </c:pt>
                <c:pt idx="3128">
                  <c:v>1038.640625</c:v>
                </c:pt>
                <c:pt idx="3129">
                  <c:v>943.828125</c:v>
                </c:pt>
                <c:pt idx="3130">
                  <c:v>912.3125</c:v>
                </c:pt>
                <c:pt idx="3131">
                  <c:v>873.796875</c:v>
                </c:pt>
                <c:pt idx="3132">
                  <c:v>875.515625</c:v>
                </c:pt>
                <c:pt idx="3133">
                  <c:v>938.984375</c:v>
                </c:pt>
                <c:pt idx="3134">
                  <c:v>1073.84375</c:v>
                </c:pt>
                <c:pt idx="3135">
                  <c:v>1543.96875</c:v>
                </c:pt>
                <c:pt idx="3136">
                  <c:v>2503.171875</c:v>
                </c:pt>
                <c:pt idx="3137">
                  <c:v>3755.765625</c:v>
                </c:pt>
                <c:pt idx="3138">
                  <c:v>5858</c:v>
                </c:pt>
                <c:pt idx="3139">
                  <c:v>7962.8125</c:v>
                </c:pt>
                <c:pt idx="3140">
                  <c:v>9315.890625</c:v>
                </c:pt>
                <c:pt idx="3141">
                  <c:v>9946.25</c:v>
                </c:pt>
                <c:pt idx="3142">
                  <c:v>9426.078125</c:v>
                </c:pt>
                <c:pt idx="3143">
                  <c:v>8487.90625</c:v>
                </c:pt>
                <c:pt idx="3144">
                  <c:v>6720.296875</c:v>
                </c:pt>
                <c:pt idx="3145">
                  <c:v>4893.84375</c:v>
                </c:pt>
                <c:pt idx="3146">
                  <c:v>3552.3125</c:v>
                </c:pt>
                <c:pt idx="3147">
                  <c:v>1707.859375</c:v>
                </c:pt>
                <c:pt idx="3148">
                  <c:v>1376.9375</c:v>
                </c:pt>
                <c:pt idx="3149">
                  <c:v>1177.265625</c:v>
                </c:pt>
                <c:pt idx="3150">
                  <c:v>855.96875</c:v>
                </c:pt>
                <c:pt idx="3151">
                  <c:v>718.71875</c:v>
                </c:pt>
                <c:pt idx="3152">
                  <c:v>620.828125</c:v>
                </c:pt>
                <c:pt idx="3153">
                  <c:v>526.5625</c:v>
                </c:pt>
                <c:pt idx="3154">
                  <c:v>490.546875</c:v>
                </c:pt>
                <c:pt idx="3155">
                  <c:v>478.859375</c:v>
                </c:pt>
                <c:pt idx="3156">
                  <c:v>528.3125</c:v>
                </c:pt>
                <c:pt idx="3157">
                  <c:v>648.25</c:v>
                </c:pt>
                <c:pt idx="3158">
                  <c:v>747.21875</c:v>
                </c:pt>
                <c:pt idx="3159">
                  <c:v>943.125</c:v>
                </c:pt>
                <c:pt idx="3160">
                  <c:v>844.234375</c:v>
                </c:pt>
                <c:pt idx="3161">
                  <c:v>782.28125</c:v>
                </c:pt>
                <c:pt idx="3162">
                  <c:v>772.828125</c:v>
                </c:pt>
                <c:pt idx="3163">
                  <c:v>685.421875</c:v>
                </c:pt>
                <c:pt idx="3164">
                  <c:v>601.65625</c:v>
                </c:pt>
                <c:pt idx="3165">
                  <c:v>447.9375</c:v>
                </c:pt>
                <c:pt idx="3166">
                  <c:v>410.03125</c:v>
                </c:pt>
                <c:pt idx="3167">
                  <c:v>384.46875</c:v>
                </c:pt>
                <c:pt idx="3168">
                  <c:v>277.078125</c:v>
                </c:pt>
                <c:pt idx="3169">
                  <c:v>285.75</c:v>
                </c:pt>
                <c:pt idx="3170">
                  <c:v>301.625</c:v>
                </c:pt>
                <c:pt idx="3171">
                  <c:v>236.59375</c:v>
                </c:pt>
                <c:pt idx="3172">
                  <c:v>203.140625</c:v>
                </c:pt>
                <c:pt idx="3173">
                  <c:v>160.703125</c:v>
                </c:pt>
                <c:pt idx="3174">
                  <c:v>109.546875</c:v>
                </c:pt>
                <c:pt idx="3175">
                  <c:v>101.796875</c:v>
                </c:pt>
                <c:pt idx="3176">
                  <c:v>101.765625</c:v>
                </c:pt>
                <c:pt idx="3177">
                  <c:v>124.015625</c:v>
                </c:pt>
                <c:pt idx="3178">
                  <c:v>128.46875</c:v>
                </c:pt>
                <c:pt idx="3179">
                  <c:v>127.671875</c:v>
                </c:pt>
                <c:pt idx="3180">
                  <c:v>118.59375</c:v>
                </c:pt>
                <c:pt idx="3181">
                  <c:v>111.8125</c:v>
                </c:pt>
                <c:pt idx="3182">
                  <c:v>99.421875</c:v>
                </c:pt>
                <c:pt idx="3183">
                  <c:v>92.328125</c:v>
                </c:pt>
                <c:pt idx="3184">
                  <c:v>84.984375</c:v>
                </c:pt>
                <c:pt idx="3185">
                  <c:v>66.8125</c:v>
                </c:pt>
                <c:pt idx="3186">
                  <c:v>67.3125</c:v>
                </c:pt>
                <c:pt idx="3187">
                  <c:v>64.03125</c:v>
                </c:pt>
                <c:pt idx="3188">
                  <c:v>45.515625</c:v>
                </c:pt>
                <c:pt idx="3189">
                  <c:v>48.59375</c:v>
                </c:pt>
                <c:pt idx="3190">
                  <c:v>51.09375</c:v>
                </c:pt>
                <c:pt idx="3191">
                  <c:v>56.203125</c:v>
                </c:pt>
                <c:pt idx="3192">
                  <c:v>50.1875</c:v>
                </c:pt>
                <c:pt idx="3193">
                  <c:v>46.015625</c:v>
                </c:pt>
                <c:pt idx="3194">
                  <c:v>47.140625</c:v>
                </c:pt>
                <c:pt idx="3195">
                  <c:v>58.265625</c:v>
                </c:pt>
                <c:pt idx="3196">
                  <c:v>67.75</c:v>
                </c:pt>
                <c:pt idx="3197">
                  <c:v>72.3125</c:v>
                </c:pt>
                <c:pt idx="3198">
                  <c:v>70.890625</c:v>
                </c:pt>
                <c:pt idx="3199">
                  <c:v>69.515625</c:v>
                </c:pt>
                <c:pt idx="3200">
                  <c:v>56.109375</c:v>
                </c:pt>
                <c:pt idx="3201">
                  <c:v>55.75</c:v>
                </c:pt>
                <c:pt idx="3202">
                  <c:v>55.875</c:v>
                </c:pt>
                <c:pt idx="3203">
                  <c:v>55.15625</c:v>
                </c:pt>
                <c:pt idx="3204">
                  <c:v>57.984375</c:v>
                </c:pt>
                <c:pt idx="3205">
                  <c:v>62.328125</c:v>
                </c:pt>
                <c:pt idx="3206">
                  <c:v>66.265625</c:v>
                </c:pt>
                <c:pt idx="3207">
                  <c:v>73.09375</c:v>
                </c:pt>
                <c:pt idx="3208">
                  <c:v>84.453125</c:v>
                </c:pt>
                <c:pt idx="3209">
                  <c:v>75.96875</c:v>
                </c:pt>
                <c:pt idx="3210">
                  <c:v>77.171875</c:v>
                </c:pt>
                <c:pt idx="3211">
                  <c:v>84.09375</c:v>
                </c:pt>
                <c:pt idx="3212">
                  <c:v>80</c:v>
                </c:pt>
                <c:pt idx="3213">
                  <c:v>69.5</c:v>
                </c:pt>
                <c:pt idx="3214">
                  <c:v>42.90625</c:v>
                </c:pt>
                <c:pt idx="3215">
                  <c:v>66.375</c:v>
                </c:pt>
                <c:pt idx="3216">
                  <c:v>79.703125</c:v>
                </c:pt>
                <c:pt idx="3217">
                  <c:v>98.140625</c:v>
                </c:pt>
                <c:pt idx="3218">
                  <c:v>79.109375</c:v>
                </c:pt>
                <c:pt idx="3219">
                  <c:v>68.765625</c:v>
                </c:pt>
                <c:pt idx="3220">
                  <c:v>60.25</c:v>
                </c:pt>
                <c:pt idx="3221">
                  <c:v>50.84375</c:v>
                </c:pt>
                <c:pt idx="3222">
                  <c:v>46.1875</c:v>
                </c:pt>
                <c:pt idx="3223">
                  <c:v>49.28125</c:v>
                </c:pt>
                <c:pt idx="3224">
                  <c:v>58.28125</c:v>
                </c:pt>
                <c:pt idx="3225">
                  <c:v>64.28125</c:v>
                </c:pt>
                <c:pt idx="3226">
                  <c:v>65.609375</c:v>
                </c:pt>
                <c:pt idx="3227">
                  <c:v>61.390625</c:v>
                </c:pt>
                <c:pt idx="3228">
                  <c:v>59.265625</c:v>
                </c:pt>
                <c:pt idx="3229">
                  <c:v>102.25</c:v>
                </c:pt>
                <c:pt idx="3230">
                  <c:v>89.71875</c:v>
                </c:pt>
                <c:pt idx="3231">
                  <c:v>77.5625</c:v>
                </c:pt>
                <c:pt idx="3232">
                  <c:v>60.125</c:v>
                </c:pt>
                <c:pt idx="3233">
                  <c:v>66.125</c:v>
                </c:pt>
                <c:pt idx="3234">
                  <c:v>73.546875</c:v>
                </c:pt>
                <c:pt idx="3235">
                  <c:v>68.375</c:v>
                </c:pt>
                <c:pt idx="3236">
                  <c:v>64.109375</c:v>
                </c:pt>
                <c:pt idx="3237">
                  <c:v>58.375</c:v>
                </c:pt>
                <c:pt idx="3238">
                  <c:v>73.625</c:v>
                </c:pt>
                <c:pt idx="3239">
                  <c:v>65</c:v>
                </c:pt>
                <c:pt idx="3240">
                  <c:v>46.859375</c:v>
                </c:pt>
                <c:pt idx="3241">
                  <c:v>60.296875</c:v>
                </c:pt>
                <c:pt idx="3242">
                  <c:v>61.234375</c:v>
                </c:pt>
                <c:pt idx="3243">
                  <c:v>57.828125</c:v>
                </c:pt>
                <c:pt idx="3244">
                  <c:v>61.09375</c:v>
                </c:pt>
                <c:pt idx="3245">
                  <c:v>65.859375</c:v>
                </c:pt>
                <c:pt idx="3246">
                  <c:v>76.015625</c:v>
                </c:pt>
                <c:pt idx="3247">
                  <c:v>65.703125</c:v>
                </c:pt>
                <c:pt idx="3248">
                  <c:v>55.6875</c:v>
                </c:pt>
                <c:pt idx="3249">
                  <c:v>33.78125</c:v>
                </c:pt>
                <c:pt idx="3250">
                  <c:v>33.515625</c:v>
                </c:pt>
                <c:pt idx="3251">
                  <c:v>36.625</c:v>
                </c:pt>
                <c:pt idx="3252">
                  <c:v>50.453125</c:v>
                </c:pt>
                <c:pt idx="3253">
                  <c:v>50.140625</c:v>
                </c:pt>
                <c:pt idx="3254">
                  <c:v>50.15625</c:v>
                </c:pt>
                <c:pt idx="3255">
                  <c:v>51.15625</c:v>
                </c:pt>
                <c:pt idx="3256">
                  <c:v>57.65625</c:v>
                </c:pt>
                <c:pt idx="3257">
                  <c:v>60.25</c:v>
                </c:pt>
                <c:pt idx="3258">
                  <c:v>46.375</c:v>
                </c:pt>
                <c:pt idx="3259">
                  <c:v>39.78125</c:v>
                </c:pt>
                <c:pt idx="3260">
                  <c:v>35.8125</c:v>
                </c:pt>
                <c:pt idx="3261">
                  <c:v>55.578125</c:v>
                </c:pt>
                <c:pt idx="3262">
                  <c:v>42.5</c:v>
                </c:pt>
                <c:pt idx="3263">
                  <c:v>30.5</c:v>
                </c:pt>
                <c:pt idx="3264">
                  <c:v>33.234375</c:v>
                </c:pt>
                <c:pt idx="3265">
                  <c:v>40.859375</c:v>
                </c:pt>
                <c:pt idx="3266">
                  <c:v>49.234375</c:v>
                </c:pt>
                <c:pt idx="3267">
                  <c:v>57.59375</c:v>
                </c:pt>
                <c:pt idx="3268">
                  <c:v>67.265625</c:v>
                </c:pt>
                <c:pt idx="3269">
                  <c:v>79.46875</c:v>
                </c:pt>
                <c:pt idx="3270">
                  <c:v>67.671875</c:v>
                </c:pt>
                <c:pt idx="3271">
                  <c:v>62.1875</c:v>
                </c:pt>
                <c:pt idx="3272">
                  <c:v>55.296875</c:v>
                </c:pt>
                <c:pt idx="3273">
                  <c:v>42.09375</c:v>
                </c:pt>
                <c:pt idx="3274">
                  <c:v>39.03125</c:v>
                </c:pt>
                <c:pt idx="3275">
                  <c:v>37.125</c:v>
                </c:pt>
                <c:pt idx="3276">
                  <c:v>57.5625</c:v>
                </c:pt>
                <c:pt idx="3277">
                  <c:v>63.171875</c:v>
                </c:pt>
                <c:pt idx="3278">
                  <c:v>65.921875</c:v>
                </c:pt>
                <c:pt idx="3279">
                  <c:v>48.859375</c:v>
                </c:pt>
                <c:pt idx="3280">
                  <c:v>48.875</c:v>
                </c:pt>
                <c:pt idx="3281">
                  <c:v>63.3125</c:v>
                </c:pt>
                <c:pt idx="3282">
                  <c:v>56.625</c:v>
                </c:pt>
                <c:pt idx="3283">
                  <c:v>51.984375</c:v>
                </c:pt>
                <c:pt idx="3284">
                  <c:v>43.921875</c:v>
                </c:pt>
                <c:pt idx="3285">
                  <c:v>39.4375</c:v>
                </c:pt>
                <c:pt idx="3286">
                  <c:v>38.65625</c:v>
                </c:pt>
                <c:pt idx="3287">
                  <c:v>45.03125</c:v>
                </c:pt>
                <c:pt idx="3288">
                  <c:v>42.8125</c:v>
                </c:pt>
                <c:pt idx="3289">
                  <c:v>42.234375</c:v>
                </c:pt>
                <c:pt idx="3290">
                  <c:v>47.53125</c:v>
                </c:pt>
                <c:pt idx="3291">
                  <c:v>53.734375</c:v>
                </c:pt>
                <c:pt idx="3292">
                  <c:v>58.375</c:v>
                </c:pt>
                <c:pt idx="3293">
                  <c:v>64</c:v>
                </c:pt>
                <c:pt idx="3294">
                  <c:v>68.59375</c:v>
                </c:pt>
                <c:pt idx="3295">
                  <c:v>71.9375</c:v>
                </c:pt>
                <c:pt idx="3296">
                  <c:v>65.8125</c:v>
                </c:pt>
                <c:pt idx="3297">
                  <c:v>71.359375</c:v>
                </c:pt>
                <c:pt idx="3298">
                  <c:v>76.78125</c:v>
                </c:pt>
                <c:pt idx="3299">
                  <c:v>82.921875</c:v>
                </c:pt>
                <c:pt idx="3300">
                  <c:v>75.109375</c:v>
                </c:pt>
                <c:pt idx="3301">
                  <c:v>65.921875</c:v>
                </c:pt>
                <c:pt idx="3302">
                  <c:v>71.140625</c:v>
                </c:pt>
                <c:pt idx="3303">
                  <c:v>63.96875</c:v>
                </c:pt>
                <c:pt idx="3304">
                  <c:v>53.625</c:v>
                </c:pt>
                <c:pt idx="3305">
                  <c:v>64.3125</c:v>
                </c:pt>
                <c:pt idx="3306">
                  <c:v>69.640625</c:v>
                </c:pt>
                <c:pt idx="3307">
                  <c:v>76.578125</c:v>
                </c:pt>
                <c:pt idx="3308">
                  <c:v>81.609375</c:v>
                </c:pt>
                <c:pt idx="3309">
                  <c:v>71.265625</c:v>
                </c:pt>
                <c:pt idx="3310">
                  <c:v>48.28125</c:v>
                </c:pt>
                <c:pt idx="3311">
                  <c:v>85.46875</c:v>
                </c:pt>
                <c:pt idx="3312">
                  <c:v>94.5625</c:v>
                </c:pt>
                <c:pt idx="3313">
                  <c:v>95.265625</c:v>
                </c:pt>
                <c:pt idx="3314">
                  <c:v>83.6875</c:v>
                </c:pt>
                <c:pt idx="3315">
                  <c:v>78.59375</c:v>
                </c:pt>
                <c:pt idx="3316">
                  <c:v>73.921875</c:v>
                </c:pt>
                <c:pt idx="3317">
                  <c:v>82.234375</c:v>
                </c:pt>
                <c:pt idx="3318">
                  <c:v>83.359375</c:v>
                </c:pt>
                <c:pt idx="3319">
                  <c:v>74.671875</c:v>
                </c:pt>
                <c:pt idx="3320">
                  <c:v>90.25</c:v>
                </c:pt>
                <c:pt idx="3321">
                  <c:v>98.40625</c:v>
                </c:pt>
                <c:pt idx="3322">
                  <c:v>100.984375</c:v>
                </c:pt>
                <c:pt idx="3323">
                  <c:v>88.953125</c:v>
                </c:pt>
                <c:pt idx="3324">
                  <c:v>83.03125</c:v>
                </c:pt>
                <c:pt idx="3325">
                  <c:v>94.03125</c:v>
                </c:pt>
                <c:pt idx="3326">
                  <c:v>85.796875</c:v>
                </c:pt>
                <c:pt idx="3327">
                  <c:v>81.234375</c:v>
                </c:pt>
                <c:pt idx="3328">
                  <c:v>101.484375</c:v>
                </c:pt>
                <c:pt idx="3329">
                  <c:v>104.03125</c:v>
                </c:pt>
                <c:pt idx="3330">
                  <c:v>105.6875</c:v>
                </c:pt>
                <c:pt idx="3331">
                  <c:v>75.515625</c:v>
                </c:pt>
                <c:pt idx="3332">
                  <c:v>78.828125</c:v>
                </c:pt>
                <c:pt idx="3333">
                  <c:v>82.03125</c:v>
                </c:pt>
                <c:pt idx="3334">
                  <c:v>116.78125</c:v>
                </c:pt>
                <c:pt idx="3335">
                  <c:v>142.625</c:v>
                </c:pt>
                <c:pt idx="3336">
                  <c:v>172.703125</c:v>
                </c:pt>
                <c:pt idx="3337">
                  <c:v>160.734375</c:v>
                </c:pt>
                <c:pt idx="3338">
                  <c:v>185.1875</c:v>
                </c:pt>
                <c:pt idx="3339">
                  <c:v>221.9375</c:v>
                </c:pt>
                <c:pt idx="3340">
                  <c:v>304.15625</c:v>
                </c:pt>
                <c:pt idx="3341">
                  <c:v>318.28125</c:v>
                </c:pt>
                <c:pt idx="3342">
                  <c:v>324.546875</c:v>
                </c:pt>
                <c:pt idx="3343">
                  <c:v>254.0625</c:v>
                </c:pt>
                <c:pt idx="3344">
                  <c:v>231.734375</c:v>
                </c:pt>
                <c:pt idx="3345">
                  <c:v>212.296875</c:v>
                </c:pt>
                <c:pt idx="3346">
                  <c:v>188.515625</c:v>
                </c:pt>
                <c:pt idx="3347">
                  <c:v>177.3125</c:v>
                </c:pt>
                <c:pt idx="3348">
                  <c:v>163.734375</c:v>
                </c:pt>
                <c:pt idx="3349">
                  <c:v>120.15625</c:v>
                </c:pt>
                <c:pt idx="3350">
                  <c:v>103.890625</c:v>
                </c:pt>
                <c:pt idx="3351">
                  <c:v>96.875</c:v>
                </c:pt>
                <c:pt idx="3352">
                  <c:v>90</c:v>
                </c:pt>
                <c:pt idx="3353">
                  <c:v>90.1875</c:v>
                </c:pt>
                <c:pt idx="3354">
                  <c:v>103.171875</c:v>
                </c:pt>
                <c:pt idx="3355">
                  <c:v>83.046875</c:v>
                </c:pt>
                <c:pt idx="3356">
                  <c:v>74.375</c:v>
                </c:pt>
                <c:pt idx="3357">
                  <c:v>82.625</c:v>
                </c:pt>
                <c:pt idx="3358">
                  <c:v>85.734375</c:v>
                </c:pt>
                <c:pt idx="3359">
                  <c:v>89.3125</c:v>
                </c:pt>
                <c:pt idx="3360">
                  <c:v>103.703125</c:v>
                </c:pt>
                <c:pt idx="3361">
                  <c:v>115.484375</c:v>
                </c:pt>
                <c:pt idx="3362">
                  <c:v>122.53125</c:v>
                </c:pt>
                <c:pt idx="3363">
                  <c:v>99.453125</c:v>
                </c:pt>
                <c:pt idx="3364">
                  <c:v>80.375</c:v>
                </c:pt>
                <c:pt idx="3365">
                  <c:v>63.9375</c:v>
                </c:pt>
                <c:pt idx="3366">
                  <c:v>56.4375</c:v>
                </c:pt>
                <c:pt idx="3367">
                  <c:v>70.328125</c:v>
                </c:pt>
                <c:pt idx="3368">
                  <c:v>84.53125</c:v>
                </c:pt>
                <c:pt idx="3369">
                  <c:v>66.328125</c:v>
                </c:pt>
                <c:pt idx="3370">
                  <c:v>82.125</c:v>
                </c:pt>
                <c:pt idx="3371">
                  <c:v>101.90625</c:v>
                </c:pt>
                <c:pt idx="3372">
                  <c:v>110.234375</c:v>
                </c:pt>
                <c:pt idx="3373">
                  <c:v>109.1875</c:v>
                </c:pt>
                <c:pt idx="3374">
                  <c:v>106.71875</c:v>
                </c:pt>
                <c:pt idx="3375">
                  <c:v>89.828125</c:v>
                </c:pt>
                <c:pt idx="3376">
                  <c:v>87.21875</c:v>
                </c:pt>
                <c:pt idx="3377">
                  <c:v>86.484375</c:v>
                </c:pt>
                <c:pt idx="3378">
                  <c:v>108.609375</c:v>
                </c:pt>
                <c:pt idx="3379">
                  <c:v>113.234375</c:v>
                </c:pt>
                <c:pt idx="3380">
                  <c:v>114.578125</c:v>
                </c:pt>
                <c:pt idx="3381">
                  <c:v>143.125</c:v>
                </c:pt>
                <c:pt idx="3382">
                  <c:v>152.5625</c:v>
                </c:pt>
                <c:pt idx="3383">
                  <c:v>159.015625</c:v>
                </c:pt>
                <c:pt idx="3384">
                  <c:v>144.734375</c:v>
                </c:pt>
                <c:pt idx="3385">
                  <c:v>143.6875</c:v>
                </c:pt>
                <c:pt idx="3386">
                  <c:v>154.8125</c:v>
                </c:pt>
                <c:pt idx="3387">
                  <c:v>125.609375</c:v>
                </c:pt>
                <c:pt idx="3388">
                  <c:v>109.0625</c:v>
                </c:pt>
                <c:pt idx="3389">
                  <c:v>89.21875</c:v>
                </c:pt>
                <c:pt idx="3390">
                  <c:v>82.328125</c:v>
                </c:pt>
                <c:pt idx="3391">
                  <c:v>77.375</c:v>
                </c:pt>
                <c:pt idx="3392">
                  <c:v>68.0625</c:v>
                </c:pt>
                <c:pt idx="3393">
                  <c:v>73.09375</c:v>
                </c:pt>
                <c:pt idx="3394">
                  <c:v>77.328125</c:v>
                </c:pt>
                <c:pt idx="3395">
                  <c:v>88.109375</c:v>
                </c:pt>
                <c:pt idx="3396">
                  <c:v>65.265625</c:v>
                </c:pt>
                <c:pt idx="3397">
                  <c:v>49.703125</c:v>
                </c:pt>
                <c:pt idx="3398">
                  <c:v>55.125</c:v>
                </c:pt>
                <c:pt idx="3399">
                  <c:v>53.828125</c:v>
                </c:pt>
                <c:pt idx="3400">
                  <c:v>52.6875</c:v>
                </c:pt>
                <c:pt idx="3401">
                  <c:v>48.96875</c:v>
                </c:pt>
                <c:pt idx="3402">
                  <c:v>58.28125</c:v>
                </c:pt>
                <c:pt idx="3403">
                  <c:v>67.453125</c:v>
                </c:pt>
                <c:pt idx="3404">
                  <c:v>94</c:v>
                </c:pt>
                <c:pt idx="3405">
                  <c:v>81.984375</c:v>
                </c:pt>
                <c:pt idx="3406">
                  <c:v>67.40625</c:v>
                </c:pt>
                <c:pt idx="3407">
                  <c:v>52.375</c:v>
                </c:pt>
                <c:pt idx="3408">
                  <c:v>50</c:v>
                </c:pt>
                <c:pt idx="3409">
                  <c:v>47.90625</c:v>
                </c:pt>
                <c:pt idx="3410">
                  <c:v>49.53125</c:v>
                </c:pt>
                <c:pt idx="3411">
                  <c:v>55.40625</c:v>
                </c:pt>
                <c:pt idx="3412">
                  <c:v>63.515625</c:v>
                </c:pt>
                <c:pt idx="3413">
                  <c:v>63.6875</c:v>
                </c:pt>
                <c:pt idx="3414">
                  <c:v>58.40625</c:v>
                </c:pt>
                <c:pt idx="3415">
                  <c:v>51.3125</c:v>
                </c:pt>
                <c:pt idx="3416">
                  <c:v>47.453125</c:v>
                </c:pt>
                <c:pt idx="3417">
                  <c:v>45.28125</c:v>
                </c:pt>
                <c:pt idx="3418">
                  <c:v>41.78125</c:v>
                </c:pt>
                <c:pt idx="3419">
                  <c:v>47.984375</c:v>
                </c:pt>
                <c:pt idx="3420">
                  <c:v>48.265625</c:v>
                </c:pt>
                <c:pt idx="3421">
                  <c:v>44.09375</c:v>
                </c:pt>
                <c:pt idx="3422">
                  <c:v>63.109375</c:v>
                </c:pt>
                <c:pt idx="3423">
                  <c:v>66.65625</c:v>
                </c:pt>
                <c:pt idx="3424">
                  <c:v>51.171875</c:v>
                </c:pt>
                <c:pt idx="3425">
                  <c:v>67.625</c:v>
                </c:pt>
                <c:pt idx="3426">
                  <c:v>79.21875</c:v>
                </c:pt>
                <c:pt idx="3427">
                  <c:v>96.640625</c:v>
                </c:pt>
                <c:pt idx="3428">
                  <c:v>78.984375</c:v>
                </c:pt>
                <c:pt idx="3429">
                  <c:v>61</c:v>
                </c:pt>
                <c:pt idx="3430">
                  <c:v>64.921875</c:v>
                </c:pt>
                <c:pt idx="3431">
                  <c:v>60.875</c:v>
                </c:pt>
                <c:pt idx="3432">
                  <c:v>54.875</c:v>
                </c:pt>
                <c:pt idx="3433">
                  <c:v>48.90625</c:v>
                </c:pt>
                <c:pt idx="3434">
                  <c:v>59.421875</c:v>
                </c:pt>
                <c:pt idx="3435">
                  <c:v>71.28125</c:v>
                </c:pt>
                <c:pt idx="3436">
                  <c:v>82.015625</c:v>
                </c:pt>
                <c:pt idx="3437">
                  <c:v>72.09375</c:v>
                </c:pt>
                <c:pt idx="3438">
                  <c:v>49.1875</c:v>
                </c:pt>
                <c:pt idx="3439">
                  <c:v>44.5625</c:v>
                </c:pt>
                <c:pt idx="3440">
                  <c:v>50.625</c:v>
                </c:pt>
                <c:pt idx="3441">
                  <c:v>70.28125</c:v>
                </c:pt>
                <c:pt idx="3442">
                  <c:v>71.3125</c:v>
                </c:pt>
                <c:pt idx="3443">
                  <c:v>73.140625</c:v>
                </c:pt>
                <c:pt idx="3444">
                  <c:v>75.0625</c:v>
                </c:pt>
                <c:pt idx="3445">
                  <c:v>67.390625</c:v>
                </c:pt>
                <c:pt idx="3446">
                  <c:v>61.75</c:v>
                </c:pt>
                <c:pt idx="3447">
                  <c:v>56.203125</c:v>
                </c:pt>
                <c:pt idx="3448">
                  <c:v>48.90625</c:v>
                </c:pt>
                <c:pt idx="3449">
                  <c:v>42.734375</c:v>
                </c:pt>
                <c:pt idx="3450">
                  <c:v>54.359375</c:v>
                </c:pt>
                <c:pt idx="3451">
                  <c:v>63.578125</c:v>
                </c:pt>
                <c:pt idx="3452">
                  <c:v>67.671875</c:v>
                </c:pt>
                <c:pt idx="3453">
                  <c:v>52.5</c:v>
                </c:pt>
                <c:pt idx="3454">
                  <c:v>43.0625</c:v>
                </c:pt>
                <c:pt idx="3455">
                  <c:v>36.921875</c:v>
                </c:pt>
                <c:pt idx="3456">
                  <c:v>38.5</c:v>
                </c:pt>
                <c:pt idx="3457">
                  <c:v>49</c:v>
                </c:pt>
                <c:pt idx="3458">
                  <c:v>54.21875</c:v>
                </c:pt>
                <c:pt idx="3459">
                  <c:v>58.984375</c:v>
                </c:pt>
                <c:pt idx="3460">
                  <c:v>65.765625</c:v>
                </c:pt>
                <c:pt idx="3461">
                  <c:v>72.3125</c:v>
                </c:pt>
                <c:pt idx="3462">
                  <c:v>56.265625</c:v>
                </c:pt>
                <c:pt idx="3463">
                  <c:v>52.796875</c:v>
                </c:pt>
                <c:pt idx="3464">
                  <c:v>53.546875</c:v>
                </c:pt>
                <c:pt idx="3465">
                  <c:v>57.59375</c:v>
                </c:pt>
                <c:pt idx="3466">
                  <c:v>46.203125</c:v>
                </c:pt>
                <c:pt idx="3467">
                  <c:v>45.234375</c:v>
                </c:pt>
                <c:pt idx="3468">
                  <c:v>44.3125</c:v>
                </c:pt>
                <c:pt idx="3469">
                  <c:v>46.4375</c:v>
                </c:pt>
                <c:pt idx="3470">
                  <c:v>46.8125</c:v>
                </c:pt>
                <c:pt idx="3471">
                  <c:v>49.4375</c:v>
                </c:pt>
                <c:pt idx="3472">
                  <c:v>45.5625</c:v>
                </c:pt>
                <c:pt idx="3473">
                  <c:v>43.09375</c:v>
                </c:pt>
                <c:pt idx="3474">
                  <c:v>47.046875</c:v>
                </c:pt>
                <c:pt idx="3475">
                  <c:v>43.421875</c:v>
                </c:pt>
                <c:pt idx="3476">
                  <c:v>40.609375</c:v>
                </c:pt>
                <c:pt idx="3477">
                  <c:v>22.296875</c:v>
                </c:pt>
                <c:pt idx="3478">
                  <c:v>31.4375</c:v>
                </c:pt>
                <c:pt idx="3479">
                  <c:v>42.984375</c:v>
                </c:pt>
                <c:pt idx="3480">
                  <c:v>43.078125</c:v>
                </c:pt>
                <c:pt idx="3481">
                  <c:v>41.171875</c:v>
                </c:pt>
                <c:pt idx="3482">
                  <c:v>37.21875</c:v>
                </c:pt>
                <c:pt idx="3483">
                  <c:v>46.34375</c:v>
                </c:pt>
                <c:pt idx="3484">
                  <c:v>51.984375</c:v>
                </c:pt>
                <c:pt idx="3485">
                  <c:v>62.890625</c:v>
                </c:pt>
                <c:pt idx="3486">
                  <c:v>67.71875</c:v>
                </c:pt>
                <c:pt idx="3487">
                  <c:v>69.34375</c:v>
                </c:pt>
                <c:pt idx="3488">
                  <c:v>55.859375</c:v>
                </c:pt>
                <c:pt idx="3489">
                  <c:v>75.78125</c:v>
                </c:pt>
                <c:pt idx="3490">
                  <c:v>94.625</c:v>
                </c:pt>
                <c:pt idx="3491">
                  <c:v>61.390625</c:v>
                </c:pt>
                <c:pt idx="3492">
                  <c:v>63.015625</c:v>
                </c:pt>
                <c:pt idx="3493">
                  <c:v>68.09375</c:v>
                </c:pt>
                <c:pt idx="3494">
                  <c:v>103</c:v>
                </c:pt>
                <c:pt idx="3495">
                  <c:v>108.390625</c:v>
                </c:pt>
                <c:pt idx="3496">
                  <c:v>104.09375</c:v>
                </c:pt>
                <c:pt idx="3497">
                  <c:v>112.171875</c:v>
                </c:pt>
                <c:pt idx="3498">
                  <c:v>111.6875</c:v>
                </c:pt>
                <c:pt idx="3499">
                  <c:v>90.4375</c:v>
                </c:pt>
                <c:pt idx="3500">
                  <c:v>80.734375</c:v>
                </c:pt>
                <c:pt idx="3501">
                  <c:v>73.484375</c:v>
                </c:pt>
                <c:pt idx="3502">
                  <c:v>59.125</c:v>
                </c:pt>
                <c:pt idx="3503">
                  <c:v>63.28125</c:v>
                </c:pt>
                <c:pt idx="3504">
                  <c:v>67.890625</c:v>
                </c:pt>
                <c:pt idx="3505">
                  <c:v>62.828125</c:v>
                </c:pt>
                <c:pt idx="3506">
                  <c:v>66.328125</c:v>
                </c:pt>
                <c:pt idx="3507">
                  <c:v>74.046875</c:v>
                </c:pt>
                <c:pt idx="3508">
                  <c:v>80.53125</c:v>
                </c:pt>
                <c:pt idx="3509">
                  <c:v>77.125</c:v>
                </c:pt>
                <c:pt idx="3510">
                  <c:v>59.5</c:v>
                </c:pt>
                <c:pt idx="3511">
                  <c:v>69.75</c:v>
                </c:pt>
                <c:pt idx="3512">
                  <c:v>77.3125</c:v>
                </c:pt>
                <c:pt idx="3513">
                  <c:v>98.03125</c:v>
                </c:pt>
                <c:pt idx="3514">
                  <c:v>87.96875</c:v>
                </c:pt>
                <c:pt idx="3515">
                  <c:v>79.546875</c:v>
                </c:pt>
                <c:pt idx="3516">
                  <c:v>88.015625</c:v>
                </c:pt>
                <c:pt idx="3517">
                  <c:v>90.3125</c:v>
                </c:pt>
                <c:pt idx="3518">
                  <c:v>93.15625</c:v>
                </c:pt>
                <c:pt idx="3519">
                  <c:v>69.609375</c:v>
                </c:pt>
                <c:pt idx="3520">
                  <c:v>66.296875</c:v>
                </c:pt>
                <c:pt idx="3521">
                  <c:v>67.40625</c:v>
                </c:pt>
                <c:pt idx="3522">
                  <c:v>39.703125</c:v>
                </c:pt>
                <c:pt idx="3523">
                  <c:v>31.15625</c:v>
                </c:pt>
                <c:pt idx="3524">
                  <c:v>35.71875</c:v>
                </c:pt>
                <c:pt idx="3525">
                  <c:v>48.28125</c:v>
                </c:pt>
                <c:pt idx="3526">
                  <c:v>55.3125</c:v>
                </c:pt>
                <c:pt idx="3527">
                  <c:v>44.953125</c:v>
                </c:pt>
                <c:pt idx="3528">
                  <c:v>55.296875</c:v>
                </c:pt>
                <c:pt idx="3529">
                  <c:v>65.46875</c:v>
                </c:pt>
                <c:pt idx="3530">
                  <c:v>50.453125</c:v>
                </c:pt>
                <c:pt idx="3531">
                  <c:v>50.0625</c:v>
                </c:pt>
                <c:pt idx="3532">
                  <c:v>50.890625</c:v>
                </c:pt>
                <c:pt idx="3533">
                  <c:v>83.140625</c:v>
                </c:pt>
                <c:pt idx="3534">
                  <c:v>90.65625</c:v>
                </c:pt>
                <c:pt idx="3535">
                  <c:v>92.109375</c:v>
                </c:pt>
                <c:pt idx="3536">
                  <c:v>96.53125</c:v>
                </c:pt>
                <c:pt idx="3537">
                  <c:v>98.3125</c:v>
                </c:pt>
                <c:pt idx="3538">
                  <c:v>96.46875</c:v>
                </c:pt>
                <c:pt idx="3539">
                  <c:v>83</c:v>
                </c:pt>
                <c:pt idx="3540">
                  <c:v>72.859375</c:v>
                </c:pt>
                <c:pt idx="3541">
                  <c:v>59.59375</c:v>
                </c:pt>
                <c:pt idx="3542">
                  <c:v>72.953125</c:v>
                </c:pt>
                <c:pt idx="3543">
                  <c:v>88.796875</c:v>
                </c:pt>
                <c:pt idx="3544">
                  <c:v>66.90625</c:v>
                </c:pt>
                <c:pt idx="3545">
                  <c:v>60.671875</c:v>
                </c:pt>
                <c:pt idx="3546">
                  <c:v>53.328125</c:v>
                </c:pt>
                <c:pt idx="3547">
                  <c:v>55.40625</c:v>
                </c:pt>
                <c:pt idx="3548">
                  <c:v>57.90625</c:v>
                </c:pt>
                <c:pt idx="3549">
                  <c:v>64.84375</c:v>
                </c:pt>
                <c:pt idx="3550">
                  <c:v>77.171875</c:v>
                </c:pt>
                <c:pt idx="3551">
                  <c:v>79.90625</c:v>
                </c:pt>
                <c:pt idx="3552">
                  <c:v>44.8125</c:v>
                </c:pt>
                <c:pt idx="3553">
                  <c:v>49.390625</c:v>
                </c:pt>
                <c:pt idx="3554">
                  <c:v>53.28125</c:v>
                </c:pt>
                <c:pt idx="3555">
                  <c:v>76.34375</c:v>
                </c:pt>
                <c:pt idx="3556">
                  <c:v>93.296875</c:v>
                </c:pt>
                <c:pt idx="3557">
                  <c:v>116.3125</c:v>
                </c:pt>
                <c:pt idx="3558">
                  <c:v>133.3125</c:v>
                </c:pt>
                <c:pt idx="3559">
                  <c:v>128.140625</c:v>
                </c:pt>
                <c:pt idx="3560">
                  <c:v>109.234375</c:v>
                </c:pt>
                <c:pt idx="3561">
                  <c:v>99.75</c:v>
                </c:pt>
                <c:pt idx="3562">
                  <c:v>94.015625</c:v>
                </c:pt>
                <c:pt idx="3563">
                  <c:v>83.140625</c:v>
                </c:pt>
                <c:pt idx="3564">
                  <c:v>90.625</c:v>
                </c:pt>
                <c:pt idx="3565">
                  <c:v>93.421875</c:v>
                </c:pt>
                <c:pt idx="3566">
                  <c:v>61.90625</c:v>
                </c:pt>
                <c:pt idx="3567">
                  <c:v>67.109375</c:v>
                </c:pt>
                <c:pt idx="3568">
                  <c:v>72.296875</c:v>
                </c:pt>
                <c:pt idx="3569">
                  <c:v>89.5</c:v>
                </c:pt>
                <c:pt idx="3570">
                  <c:v>78.1875</c:v>
                </c:pt>
                <c:pt idx="3571">
                  <c:v>57.5</c:v>
                </c:pt>
                <c:pt idx="3572">
                  <c:v>60.109375</c:v>
                </c:pt>
                <c:pt idx="3573">
                  <c:v>63.125</c:v>
                </c:pt>
                <c:pt idx="3574">
                  <c:v>70.265625</c:v>
                </c:pt>
                <c:pt idx="3575">
                  <c:v>84.921875</c:v>
                </c:pt>
                <c:pt idx="3576">
                  <c:v>87.625</c:v>
                </c:pt>
                <c:pt idx="3577">
                  <c:v>63.078125</c:v>
                </c:pt>
                <c:pt idx="3578">
                  <c:v>84.890625</c:v>
                </c:pt>
                <c:pt idx="3579">
                  <c:v>100.546875</c:v>
                </c:pt>
                <c:pt idx="3580">
                  <c:v>75</c:v>
                </c:pt>
                <c:pt idx="3581">
                  <c:v>73.234375</c:v>
                </c:pt>
                <c:pt idx="3582">
                  <c:v>71.125</c:v>
                </c:pt>
                <c:pt idx="3583">
                  <c:v>81.75</c:v>
                </c:pt>
                <c:pt idx="3584">
                  <c:v>87.875</c:v>
                </c:pt>
                <c:pt idx="3585">
                  <c:v>97.359375</c:v>
                </c:pt>
                <c:pt idx="3586">
                  <c:v>75.6875</c:v>
                </c:pt>
                <c:pt idx="3587">
                  <c:v>76.421875</c:v>
                </c:pt>
                <c:pt idx="3588">
                  <c:v>101.25</c:v>
                </c:pt>
                <c:pt idx="3589">
                  <c:v>84.78125</c:v>
                </c:pt>
                <c:pt idx="3590">
                  <c:v>76.1875</c:v>
                </c:pt>
                <c:pt idx="3591">
                  <c:v>76.40625</c:v>
                </c:pt>
                <c:pt idx="3592">
                  <c:v>81.015625</c:v>
                </c:pt>
                <c:pt idx="3593">
                  <c:v>84.921875</c:v>
                </c:pt>
                <c:pt idx="3594">
                  <c:v>87.140625</c:v>
                </c:pt>
                <c:pt idx="3595">
                  <c:v>106.984375</c:v>
                </c:pt>
                <c:pt idx="3596">
                  <c:v>134.421875</c:v>
                </c:pt>
                <c:pt idx="3597">
                  <c:v>139.703125</c:v>
                </c:pt>
                <c:pt idx="3598">
                  <c:v>131.296875</c:v>
                </c:pt>
                <c:pt idx="3599">
                  <c:v>109.515625</c:v>
                </c:pt>
                <c:pt idx="3600">
                  <c:v>121.484375</c:v>
                </c:pt>
                <c:pt idx="3601">
                  <c:v>121.359375</c:v>
                </c:pt>
                <c:pt idx="3602">
                  <c:v>102.203125</c:v>
                </c:pt>
                <c:pt idx="3603">
                  <c:v>104.765625</c:v>
                </c:pt>
                <c:pt idx="3604">
                  <c:v>105.96875</c:v>
                </c:pt>
                <c:pt idx="3605">
                  <c:v>99.75</c:v>
                </c:pt>
                <c:pt idx="3606">
                  <c:v>107.59375</c:v>
                </c:pt>
                <c:pt idx="3607">
                  <c:v>115.375</c:v>
                </c:pt>
                <c:pt idx="3608">
                  <c:v>119.078125</c:v>
                </c:pt>
                <c:pt idx="3609">
                  <c:v>121.5625</c:v>
                </c:pt>
                <c:pt idx="3610">
                  <c:v>125.203125</c:v>
                </c:pt>
                <c:pt idx="3611">
                  <c:v>115.546875</c:v>
                </c:pt>
                <c:pt idx="3612">
                  <c:v>105.390625</c:v>
                </c:pt>
                <c:pt idx="3613">
                  <c:v>82.953125</c:v>
                </c:pt>
                <c:pt idx="3614">
                  <c:v>78.3125</c:v>
                </c:pt>
                <c:pt idx="3615">
                  <c:v>77.078125</c:v>
                </c:pt>
                <c:pt idx="3616">
                  <c:v>80.4375</c:v>
                </c:pt>
                <c:pt idx="3617">
                  <c:v>94.078125</c:v>
                </c:pt>
                <c:pt idx="3618">
                  <c:v>104.015625</c:v>
                </c:pt>
                <c:pt idx="3619">
                  <c:v>113.0625</c:v>
                </c:pt>
                <c:pt idx="3620">
                  <c:v>110.03125</c:v>
                </c:pt>
                <c:pt idx="3621">
                  <c:v>106.53125</c:v>
                </c:pt>
                <c:pt idx="3622">
                  <c:v>126.171875</c:v>
                </c:pt>
                <c:pt idx="3623">
                  <c:v>139.953125</c:v>
                </c:pt>
                <c:pt idx="3624">
                  <c:v>162.0625</c:v>
                </c:pt>
                <c:pt idx="3625">
                  <c:v>139.65625</c:v>
                </c:pt>
                <c:pt idx="3626">
                  <c:v>132.390625</c:v>
                </c:pt>
                <c:pt idx="3627">
                  <c:v>128.015625</c:v>
                </c:pt>
                <c:pt idx="3628">
                  <c:v>150.265625</c:v>
                </c:pt>
                <c:pt idx="3629">
                  <c:v>162.765625</c:v>
                </c:pt>
                <c:pt idx="3630">
                  <c:v>175.34375</c:v>
                </c:pt>
                <c:pt idx="3631">
                  <c:v>168.75</c:v>
                </c:pt>
                <c:pt idx="3632">
                  <c:v>163.359375</c:v>
                </c:pt>
                <c:pt idx="3633">
                  <c:v>172.875</c:v>
                </c:pt>
                <c:pt idx="3634">
                  <c:v>195.53125</c:v>
                </c:pt>
                <c:pt idx="3635">
                  <c:v>224.984375</c:v>
                </c:pt>
                <c:pt idx="3636">
                  <c:v>251.5</c:v>
                </c:pt>
                <c:pt idx="3637">
                  <c:v>257.359375</c:v>
                </c:pt>
                <c:pt idx="3638">
                  <c:v>261.609375</c:v>
                </c:pt>
                <c:pt idx="3639">
                  <c:v>326.09375</c:v>
                </c:pt>
                <c:pt idx="3640">
                  <c:v>353.015625</c:v>
                </c:pt>
                <c:pt idx="3641">
                  <c:v>377.5</c:v>
                </c:pt>
                <c:pt idx="3642">
                  <c:v>453.078125</c:v>
                </c:pt>
                <c:pt idx="3643">
                  <c:v>506.078125</c:v>
                </c:pt>
                <c:pt idx="3644">
                  <c:v>624.28125</c:v>
                </c:pt>
                <c:pt idx="3645">
                  <c:v>735.109375</c:v>
                </c:pt>
                <c:pt idx="3646">
                  <c:v>837.5625</c:v>
                </c:pt>
                <c:pt idx="3647">
                  <c:v>1430</c:v>
                </c:pt>
                <c:pt idx="3648">
                  <c:v>1915.21875</c:v>
                </c:pt>
                <c:pt idx="3649">
                  <c:v>2602.109375</c:v>
                </c:pt>
                <c:pt idx="3650">
                  <c:v>4569.453125</c:v>
                </c:pt>
                <c:pt idx="3651">
                  <c:v>6149.296875</c:v>
                </c:pt>
                <c:pt idx="3652">
                  <c:v>9211.984375</c:v>
                </c:pt>
                <c:pt idx="3653">
                  <c:v>11865.921875</c:v>
                </c:pt>
                <c:pt idx="3654">
                  <c:v>13020.4375</c:v>
                </c:pt>
                <c:pt idx="3655">
                  <c:v>13754.59375</c:v>
                </c:pt>
                <c:pt idx="3656">
                  <c:v>12217.625</c:v>
                </c:pt>
                <c:pt idx="3657">
                  <c:v>11032.171875</c:v>
                </c:pt>
                <c:pt idx="3658">
                  <c:v>7261.765625</c:v>
                </c:pt>
                <c:pt idx="3659">
                  <c:v>5606.625</c:v>
                </c:pt>
                <c:pt idx="3660">
                  <c:v>3874.71875</c:v>
                </c:pt>
                <c:pt idx="3661">
                  <c:v>1790.640625</c:v>
                </c:pt>
                <c:pt idx="3662">
                  <c:v>1443.828125</c:v>
                </c:pt>
                <c:pt idx="3663">
                  <c:v>1122.75</c:v>
                </c:pt>
                <c:pt idx="3664">
                  <c:v>844.03125</c:v>
                </c:pt>
                <c:pt idx="3665">
                  <c:v>730.078125</c:v>
                </c:pt>
                <c:pt idx="3666">
                  <c:v>584.53125</c:v>
                </c:pt>
                <c:pt idx="3667">
                  <c:v>481.109375</c:v>
                </c:pt>
                <c:pt idx="3668">
                  <c:v>426.265625</c:v>
                </c:pt>
                <c:pt idx="3669">
                  <c:v>366.484375</c:v>
                </c:pt>
                <c:pt idx="3670">
                  <c:v>319.796875</c:v>
                </c:pt>
                <c:pt idx="3671">
                  <c:v>284.40625</c:v>
                </c:pt>
                <c:pt idx="3672">
                  <c:v>218.546875</c:v>
                </c:pt>
                <c:pt idx="3673">
                  <c:v>204.21875</c:v>
                </c:pt>
                <c:pt idx="3674">
                  <c:v>187.3125</c:v>
                </c:pt>
                <c:pt idx="3675">
                  <c:v>159.140625</c:v>
                </c:pt>
                <c:pt idx="3676">
                  <c:v>143.296875</c:v>
                </c:pt>
                <c:pt idx="3677">
                  <c:v>118.75</c:v>
                </c:pt>
                <c:pt idx="3678">
                  <c:v>145.203125</c:v>
                </c:pt>
                <c:pt idx="3679">
                  <c:v>151.890625</c:v>
                </c:pt>
                <c:pt idx="3680">
                  <c:v>148.859375</c:v>
                </c:pt>
                <c:pt idx="3681">
                  <c:v>124</c:v>
                </c:pt>
                <c:pt idx="3682">
                  <c:v>111.59375</c:v>
                </c:pt>
                <c:pt idx="3683">
                  <c:v>111.296875</c:v>
                </c:pt>
                <c:pt idx="3684">
                  <c:v>99.046875</c:v>
                </c:pt>
                <c:pt idx="3685">
                  <c:v>88.9375</c:v>
                </c:pt>
                <c:pt idx="3686">
                  <c:v>104.15625</c:v>
                </c:pt>
                <c:pt idx="3687">
                  <c:v>94.46875</c:v>
                </c:pt>
                <c:pt idx="3688">
                  <c:v>81.40625</c:v>
                </c:pt>
                <c:pt idx="3689">
                  <c:v>95.125</c:v>
                </c:pt>
                <c:pt idx="3690">
                  <c:v>94.28125</c:v>
                </c:pt>
                <c:pt idx="3691">
                  <c:v>88.203125</c:v>
                </c:pt>
                <c:pt idx="3692">
                  <c:v>87.390625</c:v>
                </c:pt>
                <c:pt idx="3693">
                  <c:v>80.78125</c:v>
                </c:pt>
                <c:pt idx="3694">
                  <c:v>54.65625</c:v>
                </c:pt>
                <c:pt idx="3695">
                  <c:v>51.46875</c:v>
                </c:pt>
                <c:pt idx="3696">
                  <c:v>50.65625</c:v>
                </c:pt>
                <c:pt idx="3697">
                  <c:v>62.28125</c:v>
                </c:pt>
                <c:pt idx="3698">
                  <c:v>67.25</c:v>
                </c:pt>
                <c:pt idx="3699">
                  <c:v>71.828125</c:v>
                </c:pt>
                <c:pt idx="3700">
                  <c:v>76.375</c:v>
                </c:pt>
                <c:pt idx="3701">
                  <c:v>70.25</c:v>
                </c:pt>
                <c:pt idx="3702">
                  <c:v>61.125</c:v>
                </c:pt>
                <c:pt idx="3703">
                  <c:v>63.6875</c:v>
                </c:pt>
                <c:pt idx="3704">
                  <c:v>60.015625</c:v>
                </c:pt>
                <c:pt idx="3705">
                  <c:v>49.65625</c:v>
                </c:pt>
                <c:pt idx="3706">
                  <c:v>45.734375</c:v>
                </c:pt>
                <c:pt idx="3707">
                  <c:v>47.984375</c:v>
                </c:pt>
                <c:pt idx="3708">
                  <c:v>66.0625</c:v>
                </c:pt>
                <c:pt idx="3709">
                  <c:v>56.546875</c:v>
                </c:pt>
                <c:pt idx="3710">
                  <c:v>49.734375</c:v>
                </c:pt>
                <c:pt idx="3711">
                  <c:v>35.1875</c:v>
                </c:pt>
                <c:pt idx="3712">
                  <c:v>44.5</c:v>
                </c:pt>
                <c:pt idx="3713">
                  <c:v>53.9375</c:v>
                </c:pt>
                <c:pt idx="3714">
                  <c:v>55.65625</c:v>
                </c:pt>
                <c:pt idx="3715">
                  <c:v>59.9375</c:v>
                </c:pt>
                <c:pt idx="3716">
                  <c:v>66.59375</c:v>
                </c:pt>
                <c:pt idx="3717">
                  <c:v>51.859375</c:v>
                </c:pt>
                <c:pt idx="3718">
                  <c:v>43.015625</c:v>
                </c:pt>
                <c:pt idx="3719">
                  <c:v>27.21875</c:v>
                </c:pt>
                <c:pt idx="3720">
                  <c:v>31.5625</c:v>
                </c:pt>
                <c:pt idx="3721">
                  <c:v>37.515625</c:v>
                </c:pt>
                <c:pt idx="3722">
                  <c:v>61.03125</c:v>
                </c:pt>
                <c:pt idx="3723">
                  <c:v>44.78125</c:v>
                </c:pt>
                <c:pt idx="3724">
                  <c:v>33.21875</c:v>
                </c:pt>
                <c:pt idx="3725">
                  <c:v>29.03125</c:v>
                </c:pt>
                <c:pt idx="3726">
                  <c:v>28.578125</c:v>
                </c:pt>
                <c:pt idx="3727">
                  <c:v>28.125</c:v>
                </c:pt>
                <c:pt idx="3728">
                  <c:v>45.640625</c:v>
                </c:pt>
                <c:pt idx="3729">
                  <c:v>53.453125</c:v>
                </c:pt>
                <c:pt idx="3730">
                  <c:v>64.453125</c:v>
                </c:pt>
                <c:pt idx="3731">
                  <c:v>33.171875</c:v>
                </c:pt>
                <c:pt idx="3732">
                  <c:v>34.328125</c:v>
                </c:pt>
                <c:pt idx="3733">
                  <c:v>42.078125</c:v>
                </c:pt>
                <c:pt idx="3734">
                  <c:v>42.359375</c:v>
                </c:pt>
                <c:pt idx="3735">
                  <c:v>41.515625</c:v>
                </c:pt>
                <c:pt idx="3736">
                  <c:v>34.015625</c:v>
                </c:pt>
                <c:pt idx="3737">
                  <c:v>42.265625</c:v>
                </c:pt>
                <c:pt idx="3738">
                  <c:v>48.234375</c:v>
                </c:pt>
                <c:pt idx="3739">
                  <c:v>55.84375</c:v>
                </c:pt>
                <c:pt idx="3740">
                  <c:v>55.453125</c:v>
                </c:pt>
                <c:pt idx="3741">
                  <c:v>55.390625</c:v>
                </c:pt>
                <c:pt idx="3742">
                  <c:v>49.796875</c:v>
                </c:pt>
                <c:pt idx="3743">
                  <c:v>48.765625</c:v>
                </c:pt>
                <c:pt idx="3744">
                  <c:v>50.59375</c:v>
                </c:pt>
                <c:pt idx="3745">
                  <c:v>51</c:v>
                </c:pt>
                <c:pt idx="3746">
                  <c:v>49.265625</c:v>
                </c:pt>
                <c:pt idx="3747">
                  <c:v>48.265625</c:v>
                </c:pt>
                <c:pt idx="3748">
                  <c:v>58.640625</c:v>
                </c:pt>
                <c:pt idx="3749">
                  <c:v>69.171875</c:v>
                </c:pt>
                <c:pt idx="3750">
                  <c:v>54.90625</c:v>
                </c:pt>
                <c:pt idx="3751">
                  <c:v>51.90625</c:v>
                </c:pt>
                <c:pt idx="3752">
                  <c:v>52.296875</c:v>
                </c:pt>
                <c:pt idx="3753">
                  <c:v>50.234375</c:v>
                </c:pt>
                <c:pt idx="3754">
                  <c:v>45.484375</c:v>
                </c:pt>
                <c:pt idx="3755">
                  <c:v>50.84375</c:v>
                </c:pt>
                <c:pt idx="3756">
                  <c:v>49.890625</c:v>
                </c:pt>
                <c:pt idx="3757">
                  <c:v>49.21875</c:v>
                </c:pt>
                <c:pt idx="3758">
                  <c:v>48.765625</c:v>
                </c:pt>
                <c:pt idx="3759">
                  <c:v>48.375</c:v>
                </c:pt>
                <c:pt idx="3760">
                  <c:v>43.578125</c:v>
                </c:pt>
                <c:pt idx="3761">
                  <c:v>41.828125</c:v>
                </c:pt>
                <c:pt idx="3762">
                  <c:v>41.03125</c:v>
                </c:pt>
                <c:pt idx="3763">
                  <c:v>30.859375</c:v>
                </c:pt>
                <c:pt idx="3764">
                  <c:v>33.796875</c:v>
                </c:pt>
                <c:pt idx="3765">
                  <c:v>43.8125</c:v>
                </c:pt>
                <c:pt idx="3766">
                  <c:v>58.0625</c:v>
                </c:pt>
                <c:pt idx="3767">
                  <c:v>53.65625</c:v>
                </c:pt>
                <c:pt idx="3768">
                  <c:v>52.296875</c:v>
                </c:pt>
                <c:pt idx="3769">
                  <c:v>60.140625</c:v>
                </c:pt>
                <c:pt idx="3770">
                  <c:v>58.140625</c:v>
                </c:pt>
                <c:pt idx="3771">
                  <c:v>54.328125</c:v>
                </c:pt>
                <c:pt idx="3772">
                  <c:v>43.796875</c:v>
                </c:pt>
                <c:pt idx="3773">
                  <c:v>51.28125</c:v>
                </c:pt>
                <c:pt idx="3774">
                  <c:v>60.171875</c:v>
                </c:pt>
                <c:pt idx="3775">
                  <c:v>55.84375</c:v>
                </c:pt>
                <c:pt idx="3776">
                  <c:v>63.578125</c:v>
                </c:pt>
                <c:pt idx="3777">
                  <c:v>69.0625</c:v>
                </c:pt>
                <c:pt idx="3778">
                  <c:v>57.65625</c:v>
                </c:pt>
                <c:pt idx="3779">
                  <c:v>42.671875</c:v>
                </c:pt>
                <c:pt idx="3780">
                  <c:v>47.28125</c:v>
                </c:pt>
                <c:pt idx="3781">
                  <c:v>52.625</c:v>
                </c:pt>
                <c:pt idx="3782">
                  <c:v>49.3125</c:v>
                </c:pt>
                <c:pt idx="3783">
                  <c:v>50.03125</c:v>
                </c:pt>
                <c:pt idx="3784">
                  <c:v>43.703125</c:v>
                </c:pt>
                <c:pt idx="3785">
                  <c:v>37.625</c:v>
                </c:pt>
                <c:pt idx="3786">
                  <c:v>34.84375</c:v>
                </c:pt>
                <c:pt idx="3787">
                  <c:v>50.09375</c:v>
                </c:pt>
                <c:pt idx="3788">
                  <c:v>52.796875</c:v>
                </c:pt>
                <c:pt idx="3789">
                  <c:v>52.078125</c:v>
                </c:pt>
                <c:pt idx="3790">
                  <c:v>37.5</c:v>
                </c:pt>
                <c:pt idx="3791">
                  <c:v>33.625</c:v>
                </c:pt>
                <c:pt idx="3792">
                  <c:v>58.109375</c:v>
                </c:pt>
                <c:pt idx="3793">
                  <c:v>57.65625</c:v>
                </c:pt>
                <c:pt idx="3794">
                  <c:v>66.625</c:v>
                </c:pt>
                <c:pt idx="3795">
                  <c:v>83.828125</c:v>
                </c:pt>
                <c:pt idx="3796">
                  <c:v>80.828125</c:v>
                </c:pt>
                <c:pt idx="3797">
                  <c:v>75.796875</c:v>
                </c:pt>
                <c:pt idx="3798">
                  <c:v>65.1875</c:v>
                </c:pt>
                <c:pt idx="3799">
                  <c:v>60.96875</c:v>
                </c:pt>
                <c:pt idx="3800">
                  <c:v>54.78125</c:v>
                </c:pt>
                <c:pt idx="3801">
                  <c:v>59.46875</c:v>
                </c:pt>
                <c:pt idx="3802">
                  <c:v>62.859375</c:v>
                </c:pt>
                <c:pt idx="3803">
                  <c:v>72.359375</c:v>
                </c:pt>
                <c:pt idx="3804">
                  <c:v>63</c:v>
                </c:pt>
                <c:pt idx="3805">
                  <c:v>47.953125</c:v>
                </c:pt>
                <c:pt idx="3806">
                  <c:v>44.640625</c:v>
                </c:pt>
                <c:pt idx="3807">
                  <c:v>45.890625</c:v>
                </c:pt>
                <c:pt idx="3808">
                  <c:v>55.421875</c:v>
                </c:pt>
                <c:pt idx="3809">
                  <c:v>56.078125</c:v>
                </c:pt>
                <c:pt idx="3810">
                  <c:v>56.546875</c:v>
                </c:pt>
                <c:pt idx="3811">
                  <c:v>52.84375</c:v>
                </c:pt>
                <c:pt idx="3812">
                  <c:v>53.703125</c:v>
                </c:pt>
                <c:pt idx="3813">
                  <c:v>55.203125</c:v>
                </c:pt>
                <c:pt idx="3814">
                  <c:v>50.0625</c:v>
                </c:pt>
                <c:pt idx="3815">
                  <c:v>55.25</c:v>
                </c:pt>
                <c:pt idx="3816">
                  <c:v>83.28125</c:v>
                </c:pt>
                <c:pt idx="3817">
                  <c:v>82.234375</c:v>
                </c:pt>
                <c:pt idx="3818">
                  <c:v>81.765625</c:v>
                </c:pt>
                <c:pt idx="3819">
                  <c:v>59.453125</c:v>
                </c:pt>
                <c:pt idx="3820">
                  <c:v>62.203125</c:v>
                </c:pt>
                <c:pt idx="3821">
                  <c:v>66.75</c:v>
                </c:pt>
                <c:pt idx="3822">
                  <c:v>87.046875</c:v>
                </c:pt>
                <c:pt idx="3823">
                  <c:v>88.59375</c:v>
                </c:pt>
                <c:pt idx="3824">
                  <c:v>72.671875</c:v>
                </c:pt>
                <c:pt idx="3825">
                  <c:v>69.765625</c:v>
                </c:pt>
                <c:pt idx="3826">
                  <c:v>67.984375</c:v>
                </c:pt>
                <c:pt idx="3827">
                  <c:v>57.640625</c:v>
                </c:pt>
                <c:pt idx="3828">
                  <c:v>56.65625</c:v>
                </c:pt>
                <c:pt idx="3829">
                  <c:v>55.375</c:v>
                </c:pt>
                <c:pt idx="3830">
                  <c:v>67.96875</c:v>
                </c:pt>
                <c:pt idx="3831">
                  <c:v>72.21875</c:v>
                </c:pt>
                <c:pt idx="3832">
                  <c:v>75.84375</c:v>
                </c:pt>
                <c:pt idx="3833">
                  <c:v>79.859375</c:v>
                </c:pt>
                <c:pt idx="3834">
                  <c:v>82.765625</c:v>
                </c:pt>
                <c:pt idx="3835">
                  <c:v>99.9375</c:v>
                </c:pt>
                <c:pt idx="3836">
                  <c:v>88.171875</c:v>
                </c:pt>
                <c:pt idx="3837">
                  <c:v>69.90625</c:v>
                </c:pt>
                <c:pt idx="3838">
                  <c:v>79.9375</c:v>
                </c:pt>
                <c:pt idx="3839">
                  <c:v>83.28125</c:v>
                </c:pt>
                <c:pt idx="3840">
                  <c:v>86.421875</c:v>
                </c:pt>
                <c:pt idx="3841">
                  <c:v>77.3125</c:v>
                </c:pt>
                <c:pt idx="3842">
                  <c:v>70.921875</c:v>
                </c:pt>
                <c:pt idx="3843">
                  <c:v>86.75</c:v>
                </c:pt>
                <c:pt idx="3844">
                  <c:v>95.15625</c:v>
                </c:pt>
                <c:pt idx="3845">
                  <c:v>107.84375</c:v>
                </c:pt>
                <c:pt idx="3846">
                  <c:v>79.828125</c:v>
                </c:pt>
                <c:pt idx="3847">
                  <c:v>68.59375</c:v>
                </c:pt>
                <c:pt idx="3848">
                  <c:v>51.46875</c:v>
                </c:pt>
                <c:pt idx="3849">
                  <c:v>62.125</c:v>
                </c:pt>
                <c:pt idx="3850">
                  <c:v>69.21875</c:v>
                </c:pt>
                <c:pt idx="3851">
                  <c:v>103.09375</c:v>
                </c:pt>
                <c:pt idx="3852">
                  <c:v>101.28125</c:v>
                </c:pt>
                <c:pt idx="3853">
                  <c:v>98.46875</c:v>
                </c:pt>
                <c:pt idx="3854">
                  <c:v>90.171875</c:v>
                </c:pt>
                <c:pt idx="3855">
                  <c:v>88.109375</c:v>
                </c:pt>
                <c:pt idx="3856">
                  <c:v>88.015625</c:v>
                </c:pt>
                <c:pt idx="3857">
                  <c:v>76.984375</c:v>
                </c:pt>
                <c:pt idx="3858">
                  <c:v>69.640625</c:v>
                </c:pt>
                <c:pt idx="3859">
                  <c:v>71.8125</c:v>
                </c:pt>
                <c:pt idx="3860">
                  <c:v>65.484375</c:v>
                </c:pt>
                <c:pt idx="3861">
                  <c:v>56.125</c:v>
                </c:pt>
                <c:pt idx="3862">
                  <c:v>60.328125</c:v>
                </c:pt>
                <c:pt idx="3863">
                  <c:v>62.84375</c:v>
                </c:pt>
                <c:pt idx="3864">
                  <c:v>68.625</c:v>
                </c:pt>
                <c:pt idx="3865">
                  <c:v>78.265625</c:v>
                </c:pt>
                <c:pt idx="3866">
                  <c:v>84.515625</c:v>
                </c:pt>
                <c:pt idx="3867">
                  <c:v>84.03125</c:v>
                </c:pt>
                <c:pt idx="3868">
                  <c:v>81.0625</c:v>
                </c:pt>
                <c:pt idx="3869">
                  <c:v>76.984375</c:v>
                </c:pt>
                <c:pt idx="3870">
                  <c:v>76.953125</c:v>
                </c:pt>
                <c:pt idx="3871">
                  <c:v>78.703125</c:v>
                </c:pt>
                <c:pt idx="3872">
                  <c:v>85.421875</c:v>
                </c:pt>
                <c:pt idx="3873">
                  <c:v>65.140625</c:v>
                </c:pt>
                <c:pt idx="3874">
                  <c:v>52.515625</c:v>
                </c:pt>
                <c:pt idx="3875">
                  <c:v>86.015625</c:v>
                </c:pt>
                <c:pt idx="3876">
                  <c:v>83.28125</c:v>
                </c:pt>
                <c:pt idx="3877">
                  <c:v>79.421875</c:v>
                </c:pt>
                <c:pt idx="3878">
                  <c:v>65.734375</c:v>
                </c:pt>
                <c:pt idx="3879">
                  <c:v>60.828125</c:v>
                </c:pt>
                <c:pt idx="3880">
                  <c:v>54.359375</c:v>
                </c:pt>
                <c:pt idx="3881">
                  <c:v>61.90625</c:v>
                </c:pt>
                <c:pt idx="3882">
                  <c:v>66.640625</c:v>
                </c:pt>
                <c:pt idx="3883">
                  <c:v>64.859375</c:v>
                </c:pt>
                <c:pt idx="3884">
                  <c:v>62.546875</c:v>
                </c:pt>
                <c:pt idx="3885">
                  <c:v>59.421875</c:v>
                </c:pt>
                <c:pt idx="3886">
                  <c:v>81.109375</c:v>
                </c:pt>
                <c:pt idx="3887">
                  <c:v>87.796875</c:v>
                </c:pt>
                <c:pt idx="3888">
                  <c:v>94.390625</c:v>
                </c:pt>
                <c:pt idx="3889">
                  <c:v>99.234375</c:v>
                </c:pt>
                <c:pt idx="3890">
                  <c:v>102.078125</c:v>
                </c:pt>
                <c:pt idx="3891">
                  <c:v>94.640625</c:v>
                </c:pt>
                <c:pt idx="3892">
                  <c:v>91.796875</c:v>
                </c:pt>
                <c:pt idx="3893">
                  <c:v>87.8125</c:v>
                </c:pt>
                <c:pt idx="3894">
                  <c:v>92.625</c:v>
                </c:pt>
                <c:pt idx="3895">
                  <c:v>95.859375</c:v>
                </c:pt>
                <c:pt idx="3896">
                  <c:v>103.15625</c:v>
                </c:pt>
                <c:pt idx="3897">
                  <c:v>109.6875</c:v>
                </c:pt>
                <c:pt idx="3898">
                  <c:v>112.90625</c:v>
                </c:pt>
                <c:pt idx="3899">
                  <c:v>79.15625</c:v>
                </c:pt>
                <c:pt idx="3900">
                  <c:v>75.390625</c:v>
                </c:pt>
                <c:pt idx="3901">
                  <c:v>70.234375</c:v>
                </c:pt>
                <c:pt idx="3902">
                  <c:v>69.125</c:v>
                </c:pt>
                <c:pt idx="3903">
                  <c:v>68.34375</c:v>
                </c:pt>
                <c:pt idx="3904">
                  <c:v>66.40625</c:v>
                </c:pt>
                <c:pt idx="3905">
                  <c:v>72</c:v>
                </c:pt>
                <c:pt idx="3906">
                  <c:v>74.90625</c:v>
                </c:pt>
                <c:pt idx="3907">
                  <c:v>62.78125</c:v>
                </c:pt>
                <c:pt idx="3908">
                  <c:v>71.296875</c:v>
                </c:pt>
                <c:pt idx="3909">
                  <c:v>82.546875</c:v>
                </c:pt>
                <c:pt idx="3910">
                  <c:v>63.5625</c:v>
                </c:pt>
                <c:pt idx="3911">
                  <c:v>67</c:v>
                </c:pt>
                <c:pt idx="3912">
                  <c:v>91</c:v>
                </c:pt>
                <c:pt idx="3913">
                  <c:v>90.03125</c:v>
                </c:pt>
                <c:pt idx="3914">
                  <c:v>89.109375</c:v>
                </c:pt>
                <c:pt idx="3915">
                  <c:v>77.78125</c:v>
                </c:pt>
                <c:pt idx="3916">
                  <c:v>72.28125</c:v>
                </c:pt>
                <c:pt idx="3917">
                  <c:v>65.296875</c:v>
                </c:pt>
                <c:pt idx="3918">
                  <c:v>66.890625</c:v>
                </c:pt>
                <c:pt idx="3919">
                  <c:v>65.234375</c:v>
                </c:pt>
                <c:pt idx="3920">
                  <c:v>59.140625</c:v>
                </c:pt>
                <c:pt idx="3921">
                  <c:v>56.90625</c:v>
                </c:pt>
                <c:pt idx="3922">
                  <c:v>56.8125</c:v>
                </c:pt>
                <c:pt idx="3923">
                  <c:v>81.8125</c:v>
                </c:pt>
                <c:pt idx="3924">
                  <c:v>77.609375</c:v>
                </c:pt>
                <c:pt idx="3925">
                  <c:v>72.34375</c:v>
                </c:pt>
                <c:pt idx="3926">
                  <c:v>75.703125</c:v>
                </c:pt>
                <c:pt idx="3927">
                  <c:v>76.078125</c:v>
                </c:pt>
                <c:pt idx="3928">
                  <c:v>75.59375</c:v>
                </c:pt>
                <c:pt idx="3929">
                  <c:v>62.65625</c:v>
                </c:pt>
                <c:pt idx="3930">
                  <c:v>56.1875</c:v>
                </c:pt>
                <c:pt idx="3931">
                  <c:v>65.78125</c:v>
                </c:pt>
                <c:pt idx="3932">
                  <c:v>58.578125</c:v>
                </c:pt>
                <c:pt idx="3933">
                  <c:v>49.859375</c:v>
                </c:pt>
                <c:pt idx="3934">
                  <c:v>55.265625</c:v>
                </c:pt>
                <c:pt idx="3935">
                  <c:v>60.28125</c:v>
                </c:pt>
                <c:pt idx="3936">
                  <c:v>71.65625</c:v>
                </c:pt>
                <c:pt idx="3937">
                  <c:v>87.015625</c:v>
                </c:pt>
                <c:pt idx="3938">
                  <c:v>93</c:v>
                </c:pt>
                <c:pt idx="3939">
                  <c:v>58.046875</c:v>
                </c:pt>
                <c:pt idx="3940">
                  <c:v>64.078125</c:v>
                </c:pt>
                <c:pt idx="3941">
                  <c:v>71.078125</c:v>
                </c:pt>
                <c:pt idx="3942">
                  <c:v>54.765625</c:v>
                </c:pt>
                <c:pt idx="3943">
                  <c:v>57.484375</c:v>
                </c:pt>
                <c:pt idx="3944">
                  <c:v>72.71875</c:v>
                </c:pt>
                <c:pt idx="3945">
                  <c:v>78.140625</c:v>
                </c:pt>
                <c:pt idx="3946">
                  <c:v>78.9375</c:v>
                </c:pt>
                <c:pt idx="3947">
                  <c:v>50.71875</c:v>
                </c:pt>
                <c:pt idx="3948">
                  <c:v>68.375</c:v>
                </c:pt>
                <c:pt idx="3949">
                  <c:v>88.5625</c:v>
                </c:pt>
                <c:pt idx="3950">
                  <c:v>54.046875</c:v>
                </c:pt>
                <c:pt idx="3951">
                  <c:v>56.4375</c:v>
                </c:pt>
                <c:pt idx="3952">
                  <c:v>76.84375</c:v>
                </c:pt>
                <c:pt idx="3953">
                  <c:v>72.96875</c:v>
                </c:pt>
                <c:pt idx="3954">
                  <c:v>72.703125</c:v>
                </c:pt>
                <c:pt idx="3955">
                  <c:v>94.625</c:v>
                </c:pt>
                <c:pt idx="3956">
                  <c:v>91.8125</c:v>
                </c:pt>
                <c:pt idx="3957">
                  <c:v>88.703125</c:v>
                </c:pt>
                <c:pt idx="3958">
                  <c:v>78.515625</c:v>
                </c:pt>
                <c:pt idx="3959">
                  <c:v>76.984375</c:v>
                </c:pt>
                <c:pt idx="3960">
                  <c:v>76.703125</c:v>
                </c:pt>
                <c:pt idx="3961">
                  <c:v>84.046875</c:v>
                </c:pt>
                <c:pt idx="3962">
                  <c:v>87.234375</c:v>
                </c:pt>
                <c:pt idx="3963">
                  <c:v>84.734375</c:v>
                </c:pt>
                <c:pt idx="3964">
                  <c:v>79.0625</c:v>
                </c:pt>
                <c:pt idx="3965">
                  <c:v>73.03125</c:v>
                </c:pt>
                <c:pt idx="3966">
                  <c:v>88.125</c:v>
                </c:pt>
                <c:pt idx="3967">
                  <c:v>94.9375</c:v>
                </c:pt>
                <c:pt idx="3968">
                  <c:v>107</c:v>
                </c:pt>
                <c:pt idx="3969">
                  <c:v>95.1875</c:v>
                </c:pt>
                <c:pt idx="3970">
                  <c:v>86.75</c:v>
                </c:pt>
                <c:pt idx="3971">
                  <c:v>55.40625</c:v>
                </c:pt>
                <c:pt idx="3972">
                  <c:v>60.046875</c:v>
                </c:pt>
                <c:pt idx="3973">
                  <c:v>65.078125</c:v>
                </c:pt>
                <c:pt idx="3974">
                  <c:v>74.28125</c:v>
                </c:pt>
                <c:pt idx="3975">
                  <c:v>70.9375</c:v>
                </c:pt>
                <c:pt idx="3976">
                  <c:v>60.5</c:v>
                </c:pt>
                <c:pt idx="3977">
                  <c:v>74.84375</c:v>
                </c:pt>
                <c:pt idx="3978">
                  <c:v>78.359375</c:v>
                </c:pt>
                <c:pt idx="3979">
                  <c:v>54.75</c:v>
                </c:pt>
                <c:pt idx="3980">
                  <c:v>58.1875</c:v>
                </c:pt>
                <c:pt idx="3981">
                  <c:v>61.59375</c:v>
                </c:pt>
                <c:pt idx="3982">
                  <c:v>89.828125</c:v>
                </c:pt>
                <c:pt idx="3983">
                  <c:v>93.625</c:v>
                </c:pt>
                <c:pt idx="3984">
                  <c:v>95.4375</c:v>
                </c:pt>
                <c:pt idx="3985">
                  <c:v>79.078125</c:v>
                </c:pt>
                <c:pt idx="3986">
                  <c:v>72.6875</c:v>
                </c:pt>
                <c:pt idx="3987">
                  <c:v>75.15625</c:v>
                </c:pt>
                <c:pt idx="3988">
                  <c:v>71.59375</c:v>
                </c:pt>
                <c:pt idx="3989">
                  <c:v>68.15625</c:v>
                </c:pt>
                <c:pt idx="3990">
                  <c:v>108.828125</c:v>
                </c:pt>
                <c:pt idx="3991">
                  <c:v>97.875</c:v>
                </c:pt>
                <c:pt idx="3992">
                  <c:v>66.390625</c:v>
                </c:pt>
                <c:pt idx="3993">
                  <c:v>60.734375</c:v>
                </c:pt>
                <c:pt idx="3994">
                  <c:v>59.546875</c:v>
                </c:pt>
                <c:pt idx="3995">
                  <c:v>67</c:v>
                </c:pt>
                <c:pt idx="3996">
                  <c:v>60.125</c:v>
                </c:pt>
                <c:pt idx="3997">
                  <c:v>53.796875</c:v>
                </c:pt>
                <c:pt idx="3998">
                  <c:v>98.484375</c:v>
                </c:pt>
                <c:pt idx="3999">
                  <c:v>89.4375</c:v>
                </c:pt>
                <c:pt idx="4000">
                  <c:v>63.765625</c:v>
                </c:pt>
                <c:pt idx="4001">
                  <c:v>49.25</c:v>
                </c:pt>
                <c:pt idx="4002">
                  <c:v>45.8125</c:v>
                </c:pt>
                <c:pt idx="4003">
                  <c:v>57.984375</c:v>
                </c:pt>
                <c:pt idx="4004">
                  <c:v>67.671875</c:v>
                </c:pt>
                <c:pt idx="4005">
                  <c:v>76.046875</c:v>
                </c:pt>
                <c:pt idx="4006">
                  <c:v>48.40625</c:v>
                </c:pt>
                <c:pt idx="4007">
                  <c:v>45.8125</c:v>
                </c:pt>
                <c:pt idx="4008">
                  <c:v>44.46875</c:v>
                </c:pt>
                <c:pt idx="4009">
                  <c:v>46.796875</c:v>
                </c:pt>
                <c:pt idx="4010">
                  <c:v>45.0625</c:v>
                </c:pt>
                <c:pt idx="4011">
                  <c:v>29.5625</c:v>
                </c:pt>
                <c:pt idx="4012">
                  <c:v>37.59375</c:v>
                </c:pt>
                <c:pt idx="4013">
                  <c:v>44.21875</c:v>
                </c:pt>
                <c:pt idx="4014">
                  <c:v>80.453125</c:v>
                </c:pt>
                <c:pt idx="4015">
                  <c:v>74.15625</c:v>
                </c:pt>
                <c:pt idx="4016">
                  <c:v>59.515625</c:v>
                </c:pt>
                <c:pt idx="4017">
                  <c:v>56.171875</c:v>
                </c:pt>
                <c:pt idx="4018">
                  <c:v>57.84375</c:v>
                </c:pt>
                <c:pt idx="4019">
                  <c:v>72.953125</c:v>
                </c:pt>
                <c:pt idx="4020">
                  <c:v>71.515625</c:v>
                </c:pt>
                <c:pt idx="4021">
                  <c:v>70.515625</c:v>
                </c:pt>
                <c:pt idx="4022">
                  <c:v>88.578125</c:v>
                </c:pt>
                <c:pt idx="4023">
                  <c:v>86.828125</c:v>
                </c:pt>
                <c:pt idx="4024">
                  <c:v>82.59375</c:v>
                </c:pt>
                <c:pt idx="4025">
                  <c:v>88.265625</c:v>
                </c:pt>
                <c:pt idx="4026">
                  <c:v>86.203125</c:v>
                </c:pt>
                <c:pt idx="4027">
                  <c:v>67.40625</c:v>
                </c:pt>
                <c:pt idx="4028">
                  <c:v>77.15625</c:v>
                </c:pt>
                <c:pt idx="4029">
                  <c:v>84.46875</c:v>
                </c:pt>
                <c:pt idx="4030">
                  <c:v>75.3125</c:v>
                </c:pt>
                <c:pt idx="4031">
                  <c:v>73.75</c:v>
                </c:pt>
                <c:pt idx="4032">
                  <c:v>71.46875</c:v>
                </c:pt>
                <c:pt idx="4033">
                  <c:v>81.03125</c:v>
                </c:pt>
                <c:pt idx="4034">
                  <c:v>74.875</c:v>
                </c:pt>
                <c:pt idx="4035">
                  <c:v>35.421875</c:v>
                </c:pt>
                <c:pt idx="4036">
                  <c:v>48.46875</c:v>
                </c:pt>
                <c:pt idx="4037">
                  <c:v>57.765625</c:v>
                </c:pt>
                <c:pt idx="4038">
                  <c:v>71.25</c:v>
                </c:pt>
                <c:pt idx="4039">
                  <c:v>76.703125</c:v>
                </c:pt>
                <c:pt idx="4040">
                  <c:v>84.984375</c:v>
                </c:pt>
                <c:pt idx="4041">
                  <c:v>89.078125</c:v>
                </c:pt>
                <c:pt idx="4042">
                  <c:v>85.21875</c:v>
                </c:pt>
                <c:pt idx="4043">
                  <c:v>65</c:v>
                </c:pt>
                <c:pt idx="4044">
                  <c:v>59.5</c:v>
                </c:pt>
                <c:pt idx="4045">
                  <c:v>55.890625</c:v>
                </c:pt>
                <c:pt idx="4046">
                  <c:v>84.203125</c:v>
                </c:pt>
                <c:pt idx="4047">
                  <c:v>80.1875</c:v>
                </c:pt>
                <c:pt idx="4048">
                  <c:v>74.3125</c:v>
                </c:pt>
                <c:pt idx="4049">
                  <c:v>57.171875</c:v>
                </c:pt>
                <c:pt idx="4050">
                  <c:v>53.515625</c:v>
                </c:pt>
                <c:pt idx="4051">
                  <c:v>54.953125</c:v>
                </c:pt>
                <c:pt idx="4052">
                  <c:v>59.546875</c:v>
                </c:pt>
                <c:pt idx="4053">
                  <c:v>62.375</c:v>
                </c:pt>
                <c:pt idx="4054">
                  <c:v>63.078125</c:v>
                </c:pt>
                <c:pt idx="4055">
                  <c:v>57.25</c:v>
                </c:pt>
                <c:pt idx="4056">
                  <c:v>49.109375</c:v>
                </c:pt>
                <c:pt idx="4057">
                  <c:v>37.796875</c:v>
                </c:pt>
                <c:pt idx="4058">
                  <c:v>37.578125</c:v>
                </c:pt>
                <c:pt idx="4059">
                  <c:v>45.375</c:v>
                </c:pt>
                <c:pt idx="4060">
                  <c:v>47.375</c:v>
                </c:pt>
                <c:pt idx="4061">
                  <c:v>48.40625</c:v>
                </c:pt>
                <c:pt idx="4062">
                  <c:v>45.34375</c:v>
                </c:pt>
                <c:pt idx="4063">
                  <c:v>51.03125</c:v>
                </c:pt>
                <c:pt idx="4064">
                  <c:v>50.765625</c:v>
                </c:pt>
                <c:pt idx="4065">
                  <c:v>54.09375</c:v>
                </c:pt>
                <c:pt idx="4066">
                  <c:v>55.640625</c:v>
                </c:pt>
                <c:pt idx="4067">
                  <c:v>55.171875</c:v>
                </c:pt>
                <c:pt idx="4068">
                  <c:v>55.828125</c:v>
                </c:pt>
                <c:pt idx="4069">
                  <c:v>58.296875</c:v>
                </c:pt>
                <c:pt idx="4070">
                  <c:v>68.046875</c:v>
                </c:pt>
                <c:pt idx="4071">
                  <c:v>75.578125</c:v>
                </c:pt>
                <c:pt idx="4072">
                  <c:v>77.234375</c:v>
                </c:pt>
                <c:pt idx="4073">
                  <c:v>72.15625</c:v>
                </c:pt>
                <c:pt idx="4074">
                  <c:v>68.140625</c:v>
                </c:pt>
                <c:pt idx="4075">
                  <c:v>80.515625</c:v>
                </c:pt>
                <c:pt idx="4076">
                  <c:v>70.421875</c:v>
                </c:pt>
                <c:pt idx="4077">
                  <c:v>66.4375</c:v>
                </c:pt>
                <c:pt idx="4078">
                  <c:v>71.390625</c:v>
                </c:pt>
                <c:pt idx="4079">
                  <c:v>72.984375</c:v>
                </c:pt>
                <c:pt idx="4080">
                  <c:v>58.421875</c:v>
                </c:pt>
                <c:pt idx="4081">
                  <c:v>72.03125</c:v>
                </c:pt>
                <c:pt idx="4082">
                  <c:v>88.65625</c:v>
                </c:pt>
                <c:pt idx="4083">
                  <c:v>91.1875</c:v>
                </c:pt>
                <c:pt idx="4084">
                  <c:v>80.921875</c:v>
                </c:pt>
                <c:pt idx="4085">
                  <c:v>58.703125</c:v>
                </c:pt>
                <c:pt idx="4086">
                  <c:v>49.34375</c:v>
                </c:pt>
                <c:pt idx="4087">
                  <c:v>51.4375</c:v>
                </c:pt>
                <c:pt idx="4088">
                  <c:v>48.5</c:v>
                </c:pt>
                <c:pt idx="4089">
                  <c:v>56.484375</c:v>
                </c:pt>
                <c:pt idx="4090">
                  <c:v>67.9375</c:v>
                </c:pt>
                <c:pt idx="4091">
                  <c:v>68.421875</c:v>
                </c:pt>
                <c:pt idx="4092">
                  <c:v>75.796875</c:v>
                </c:pt>
                <c:pt idx="4093">
                  <c:v>79.796875</c:v>
                </c:pt>
                <c:pt idx="4094">
                  <c:v>99.125</c:v>
                </c:pt>
                <c:pt idx="4095">
                  <c:v>112.65625</c:v>
                </c:pt>
                <c:pt idx="4096">
                  <c:v>106.625</c:v>
                </c:pt>
                <c:pt idx="4097">
                  <c:v>88.796875</c:v>
                </c:pt>
                <c:pt idx="4098">
                  <c:v>73.3125</c:v>
                </c:pt>
                <c:pt idx="4099">
                  <c:v>63.34375</c:v>
                </c:pt>
                <c:pt idx="4100">
                  <c:v>70</c:v>
                </c:pt>
                <c:pt idx="4101">
                  <c:v>74.390625</c:v>
                </c:pt>
                <c:pt idx="4102">
                  <c:v>79.375</c:v>
                </c:pt>
                <c:pt idx="4103">
                  <c:v>99.546875</c:v>
                </c:pt>
                <c:pt idx="4104">
                  <c:v>107.015625</c:v>
                </c:pt>
                <c:pt idx="4105">
                  <c:v>91.25</c:v>
                </c:pt>
                <c:pt idx="4106">
                  <c:v>75.296875</c:v>
                </c:pt>
                <c:pt idx="4107">
                  <c:v>68.9375</c:v>
                </c:pt>
                <c:pt idx="4108">
                  <c:v>73.828125</c:v>
                </c:pt>
                <c:pt idx="4109">
                  <c:v>76.015625</c:v>
                </c:pt>
                <c:pt idx="4110">
                  <c:v>88.734375</c:v>
                </c:pt>
                <c:pt idx="4111">
                  <c:v>68.765625</c:v>
                </c:pt>
                <c:pt idx="4112">
                  <c:v>59.984375</c:v>
                </c:pt>
                <c:pt idx="4113">
                  <c:v>70.28125</c:v>
                </c:pt>
                <c:pt idx="4114">
                  <c:v>75.765625</c:v>
                </c:pt>
                <c:pt idx="4115">
                  <c:v>85.5</c:v>
                </c:pt>
                <c:pt idx="4116">
                  <c:v>76.890625</c:v>
                </c:pt>
                <c:pt idx="4117">
                  <c:v>72</c:v>
                </c:pt>
                <c:pt idx="4118">
                  <c:v>60.390625</c:v>
                </c:pt>
                <c:pt idx="4119">
                  <c:v>62.546875</c:v>
                </c:pt>
                <c:pt idx="4120">
                  <c:v>64.25</c:v>
                </c:pt>
                <c:pt idx="4121">
                  <c:v>80.03125</c:v>
                </c:pt>
                <c:pt idx="4122">
                  <c:v>87.859375</c:v>
                </c:pt>
                <c:pt idx="4123">
                  <c:v>101.078125</c:v>
                </c:pt>
                <c:pt idx="4124">
                  <c:v>102.0625</c:v>
                </c:pt>
                <c:pt idx="4125">
                  <c:v>96.625</c:v>
                </c:pt>
                <c:pt idx="4126">
                  <c:v>92.0625</c:v>
                </c:pt>
                <c:pt idx="4127">
                  <c:v>83.40625</c:v>
                </c:pt>
                <c:pt idx="4128">
                  <c:v>64.34375</c:v>
                </c:pt>
                <c:pt idx="4129">
                  <c:v>72.34375</c:v>
                </c:pt>
                <c:pt idx="4130">
                  <c:v>75.125</c:v>
                </c:pt>
                <c:pt idx="4131">
                  <c:v>63.984375</c:v>
                </c:pt>
                <c:pt idx="4132">
                  <c:v>75.8125</c:v>
                </c:pt>
                <c:pt idx="4133">
                  <c:v>94.828125</c:v>
                </c:pt>
                <c:pt idx="4134">
                  <c:v>98.53125</c:v>
                </c:pt>
                <c:pt idx="4135">
                  <c:v>97.5</c:v>
                </c:pt>
                <c:pt idx="4136">
                  <c:v>77.5625</c:v>
                </c:pt>
                <c:pt idx="4137">
                  <c:v>71.5</c:v>
                </c:pt>
                <c:pt idx="4138">
                  <c:v>64.484375</c:v>
                </c:pt>
                <c:pt idx="4139">
                  <c:v>70.640625</c:v>
                </c:pt>
                <c:pt idx="4140">
                  <c:v>73.453125</c:v>
                </c:pt>
                <c:pt idx="4141">
                  <c:v>79.984375</c:v>
                </c:pt>
                <c:pt idx="4142">
                  <c:v>89.390625</c:v>
                </c:pt>
                <c:pt idx="4143">
                  <c:v>97.671875</c:v>
                </c:pt>
                <c:pt idx="4144">
                  <c:v>113.625</c:v>
                </c:pt>
                <c:pt idx="4145">
                  <c:v>113.65625</c:v>
                </c:pt>
                <c:pt idx="4146">
                  <c:v>108.328125</c:v>
                </c:pt>
                <c:pt idx="4147">
                  <c:v>84.015625</c:v>
                </c:pt>
                <c:pt idx="4148">
                  <c:v>68.921875</c:v>
                </c:pt>
                <c:pt idx="4149">
                  <c:v>96.1875</c:v>
                </c:pt>
                <c:pt idx="4150">
                  <c:v>96.65625</c:v>
                </c:pt>
                <c:pt idx="4151">
                  <c:v>96.234375</c:v>
                </c:pt>
                <c:pt idx="4152">
                  <c:v>93.0625</c:v>
                </c:pt>
                <c:pt idx="4153">
                  <c:v>92</c:v>
                </c:pt>
                <c:pt idx="4154">
                  <c:v>98.40625</c:v>
                </c:pt>
                <c:pt idx="4155">
                  <c:v>94.484375</c:v>
                </c:pt>
                <c:pt idx="4156">
                  <c:v>88.953125</c:v>
                </c:pt>
                <c:pt idx="4157">
                  <c:v>93.78125</c:v>
                </c:pt>
                <c:pt idx="4158">
                  <c:v>97.734375</c:v>
                </c:pt>
                <c:pt idx="4159">
                  <c:v>114.203125</c:v>
                </c:pt>
                <c:pt idx="4160">
                  <c:v>105.671875</c:v>
                </c:pt>
                <c:pt idx="4161">
                  <c:v>96.625</c:v>
                </c:pt>
                <c:pt idx="4162">
                  <c:v>75.265625</c:v>
                </c:pt>
                <c:pt idx="4163">
                  <c:v>73.328125</c:v>
                </c:pt>
                <c:pt idx="4164">
                  <c:v>80.75</c:v>
                </c:pt>
                <c:pt idx="4165">
                  <c:v>106.9375</c:v>
                </c:pt>
                <c:pt idx="4166">
                  <c:v>126.90625</c:v>
                </c:pt>
                <c:pt idx="4167">
                  <c:v>115.90625</c:v>
                </c:pt>
                <c:pt idx="4168">
                  <c:v>110.265625</c:v>
                </c:pt>
                <c:pt idx="4169">
                  <c:v>98.203125</c:v>
                </c:pt>
                <c:pt idx="4170">
                  <c:v>108.65625</c:v>
                </c:pt>
                <c:pt idx="4171">
                  <c:v>114.21875</c:v>
                </c:pt>
                <c:pt idx="4172">
                  <c:v>100.515625</c:v>
                </c:pt>
                <c:pt idx="4173">
                  <c:v>106</c:v>
                </c:pt>
                <c:pt idx="4174">
                  <c:v>115.53125</c:v>
                </c:pt>
                <c:pt idx="4175">
                  <c:v>114.546875</c:v>
                </c:pt>
                <c:pt idx="4176">
                  <c:v>116.21875</c:v>
                </c:pt>
                <c:pt idx="4177">
                  <c:v>139.46875</c:v>
                </c:pt>
                <c:pt idx="4178">
                  <c:v>148.859375</c:v>
                </c:pt>
                <c:pt idx="4179">
                  <c:v>160.609375</c:v>
                </c:pt>
                <c:pt idx="4180">
                  <c:v>147.21875</c:v>
                </c:pt>
                <c:pt idx="4181">
                  <c:v>145.96875</c:v>
                </c:pt>
                <c:pt idx="4182">
                  <c:v>156.5625</c:v>
                </c:pt>
                <c:pt idx="4183">
                  <c:v>141.171875</c:v>
                </c:pt>
                <c:pt idx="4184">
                  <c:v>127.03125</c:v>
                </c:pt>
                <c:pt idx="4185">
                  <c:v>89.40625</c:v>
                </c:pt>
                <c:pt idx="4186">
                  <c:v>90.875</c:v>
                </c:pt>
                <c:pt idx="4187">
                  <c:v>111.484375</c:v>
                </c:pt>
                <c:pt idx="4188">
                  <c:v>117.921875</c:v>
                </c:pt>
                <c:pt idx="4189">
                  <c:v>122.203125</c:v>
                </c:pt>
                <c:pt idx="4190">
                  <c:v>129.3125</c:v>
                </c:pt>
                <c:pt idx="4191">
                  <c:v>125.453125</c:v>
                </c:pt>
                <c:pt idx="4192">
                  <c:v>116.453125</c:v>
                </c:pt>
                <c:pt idx="4193">
                  <c:v>136.75</c:v>
                </c:pt>
                <c:pt idx="4194">
                  <c:v>146.96875</c:v>
                </c:pt>
                <c:pt idx="4195">
                  <c:v>163.65625</c:v>
                </c:pt>
                <c:pt idx="4196">
                  <c:v>165.5625</c:v>
                </c:pt>
                <c:pt idx="4197">
                  <c:v>168.3125</c:v>
                </c:pt>
                <c:pt idx="4198">
                  <c:v>186</c:v>
                </c:pt>
                <c:pt idx="4199">
                  <c:v>187.84375</c:v>
                </c:pt>
                <c:pt idx="4200">
                  <c:v>159.359375</c:v>
                </c:pt>
                <c:pt idx="4201">
                  <c:v>146.125</c:v>
                </c:pt>
                <c:pt idx="4202">
                  <c:v>131.515625</c:v>
                </c:pt>
                <c:pt idx="4203">
                  <c:v>124.34375</c:v>
                </c:pt>
                <c:pt idx="4204">
                  <c:v>124.296875</c:v>
                </c:pt>
                <c:pt idx="4205">
                  <c:v>129.75</c:v>
                </c:pt>
                <c:pt idx="4206">
                  <c:v>124.140625</c:v>
                </c:pt>
                <c:pt idx="4207">
                  <c:v>119.640625</c:v>
                </c:pt>
                <c:pt idx="4208">
                  <c:v>133.53125</c:v>
                </c:pt>
                <c:pt idx="4209">
                  <c:v>133.609375</c:v>
                </c:pt>
                <c:pt idx="4210">
                  <c:v>130.671875</c:v>
                </c:pt>
                <c:pt idx="4211">
                  <c:v>156.71875</c:v>
                </c:pt>
                <c:pt idx="4212">
                  <c:v>171.703125</c:v>
                </c:pt>
                <c:pt idx="4213">
                  <c:v>126.859375</c:v>
                </c:pt>
                <c:pt idx="4214">
                  <c:v>126.171875</c:v>
                </c:pt>
                <c:pt idx="4215">
                  <c:v>125.375</c:v>
                </c:pt>
                <c:pt idx="4216">
                  <c:v>115.25</c:v>
                </c:pt>
                <c:pt idx="4217">
                  <c:v>111.578125</c:v>
                </c:pt>
                <c:pt idx="4218">
                  <c:v>116.8125</c:v>
                </c:pt>
                <c:pt idx="4219">
                  <c:v>123.015625</c:v>
                </c:pt>
                <c:pt idx="4220">
                  <c:v>131.0625</c:v>
                </c:pt>
                <c:pt idx="4221">
                  <c:v>97.171875</c:v>
                </c:pt>
                <c:pt idx="4222">
                  <c:v>92.90625</c:v>
                </c:pt>
                <c:pt idx="4223">
                  <c:v>117.875</c:v>
                </c:pt>
                <c:pt idx="4224">
                  <c:v>123.046875</c:v>
                </c:pt>
                <c:pt idx="4225">
                  <c:v>128.078125</c:v>
                </c:pt>
                <c:pt idx="4226">
                  <c:v>119.4375</c:v>
                </c:pt>
                <c:pt idx="4227">
                  <c:v>118.09375</c:v>
                </c:pt>
                <c:pt idx="4228">
                  <c:v>117.71875</c:v>
                </c:pt>
                <c:pt idx="4229">
                  <c:v>135.46875</c:v>
                </c:pt>
                <c:pt idx="4230">
                  <c:v>147.65625</c:v>
                </c:pt>
                <c:pt idx="4231">
                  <c:v>180.84375</c:v>
                </c:pt>
                <c:pt idx="4232">
                  <c:v>185.09375</c:v>
                </c:pt>
                <c:pt idx="4233">
                  <c:v>190.53125</c:v>
                </c:pt>
                <c:pt idx="4234">
                  <c:v>159.03125</c:v>
                </c:pt>
                <c:pt idx="4235">
                  <c:v>143</c:v>
                </c:pt>
                <c:pt idx="4236">
                  <c:v>121.28125</c:v>
                </c:pt>
                <c:pt idx="4237">
                  <c:v>130</c:v>
                </c:pt>
                <c:pt idx="4238">
                  <c:v>143.34375</c:v>
                </c:pt>
                <c:pt idx="4239">
                  <c:v>153.578125</c:v>
                </c:pt>
                <c:pt idx="4240">
                  <c:v>157.609375</c:v>
                </c:pt>
                <c:pt idx="4241">
                  <c:v>163.28125</c:v>
                </c:pt>
                <c:pt idx="4242">
                  <c:v>186.375</c:v>
                </c:pt>
                <c:pt idx="4243">
                  <c:v>212.046875</c:v>
                </c:pt>
                <c:pt idx="4244">
                  <c:v>194.921875</c:v>
                </c:pt>
                <c:pt idx="4245">
                  <c:v>185.6875</c:v>
                </c:pt>
                <c:pt idx="4246">
                  <c:v>161.3125</c:v>
                </c:pt>
                <c:pt idx="4247">
                  <c:v>166.59375</c:v>
                </c:pt>
                <c:pt idx="4248">
                  <c:v>170.9375</c:v>
                </c:pt>
                <c:pt idx="4249">
                  <c:v>160.546875</c:v>
                </c:pt>
                <c:pt idx="4250">
                  <c:v>148.21875</c:v>
                </c:pt>
                <c:pt idx="4251">
                  <c:v>118.421875</c:v>
                </c:pt>
                <c:pt idx="4252">
                  <c:v>97.1875</c:v>
                </c:pt>
                <c:pt idx="4253">
                  <c:v>84.921875</c:v>
                </c:pt>
                <c:pt idx="4254">
                  <c:v>129.6875</c:v>
                </c:pt>
                <c:pt idx="4255">
                  <c:v>123.078125</c:v>
                </c:pt>
                <c:pt idx="4256">
                  <c:v>110.734375</c:v>
                </c:pt>
                <c:pt idx="4257">
                  <c:v>115.21875</c:v>
                </c:pt>
                <c:pt idx="4258">
                  <c:v>115.015625</c:v>
                </c:pt>
                <c:pt idx="4259">
                  <c:v>90.390625</c:v>
                </c:pt>
                <c:pt idx="4260">
                  <c:v>91.75</c:v>
                </c:pt>
                <c:pt idx="4261">
                  <c:v>93.40625</c:v>
                </c:pt>
                <c:pt idx="4262">
                  <c:v>95.484375</c:v>
                </c:pt>
                <c:pt idx="4263">
                  <c:v>96.359375</c:v>
                </c:pt>
                <c:pt idx="4264">
                  <c:v>98.234375</c:v>
                </c:pt>
                <c:pt idx="4265">
                  <c:v>95.78125</c:v>
                </c:pt>
                <c:pt idx="4266">
                  <c:v>93.546875</c:v>
                </c:pt>
                <c:pt idx="4267">
                  <c:v>124.078125</c:v>
                </c:pt>
                <c:pt idx="4268">
                  <c:v>129.078125</c:v>
                </c:pt>
                <c:pt idx="4269">
                  <c:v>131.109375</c:v>
                </c:pt>
                <c:pt idx="4270">
                  <c:v>122.921875</c:v>
                </c:pt>
                <c:pt idx="4271">
                  <c:v>117.375</c:v>
                </c:pt>
                <c:pt idx="4272">
                  <c:v>130.828125</c:v>
                </c:pt>
                <c:pt idx="4273">
                  <c:v>148.515625</c:v>
                </c:pt>
                <c:pt idx="4274">
                  <c:v>185</c:v>
                </c:pt>
                <c:pt idx="4275">
                  <c:v>199.109375</c:v>
                </c:pt>
                <c:pt idx="4276">
                  <c:v>205.84375</c:v>
                </c:pt>
                <c:pt idx="4277">
                  <c:v>209.015625</c:v>
                </c:pt>
                <c:pt idx="4278">
                  <c:v>204.46875</c:v>
                </c:pt>
                <c:pt idx="4279">
                  <c:v>197.578125</c:v>
                </c:pt>
                <c:pt idx="4280">
                  <c:v>143.40625</c:v>
                </c:pt>
                <c:pt idx="4281">
                  <c:v>126.375</c:v>
                </c:pt>
                <c:pt idx="4282">
                  <c:v>126.015625</c:v>
                </c:pt>
                <c:pt idx="4283">
                  <c:v>113.1875</c:v>
                </c:pt>
                <c:pt idx="4284">
                  <c:v>99.421875</c:v>
                </c:pt>
                <c:pt idx="4285">
                  <c:v>127.96875</c:v>
                </c:pt>
                <c:pt idx="4286">
                  <c:v>129.765625</c:v>
                </c:pt>
                <c:pt idx="4287">
                  <c:v>115.40625</c:v>
                </c:pt>
                <c:pt idx="4288">
                  <c:v>103.09375</c:v>
                </c:pt>
                <c:pt idx="4289">
                  <c:v>93.46875</c:v>
                </c:pt>
                <c:pt idx="4290">
                  <c:v>82.0625</c:v>
                </c:pt>
                <c:pt idx="4291">
                  <c:v>84.984375</c:v>
                </c:pt>
                <c:pt idx="4292">
                  <c:v>94.734375</c:v>
                </c:pt>
                <c:pt idx="4293">
                  <c:v>118.0625</c:v>
                </c:pt>
                <c:pt idx="4294">
                  <c:v>130.828125</c:v>
                </c:pt>
                <c:pt idx="4295">
                  <c:v>118.390625</c:v>
                </c:pt>
                <c:pt idx="4296">
                  <c:v>104.609375</c:v>
                </c:pt>
                <c:pt idx="4297">
                  <c:v>80.65625</c:v>
                </c:pt>
                <c:pt idx="4298">
                  <c:v>75.46875</c:v>
                </c:pt>
                <c:pt idx="4299">
                  <c:v>73.296875</c:v>
                </c:pt>
                <c:pt idx="4300">
                  <c:v>70.59375</c:v>
                </c:pt>
                <c:pt idx="4301">
                  <c:v>69.765625</c:v>
                </c:pt>
                <c:pt idx="4302">
                  <c:v>68.75</c:v>
                </c:pt>
                <c:pt idx="4303">
                  <c:v>78.59375</c:v>
                </c:pt>
                <c:pt idx="4304">
                  <c:v>86.625</c:v>
                </c:pt>
                <c:pt idx="4305">
                  <c:v>114.53125</c:v>
                </c:pt>
                <c:pt idx="4306">
                  <c:v>109.703125</c:v>
                </c:pt>
                <c:pt idx="4307">
                  <c:v>105.46875</c:v>
                </c:pt>
                <c:pt idx="4308">
                  <c:v>89.625</c:v>
                </c:pt>
                <c:pt idx="4309">
                  <c:v>87.484375</c:v>
                </c:pt>
                <c:pt idx="4310">
                  <c:v>87.15625</c:v>
                </c:pt>
                <c:pt idx="4311">
                  <c:v>93.078125</c:v>
                </c:pt>
                <c:pt idx="4312">
                  <c:v>96.796875</c:v>
                </c:pt>
                <c:pt idx="4313">
                  <c:v>92.546875</c:v>
                </c:pt>
                <c:pt idx="4314">
                  <c:v>104.546875</c:v>
                </c:pt>
                <c:pt idx="4315">
                  <c:v>128.484375</c:v>
                </c:pt>
                <c:pt idx="4316">
                  <c:v>124.71875</c:v>
                </c:pt>
                <c:pt idx="4317">
                  <c:v>121.765625</c:v>
                </c:pt>
                <c:pt idx="4318">
                  <c:v>100.34375</c:v>
                </c:pt>
                <c:pt idx="4319">
                  <c:v>109.640625</c:v>
                </c:pt>
                <c:pt idx="4320">
                  <c:v>122.40625</c:v>
                </c:pt>
                <c:pt idx="4321">
                  <c:v>80.265625</c:v>
                </c:pt>
                <c:pt idx="4322">
                  <c:v>71.578125</c:v>
                </c:pt>
                <c:pt idx="4323">
                  <c:v>91.90625</c:v>
                </c:pt>
                <c:pt idx="4324">
                  <c:v>82.484375</c:v>
                </c:pt>
                <c:pt idx="4325">
                  <c:v>73.078125</c:v>
                </c:pt>
                <c:pt idx="4326">
                  <c:v>65.234375</c:v>
                </c:pt>
                <c:pt idx="4327">
                  <c:v>66.40625</c:v>
                </c:pt>
                <c:pt idx="4328">
                  <c:v>75.203125</c:v>
                </c:pt>
                <c:pt idx="4329">
                  <c:v>104.515625</c:v>
                </c:pt>
                <c:pt idx="4330">
                  <c:v>125.34375</c:v>
                </c:pt>
                <c:pt idx="4331">
                  <c:v>114.5625</c:v>
                </c:pt>
                <c:pt idx="4332">
                  <c:v>116.703125</c:v>
                </c:pt>
                <c:pt idx="4333">
                  <c:v>123</c:v>
                </c:pt>
                <c:pt idx="4334">
                  <c:v>111.5</c:v>
                </c:pt>
                <c:pt idx="4335">
                  <c:v>106.640625</c:v>
                </c:pt>
                <c:pt idx="4336">
                  <c:v>136.78125</c:v>
                </c:pt>
                <c:pt idx="4337">
                  <c:v>130.34375</c:v>
                </c:pt>
                <c:pt idx="4338">
                  <c:v>120.09375</c:v>
                </c:pt>
                <c:pt idx="4339">
                  <c:v>107.125</c:v>
                </c:pt>
                <c:pt idx="4340">
                  <c:v>98.34375</c:v>
                </c:pt>
                <c:pt idx="4341">
                  <c:v>61.625</c:v>
                </c:pt>
                <c:pt idx="4342">
                  <c:v>74.03125</c:v>
                </c:pt>
                <c:pt idx="4343">
                  <c:v>87.90625</c:v>
                </c:pt>
                <c:pt idx="4344">
                  <c:v>78.46875</c:v>
                </c:pt>
                <c:pt idx="4345">
                  <c:v>74</c:v>
                </c:pt>
                <c:pt idx="4346">
                  <c:v>63.234375</c:v>
                </c:pt>
                <c:pt idx="4347">
                  <c:v>77.21875</c:v>
                </c:pt>
                <c:pt idx="4348">
                  <c:v>88.390625</c:v>
                </c:pt>
                <c:pt idx="4349">
                  <c:v>82.859375</c:v>
                </c:pt>
                <c:pt idx="4350">
                  <c:v>79.328125</c:v>
                </c:pt>
                <c:pt idx="4351">
                  <c:v>71.390625</c:v>
                </c:pt>
                <c:pt idx="4352">
                  <c:v>90.140625</c:v>
                </c:pt>
                <c:pt idx="4353">
                  <c:v>100.78125</c:v>
                </c:pt>
                <c:pt idx="4354">
                  <c:v>99.453125</c:v>
                </c:pt>
                <c:pt idx="4355">
                  <c:v>90.96875</c:v>
                </c:pt>
                <c:pt idx="4356">
                  <c:v>75.984375</c:v>
                </c:pt>
                <c:pt idx="4357">
                  <c:v>59.5625</c:v>
                </c:pt>
                <c:pt idx="4358">
                  <c:v>52.9375</c:v>
                </c:pt>
                <c:pt idx="4359">
                  <c:v>49.46875</c:v>
                </c:pt>
                <c:pt idx="4360">
                  <c:v>60.921875</c:v>
                </c:pt>
                <c:pt idx="4361">
                  <c:v>75.09375</c:v>
                </c:pt>
                <c:pt idx="4362">
                  <c:v>74.953125</c:v>
                </c:pt>
                <c:pt idx="4363">
                  <c:v>79.796875</c:v>
                </c:pt>
                <c:pt idx="4364">
                  <c:v>103.515625</c:v>
                </c:pt>
                <c:pt idx="4365">
                  <c:v>117.265625</c:v>
                </c:pt>
                <c:pt idx="4366">
                  <c:v>129.25</c:v>
                </c:pt>
                <c:pt idx="4367">
                  <c:v>111.15625</c:v>
                </c:pt>
                <c:pt idx="4368">
                  <c:v>110.3125</c:v>
                </c:pt>
                <c:pt idx="4369">
                  <c:v>114.265625</c:v>
                </c:pt>
                <c:pt idx="4370">
                  <c:v>100.71875</c:v>
                </c:pt>
                <c:pt idx="4371">
                  <c:v>92.296875</c:v>
                </c:pt>
                <c:pt idx="4372">
                  <c:v>104.859375</c:v>
                </c:pt>
                <c:pt idx="4373">
                  <c:v>105.484375</c:v>
                </c:pt>
                <c:pt idx="4374">
                  <c:v>106.3125</c:v>
                </c:pt>
                <c:pt idx="4375">
                  <c:v>92.1875</c:v>
                </c:pt>
                <c:pt idx="4376">
                  <c:v>88.15625</c:v>
                </c:pt>
                <c:pt idx="4377">
                  <c:v>117.515625</c:v>
                </c:pt>
                <c:pt idx="4378">
                  <c:v>101.359375</c:v>
                </c:pt>
                <c:pt idx="4379">
                  <c:v>79.703125</c:v>
                </c:pt>
                <c:pt idx="4380">
                  <c:v>86.78125</c:v>
                </c:pt>
                <c:pt idx="4381">
                  <c:v>86.71875</c:v>
                </c:pt>
                <c:pt idx="4382">
                  <c:v>75.09375</c:v>
                </c:pt>
                <c:pt idx="4383">
                  <c:v>78.015625</c:v>
                </c:pt>
                <c:pt idx="4384">
                  <c:v>80.796875</c:v>
                </c:pt>
                <c:pt idx="4385">
                  <c:v>84.65625</c:v>
                </c:pt>
                <c:pt idx="4386">
                  <c:v>86.296875</c:v>
                </c:pt>
                <c:pt idx="4387">
                  <c:v>90.046875</c:v>
                </c:pt>
                <c:pt idx="4388">
                  <c:v>89.046875</c:v>
                </c:pt>
                <c:pt idx="4389">
                  <c:v>88.453125</c:v>
                </c:pt>
                <c:pt idx="4390">
                  <c:v>107.34375</c:v>
                </c:pt>
                <c:pt idx="4391">
                  <c:v>108.140625</c:v>
                </c:pt>
                <c:pt idx="4392">
                  <c:v>107.75</c:v>
                </c:pt>
                <c:pt idx="4393">
                  <c:v>100.890625</c:v>
                </c:pt>
                <c:pt idx="4394">
                  <c:v>96.9375</c:v>
                </c:pt>
                <c:pt idx="4395">
                  <c:v>84.421875</c:v>
                </c:pt>
                <c:pt idx="4396">
                  <c:v>76.203125</c:v>
                </c:pt>
                <c:pt idx="4397">
                  <c:v>64.1875</c:v>
                </c:pt>
                <c:pt idx="4398">
                  <c:v>63.203125</c:v>
                </c:pt>
                <c:pt idx="4399">
                  <c:v>63.5625</c:v>
                </c:pt>
                <c:pt idx="4400">
                  <c:v>68.296875</c:v>
                </c:pt>
                <c:pt idx="4401">
                  <c:v>69.59375</c:v>
                </c:pt>
                <c:pt idx="4402">
                  <c:v>70.765625</c:v>
                </c:pt>
                <c:pt idx="4403">
                  <c:v>92.890625</c:v>
                </c:pt>
                <c:pt idx="4404">
                  <c:v>102.734375</c:v>
                </c:pt>
                <c:pt idx="4405">
                  <c:v>124.875</c:v>
                </c:pt>
                <c:pt idx="4406">
                  <c:v>113.6875</c:v>
                </c:pt>
                <c:pt idx="4407">
                  <c:v>105.34375</c:v>
                </c:pt>
                <c:pt idx="4408">
                  <c:v>117.703125</c:v>
                </c:pt>
                <c:pt idx="4409">
                  <c:v>101.515625</c:v>
                </c:pt>
                <c:pt idx="4410">
                  <c:v>61.703125</c:v>
                </c:pt>
                <c:pt idx="4411">
                  <c:v>67.078125</c:v>
                </c:pt>
                <c:pt idx="4412">
                  <c:v>69.9375</c:v>
                </c:pt>
                <c:pt idx="4413">
                  <c:v>70.515625</c:v>
                </c:pt>
                <c:pt idx="4414">
                  <c:v>88.53125</c:v>
                </c:pt>
                <c:pt idx="4415">
                  <c:v>89.859375</c:v>
                </c:pt>
                <c:pt idx="4416">
                  <c:v>82.546875</c:v>
                </c:pt>
                <c:pt idx="4417">
                  <c:v>86.609375</c:v>
                </c:pt>
                <c:pt idx="4418">
                  <c:v>94.15625</c:v>
                </c:pt>
                <c:pt idx="4419">
                  <c:v>86.015625</c:v>
                </c:pt>
                <c:pt idx="4420">
                  <c:v>89.4375</c:v>
                </c:pt>
                <c:pt idx="4421">
                  <c:v>90.921875</c:v>
                </c:pt>
                <c:pt idx="4422">
                  <c:v>90.265625</c:v>
                </c:pt>
                <c:pt idx="4423">
                  <c:v>90.03125</c:v>
                </c:pt>
                <c:pt idx="4424">
                  <c:v>93.75</c:v>
                </c:pt>
                <c:pt idx="4425">
                  <c:v>94.3125</c:v>
                </c:pt>
                <c:pt idx="4426">
                  <c:v>104.125</c:v>
                </c:pt>
                <c:pt idx="4427">
                  <c:v>97.171875</c:v>
                </c:pt>
                <c:pt idx="4428">
                  <c:v>93.328125</c:v>
                </c:pt>
                <c:pt idx="4429">
                  <c:v>90.609375</c:v>
                </c:pt>
                <c:pt idx="4430">
                  <c:v>89.96875</c:v>
                </c:pt>
                <c:pt idx="4431">
                  <c:v>107.4375</c:v>
                </c:pt>
                <c:pt idx="4432">
                  <c:v>114.484375</c:v>
                </c:pt>
                <c:pt idx="4433">
                  <c:v>116.34375</c:v>
                </c:pt>
                <c:pt idx="4434">
                  <c:v>114</c:v>
                </c:pt>
                <c:pt idx="4435">
                  <c:v>119.40625</c:v>
                </c:pt>
                <c:pt idx="4436">
                  <c:v>133.515625</c:v>
                </c:pt>
                <c:pt idx="4437">
                  <c:v>127.703125</c:v>
                </c:pt>
                <c:pt idx="4438">
                  <c:v>120.265625</c:v>
                </c:pt>
                <c:pt idx="4439">
                  <c:v>109.3125</c:v>
                </c:pt>
                <c:pt idx="4440">
                  <c:v>102.875</c:v>
                </c:pt>
                <c:pt idx="4441">
                  <c:v>84.921875</c:v>
                </c:pt>
                <c:pt idx="4442">
                  <c:v>95.5</c:v>
                </c:pt>
                <c:pt idx="4443">
                  <c:v>105.546875</c:v>
                </c:pt>
                <c:pt idx="4444">
                  <c:v>121.78125</c:v>
                </c:pt>
                <c:pt idx="4445">
                  <c:v>126.625</c:v>
                </c:pt>
                <c:pt idx="4446">
                  <c:v>138.546875</c:v>
                </c:pt>
                <c:pt idx="4447">
                  <c:v>128.25</c:v>
                </c:pt>
                <c:pt idx="4448">
                  <c:v>118.828125</c:v>
                </c:pt>
                <c:pt idx="4449">
                  <c:v>101.3125</c:v>
                </c:pt>
                <c:pt idx="4450">
                  <c:v>93.203125</c:v>
                </c:pt>
                <c:pt idx="4451">
                  <c:v>94.984375</c:v>
                </c:pt>
                <c:pt idx="4452">
                  <c:v>99.828125</c:v>
                </c:pt>
                <c:pt idx="4453">
                  <c:v>105.484375</c:v>
                </c:pt>
                <c:pt idx="4454">
                  <c:v>104.796875</c:v>
                </c:pt>
                <c:pt idx="4455">
                  <c:v>98.40625</c:v>
                </c:pt>
                <c:pt idx="4456">
                  <c:v>98.171875</c:v>
                </c:pt>
                <c:pt idx="4457">
                  <c:v>112.421875</c:v>
                </c:pt>
                <c:pt idx="4458">
                  <c:v>124.28125</c:v>
                </c:pt>
                <c:pt idx="4459">
                  <c:v>119.546875</c:v>
                </c:pt>
                <c:pt idx="4460">
                  <c:v>109.890625</c:v>
                </c:pt>
                <c:pt idx="4461">
                  <c:v>113.140625</c:v>
                </c:pt>
                <c:pt idx="4462">
                  <c:v>115.65625</c:v>
                </c:pt>
                <c:pt idx="4463">
                  <c:v>117.265625</c:v>
                </c:pt>
                <c:pt idx="4464">
                  <c:v>109.84375</c:v>
                </c:pt>
                <c:pt idx="4465">
                  <c:v>114.28125</c:v>
                </c:pt>
                <c:pt idx="4466">
                  <c:v>117.265625</c:v>
                </c:pt>
                <c:pt idx="4467">
                  <c:v>104.5</c:v>
                </c:pt>
                <c:pt idx="4468">
                  <c:v>103.78125</c:v>
                </c:pt>
                <c:pt idx="4469">
                  <c:v>105.546875</c:v>
                </c:pt>
                <c:pt idx="4470">
                  <c:v>103.6875</c:v>
                </c:pt>
                <c:pt idx="4471">
                  <c:v>106.140625</c:v>
                </c:pt>
                <c:pt idx="4472">
                  <c:v>107.453125</c:v>
                </c:pt>
                <c:pt idx="4473">
                  <c:v>137.78125</c:v>
                </c:pt>
                <c:pt idx="4474">
                  <c:v>150.15625</c:v>
                </c:pt>
                <c:pt idx="4475">
                  <c:v>153.953125</c:v>
                </c:pt>
                <c:pt idx="4476">
                  <c:v>154</c:v>
                </c:pt>
                <c:pt idx="4477">
                  <c:v>146.234375</c:v>
                </c:pt>
                <c:pt idx="4478">
                  <c:v>156.984375</c:v>
                </c:pt>
                <c:pt idx="4479">
                  <c:v>158.671875</c:v>
                </c:pt>
                <c:pt idx="4480">
                  <c:v>136.09375</c:v>
                </c:pt>
                <c:pt idx="4481">
                  <c:v>114.828125</c:v>
                </c:pt>
                <c:pt idx="4482">
                  <c:v>107.75</c:v>
                </c:pt>
                <c:pt idx="4483">
                  <c:v>106.546875</c:v>
                </c:pt>
                <c:pt idx="4484">
                  <c:v>102.046875</c:v>
                </c:pt>
                <c:pt idx="4485">
                  <c:v>103.21875</c:v>
                </c:pt>
                <c:pt idx="4486">
                  <c:v>129.390625</c:v>
                </c:pt>
                <c:pt idx="4487">
                  <c:v>132.046875</c:v>
                </c:pt>
                <c:pt idx="4488">
                  <c:v>134.515625</c:v>
                </c:pt>
                <c:pt idx="4489">
                  <c:v>136.59375</c:v>
                </c:pt>
                <c:pt idx="4490">
                  <c:v>140.828125</c:v>
                </c:pt>
                <c:pt idx="4491">
                  <c:v>143.859375</c:v>
                </c:pt>
                <c:pt idx="4492">
                  <c:v>145.53125</c:v>
                </c:pt>
                <c:pt idx="4493">
                  <c:v>148.796875</c:v>
                </c:pt>
                <c:pt idx="4494">
                  <c:v>149.828125</c:v>
                </c:pt>
                <c:pt idx="4495">
                  <c:v>151.984375</c:v>
                </c:pt>
                <c:pt idx="4496">
                  <c:v>156.65625</c:v>
                </c:pt>
                <c:pt idx="4497">
                  <c:v>159.890625</c:v>
                </c:pt>
                <c:pt idx="4498">
                  <c:v>159.0625</c:v>
                </c:pt>
                <c:pt idx="4499">
                  <c:v>160.640625</c:v>
                </c:pt>
                <c:pt idx="4500">
                  <c:v>166.0625</c:v>
                </c:pt>
                <c:pt idx="4501">
                  <c:v>167.8125</c:v>
                </c:pt>
                <c:pt idx="4502">
                  <c:v>169.3125</c:v>
                </c:pt>
                <c:pt idx="4503">
                  <c:v>174.46875</c:v>
                </c:pt>
                <c:pt idx="4504">
                  <c:v>181.875</c:v>
                </c:pt>
                <c:pt idx="4505">
                  <c:v>213.5625</c:v>
                </c:pt>
                <c:pt idx="4506">
                  <c:v>222.78125</c:v>
                </c:pt>
                <c:pt idx="4507">
                  <c:v>232.453125</c:v>
                </c:pt>
                <c:pt idx="4508">
                  <c:v>230.453125</c:v>
                </c:pt>
                <c:pt idx="4509">
                  <c:v>228.40625</c:v>
                </c:pt>
                <c:pt idx="4510">
                  <c:v>217.515625</c:v>
                </c:pt>
                <c:pt idx="4511">
                  <c:v>230.3125</c:v>
                </c:pt>
                <c:pt idx="4512">
                  <c:v>246.859375</c:v>
                </c:pt>
                <c:pt idx="4513">
                  <c:v>248.359375</c:v>
                </c:pt>
                <c:pt idx="4514">
                  <c:v>250.515625</c:v>
                </c:pt>
                <c:pt idx="4515">
                  <c:v>274.203125</c:v>
                </c:pt>
                <c:pt idx="4516">
                  <c:v>278.453125</c:v>
                </c:pt>
                <c:pt idx="4517">
                  <c:v>285.171875</c:v>
                </c:pt>
                <c:pt idx="4518">
                  <c:v>284.359375</c:v>
                </c:pt>
                <c:pt idx="4519">
                  <c:v>284.25</c:v>
                </c:pt>
                <c:pt idx="4520">
                  <c:v>304.1875</c:v>
                </c:pt>
                <c:pt idx="4521">
                  <c:v>317.4375</c:v>
                </c:pt>
                <c:pt idx="4522">
                  <c:v>344.015625</c:v>
                </c:pt>
                <c:pt idx="4523">
                  <c:v>333.8125</c:v>
                </c:pt>
                <c:pt idx="4524">
                  <c:v>328.265625</c:v>
                </c:pt>
                <c:pt idx="4525">
                  <c:v>342.59375</c:v>
                </c:pt>
                <c:pt idx="4526">
                  <c:v>350.234375</c:v>
                </c:pt>
                <c:pt idx="4527">
                  <c:v>368.421875</c:v>
                </c:pt>
                <c:pt idx="4528">
                  <c:v>356.46875</c:v>
                </c:pt>
                <c:pt idx="4529">
                  <c:v>348.3125</c:v>
                </c:pt>
                <c:pt idx="4530">
                  <c:v>361.421875</c:v>
                </c:pt>
                <c:pt idx="4531">
                  <c:v>375.75</c:v>
                </c:pt>
                <c:pt idx="4532">
                  <c:v>419.703125</c:v>
                </c:pt>
                <c:pt idx="4533">
                  <c:v>407.84375</c:v>
                </c:pt>
                <c:pt idx="4534">
                  <c:v>398.03125</c:v>
                </c:pt>
                <c:pt idx="4535">
                  <c:v>431.90625</c:v>
                </c:pt>
                <c:pt idx="4536">
                  <c:v>435.59375</c:v>
                </c:pt>
                <c:pt idx="4537">
                  <c:v>427.328125</c:v>
                </c:pt>
                <c:pt idx="4538">
                  <c:v>392.484375</c:v>
                </c:pt>
                <c:pt idx="4539">
                  <c:v>356.765625</c:v>
                </c:pt>
                <c:pt idx="4540">
                  <c:v>322.984375</c:v>
                </c:pt>
                <c:pt idx="4541">
                  <c:v>314.984375</c:v>
                </c:pt>
                <c:pt idx="4542">
                  <c:v>315.59375</c:v>
                </c:pt>
                <c:pt idx="4543">
                  <c:v>303.078125</c:v>
                </c:pt>
                <c:pt idx="4544">
                  <c:v>287.390625</c:v>
                </c:pt>
                <c:pt idx="4545">
                  <c:v>284.03125</c:v>
                </c:pt>
                <c:pt idx="4546">
                  <c:v>283.15625</c:v>
                </c:pt>
                <c:pt idx="4547">
                  <c:v>283.828125</c:v>
                </c:pt>
                <c:pt idx="4548">
                  <c:v>281.609375</c:v>
                </c:pt>
                <c:pt idx="4549">
                  <c:v>278.109375</c:v>
                </c:pt>
                <c:pt idx="4550">
                  <c:v>252.8125</c:v>
                </c:pt>
                <c:pt idx="4551">
                  <c:v>242.125</c:v>
                </c:pt>
                <c:pt idx="4552">
                  <c:v>228.203125</c:v>
                </c:pt>
                <c:pt idx="4553">
                  <c:v>228.890625</c:v>
                </c:pt>
                <c:pt idx="4554">
                  <c:v>230.265625</c:v>
                </c:pt>
                <c:pt idx="4555">
                  <c:v>215.6875</c:v>
                </c:pt>
                <c:pt idx="4556">
                  <c:v>208.09375</c:v>
                </c:pt>
                <c:pt idx="4557">
                  <c:v>210.125</c:v>
                </c:pt>
                <c:pt idx="4558">
                  <c:v>207.171875</c:v>
                </c:pt>
                <c:pt idx="4559">
                  <c:v>199.703125</c:v>
                </c:pt>
                <c:pt idx="4560">
                  <c:v>218.03125</c:v>
                </c:pt>
                <c:pt idx="4561">
                  <c:v>229.828125</c:v>
                </c:pt>
                <c:pt idx="4562">
                  <c:v>205.9375</c:v>
                </c:pt>
                <c:pt idx="4563">
                  <c:v>206.15625</c:v>
                </c:pt>
                <c:pt idx="4564">
                  <c:v>213.4375</c:v>
                </c:pt>
                <c:pt idx="4565">
                  <c:v>208.46875</c:v>
                </c:pt>
                <c:pt idx="4566">
                  <c:v>204.515625</c:v>
                </c:pt>
                <c:pt idx="4567">
                  <c:v>200.484375</c:v>
                </c:pt>
                <c:pt idx="4568">
                  <c:v>200.53125</c:v>
                </c:pt>
                <c:pt idx="4569">
                  <c:v>202.984375</c:v>
                </c:pt>
                <c:pt idx="4570">
                  <c:v>188.703125</c:v>
                </c:pt>
                <c:pt idx="4571">
                  <c:v>174.75</c:v>
                </c:pt>
                <c:pt idx="4572">
                  <c:v>165.671875</c:v>
                </c:pt>
                <c:pt idx="4573">
                  <c:v>162.21875</c:v>
                </c:pt>
                <c:pt idx="4574">
                  <c:v>153.1875</c:v>
                </c:pt>
                <c:pt idx="4575">
                  <c:v>150.484375</c:v>
                </c:pt>
                <c:pt idx="4576">
                  <c:v>147.265625</c:v>
                </c:pt>
                <c:pt idx="4577">
                  <c:v>168.421875</c:v>
                </c:pt>
                <c:pt idx="4578">
                  <c:v>175.375</c:v>
                </c:pt>
                <c:pt idx="4579">
                  <c:v>183.0625</c:v>
                </c:pt>
                <c:pt idx="4580">
                  <c:v>177.703125</c:v>
                </c:pt>
                <c:pt idx="4581">
                  <c:v>170.015625</c:v>
                </c:pt>
                <c:pt idx="4582">
                  <c:v>148.109375</c:v>
                </c:pt>
                <c:pt idx="4583">
                  <c:v>140</c:v>
                </c:pt>
                <c:pt idx="4584">
                  <c:v>146.21875</c:v>
                </c:pt>
                <c:pt idx="4585">
                  <c:v>145.53125</c:v>
                </c:pt>
                <c:pt idx="4586">
                  <c:v>144.1875</c:v>
                </c:pt>
                <c:pt idx="4587">
                  <c:v>158.0625</c:v>
                </c:pt>
                <c:pt idx="4588">
                  <c:v>164.84375</c:v>
                </c:pt>
                <c:pt idx="4589">
                  <c:v>173.96875</c:v>
                </c:pt>
                <c:pt idx="4590">
                  <c:v>163.328125</c:v>
                </c:pt>
                <c:pt idx="4591">
                  <c:v>139.1875</c:v>
                </c:pt>
                <c:pt idx="4592">
                  <c:v>141.40625</c:v>
                </c:pt>
                <c:pt idx="4593">
                  <c:v>142.734375</c:v>
                </c:pt>
                <c:pt idx="4594">
                  <c:v>148.953125</c:v>
                </c:pt>
                <c:pt idx="4595">
                  <c:v>153.8125</c:v>
                </c:pt>
                <c:pt idx="4596">
                  <c:v>166.75</c:v>
                </c:pt>
                <c:pt idx="4597">
                  <c:v>165.796875</c:v>
                </c:pt>
                <c:pt idx="4598">
                  <c:v>165.078125</c:v>
                </c:pt>
                <c:pt idx="4599">
                  <c:v>181.453125</c:v>
                </c:pt>
                <c:pt idx="4600">
                  <c:v>181.15625</c:v>
                </c:pt>
                <c:pt idx="4601">
                  <c:v>172.046875</c:v>
                </c:pt>
                <c:pt idx="4602">
                  <c:v>167.203125</c:v>
                </c:pt>
                <c:pt idx="4603">
                  <c:v>162.734375</c:v>
                </c:pt>
                <c:pt idx="4604">
                  <c:v>137.65625</c:v>
                </c:pt>
                <c:pt idx="4605">
                  <c:v>129.4375</c:v>
                </c:pt>
                <c:pt idx="4606">
                  <c:v>111.03125</c:v>
                </c:pt>
                <c:pt idx="4607">
                  <c:v>113.484375</c:v>
                </c:pt>
                <c:pt idx="4608">
                  <c:v>116.1875</c:v>
                </c:pt>
                <c:pt idx="4609">
                  <c:v>148.359375</c:v>
                </c:pt>
                <c:pt idx="4610">
                  <c:v>154.296875</c:v>
                </c:pt>
                <c:pt idx="4611">
                  <c:v>133.359375</c:v>
                </c:pt>
                <c:pt idx="4612">
                  <c:v>137.453125</c:v>
                </c:pt>
                <c:pt idx="4613">
                  <c:v>143.015625</c:v>
                </c:pt>
                <c:pt idx="4614">
                  <c:v>158.875</c:v>
                </c:pt>
                <c:pt idx="4615">
                  <c:v>164.375</c:v>
                </c:pt>
                <c:pt idx="4616">
                  <c:v>165.640625</c:v>
                </c:pt>
                <c:pt idx="4617">
                  <c:v>151.015625</c:v>
                </c:pt>
                <c:pt idx="4618">
                  <c:v>126.546875</c:v>
                </c:pt>
                <c:pt idx="4619">
                  <c:v>103.703125</c:v>
                </c:pt>
                <c:pt idx="4620">
                  <c:v>94</c:v>
                </c:pt>
                <c:pt idx="4621">
                  <c:v>127.21875</c:v>
                </c:pt>
                <c:pt idx="4622">
                  <c:v>130.515625</c:v>
                </c:pt>
                <c:pt idx="4623">
                  <c:v>137.203125</c:v>
                </c:pt>
                <c:pt idx="4624">
                  <c:v>132.953125</c:v>
                </c:pt>
                <c:pt idx="4625">
                  <c:v>130.703125</c:v>
                </c:pt>
                <c:pt idx="4626">
                  <c:v>133.265625</c:v>
                </c:pt>
                <c:pt idx="4627">
                  <c:v>140.03125</c:v>
                </c:pt>
                <c:pt idx="4628">
                  <c:v>157.046875</c:v>
                </c:pt>
                <c:pt idx="4629">
                  <c:v>178.921875</c:v>
                </c:pt>
                <c:pt idx="4630">
                  <c:v>193.671875</c:v>
                </c:pt>
                <c:pt idx="4631">
                  <c:v>176.203125</c:v>
                </c:pt>
                <c:pt idx="4632">
                  <c:v>165.78125</c:v>
                </c:pt>
                <c:pt idx="4633">
                  <c:v>136.375</c:v>
                </c:pt>
                <c:pt idx="4634">
                  <c:v>140.28125</c:v>
                </c:pt>
                <c:pt idx="4635">
                  <c:v>143.46875</c:v>
                </c:pt>
                <c:pt idx="4636">
                  <c:v>152.28125</c:v>
                </c:pt>
                <c:pt idx="4637">
                  <c:v>153</c:v>
                </c:pt>
                <c:pt idx="4638">
                  <c:v>150.09375</c:v>
                </c:pt>
                <c:pt idx="4639">
                  <c:v>135.796875</c:v>
                </c:pt>
                <c:pt idx="4640">
                  <c:v>121.59375</c:v>
                </c:pt>
                <c:pt idx="4641">
                  <c:v>142.421875</c:v>
                </c:pt>
                <c:pt idx="4642">
                  <c:v>149.890625</c:v>
                </c:pt>
                <c:pt idx="4643">
                  <c:v>168.5625</c:v>
                </c:pt>
                <c:pt idx="4644">
                  <c:v>159.578125</c:v>
                </c:pt>
                <c:pt idx="4645">
                  <c:v>148.75</c:v>
                </c:pt>
                <c:pt idx="4646">
                  <c:v>144.9375</c:v>
                </c:pt>
                <c:pt idx="4647">
                  <c:v>144.171875</c:v>
                </c:pt>
                <c:pt idx="4648">
                  <c:v>148.6875</c:v>
                </c:pt>
                <c:pt idx="4649">
                  <c:v>153.671875</c:v>
                </c:pt>
                <c:pt idx="4650">
                  <c:v>160.890625</c:v>
                </c:pt>
                <c:pt idx="4651">
                  <c:v>150.453125</c:v>
                </c:pt>
                <c:pt idx="4652">
                  <c:v>145.78125</c:v>
                </c:pt>
                <c:pt idx="4653">
                  <c:v>129.5625</c:v>
                </c:pt>
                <c:pt idx="4654">
                  <c:v>131.375</c:v>
                </c:pt>
                <c:pt idx="4655">
                  <c:v>134.765625</c:v>
                </c:pt>
                <c:pt idx="4656">
                  <c:v>151.203125</c:v>
                </c:pt>
                <c:pt idx="4657">
                  <c:v>159.109375</c:v>
                </c:pt>
                <c:pt idx="4658">
                  <c:v>146.46875</c:v>
                </c:pt>
                <c:pt idx="4659">
                  <c:v>150.03125</c:v>
                </c:pt>
                <c:pt idx="4660">
                  <c:v>158.234375</c:v>
                </c:pt>
                <c:pt idx="4661">
                  <c:v>130.171875</c:v>
                </c:pt>
                <c:pt idx="4662">
                  <c:v>113.71875</c:v>
                </c:pt>
                <c:pt idx="4663">
                  <c:v>133.1875</c:v>
                </c:pt>
                <c:pt idx="4664">
                  <c:v>135.328125</c:v>
                </c:pt>
                <c:pt idx="4665">
                  <c:v>138.484375</c:v>
                </c:pt>
                <c:pt idx="4666">
                  <c:v>134.84375</c:v>
                </c:pt>
                <c:pt idx="4667">
                  <c:v>132.171875</c:v>
                </c:pt>
                <c:pt idx="4668">
                  <c:v>160.546875</c:v>
                </c:pt>
                <c:pt idx="4669">
                  <c:v>159.703125</c:v>
                </c:pt>
                <c:pt idx="4670">
                  <c:v>145.28125</c:v>
                </c:pt>
                <c:pt idx="4671">
                  <c:v>146.84375</c:v>
                </c:pt>
                <c:pt idx="4672">
                  <c:v>148.140625</c:v>
                </c:pt>
                <c:pt idx="4673">
                  <c:v>155.75</c:v>
                </c:pt>
                <c:pt idx="4674">
                  <c:v>163.453125</c:v>
                </c:pt>
                <c:pt idx="4675">
                  <c:v>194.609375</c:v>
                </c:pt>
                <c:pt idx="4676">
                  <c:v>189.046875</c:v>
                </c:pt>
                <c:pt idx="4677">
                  <c:v>183.21875</c:v>
                </c:pt>
                <c:pt idx="4678">
                  <c:v>163.15625</c:v>
                </c:pt>
                <c:pt idx="4679">
                  <c:v>156.0625</c:v>
                </c:pt>
                <c:pt idx="4680">
                  <c:v>139.71875</c:v>
                </c:pt>
                <c:pt idx="4681">
                  <c:v>139.78125</c:v>
                </c:pt>
                <c:pt idx="4682">
                  <c:v>139.65625</c:v>
                </c:pt>
                <c:pt idx="4683">
                  <c:v>136.75</c:v>
                </c:pt>
                <c:pt idx="4684">
                  <c:v>138.46875</c:v>
                </c:pt>
                <c:pt idx="4685">
                  <c:v>172</c:v>
                </c:pt>
                <c:pt idx="4686">
                  <c:v>170.3125</c:v>
                </c:pt>
                <c:pt idx="4687">
                  <c:v>167.609375</c:v>
                </c:pt>
                <c:pt idx="4688">
                  <c:v>167.75</c:v>
                </c:pt>
                <c:pt idx="4689">
                  <c:v>167.296875</c:v>
                </c:pt>
                <c:pt idx="4690">
                  <c:v>149.078125</c:v>
                </c:pt>
                <c:pt idx="4691">
                  <c:v>156.234375</c:v>
                </c:pt>
                <c:pt idx="4692">
                  <c:v>169.640625</c:v>
                </c:pt>
                <c:pt idx="4693">
                  <c:v>165.875</c:v>
                </c:pt>
                <c:pt idx="4694">
                  <c:v>163.890625</c:v>
                </c:pt>
                <c:pt idx="4695">
                  <c:v>144.5</c:v>
                </c:pt>
                <c:pt idx="4696">
                  <c:v>136.90625</c:v>
                </c:pt>
                <c:pt idx="4697">
                  <c:v>120.078125</c:v>
                </c:pt>
                <c:pt idx="4698">
                  <c:v>132.453125</c:v>
                </c:pt>
                <c:pt idx="4699">
                  <c:v>140.015625</c:v>
                </c:pt>
                <c:pt idx="4700">
                  <c:v>149.390625</c:v>
                </c:pt>
                <c:pt idx="4701">
                  <c:v>142.75</c:v>
                </c:pt>
                <c:pt idx="4702">
                  <c:v>121.8125</c:v>
                </c:pt>
                <c:pt idx="4703">
                  <c:v>137.046875</c:v>
                </c:pt>
                <c:pt idx="4704">
                  <c:v>148.5</c:v>
                </c:pt>
                <c:pt idx="4705">
                  <c:v>140.640625</c:v>
                </c:pt>
                <c:pt idx="4706">
                  <c:v>138.359375</c:v>
                </c:pt>
                <c:pt idx="4707">
                  <c:v>133.25</c:v>
                </c:pt>
                <c:pt idx="4708">
                  <c:v>147.78125</c:v>
                </c:pt>
                <c:pt idx="4709">
                  <c:v>160.609375</c:v>
                </c:pt>
                <c:pt idx="4710">
                  <c:v>180.203125</c:v>
                </c:pt>
                <c:pt idx="4711">
                  <c:v>183.921875</c:v>
                </c:pt>
                <c:pt idx="4712">
                  <c:v>184.96875</c:v>
                </c:pt>
                <c:pt idx="4713">
                  <c:v>178.140625</c:v>
                </c:pt>
                <c:pt idx="4714">
                  <c:v>170.796875</c:v>
                </c:pt>
                <c:pt idx="4715">
                  <c:v>135.984375</c:v>
                </c:pt>
                <c:pt idx="4716">
                  <c:v>126.359375</c:v>
                </c:pt>
                <c:pt idx="4717">
                  <c:v>119.359375</c:v>
                </c:pt>
                <c:pt idx="4718">
                  <c:v>117.828125</c:v>
                </c:pt>
                <c:pt idx="4719">
                  <c:v>115.84375</c:v>
                </c:pt>
                <c:pt idx="4720">
                  <c:v>141.34375</c:v>
                </c:pt>
                <c:pt idx="4721">
                  <c:v>149.46875</c:v>
                </c:pt>
                <c:pt idx="4722">
                  <c:v>149.1875</c:v>
                </c:pt>
                <c:pt idx="4723">
                  <c:v>141.9375</c:v>
                </c:pt>
                <c:pt idx="4724">
                  <c:v>130.6875</c:v>
                </c:pt>
                <c:pt idx="4725">
                  <c:v>141.140625</c:v>
                </c:pt>
                <c:pt idx="4726">
                  <c:v>144.5</c:v>
                </c:pt>
                <c:pt idx="4727">
                  <c:v>113.859375</c:v>
                </c:pt>
                <c:pt idx="4728">
                  <c:v>116.9375</c:v>
                </c:pt>
                <c:pt idx="4729">
                  <c:v>122.796875</c:v>
                </c:pt>
                <c:pt idx="4730">
                  <c:v>113.734375</c:v>
                </c:pt>
                <c:pt idx="4731">
                  <c:v>109.09375</c:v>
                </c:pt>
                <c:pt idx="4732">
                  <c:v>154.96875</c:v>
                </c:pt>
                <c:pt idx="4733">
                  <c:v>153.40625</c:v>
                </c:pt>
                <c:pt idx="4734">
                  <c:v>148.109375</c:v>
                </c:pt>
                <c:pt idx="4735">
                  <c:v>157.765625</c:v>
                </c:pt>
                <c:pt idx="4736">
                  <c:v>163.734375</c:v>
                </c:pt>
                <c:pt idx="4737">
                  <c:v>156.359375</c:v>
                </c:pt>
                <c:pt idx="4738">
                  <c:v>148.328125</c:v>
                </c:pt>
                <c:pt idx="4739">
                  <c:v>126.640625</c:v>
                </c:pt>
                <c:pt idx="4740">
                  <c:v>147.578125</c:v>
                </c:pt>
                <c:pt idx="4741">
                  <c:v>163.09375</c:v>
                </c:pt>
                <c:pt idx="4742">
                  <c:v>173.28125</c:v>
                </c:pt>
                <c:pt idx="4743">
                  <c:v>169.3125</c:v>
                </c:pt>
                <c:pt idx="4744">
                  <c:v>150.03125</c:v>
                </c:pt>
                <c:pt idx="4745">
                  <c:v>146.15625</c:v>
                </c:pt>
                <c:pt idx="4746">
                  <c:v>142.796875</c:v>
                </c:pt>
                <c:pt idx="4747">
                  <c:v>168.671875</c:v>
                </c:pt>
                <c:pt idx="4748">
                  <c:v>170.015625</c:v>
                </c:pt>
                <c:pt idx="4749">
                  <c:v>154.375</c:v>
                </c:pt>
                <c:pt idx="4750">
                  <c:v>164.9375</c:v>
                </c:pt>
                <c:pt idx="4751">
                  <c:v>176.078125</c:v>
                </c:pt>
                <c:pt idx="4752">
                  <c:v>173.578125</c:v>
                </c:pt>
                <c:pt idx="4753">
                  <c:v>177.34375</c:v>
                </c:pt>
                <c:pt idx="4754">
                  <c:v>208.375</c:v>
                </c:pt>
                <c:pt idx="4755">
                  <c:v>205.109375</c:v>
                </c:pt>
                <c:pt idx="4756">
                  <c:v>201.046875</c:v>
                </c:pt>
                <c:pt idx="4757">
                  <c:v>233.5</c:v>
                </c:pt>
                <c:pt idx="4758">
                  <c:v>239.703125</c:v>
                </c:pt>
                <c:pt idx="4759">
                  <c:v>193.859375</c:v>
                </c:pt>
                <c:pt idx="4760">
                  <c:v>208.578125</c:v>
                </c:pt>
                <c:pt idx="4761">
                  <c:v>230.828125</c:v>
                </c:pt>
                <c:pt idx="4762">
                  <c:v>201.6875</c:v>
                </c:pt>
                <c:pt idx="4763">
                  <c:v>189.46875</c:v>
                </c:pt>
                <c:pt idx="4764">
                  <c:v>170.859375</c:v>
                </c:pt>
                <c:pt idx="4765">
                  <c:v>176.078125</c:v>
                </c:pt>
                <c:pt idx="4766">
                  <c:v>185.59375</c:v>
                </c:pt>
                <c:pt idx="4767">
                  <c:v>171.1875</c:v>
                </c:pt>
                <c:pt idx="4768">
                  <c:v>164.171875</c:v>
                </c:pt>
                <c:pt idx="4769">
                  <c:v>154.953125</c:v>
                </c:pt>
                <c:pt idx="4770">
                  <c:v>149.078125</c:v>
                </c:pt>
                <c:pt idx="4771">
                  <c:v>136.375</c:v>
                </c:pt>
                <c:pt idx="4772">
                  <c:v>151.96875</c:v>
                </c:pt>
                <c:pt idx="4773">
                  <c:v>161.15625</c:v>
                </c:pt>
                <c:pt idx="4774">
                  <c:v>183.78125</c:v>
                </c:pt>
                <c:pt idx="4775">
                  <c:v>179</c:v>
                </c:pt>
                <c:pt idx="4776">
                  <c:v>162.6875</c:v>
                </c:pt>
                <c:pt idx="4777">
                  <c:v>178.234375</c:v>
                </c:pt>
                <c:pt idx="4778">
                  <c:v>189.171875</c:v>
                </c:pt>
                <c:pt idx="4779">
                  <c:v>240.65625</c:v>
                </c:pt>
                <c:pt idx="4780">
                  <c:v>239.265625</c:v>
                </c:pt>
                <c:pt idx="4781">
                  <c:v>215.734375</c:v>
                </c:pt>
                <c:pt idx="4782">
                  <c:v>252.59375</c:v>
                </c:pt>
                <c:pt idx="4783">
                  <c:v>283.609375</c:v>
                </c:pt>
                <c:pt idx="4784">
                  <c:v>215.359375</c:v>
                </c:pt>
                <c:pt idx="4785">
                  <c:v>215.859375</c:v>
                </c:pt>
                <c:pt idx="4786">
                  <c:v>220.015625</c:v>
                </c:pt>
                <c:pt idx="4787">
                  <c:v>220.0625</c:v>
                </c:pt>
                <c:pt idx="4788">
                  <c:v>241.203125</c:v>
                </c:pt>
                <c:pt idx="4789">
                  <c:v>256.734375</c:v>
                </c:pt>
                <c:pt idx="4790">
                  <c:v>276.03125</c:v>
                </c:pt>
                <c:pt idx="4791">
                  <c:v>277.09375</c:v>
                </c:pt>
                <c:pt idx="4792">
                  <c:v>275.84375</c:v>
                </c:pt>
                <c:pt idx="4793">
                  <c:v>249.140625</c:v>
                </c:pt>
                <c:pt idx="4794">
                  <c:v>249.046875</c:v>
                </c:pt>
                <c:pt idx="4795">
                  <c:v>243.59375</c:v>
                </c:pt>
                <c:pt idx="4796">
                  <c:v>238.21875</c:v>
                </c:pt>
                <c:pt idx="4797">
                  <c:v>232.546875</c:v>
                </c:pt>
                <c:pt idx="4798">
                  <c:v>235.4375</c:v>
                </c:pt>
                <c:pt idx="4799">
                  <c:v>242.140625</c:v>
                </c:pt>
                <c:pt idx="4800">
                  <c:v>250.453125</c:v>
                </c:pt>
                <c:pt idx="4801">
                  <c:v>263.78125</c:v>
                </c:pt>
                <c:pt idx="4802">
                  <c:v>295.21875</c:v>
                </c:pt>
                <c:pt idx="4803">
                  <c:v>298.375</c:v>
                </c:pt>
                <c:pt idx="4804">
                  <c:v>318.296875</c:v>
                </c:pt>
                <c:pt idx="4805">
                  <c:v>313.875</c:v>
                </c:pt>
                <c:pt idx="4806">
                  <c:v>301.875</c:v>
                </c:pt>
                <c:pt idx="4807">
                  <c:v>302.96875</c:v>
                </c:pt>
                <c:pt idx="4808">
                  <c:v>293.875</c:v>
                </c:pt>
                <c:pt idx="4809">
                  <c:v>302.3125</c:v>
                </c:pt>
                <c:pt idx="4810">
                  <c:v>296.265625</c:v>
                </c:pt>
                <c:pt idx="4811">
                  <c:v>284.84375</c:v>
                </c:pt>
                <c:pt idx="4812">
                  <c:v>297.09375</c:v>
                </c:pt>
                <c:pt idx="4813">
                  <c:v>316.390625</c:v>
                </c:pt>
                <c:pt idx="4814">
                  <c:v>308.875</c:v>
                </c:pt>
                <c:pt idx="4815">
                  <c:v>306.1875</c:v>
                </c:pt>
                <c:pt idx="4816">
                  <c:v>304.96875</c:v>
                </c:pt>
                <c:pt idx="4817">
                  <c:v>323.515625</c:v>
                </c:pt>
                <c:pt idx="4818">
                  <c:v>372</c:v>
                </c:pt>
                <c:pt idx="4819">
                  <c:v>349.5625</c:v>
                </c:pt>
                <c:pt idx="4820">
                  <c:v>331.875</c:v>
                </c:pt>
                <c:pt idx="4821">
                  <c:v>350.53125</c:v>
                </c:pt>
                <c:pt idx="4822">
                  <c:v>350.109375</c:v>
                </c:pt>
                <c:pt idx="4823">
                  <c:v>341.09375</c:v>
                </c:pt>
                <c:pt idx="4824">
                  <c:v>332.75</c:v>
                </c:pt>
                <c:pt idx="4825">
                  <c:v>324.96875</c:v>
                </c:pt>
                <c:pt idx="4826">
                  <c:v>324.90625</c:v>
                </c:pt>
                <c:pt idx="4827">
                  <c:v>329.078125</c:v>
                </c:pt>
                <c:pt idx="4828">
                  <c:v>319.625</c:v>
                </c:pt>
                <c:pt idx="4829">
                  <c:v>323.3125</c:v>
                </c:pt>
                <c:pt idx="4830">
                  <c:v>320.140625</c:v>
                </c:pt>
                <c:pt idx="4831">
                  <c:v>331.25</c:v>
                </c:pt>
                <c:pt idx="4832">
                  <c:v>339.0625</c:v>
                </c:pt>
                <c:pt idx="4833">
                  <c:v>362</c:v>
                </c:pt>
                <c:pt idx="4834">
                  <c:v>366.5625</c:v>
                </c:pt>
                <c:pt idx="4835">
                  <c:v>361</c:v>
                </c:pt>
                <c:pt idx="4836">
                  <c:v>370.703125</c:v>
                </c:pt>
                <c:pt idx="4837">
                  <c:v>377.96875</c:v>
                </c:pt>
                <c:pt idx="4838">
                  <c:v>398.53125</c:v>
                </c:pt>
                <c:pt idx="4839">
                  <c:v>416.875</c:v>
                </c:pt>
                <c:pt idx="4840">
                  <c:v>443.546875</c:v>
                </c:pt>
                <c:pt idx="4841">
                  <c:v>464.21875</c:v>
                </c:pt>
                <c:pt idx="4842">
                  <c:v>498.859375</c:v>
                </c:pt>
                <c:pt idx="4843">
                  <c:v>512.40625</c:v>
                </c:pt>
                <c:pt idx="4844">
                  <c:v>537.140625</c:v>
                </c:pt>
                <c:pt idx="4845">
                  <c:v>516.875</c:v>
                </c:pt>
                <c:pt idx="4846">
                  <c:v>498.59375</c:v>
                </c:pt>
                <c:pt idx="4847">
                  <c:v>480.375</c:v>
                </c:pt>
                <c:pt idx="4848">
                  <c:v>489.640625</c:v>
                </c:pt>
                <c:pt idx="4849">
                  <c:v>495.203125</c:v>
                </c:pt>
                <c:pt idx="4850">
                  <c:v>532.8125</c:v>
                </c:pt>
                <c:pt idx="4851">
                  <c:v>547.4375</c:v>
                </c:pt>
                <c:pt idx="4852">
                  <c:v>531.734375</c:v>
                </c:pt>
                <c:pt idx="4853">
                  <c:v>492.375</c:v>
                </c:pt>
                <c:pt idx="4854">
                  <c:v>514.984375</c:v>
                </c:pt>
                <c:pt idx="4855">
                  <c:v>501.578125</c:v>
                </c:pt>
                <c:pt idx="4856">
                  <c:v>473.40625</c:v>
                </c:pt>
                <c:pt idx="4857">
                  <c:v>475.96875</c:v>
                </c:pt>
                <c:pt idx="4858">
                  <c:v>480.21875</c:v>
                </c:pt>
                <c:pt idx="4859">
                  <c:v>527.515625</c:v>
                </c:pt>
                <c:pt idx="4860">
                  <c:v>539.96875</c:v>
                </c:pt>
                <c:pt idx="4861">
                  <c:v>612.5625</c:v>
                </c:pt>
                <c:pt idx="4862">
                  <c:v>613.828125</c:v>
                </c:pt>
                <c:pt idx="4863">
                  <c:v>615.59375</c:v>
                </c:pt>
                <c:pt idx="4864">
                  <c:v>592.5</c:v>
                </c:pt>
                <c:pt idx="4865">
                  <c:v>582.734375</c:v>
                </c:pt>
                <c:pt idx="4866">
                  <c:v>585.125</c:v>
                </c:pt>
                <c:pt idx="4867">
                  <c:v>610.109375</c:v>
                </c:pt>
                <c:pt idx="4868">
                  <c:v>687.53125</c:v>
                </c:pt>
                <c:pt idx="4869">
                  <c:v>735.3125</c:v>
                </c:pt>
                <c:pt idx="4870">
                  <c:v>780.4375</c:v>
                </c:pt>
                <c:pt idx="4871">
                  <c:v>954.15625</c:v>
                </c:pt>
                <c:pt idx="4872">
                  <c:v>1007.515625</c:v>
                </c:pt>
                <c:pt idx="4873">
                  <c:v>1104.828125</c:v>
                </c:pt>
                <c:pt idx="4874">
                  <c:v>1087.84375</c:v>
                </c:pt>
                <c:pt idx="4875">
                  <c:v>1052.421875</c:v>
                </c:pt>
                <c:pt idx="4876">
                  <c:v>1072.203125</c:v>
                </c:pt>
                <c:pt idx="4877">
                  <c:v>1085.765625</c:v>
                </c:pt>
                <c:pt idx="4878">
                  <c:v>1219.890625</c:v>
                </c:pt>
                <c:pt idx="4879">
                  <c:v>1271.453125</c:v>
                </c:pt>
                <c:pt idx="4880">
                  <c:v>1466.203125</c:v>
                </c:pt>
                <c:pt idx="4881">
                  <c:v>1574.828125</c:v>
                </c:pt>
                <c:pt idx="4882">
                  <c:v>1733.8125</c:v>
                </c:pt>
                <c:pt idx="4883">
                  <c:v>1890.21875</c:v>
                </c:pt>
                <c:pt idx="4884">
                  <c:v>1964.90625</c:v>
                </c:pt>
                <c:pt idx="4885">
                  <c:v>2422.734375</c:v>
                </c:pt>
                <c:pt idx="4886">
                  <c:v>2489.15625</c:v>
                </c:pt>
                <c:pt idx="4887">
                  <c:v>2636.078125</c:v>
                </c:pt>
                <c:pt idx="4888">
                  <c:v>2988.265625</c:v>
                </c:pt>
                <c:pt idx="4889">
                  <c:v>3357.6875</c:v>
                </c:pt>
                <c:pt idx="4890">
                  <c:v>3925.46875</c:v>
                </c:pt>
                <c:pt idx="4891">
                  <c:v>4135.734375</c:v>
                </c:pt>
                <c:pt idx="4892">
                  <c:v>5124.609375</c:v>
                </c:pt>
                <c:pt idx="4893">
                  <c:v>5624.5</c:v>
                </c:pt>
                <c:pt idx="4894">
                  <c:v>6794.421875</c:v>
                </c:pt>
                <c:pt idx="4895">
                  <c:v>7985.125</c:v>
                </c:pt>
                <c:pt idx="4896">
                  <c:v>8883.71875</c:v>
                </c:pt>
                <c:pt idx="4897">
                  <c:v>11601.203125</c:v>
                </c:pt>
                <c:pt idx="4898">
                  <c:v>12912.9375</c:v>
                </c:pt>
                <c:pt idx="4899">
                  <c:v>19287.609375</c:v>
                </c:pt>
                <c:pt idx="4900">
                  <c:v>25680.40625</c:v>
                </c:pt>
                <c:pt idx="4901">
                  <c:v>36042.921875</c:v>
                </c:pt>
                <c:pt idx="4902">
                  <c:v>56805.03125</c:v>
                </c:pt>
                <c:pt idx="4903">
                  <c:v>67880.375</c:v>
                </c:pt>
                <c:pt idx="4904">
                  <c:v>88846.09375</c:v>
                </c:pt>
                <c:pt idx="4905">
                  <c:v>91425.640625</c:v>
                </c:pt>
                <c:pt idx="4906">
                  <c:v>94860.84375</c:v>
                </c:pt>
                <c:pt idx="4907">
                  <c:v>94254.328125</c:v>
                </c:pt>
                <c:pt idx="4908">
                  <c:v>93551.90625</c:v>
                </c:pt>
                <c:pt idx="4909">
                  <c:v>79638.140625</c:v>
                </c:pt>
                <c:pt idx="4910">
                  <c:v>74491.015625</c:v>
                </c:pt>
                <c:pt idx="4911">
                  <c:v>51874.3125</c:v>
                </c:pt>
                <c:pt idx="4912">
                  <c:v>46564.25</c:v>
                </c:pt>
                <c:pt idx="4913">
                  <c:v>32634.8125</c:v>
                </c:pt>
                <c:pt idx="4914">
                  <c:v>26608.890625</c:v>
                </c:pt>
                <c:pt idx="4915">
                  <c:v>21612.546875</c:v>
                </c:pt>
                <c:pt idx="4916">
                  <c:v>16885.34375</c:v>
                </c:pt>
                <c:pt idx="4917">
                  <c:v>15452.3125</c:v>
                </c:pt>
                <c:pt idx="4918">
                  <c:v>11552.078125</c:v>
                </c:pt>
                <c:pt idx="4919">
                  <c:v>10526.71875</c:v>
                </c:pt>
                <c:pt idx="4920">
                  <c:v>8695.25</c:v>
                </c:pt>
                <c:pt idx="4921">
                  <c:v>7551.546875</c:v>
                </c:pt>
                <c:pt idx="4922">
                  <c:v>6879.1875</c:v>
                </c:pt>
                <c:pt idx="4923">
                  <c:v>5460.46875</c:v>
                </c:pt>
                <c:pt idx="4924">
                  <c:v>5032.015625</c:v>
                </c:pt>
                <c:pt idx="4925">
                  <c:v>3717.328125</c:v>
                </c:pt>
                <c:pt idx="4926">
                  <c:v>3348.9375</c:v>
                </c:pt>
                <c:pt idx="4927">
                  <c:v>2884.28125</c:v>
                </c:pt>
                <c:pt idx="4928">
                  <c:v>2766.265625</c:v>
                </c:pt>
                <c:pt idx="4929">
                  <c:v>2718.796875</c:v>
                </c:pt>
                <c:pt idx="4930">
                  <c:v>2144.75</c:v>
                </c:pt>
                <c:pt idx="4931">
                  <c:v>2023.859375</c:v>
                </c:pt>
                <c:pt idx="4932">
                  <c:v>1697.625</c:v>
                </c:pt>
                <c:pt idx="4933">
                  <c:v>1637.59375</c:v>
                </c:pt>
                <c:pt idx="4934">
                  <c:v>1583.46875</c:v>
                </c:pt>
                <c:pt idx="4935">
                  <c:v>1386.359375</c:v>
                </c:pt>
                <c:pt idx="4936">
                  <c:v>1332.640625</c:v>
                </c:pt>
                <c:pt idx="4937">
                  <c:v>1286.203125</c:v>
                </c:pt>
                <c:pt idx="4938">
                  <c:v>1255.15625</c:v>
                </c:pt>
                <c:pt idx="4939">
                  <c:v>1194.375</c:v>
                </c:pt>
                <c:pt idx="4940">
                  <c:v>1135.671875</c:v>
                </c:pt>
                <c:pt idx="4941">
                  <c:v>1097.953125</c:v>
                </c:pt>
                <c:pt idx="4942">
                  <c:v>1073.125</c:v>
                </c:pt>
                <c:pt idx="4943">
                  <c:v>1061.640625</c:v>
                </c:pt>
                <c:pt idx="4944">
                  <c:v>1016.015625</c:v>
                </c:pt>
                <c:pt idx="4945">
                  <c:v>962.734375</c:v>
                </c:pt>
                <c:pt idx="4946">
                  <c:v>889.90625</c:v>
                </c:pt>
                <c:pt idx="4947">
                  <c:v>849.984375</c:v>
                </c:pt>
                <c:pt idx="4948">
                  <c:v>832.3125</c:v>
                </c:pt>
                <c:pt idx="4949">
                  <c:v>769.265625</c:v>
                </c:pt>
                <c:pt idx="4950">
                  <c:v>780.5625</c:v>
                </c:pt>
                <c:pt idx="4951">
                  <c:v>824.828125</c:v>
                </c:pt>
                <c:pt idx="4952">
                  <c:v>722.484375</c:v>
                </c:pt>
                <c:pt idx="4953">
                  <c:v>622.796875</c:v>
                </c:pt>
                <c:pt idx="4954">
                  <c:v>626.015625</c:v>
                </c:pt>
                <c:pt idx="4955">
                  <c:v>624.640625</c:v>
                </c:pt>
                <c:pt idx="4956">
                  <c:v>580.375</c:v>
                </c:pt>
                <c:pt idx="4957">
                  <c:v>570.25</c:v>
                </c:pt>
                <c:pt idx="4958">
                  <c:v>548.890625</c:v>
                </c:pt>
                <c:pt idx="4959">
                  <c:v>562.953125</c:v>
                </c:pt>
                <c:pt idx="4960">
                  <c:v>572.546875</c:v>
                </c:pt>
                <c:pt idx="4961">
                  <c:v>550.1875</c:v>
                </c:pt>
                <c:pt idx="4962">
                  <c:v>548.328125</c:v>
                </c:pt>
                <c:pt idx="4963">
                  <c:v>559.234375</c:v>
                </c:pt>
                <c:pt idx="4964">
                  <c:v>537.53125</c:v>
                </c:pt>
                <c:pt idx="4965">
                  <c:v>505.640625</c:v>
                </c:pt>
                <c:pt idx="4966">
                  <c:v>521.609375</c:v>
                </c:pt>
                <c:pt idx="4967">
                  <c:v>529.28125</c:v>
                </c:pt>
                <c:pt idx="4968">
                  <c:v>496.34375</c:v>
                </c:pt>
                <c:pt idx="4969">
                  <c:v>496.140625</c:v>
                </c:pt>
                <c:pt idx="4970">
                  <c:v>501.828125</c:v>
                </c:pt>
                <c:pt idx="4971">
                  <c:v>502.125</c:v>
                </c:pt>
                <c:pt idx="4972">
                  <c:v>502.515625</c:v>
                </c:pt>
                <c:pt idx="4973">
                  <c:v>444.25</c:v>
                </c:pt>
                <c:pt idx="4974">
                  <c:v>423.484375</c:v>
                </c:pt>
                <c:pt idx="4975">
                  <c:v>349.828125</c:v>
                </c:pt>
                <c:pt idx="4976">
                  <c:v>353.265625</c:v>
                </c:pt>
                <c:pt idx="4977">
                  <c:v>360.890625</c:v>
                </c:pt>
                <c:pt idx="4978">
                  <c:v>359.03125</c:v>
                </c:pt>
                <c:pt idx="4979">
                  <c:v>357.609375</c:v>
                </c:pt>
                <c:pt idx="4980">
                  <c:v>382.671875</c:v>
                </c:pt>
                <c:pt idx="4981">
                  <c:v>387.3125</c:v>
                </c:pt>
                <c:pt idx="4982">
                  <c:v>388.1875</c:v>
                </c:pt>
                <c:pt idx="4983">
                  <c:v>387.328125</c:v>
                </c:pt>
                <c:pt idx="4984">
                  <c:v>386.0625</c:v>
                </c:pt>
                <c:pt idx="4985">
                  <c:v>349.921875</c:v>
                </c:pt>
                <c:pt idx="4986">
                  <c:v>331.4375</c:v>
                </c:pt>
                <c:pt idx="4987">
                  <c:v>331.46875</c:v>
                </c:pt>
                <c:pt idx="4988">
                  <c:v>330.515625</c:v>
                </c:pt>
                <c:pt idx="4989">
                  <c:v>327.03125</c:v>
                </c:pt>
                <c:pt idx="4990">
                  <c:v>326.234375</c:v>
                </c:pt>
                <c:pt idx="4991">
                  <c:v>325.390625</c:v>
                </c:pt>
                <c:pt idx="4992">
                  <c:v>337.53125</c:v>
                </c:pt>
                <c:pt idx="4993">
                  <c:v>341.734375</c:v>
                </c:pt>
                <c:pt idx="4994">
                  <c:v>346.59375</c:v>
                </c:pt>
                <c:pt idx="4995">
                  <c:v>351.15625</c:v>
                </c:pt>
                <c:pt idx="4996">
                  <c:v>362.171875</c:v>
                </c:pt>
                <c:pt idx="4997">
                  <c:v>300.21875</c:v>
                </c:pt>
                <c:pt idx="4998">
                  <c:v>251.84375</c:v>
                </c:pt>
                <c:pt idx="4999">
                  <c:v>287.53125</c:v>
                </c:pt>
                <c:pt idx="5000">
                  <c:v>294.140625</c:v>
                </c:pt>
                <c:pt idx="5001">
                  <c:v>290.671875</c:v>
                </c:pt>
                <c:pt idx="5002">
                  <c:v>292.4375</c:v>
                </c:pt>
                <c:pt idx="5003">
                  <c:v>295.421875</c:v>
                </c:pt>
                <c:pt idx="5004">
                  <c:v>307.703125</c:v>
                </c:pt>
                <c:pt idx="5005">
                  <c:v>314.328125</c:v>
                </c:pt>
                <c:pt idx="5006">
                  <c:v>360.84375</c:v>
                </c:pt>
                <c:pt idx="5007">
                  <c:v>357.5</c:v>
                </c:pt>
                <c:pt idx="5008">
                  <c:v>326.234375</c:v>
                </c:pt>
                <c:pt idx="5009">
                  <c:v>304.828125</c:v>
                </c:pt>
                <c:pt idx="5010">
                  <c:v>280.203125</c:v>
                </c:pt>
                <c:pt idx="5011">
                  <c:v>286.296875</c:v>
                </c:pt>
                <c:pt idx="5012">
                  <c:v>288.203125</c:v>
                </c:pt>
                <c:pt idx="5013">
                  <c:v>235.421875</c:v>
                </c:pt>
                <c:pt idx="5014">
                  <c:v>228.265625</c:v>
                </c:pt>
                <c:pt idx="5015">
                  <c:v>209.5</c:v>
                </c:pt>
                <c:pt idx="5016">
                  <c:v>215.6875</c:v>
                </c:pt>
                <c:pt idx="5017">
                  <c:v>220.921875</c:v>
                </c:pt>
                <c:pt idx="5018">
                  <c:v>270.140625</c:v>
                </c:pt>
                <c:pt idx="5019">
                  <c:v>277.0625</c:v>
                </c:pt>
                <c:pt idx="5020">
                  <c:v>241.609375</c:v>
                </c:pt>
                <c:pt idx="5021">
                  <c:v>249.625</c:v>
                </c:pt>
                <c:pt idx="5022">
                  <c:v>263.375</c:v>
                </c:pt>
                <c:pt idx="5023">
                  <c:v>260.015625</c:v>
                </c:pt>
                <c:pt idx="5024">
                  <c:v>258.1875</c:v>
                </c:pt>
                <c:pt idx="5025">
                  <c:v>294.203125</c:v>
                </c:pt>
                <c:pt idx="5026">
                  <c:v>298.1875</c:v>
                </c:pt>
                <c:pt idx="5027">
                  <c:v>299.9375</c:v>
                </c:pt>
                <c:pt idx="5028">
                  <c:v>283.203125</c:v>
                </c:pt>
                <c:pt idx="5029">
                  <c:v>263.140625</c:v>
                </c:pt>
                <c:pt idx="5030">
                  <c:v>273.84375</c:v>
                </c:pt>
                <c:pt idx="5031">
                  <c:v>277.96875</c:v>
                </c:pt>
                <c:pt idx="5032">
                  <c:v>249.3125</c:v>
                </c:pt>
                <c:pt idx="5033">
                  <c:v>255.546875</c:v>
                </c:pt>
                <c:pt idx="5034">
                  <c:v>272.65625</c:v>
                </c:pt>
                <c:pt idx="5035">
                  <c:v>265.21875</c:v>
                </c:pt>
                <c:pt idx="5036">
                  <c:v>258.90625</c:v>
                </c:pt>
                <c:pt idx="5037">
                  <c:v>225.34375</c:v>
                </c:pt>
                <c:pt idx="5038">
                  <c:v>217.296875</c:v>
                </c:pt>
                <c:pt idx="5039">
                  <c:v>213.59375</c:v>
                </c:pt>
                <c:pt idx="5040">
                  <c:v>213.046875</c:v>
                </c:pt>
                <c:pt idx="5041">
                  <c:v>211.96875</c:v>
                </c:pt>
                <c:pt idx="5042">
                  <c:v>216.1875</c:v>
                </c:pt>
                <c:pt idx="5043">
                  <c:v>218.65625</c:v>
                </c:pt>
                <c:pt idx="5044">
                  <c:v>228.484375</c:v>
                </c:pt>
                <c:pt idx="5045">
                  <c:v>223.890625</c:v>
                </c:pt>
                <c:pt idx="5046">
                  <c:v>197.015625</c:v>
                </c:pt>
                <c:pt idx="5047">
                  <c:v>187.8125</c:v>
                </c:pt>
                <c:pt idx="5048">
                  <c:v>176.1875</c:v>
                </c:pt>
                <c:pt idx="5049">
                  <c:v>182.484375</c:v>
                </c:pt>
                <c:pt idx="5050">
                  <c:v>184.953125</c:v>
                </c:pt>
                <c:pt idx="5051">
                  <c:v>225.984375</c:v>
                </c:pt>
                <c:pt idx="5052">
                  <c:v>222.0625</c:v>
                </c:pt>
                <c:pt idx="5053">
                  <c:v>210.03125</c:v>
                </c:pt>
                <c:pt idx="5054">
                  <c:v>196.765625</c:v>
                </c:pt>
                <c:pt idx="5055">
                  <c:v>185.28125</c:v>
                </c:pt>
                <c:pt idx="5056">
                  <c:v>189.734375</c:v>
                </c:pt>
                <c:pt idx="5057">
                  <c:v>191.5</c:v>
                </c:pt>
                <c:pt idx="5058">
                  <c:v>199.875</c:v>
                </c:pt>
                <c:pt idx="5059">
                  <c:v>200.421875</c:v>
                </c:pt>
                <c:pt idx="5060">
                  <c:v>201.25</c:v>
                </c:pt>
                <c:pt idx="5061">
                  <c:v>191.75</c:v>
                </c:pt>
                <c:pt idx="5062">
                  <c:v>185.921875</c:v>
                </c:pt>
                <c:pt idx="5063">
                  <c:v>198.53125</c:v>
                </c:pt>
                <c:pt idx="5064">
                  <c:v>189.875</c:v>
                </c:pt>
                <c:pt idx="5065">
                  <c:v>140.46875</c:v>
                </c:pt>
                <c:pt idx="5066">
                  <c:v>143.953125</c:v>
                </c:pt>
                <c:pt idx="5067">
                  <c:v>148.40625</c:v>
                </c:pt>
                <c:pt idx="5068">
                  <c:v>149.046875</c:v>
                </c:pt>
                <c:pt idx="5069">
                  <c:v>149.40625</c:v>
                </c:pt>
                <c:pt idx="5070">
                  <c:v>152.375</c:v>
                </c:pt>
                <c:pt idx="5071">
                  <c:v>152.1875</c:v>
                </c:pt>
                <c:pt idx="5072">
                  <c:v>151.265625</c:v>
                </c:pt>
                <c:pt idx="5073">
                  <c:v>143.21875</c:v>
                </c:pt>
                <c:pt idx="5074">
                  <c:v>136</c:v>
                </c:pt>
                <c:pt idx="5075">
                  <c:v>133.046875</c:v>
                </c:pt>
                <c:pt idx="5076">
                  <c:v>136.203125</c:v>
                </c:pt>
                <c:pt idx="5077">
                  <c:v>183.78125</c:v>
                </c:pt>
                <c:pt idx="5078">
                  <c:v>188.90625</c:v>
                </c:pt>
                <c:pt idx="5079">
                  <c:v>198.703125</c:v>
                </c:pt>
                <c:pt idx="5080">
                  <c:v>196.546875</c:v>
                </c:pt>
                <c:pt idx="5081">
                  <c:v>195.265625</c:v>
                </c:pt>
                <c:pt idx="5082">
                  <c:v>190.25</c:v>
                </c:pt>
                <c:pt idx="5083">
                  <c:v>186.03125</c:v>
                </c:pt>
                <c:pt idx="5084">
                  <c:v>168.0625</c:v>
                </c:pt>
                <c:pt idx="5085">
                  <c:v>150.296875</c:v>
                </c:pt>
                <c:pt idx="5086">
                  <c:v>127.53125</c:v>
                </c:pt>
                <c:pt idx="5087">
                  <c:v>130.1875</c:v>
                </c:pt>
                <c:pt idx="5088">
                  <c:v>131.296875</c:v>
                </c:pt>
                <c:pt idx="5089">
                  <c:v>145.421875</c:v>
                </c:pt>
                <c:pt idx="5090">
                  <c:v>139.015625</c:v>
                </c:pt>
                <c:pt idx="5091">
                  <c:v>119.6875</c:v>
                </c:pt>
                <c:pt idx="5092">
                  <c:v>119.046875</c:v>
                </c:pt>
                <c:pt idx="5093">
                  <c:v>118.390625</c:v>
                </c:pt>
                <c:pt idx="5094">
                  <c:v>167.75</c:v>
                </c:pt>
                <c:pt idx="5095">
                  <c:v>176.859375</c:v>
                </c:pt>
                <c:pt idx="5096">
                  <c:v>136.609375</c:v>
                </c:pt>
                <c:pt idx="5097">
                  <c:v>135.796875</c:v>
                </c:pt>
                <c:pt idx="5098">
                  <c:v>134.375</c:v>
                </c:pt>
                <c:pt idx="5099">
                  <c:v>139.609375</c:v>
                </c:pt>
                <c:pt idx="5100">
                  <c:v>142.75</c:v>
                </c:pt>
                <c:pt idx="5101">
                  <c:v>146.4375</c:v>
                </c:pt>
                <c:pt idx="5102">
                  <c:v>146.40625</c:v>
                </c:pt>
                <c:pt idx="5103">
                  <c:v>144.1875</c:v>
                </c:pt>
                <c:pt idx="5104">
                  <c:v>132.921875</c:v>
                </c:pt>
                <c:pt idx="5105">
                  <c:v>118.390625</c:v>
                </c:pt>
                <c:pt idx="5106">
                  <c:v>132.359375</c:v>
                </c:pt>
                <c:pt idx="5107">
                  <c:v>138.125</c:v>
                </c:pt>
                <c:pt idx="5108">
                  <c:v>120.75</c:v>
                </c:pt>
                <c:pt idx="5109">
                  <c:v>125.875</c:v>
                </c:pt>
                <c:pt idx="5110">
                  <c:v>141.453125</c:v>
                </c:pt>
                <c:pt idx="5111">
                  <c:v>123.234375</c:v>
                </c:pt>
                <c:pt idx="5112">
                  <c:v>106.96875</c:v>
                </c:pt>
                <c:pt idx="5113">
                  <c:v>98.171875</c:v>
                </c:pt>
                <c:pt idx="5114">
                  <c:v>97.34375</c:v>
                </c:pt>
                <c:pt idx="5115">
                  <c:v>115.140625</c:v>
                </c:pt>
                <c:pt idx="5116">
                  <c:v>123.171875</c:v>
                </c:pt>
                <c:pt idx="5117">
                  <c:v>138.375</c:v>
                </c:pt>
                <c:pt idx="5118">
                  <c:v>154.109375</c:v>
                </c:pt>
                <c:pt idx="5119">
                  <c:v>163.703125</c:v>
                </c:pt>
                <c:pt idx="5120">
                  <c:v>129.03125</c:v>
                </c:pt>
                <c:pt idx="5121">
                  <c:v>126.640625</c:v>
                </c:pt>
                <c:pt idx="5122">
                  <c:v>135.34375</c:v>
                </c:pt>
                <c:pt idx="5123">
                  <c:v>129.125</c:v>
                </c:pt>
                <c:pt idx="5124">
                  <c:v>121.0625</c:v>
                </c:pt>
                <c:pt idx="5125">
                  <c:v>151.515625</c:v>
                </c:pt>
                <c:pt idx="5126">
                  <c:v>163.78125</c:v>
                </c:pt>
                <c:pt idx="5127">
                  <c:v>159.375</c:v>
                </c:pt>
                <c:pt idx="5128">
                  <c:v>163.703125</c:v>
                </c:pt>
                <c:pt idx="5129">
                  <c:v>176.40625</c:v>
                </c:pt>
                <c:pt idx="5130">
                  <c:v>166.4375</c:v>
                </c:pt>
                <c:pt idx="5131">
                  <c:v>157.5</c:v>
                </c:pt>
                <c:pt idx="5132">
                  <c:v>138.953125</c:v>
                </c:pt>
                <c:pt idx="5133">
                  <c:v>132</c:v>
                </c:pt>
                <c:pt idx="5134">
                  <c:v>101.671875</c:v>
                </c:pt>
                <c:pt idx="5135">
                  <c:v>109.359375</c:v>
                </c:pt>
                <c:pt idx="5136">
                  <c:v>123.65625</c:v>
                </c:pt>
                <c:pt idx="5137">
                  <c:v>115.796875</c:v>
                </c:pt>
                <c:pt idx="5138">
                  <c:v>111.046875</c:v>
                </c:pt>
                <c:pt idx="5139">
                  <c:v>116</c:v>
                </c:pt>
                <c:pt idx="5140">
                  <c:v>119.734375</c:v>
                </c:pt>
                <c:pt idx="5141">
                  <c:v>135.546875</c:v>
                </c:pt>
                <c:pt idx="5142">
                  <c:v>126.9375</c:v>
                </c:pt>
                <c:pt idx="5143">
                  <c:v>116.109375</c:v>
                </c:pt>
                <c:pt idx="5144">
                  <c:v>115.484375</c:v>
                </c:pt>
                <c:pt idx="5145">
                  <c:v>115.25</c:v>
                </c:pt>
                <c:pt idx="5146">
                  <c:v>133.109375</c:v>
                </c:pt>
                <c:pt idx="5147">
                  <c:v>137.375</c:v>
                </c:pt>
                <c:pt idx="5148">
                  <c:v>149.015625</c:v>
                </c:pt>
                <c:pt idx="5149">
                  <c:v>153.296875</c:v>
                </c:pt>
                <c:pt idx="5150">
                  <c:v>157.140625</c:v>
                </c:pt>
                <c:pt idx="5151">
                  <c:v>127.875</c:v>
                </c:pt>
                <c:pt idx="5152">
                  <c:v>120.546875</c:v>
                </c:pt>
                <c:pt idx="5153">
                  <c:v>115.6875</c:v>
                </c:pt>
                <c:pt idx="5154">
                  <c:v>119.71875</c:v>
                </c:pt>
                <c:pt idx="5155">
                  <c:v>127</c:v>
                </c:pt>
                <c:pt idx="5156">
                  <c:v>114.140625</c:v>
                </c:pt>
                <c:pt idx="5157">
                  <c:v>106.625</c:v>
                </c:pt>
                <c:pt idx="5158">
                  <c:v>99.0625</c:v>
                </c:pt>
                <c:pt idx="5159">
                  <c:v>98.90625</c:v>
                </c:pt>
                <c:pt idx="5160">
                  <c:v>102.234375</c:v>
                </c:pt>
                <c:pt idx="5161">
                  <c:v>92.046875</c:v>
                </c:pt>
                <c:pt idx="5162">
                  <c:v>79.625</c:v>
                </c:pt>
                <c:pt idx="5163">
                  <c:v>84.609375</c:v>
                </c:pt>
                <c:pt idx="5164">
                  <c:v>86.40625</c:v>
                </c:pt>
                <c:pt idx="5165">
                  <c:v>100.03125</c:v>
                </c:pt>
                <c:pt idx="5166">
                  <c:v>110.296875</c:v>
                </c:pt>
                <c:pt idx="5167">
                  <c:v>137.765625</c:v>
                </c:pt>
                <c:pt idx="5168">
                  <c:v>153.0625</c:v>
                </c:pt>
                <c:pt idx="5169">
                  <c:v>165.859375</c:v>
                </c:pt>
                <c:pt idx="5170">
                  <c:v>152.640625</c:v>
                </c:pt>
                <c:pt idx="5171">
                  <c:v>146.03125</c:v>
                </c:pt>
                <c:pt idx="5172">
                  <c:v>110.078125</c:v>
                </c:pt>
                <c:pt idx="5173">
                  <c:v>111.84375</c:v>
                </c:pt>
                <c:pt idx="5174">
                  <c:v>114.71875</c:v>
                </c:pt>
                <c:pt idx="5175">
                  <c:v>108.671875</c:v>
                </c:pt>
                <c:pt idx="5176">
                  <c:v>109.140625</c:v>
                </c:pt>
                <c:pt idx="5177">
                  <c:v>112.703125</c:v>
                </c:pt>
                <c:pt idx="5178">
                  <c:v>109.359375</c:v>
                </c:pt>
                <c:pt idx="5179">
                  <c:v>112.421875</c:v>
                </c:pt>
                <c:pt idx="5180">
                  <c:v>110.9375</c:v>
                </c:pt>
                <c:pt idx="5181">
                  <c:v>112.5</c:v>
                </c:pt>
                <c:pt idx="5182">
                  <c:v>120.9375</c:v>
                </c:pt>
                <c:pt idx="5183">
                  <c:v>126.625</c:v>
                </c:pt>
                <c:pt idx="5184">
                  <c:v>114.65625</c:v>
                </c:pt>
                <c:pt idx="5185">
                  <c:v>106.9375</c:v>
                </c:pt>
                <c:pt idx="5186">
                  <c:v>103.609375</c:v>
                </c:pt>
                <c:pt idx="5187">
                  <c:v>104</c:v>
                </c:pt>
                <c:pt idx="5188">
                  <c:v>104.84375</c:v>
                </c:pt>
                <c:pt idx="5189">
                  <c:v>93.8125</c:v>
                </c:pt>
                <c:pt idx="5190">
                  <c:v>94.546875</c:v>
                </c:pt>
                <c:pt idx="5191">
                  <c:v>102</c:v>
                </c:pt>
                <c:pt idx="5192">
                  <c:v>110.6875</c:v>
                </c:pt>
                <c:pt idx="5193">
                  <c:v>113.46875</c:v>
                </c:pt>
                <c:pt idx="5194">
                  <c:v>104.890625</c:v>
                </c:pt>
                <c:pt idx="5195">
                  <c:v>106.28125</c:v>
                </c:pt>
                <c:pt idx="5196">
                  <c:v>126.21875</c:v>
                </c:pt>
                <c:pt idx="5197">
                  <c:v>129.390625</c:v>
                </c:pt>
                <c:pt idx="5198">
                  <c:v>131.671875</c:v>
                </c:pt>
                <c:pt idx="5199">
                  <c:v>135.078125</c:v>
                </c:pt>
                <c:pt idx="5200">
                  <c:v>141.9375</c:v>
                </c:pt>
                <c:pt idx="5201">
                  <c:v>163.921875</c:v>
                </c:pt>
                <c:pt idx="5202">
                  <c:v>162.3125</c:v>
                </c:pt>
                <c:pt idx="5203">
                  <c:v>135.890625</c:v>
                </c:pt>
                <c:pt idx="5204">
                  <c:v>130.96875</c:v>
                </c:pt>
                <c:pt idx="5205">
                  <c:v>122.171875</c:v>
                </c:pt>
                <c:pt idx="5206">
                  <c:v>117.078125</c:v>
                </c:pt>
                <c:pt idx="5207">
                  <c:v>113.53125</c:v>
                </c:pt>
                <c:pt idx="5208">
                  <c:v>112.078125</c:v>
                </c:pt>
                <c:pt idx="5209">
                  <c:v>113.703125</c:v>
                </c:pt>
                <c:pt idx="5210">
                  <c:v>144.171875</c:v>
                </c:pt>
                <c:pt idx="5211">
                  <c:v>130.078125</c:v>
                </c:pt>
                <c:pt idx="5212">
                  <c:v>101.96875</c:v>
                </c:pt>
                <c:pt idx="5213">
                  <c:v>105.859375</c:v>
                </c:pt>
                <c:pt idx="5214">
                  <c:v>102.1875</c:v>
                </c:pt>
                <c:pt idx="5215">
                  <c:v>118.21875</c:v>
                </c:pt>
                <c:pt idx="5216">
                  <c:v>125.078125</c:v>
                </c:pt>
                <c:pt idx="5217">
                  <c:v>146.703125</c:v>
                </c:pt>
                <c:pt idx="5218">
                  <c:v>141.71875</c:v>
                </c:pt>
                <c:pt idx="5219">
                  <c:v>134.609375</c:v>
                </c:pt>
                <c:pt idx="5220">
                  <c:v>123.515625</c:v>
                </c:pt>
                <c:pt idx="5221">
                  <c:v>111.734375</c:v>
                </c:pt>
                <c:pt idx="5222">
                  <c:v>135.015625</c:v>
                </c:pt>
                <c:pt idx="5223">
                  <c:v>135.296875</c:v>
                </c:pt>
                <c:pt idx="5224">
                  <c:v>131.90625</c:v>
                </c:pt>
                <c:pt idx="5225">
                  <c:v>127.1875</c:v>
                </c:pt>
                <c:pt idx="5226">
                  <c:v>148.765625</c:v>
                </c:pt>
                <c:pt idx="5227">
                  <c:v>146.828125</c:v>
                </c:pt>
                <c:pt idx="5228">
                  <c:v>137.390625</c:v>
                </c:pt>
                <c:pt idx="5229">
                  <c:v>145.640625</c:v>
                </c:pt>
                <c:pt idx="5230">
                  <c:v>140.8125</c:v>
                </c:pt>
                <c:pt idx="5231">
                  <c:v>129.890625</c:v>
                </c:pt>
                <c:pt idx="5232">
                  <c:v>127.734375</c:v>
                </c:pt>
                <c:pt idx="5233">
                  <c:v>143.78125</c:v>
                </c:pt>
                <c:pt idx="5234">
                  <c:v>146.84375</c:v>
                </c:pt>
                <c:pt idx="5235">
                  <c:v>162.609375</c:v>
                </c:pt>
                <c:pt idx="5236">
                  <c:v>153.484375</c:v>
                </c:pt>
                <c:pt idx="5237">
                  <c:v>145.46875</c:v>
                </c:pt>
                <c:pt idx="5238">
                  <c:v>139.09375</c:v>
                </c:pt>
                <c:pt idx="5239">
                  <c:v>135.140625</c:v>
                </c:pt>
                <c:pt idx="5240">
                  <c:v>140.96875</c:v>
                </c:pt>
                <c:pt idx="5241">
                  <c:v>153.75</c:v>
                </c:pt>
                <c:pt idx="5242">
                  <c:v>155.296875</c:v>
                </c:pt>
                <c:pt idx="5243">
                  <c:v>161.515625</c:v>
                </c:pt>
                <c:pt idx="5244">
                  <c:v>168.359375</c:v>
                </c:pt>
                <c:pt idx="5245">
                  <c:v>163.609375</c:v>
                </c:pt>
                <c:pt idx="5246">
                  <c:v>155.953125</c:v>
                </c:pt>
                <c:pt idx="5247">
                  <c:v>146.359375</c:v>
                </c:pt>
                <c:pt idx="5248">
                  <c:v>134.953125</c:v>
                </c:pt>
                <c:pt idx="5249">
                  <c:v>139.484375</c:v>
                </c:pt>
                <c:pt idx="5250">
                  <c:v>139.328125</c:v>
                </c:pt>
                <c:pt idx="5251">
                  <c:v>142.984375</c:v>
                </c:pt>
                <c:pt idx="5252">
                  <c:v>146.046875</c:v>
                </c:pt>
                <c:pt idx="5253">
                  <c:v>150.109375</c:v>
                </c:pt>
                <c:pt idx="5254">
                  <c:v>178.3125</c:v>
                </c:pt>
                <c:pt idx="5255">
                  <c:v>173.515625</c:v>
                </c:pt>
                <c:pt idx="5256">
                  <c:v>158</c:v>
                </c:pt>
                <c:pt idx="5257">
                  <c:v>155.484375</c:v>
                </c:pt>
                <c:pt idx="5258">
                  <c:v>176.359375</c:v>
                </c:pt>
                <c:pt idx="5259">
                  <c:v>165.640625</c:v>
                </c:pt>
                <c:pt idx="5260">
                  <c:v>135.8125</c:v>
                </c:pt>
                <c:pt idx="5261">
                  <c:v>133.421875</c:v>
                </c:pt>
                <c:pt idx="5262">
                  <c:v>130.828125</c:v>
                </c:pt>
                <c:pt idx="5263">
                  <c:v>157.296875</c:v>
                </c:pt>
                <c:pt idx="5264">
                  <c:v>168.21875</c:v>
                </c:pt>
                <c:pt idx="5265">
                  <c:v>203.84375</c:v>
                </c:pt>
                <c:pt idx="5266">
                  <c:v>205.828125</c:v>
                </c:pt>
                <c:pt idx="5267">
                  <c:v>201.734375</c:v>
                </c:pt>
                <c:pt idx="5268">
                  <c:v>191.296875</c:v>
                </c:pt>
                <c:pt idx="5269">
                  <c:v>173.890625</c:v>
                </c:pt>
                <c:pt idx="5270">
                  <c:v>183.171875</c:v>
                </c:pt>
                <c:pt idx="5271">
                  <c:v>189.4375</c:v>
                </c:pt>
                <c:pt idx="5272">
                  <c:v>171.171875</c:v>
                </c:pt>
                <c:pt idx="5273">
                  <c:v>167.234375</c:v>
                </c:pt>
                <c:pt idx="5274">
                  <c:v>169.1875</c:v>
                </c:pt>
                <c:pt idx="5275">
                  <c:v>174.796875</c:v>
                </c:pt>
                <c:pt idx="5276">
                  <c:v>190.640625</c:v>
                </c:pt>
                <c:pt idx="5277">
                  <c:v>205.234375</c:v>
                </c:pt>
                <c:pt idx="5278">
                  <c:v>220.671875</c:v>
                </c:pt>
                <c:pt idx="5279">
                  <c:v>206.890625</c:v>
                </c:pt>
                <c:pt idx="5280">
                  <c:v>201.25</c:v>
                </c:pt>
                <c:pt idx="5281">
                  <c:v>239.140625</c:v>
                </c:pt>
                <c:pt idx="5282">
                  <c:v>243.421875</c:v>
                </c:pt>
                <c:pt idx="5283">
                  <c:v>251.484375</c:v>
                </c:pt>
                <c:pt idx="5284">
                  <c:v>259.140625</c:v>
                </c:pt>
                <c:pt idx="5285">
                  <c:v>272.03125</c:v>
                </c:pt>
                <c:pt idx="5286">
                  <c:v>286.671875</c:v>
                </c:pt>
                <c:pt idx="5287">
                  <c:v>296.46875</c:v>
                </c:pt>
                <c:pt idx="5288">
                  <c:v>296.921875</c:v>
                </c:pt>
                <c:pt idx="5289">
                  <c:v>298.046875</c:v>
                </c:pt>
                <c:pt idx="5290">
                  <c:v>319.484375</c:v>
                </c:pt>
                <c:pt idx="5291">
                  <c:v>319.421875</c:v>
                </c:pt>
                <c:pt idx="5292">
                  <c:v>319</c:v>
                </c:pt>
                <c:pt idx="5293">
                  <c:v>330.578125</c:v>
                </c:pt>
                <c:pt idx="5294">
                  <c:v>342.703125</c:v>
                </c:pt>
                <c:pt idx="5295">
                  <c:v>348</c:v>
                </c:pt>
                <c:pt idx="5296">
                  <c:v>350.125</c:v>
                </c:pt>
                <c:pt idx="5297">
                  <c:v>402.375</c:v>
                </c:pt>
                <c:pt idx="5298">
                  <c:v>395.25</c:v>
                </c:pt>
                <c:pt idx="5299">
                  <c:v>337.1875</c:v>
                </c:pt>
                <c:pt idx="5300">
                  <c:v>330.296875</c:v>
                </c:pt>
                <c:pt idx="5301">
                  <c:v>318.96875</c:v>
                </c:pt>
                <c:pt idx="5302">
                  <c:v>332.453125</c:v>
                </c:pt>
                <c:pt idx="5303">
                  <c:v>341.359375</c:v>
                </c:pt>
                <c:pt idx="5304">
                  <c:v>341.515625</c:v>
                </c:pt>
                <c:pt idx="5305">
                  <c:v>341.046875</c:v>
                </c:pt>
                <c:pt idx="5306">
                  <c:v>331.484375</c:v>
                </c:pt>
                <c:pt idx="5307">
                  <c:v>335.015625</c:v>
                </c:pt>
                <c:pt idx="5308">
                  <c:v>344.75</c:v>
                </c:pt>
                <c:pt idx="5309">
                  <c:v>339.078125</c:v>
                </c:pt>
                <c:pt idx="5310">
                  <c:v>333.125</c:v>
                </c:pt>
                <c:pt idx="5311">
                  <c:v>321.28125</c:v>
                </c:pt>
                <c:pt idx="5312">
                  <c:v>316.4375</c:v>
                </c:pt>
                <c:pt idx="5313">
                  <c:v>289.484375</c:v>
                </c:pt>
                <c:pt idx="5314">
                  <c:v>288.171875</c:v>
                </c:pt>
                <c:pt idx="5315">
                  <c:v>290.84375</c:v>
                </c:pt>
                <c:pt idx="5316">
                  <c:v>284.21875</c:v>
                </c:pt>
                <c:pt idx="5317">
                  <c:v>273.40625</c:v>
                </c:pt>
                <c:pt idx="5318">
                  <c:v>294.9375</c:v>
                </c:pt>
                <c:pt idx="5319">
                  <c:v>309.046875</c:v>
                </c:pt>
                <c:pt idx="5320">
                  <c:v>324.953125</c:v>
                </c:pt>
                <c:pt idx="5321">
                  <c:v>327.25</c:v>
                </c:pt>
                <c:pt idx="5322">
                  <c:v>307.890625</c:v>
                </c:pt>
                <c:pt idx="5323">
                  <c:v>301.484375</c:v>
                </c:pt>
                <c:pt idx="5324">
                  <c:v>284.421875</c:v>
                </c:pt>
                <c:pt idx="5325">
                  <c:v>276.09375</c:v>
                </c:pt>
                <c:pt idx="5326">
                  <c:v>267.5625</c:v>
                </c:pt>
                <c:pt idx="5327">
                  <c:v>270.390625</c:v>
                </c:pt>
                <c:pt idx="5328">
                  <c:v>271.484375</c:v>
                </c:pt>
                <c:pt idx="5329">
                  <c:v>274.34375</c:v>
                </c:pt>
                <c:pt idx="5330">
                  <c:v>267.046875</c:v>
                </c:pt>
                <c:pt idx="5331">
                  <c:v>228.9375</c:v>
                </c:pt>
                <c:pt idx="5332">
                  <c:v>220.578125</c:v>
                </c:pt>
                <c:pt idx="5333">
                  <c:v>207.4375</c:v>
                </c:pt>
                <c:pt idx="5334">
                  <c:v>223.015625</c:v>
                </c:pt>
                <c:pt idx="5335">
                  <c:v>233.03125</c:v>
                </c:pt>
                <c:pt idx="5336">
                  <c:v>243.984375</c:v>
                </c:pt>
                <c:pt idx="5337">
                  <c:v>247.09375</c:v>
                </c:pt>
                <c:pt idx="5338">
                  <c:v>261.25</c:v>
                </c:pt>
                <c:pt idx="5339">
                  <c:v>260.359375</c:v>
                </c:pt>
                <c:pt idx="5340">
                  <c:v>258.140625</c:v>
                </c:pt>
                <c:pt idx="5341">
                  <c:v>246.875</c:v>
                </c:pt>
                <c:pt idx="5342">
                  <c:v>235.625</c:v>
                </c:pt>
                <c:pt idx="5343">
                  <c:v>259.78125</c:v>
                </c:pt>
                <c:pt idx="5344">
                  <c:v>269.015625</c:v>
                </c:pt>
                <c:pt idx="5345">
                  <c:v>318.71875</c:v>
                </c:pt>
                <c:pt idx="5346">
                  <c:v>345.390625</c:v>
                </c:pt>
                <c:pt idx="5347">
                  <c:v>461.984375</c:v>
                </c:pt>
                <c:pt idx="5348">
                  <c:v>511.3125</c:v>
                </c:pt>
                <c:pt idx="5349">
                  <c:v>587.359375</c:v>
                </c:pt>
                <c:pt idx="5350">
                  <c:v>635.390625</c:v>
                </c:pt>
                <c:pt idx="5351">
                  <c:v>665.3125</c:v>
                </c:pt>
                <c:pt idx="5352">
                  <c:v>574.8125</c:v>
                </c:pt>
                <c:pt idx="5353">
                  <c:v>548.9375</c:v>
                </c:pt>
                <c:pt idx="5354">
                  <c:v>420.734375</c:v>
                </c:pt>
                <c:pt idx="5355">
                  <c:v>384.421875</c:v>
                </c:pt>
                <c:pt idx="5356">
                  <c:v>293.671875</c:v>
                </c:pt>
                <c:pt idx="5357">
                  <c:v>272.015625</c:v>
                </c:pt>
                <c:pt idx="5358">
                  <c:v>250.953125</c:v>
                </c:pt>
                <c:pt idx="5359">
                  <c:v>217.28125</c:v>
                </c:pt>
                <c:pt idx="5360">
                  <c:v>205.015625</c:v>
                </c:pt>
                <c:pt idx="5361">
                  <c:v>239.203125</c:v>
                </c:pt>
                <c:pt idx="5362">
                  <c:v>239.5625</c:v>
                </c:pt>
                <c:pt idx="5363">
                  <c:v>234.09375</c:v>
                </c:pt>
                <c:pt idx="5364">
                  <c:v>251.46875</c:v>
                </c:pt>
                <c:pt idx="5365">
                  <c:v>277.3125</c:v>
                </c:pt>
                <c:pt idx="5366">
                  <c:v>268.046875</c:v>
                </c:pt>
                <c:pt idx="5367">
                  <c:v>262.453125</c:v>
                </c:pt>
                <c:pt idx="5368">
                  <c:v>218.390625</c:v>
                </c:pt>
                <c:pt idx="5369">
                  <c:v>208.15625</c:v>
                </c:pt>
                <c:pt idx="5370">
                  <c:v>177.40625</c:v>
                </c:pt>
                <c:pt idx="5371">
                  <c:v>180.21875</c:v>
                </c:pt>
                <c:pt idx="5372">
                  <c:v>186.875</c:v>
                </c:pt>
                <c:pt idx="5373">
                  <c:v>212.234375</c:v>
                </c:pt>
                <c:pt idx="5374">
                  <c:v>235.890625</c:v>
                </c:pt>
                <c:pt idx="5375">
                  <c:v>208.9375</c:v>
                </c:pt>
                <c:pt idx="5376">
                  <c:v>199.5</c:v>
                </c:pt>
                <c:pt idx="5377">
                  <c:v>196.75</c:v>
                </c:pt>
                <c:pt idx="5378">
                  <c:v>202.546875</c:v>
                </c:pt>
                <c:pt idx="5379">
                  <c:v>227.875</c:v>
                </c:pt>
                <c:pt idx="5380">
                  <c:v>228.015625</c:v>
                </c:pt>
                <c:pt idx="5381">
                  <c:v>228.0625</c:v>
                </c:pt>
                <c:pt idx="5382">
                  <c:v>180.140625</c:v>
                </c:pt>
                <c:pt idx="5383">
                  <c:v>152.5</c:v>
                </c:pt>
                <c:pt idx="5384">
                  <c:v>131.515625</c:v>
                </c:pt>
                <c:pt idx="5385">
                  <c:v>127.734375</c:v>
                </c:pt>
                <c:pt idx="5386">
                  <c:v>124.53125</c:v>
                </c:pt>
                <c:pt idx="5387">
                  <c:v>149.328125</c:v>
                </c:pt>
                <c:pt idx="5388">
                  <c:v>206.015625</c:v>
                </c:pt>
                <c:pt idx="5389">
                  <c:v>181.765625</c:v>
                </c:pt>
                <c:pt idx="5390">
                  <c:v>160.15625</c:v>
                </c:pt>
                <c:pt idx="5391">
                  <c:v>148.71875</c:v>
                </c:pt>
                <c:pt idx="5392">
                  <c:v>144.953125</c:v>
                </c:pt>
                <c:pt idx="5393">
                  <c:v>148.9375</c:v>
                </c:pt>
                <c:pt idx="5394">
                  <c:v>153.1875</c:v>
                </c:pt>
                <c:pt idx="5395">
                  <c:v>170.078125</c:v>
                </c:pt>
                <c:pt idx="5396">
                  <c:v>168.046875</c:v>
                </c:pt>
                <c:pt idx="5397">
                  <c:v>165.171875</c:v>
                </c:pt>
                <c:pt idx="5398">
                  <c:v>175.125</c:v>
                </c:pt>
                <c:pt idx="5399">
                  <c:v>180.640625</c:v>
                </c:pt>
                <c:pt idx="5400">
                  <c:v>163.625</c:v>
                </c:pt>
                <c:pt idx="5401">
                  <c:v>162.4375</c:v>
                </c:pt>
                <c:pt idx="5402">
                  <c:v>176.34375</c:v>
                </c:pt>
                <c:pt idx="5403">
                  <c:v>176.53125</c:v>
                </c:pt>
                <c:pt idx="5404">
                  <c:v>176.96875</c:v>
                </c:pt>
                <c:pt idx="5405">
                  <c:v>191.734375</c:v>
                </c:pt>
                <c:pt idx="5406">
                  <c:v>204.265625</c:v>
                </c:pt>
                <c:pt idx="5407">
                  <c:v>203.34375</c:v>
                </c:pt>
                <c:pt idx="5408">
                  <c:v>203.015625</c:v>
                </c:pt>
                <c:pt idx="5409">
                  <c:v>203</c:v>
                </c:pt>
                <c:pt idx="5410">
                  <c:v>210.171875</c:v>
                </c:pt>
                <c:pt idx="5411">
                  <c:v>236.84375</c:v>
                </c:pt>
                <c:pt idx="5412">
                  <c:v>244.65625</c:v>
                </c:pt>
                <c:pt idx="5413">
                  <c:v>254.78125</c:v>
                </c:pt>
                <c:pt idx="5414">
                  <c:v>260.453125</c:v>
                </c:pt>
                <c:pt idx="5415">
                  <c:v>263.515625</c:v>
                </c:pt>
                <c:pt idx="5416">
                  <c:v>284.796875</c:v>
                </c:pt>
                <c:pt idx="5417">
                  <c:v>292.234375</c:v>
                </c:pt>
                <c:pt idx="5418">
                  <c:v>331.296875</c:v>
                </c:pt>
                <c:pt idx="5419">
                  <c:v>332.4375</c:v>
                </c:pt>
                <c:pt idx="5420">
                  <c:v>334.78125</c:v>
                </c:pt>
                <c:pt idx="5421">
                  <c:v>370.09375</c:v>
                </c:pt>
                <c:pt idx="5422">
                  <c:v>398.390625</c:v>
                </c:pt>
                <c:pt idx="5423">
                  <c:v>430.578125</c:v>
                </c:pt>
                <c:pt idx="5424">
                  <c:v>439.921875</c:v>
                </c:pt>
                <c:pt idx="5425">
                  <c:v>577.015625</c:v>
                </c:pt>
                <c:pt idx="5426">
                  <c:v>617.78125</c:v>
                </c:pt>
                <c:pt idx="5427">
                  <c:v>757.96875</c:v>
                </c:pt>
                <c:pt idx="5428">
                  <c:v>941.5625</c:v>
                </c:pt>
                <c:pt idx="5429">
                  <c:v>1166.625</c:v>
                </c:pt>
                <c:pt idx="5430">
                  <c:v>2043.4375</c:v>
                </c:pt>
                <c:pt idx="5431">
                  <c:v>2469.609375</c:v>
                </c:pt>
                <c:pt idx="5432">
                  <c:v>5864.59375</c:v>
                </c:pt>
                <c:pt idx="5433">
                  <c:v>6843.671875</c:v>
                </c:pt>
                <c:pt idx="5434">
                  <c:v>11126.3125</c:v>
                </c:pt>
                <c:pt idx="5435">
                  <c:v>12236.4375</c:v>
                </c:pt>
                <c:pt idx="5436">
                  <c:v>14345.90625</c:v>
                </c:pt>
                <c:pt idx="5437">
                  <c:v>14189.375</c:v>
                </c:pt>
                <c:pt idx="5438">
                  <c:v>14070.453125</c:v>
                </c:pt>
                <c:pt idx="5439">
                  <c:v>11364.96875</c:v>
                </c:pt>
                <c:pt idx="5440">
                  <c:v>10585.265625</c:v>
                </c:pt>
                <c:pt idx="5441">
                  <c:v>6351.1875</c:v>
                </c:pt>
                <c:pt idx="5442">
                  <c:v>5588.703125</c:v>
                </c:pt>
                <c:pt idx="5443">
                  <c:v>3184.65625</c:v>
                </c:pt>
                <c:pt idx="5444">
                  <c:v>2502.265625</c:v>
                </c:pt>
                <c:pt idx="5445">
                  <c:v>1716.875</c:v>
                </c:pt>
                <c:pt idx="5446">
                  <c:v>1199.40625</c:v>
                </c:pt>
                <c:pt idx="5447">
                  <c:v>965.734375</c:v>
                </c:pt>
                <c:pt idx="5448">
                  <c:v>675.703125</c:v>
                </c:pt>
                <c:pt idx="5449">
                  <c:v>628.796875</c:v>
                </c:pt>
                <c:pt idx="5450">
                  <c:v>507.875</c:v>
                </c:pt>
                <c:pt idx="5451">
                  <c:v>469.9375</c:v>
                </c:pt>
                <c:pt idx="5452">
                  <c:v>402.84375</c:v>
                </c:pt>
                <c:pt idx="5453">
                  <c:v>353.671875</c:v>
                </c:pt>
                <c:pt idx="5454">
                  <c:v>318.875</c:v>
                </c:pt>
                <c:pt idx="5455">
                  <c:v>309.71875</c:v>
                </c:pt>
                <c:pt idx="5456">
                  <c:v>305.9375</c:v>
                </c:pt>
                <c:pt idx="5457">
                  <c:v>260.078125</c:v>
                </c:pt>
                <c:pt idx="5458">
                  <c:v>254.671875</c:v>
                </c:pt>
                <c:pt idx="5459">
                  <c:v>238.859375</c:v>
                </c:pt>
                <c:pt idx="5460">
                  <c:v>223.1875</c:v>
                </c:pt>
                <c:pt idx="5461">
                  <c:v>206.296875</c:v>
                </c:pt>
                <c:pt idx="5462">
                  <c:v>200</c:v>
                </c:pt>
                <c:pt idx="5463">
                  <c:v>197.328125</c:v>
                </c:pt>
                <c:pt idx="5464">
                  <c:v>191.96875</c:v>
                </c:pt>
                <c:pt idx="5465">
                  <c:v>195.03125</c:v>
                </c:pt>
                <c:pt idx="5466">
                  <c:v>213.90625</c:v>
                </c:pt>
                <c:pt idx="5467">
                  <c:v>214.796875</c:v>
                </c:pt>
                <c:pt idx="5468">
                  <c:v>216.234375</c:v>
                </c:pt>
                <c:pt idx="5469">
                  <c:v>200.375</c:v>
                </c:pt>
                <c:pt idx="5470">
                  <c:v>189.984375</c:v>
                </c:pt>
                <c:pt idx="5471">
                  <c:v>164.90625</c:v>
                </c:pt>
                <c:pt idx="5472">
                  <c:v>160.34375</c:v>
                </c:pt>
                <c:pt idx="5473">
                  <c:v>173.53125</c:v>
                </c:pt>
                <c:pt idx="5474">
                  <c:v>173.125</c:v>
                </c:pt>
                <c:pt idx="5475">
                  <c:v>171.796875</c:v>
                </c:pt>
                <c:pt idx="5476">
                  <c:v>155.171875</c:v>
                </c:pt>
                <c:pt idx="5477">
                  <c:v>138.65625</c:v>
                </c:pt>
                <c:pt idx="5478">
                  <c:v>135.484375</c:v>
                </c:pt>
                <c:pt idx="5479">
                  <c:v>134.234375</c:v>
                </c:pt>
                <c:pt idx="5480">
                  <c:v>106.234375</c:v>
                </c:pt>
                <c:pt idx="5481">
                  <c:v>105.515625</c:v>
                </c:pt>
                <c:pt idx="5482">
                  <c:v>109.453125</c:v>
                </c:pt>
                <c:pt idx="5483">
                  <c:v>112.265625</c:v>
                </c:pt>
                <c:pt idx="5484">
                  <c:v>116.375</c:v>
                </c:pt>
                <c:pt idx="5485">
                  <c:v>133.28125</c:v>
                </c:pt>
                <c:pt idx="5486">
                  <c:v>143.5625</c:v>
                </c:pt>
                <c:pt idx="5487">
                  <c:v>137.34375</c:v>
                </c:pt>
                <c:pt idx="5488">
                  <c:v>136.40625</c:v>
                </c:pt>
                <c:pt idx="5489">
                  <c:v>138.40625</c:v>
                </c:pt>
                <c:pt idx="5490">
                  <c:v>144.6875</c:v>
                </c:pt>
                <c:pt idx="5491">
                  <c:v>159.9375</c:v>
                </c:pt>
                <c:pt idx="5492">
                  <c:v>143.0625</c:v>
                </c:pt>
                <c:pt idx="5493">
                  <c:v>127.546875</c:v>
                </c:pt>
                <c:pt idx="5494">
                  <c:v>141.828125</c:v>
                </c:pt>
                <c:pt idx="5495">
                  <c:v>146.6875</c:v>
                </c:pt>
                <c:pt idx="5496">
                  <c:v>126.125</c:v>
                </c:pt>
                <c:pt idx="5497">
                  <c:v>122.671875</c:v>
                </c:pt>
                <c:pt idx="5498">
                  <c:v>110.546875</c:v>
                </c:pt>
                <c:pt idx="5499">
                  <c:v>115.296875</c:v>
                </c:pt>
                <c:pt idx="5500">
                  <c:v>121.640625</c:v>
                </c:pt>
                <c:pt idx="5501">
                  <c:v>138.203125</c:v>
                </c:pt>
                <c:pt idx="5502">
                  <c:v>147.28125</c:v>
                </c:pt>
                <c:pt idx="5503">
                  <c:v>129.8125</c:v>
                </c:pt>
                <c:pt idx="5504">
                  <c:v>129.21875</c:v>
                </c:pt>
                <c:pt idx="5505">
                  <c:v>147.453125</c:v>
                </c:pt>
                <c:pt idx="5506">
                  <c:v>152.90625</c:v>
                </c:pt>
                <c:pt idx="5507">
                  <c:v>164.484375</c:v>
                </c:pt>
                <c:pt idx="5508">
                  <c:v>169.046875</c:v>
                </c:pt>
                <c:pt idx="5509">
                  <c:v>172.890625</c:v>
                </c:pt>
                <c:pt idx="5510">
                  <c:v>161.203125</c:v>
                </c:pt>
                <c:pt idx="5511">
                  <c:v>157.6875</c:v>
                </c:pt>
                <c:pt idx="5512">
                  <c:v>140.5625</c:v>
                </c:pt>
                <c:pt idx="5513">
                  <c:v>135.28125</c:v>
                </c:pt>
                <c:pt idx="5514">
                  <c:v>116.984375</c:v>
                </c:pt>
                <c:pt idx="5515">
                  <c:v>109.734375</c:v>
                </c:pt>
                <c:pt idx="5516">
                  <c:v>100.53125</c:v>
                </c:pt>
                <c:pt idx="5517">
                  <c:v>96.359375</c:v>
                </c:pt>
                <c:pt idx="5518">
                  <c:v>94.40625</c:v>
                </c:pt>
                <c:pt idx="5519">
                  <c:v>121.90625</c:v>
                </c:pt>
                <c:pt idx="5520">
                  <c:v>119.34375</c:v>
                </c:pt>
                <c:pt idx="5521">
                  <c:v>75.453125</c:v>
                </c:pt>
                <c:pt idx="5522">
                  <c:v>99.65625</c:v>
                </c:pt>
                <c:pt idx="5523">
                  <c:v>145.96875</c:v>
                </c:pt>
                <c:pt idx="5524">
                  <c:v>170.28125</c:v>
                </c:pt>
                <c:pt idx="5525">
                  <c:v>188.75</c:v>
                </c:pt>
                <c:pt idx="5526">
                  <c:v>162.828125</c:v>
                </c:pt>
                <c:pt idx="5527">
                  <c:v>155.453125</c:v>
                </c:pt>
                <c:pt idx="5528">
                  <c:v>119.96875</c:v>
                </c:pt>
                <c:pt idx="5529">
                  <c:v>118.359375</c:v>
                </c:pt>
                <c:pt idx="5530">
                  <c:v>113.453125</c:v>
                </c:pt>
                <c:pt idx="5531">
                  <c:v>124.140625</c:v>
                </c:pt>
                <c:pt idx="5532">
                  <c:v>136.03125</c:v>
                </c:pt>
                <c:pt idx="5533">
                  <c:v>125.109375</c:v>
                </c:pt>
                <c:pt idx="5534">
                  <c:v>120.375</c:v>
                </c:pt>
                <c:pt idx="5535">
                  <c:v>153.421875</c:v>
                </c:pt>
                <c:pt idx="5536">
                  <c:v>155.515625</c:v>
                </c:pt>
                <c:pt idx="5537">
                  <c:v>150.421875</c:v>
                </c:pt>
                <c:pt idx="5538">
                  <c:v>145.625</c:v>
                </c:pt>
                <c:pt idx="5539">
                  <c:v>137.390625</c:v>
                </c:pt>
                <c:pt idx="5540">
                  <c:v>147.046875</c:v>
                </c:pt>
                <c:pt idx="5541">
                  <c:v>153.6875</c:v>
                </c:pt>
                <c:pt idx="5542">
                  <c:v>167.109375</c:v>
                </c:pt>
                <c:pt idx="5543">
                  <c:v>169.609375</c:v>
                </c:pt>
                <c:pt idx="5544">
                  <c:v>160.078125</c:v>
                </c:pt>
                <c:pt idx="5545">
                  <c:v>151.171875</c:v>
                </c:pt>
                <c:pt idx="5546">
                  <c:v>127</c:v>
                </c:pt>
                <c:pt idx="5547">
                  <c:v>118.671875</c:v>
                </c:pt>
                <c:pt idx="5548">
                  <c:v>110.25</c:v>
                </c:pt>
                <c:pt idx="5549">
                  <c:v>123</c:v>
                </c:pt>
                <c:pt idx="5550">
                  <c:v>127.953125</c:v>
                </c:pt>
                <c:pt idx="5551">
                  <c:v>105.890625</c:v>
                </c:pt>
                <c:pt idx="5552">
                  <c:v>104.71875</c:v>
                </c:pt>
                <c:pt idx="5553">
                  <c:v>105.4375</c:v>
                </c:pt>
                <c:pt idx="5554">
                  <c:v>108.125</c:v>
                </c:pt>
                <c:pt idx="5555">
                  <c:v>112.40625</c:v>
                </c:pt>
                <c:pt idx="5556">
                  <c:v>144.546875</c:v>
                </c:pt>
                <c:pt idx="5557">
                  <c:v>164.109375</c:v>
                </c:pt>
                <c:pt idx="5558">
                  <c:v>133.5625</c:v>
                </c:pt>
                <c:pt idx="5559">
                  <c:v>127.90625</c:v>
                </c:pt>
                <c:pt idx="5560">
                  <c:v>127.171875</c:v>
                </c:pt>
                <c:pt idx="5561">
                  <c:v>121.328125</c:v>
                </c:pt>
                <c:pt idx="5562">
                  <c:v>107.578125</c:v>
                </c:pt>
                <c:pt idx="5563">
                  <c:v>123.4375</c:v>
                </c:pt>
                <c:pt idx="5564">
                  <c:v>137.765625</c:v>
                </c:pt>
                <c:pt idx="5565">
                  <c:v>120.546875</c:v>
                </c:pt>
                <c:pt idx="5566">
                  <c:v>114.78125</c:v>
                </c:pt>
                <c:pt idx="5567">
                  <c:v>99.078125</c:v>
                </c:pt>
                <c:pt idx="5568">
                  <c:v>96.65625</c:v>
                </c:pt>
                <c:pt idx="5569">
                  <c:v>89.046875</c:v>
                </c:pt>
                <c:pt idx="5570">
                  <c:v>97.625</c:v>
                </c:pt>
                <c:pt idx="5571">
                  <c:v>109.1875</c:v>
                </c:pt>
                <c:pt idx="5572">
                  <c:v>104.71875</c:v>
                </c:pt>
                <c:pt idx="5573">
                  <c:v>102.234375</c:v>
                </c:pt>
                <c:pt idx="5574">
                  <c:v>113.140625</c:v>
                </c:pt>
                <c:pt idx="5575">
                  <c:v>114.09375</c:v>
                </c:pt>
                <c:pt idx="5576">
                  <c:v>109.234375</c:v>
                </c:pt>
                <c:pt idx="5577">
                  <c:v>105.140625</c:v>
                </c:pt>
                <c:pt idx="5578">
                  <c:v>96.828125</c:v>
                </c:pt>
                <c:pt idx="5579">
                  <c:v>91.46875</c:v>
                </c:pt>
                <c:pt idx="5580">
                  <c:v>87.078125</c:v>
                </c:pt>
                <c:pt idx="5581">
                  <c:v>96.171875</c:v>
                </c:pt>
                <c:pt idx="5582">
                  <c:v>98.78125</c:v>
                </c:pt>
                <c:pt idx="5583">
                  <c:v>102.109375</c:v>
                </c:pt>
                <c:pt idx="5584">
                  <c:v>100.9375</c:v>
                </c:pt>
                <c:pt idx="5585">
                  <c:v>97.265625</c:v>
                </c:pt>
                <c:pt idx="5586">
                  <c:v>109.59375</c:v>
                </c:pt>
                <c:pt idx="5587">
                  <c:v>124.203125</c:v>
                </c:pt>
                <c:pt idx="5588">
                  <c:v>132.640625</c:v>
                </c:pt>
                <c:pt idx="5589">
                  <c:v>141.21875</c:v>
                </c:pt>
                <c:pt idx="5590">
                  <c:v>115.203125</c:v>
                </c:pt>
                <c:pt idx="5591">
                  <c:v>111.765625</c:v>
                </c:pt>
                <c:pt idx="5592">
                  <c:v>101.625</c:v>
                </c:pt>
                <c:pt idx="5593">
                  <c:v>109.09375</c:v>
                </c:pt>
                <c:pt idx="5594">
                  <c:v>122.15625</c:v>
                </c:pt>
                <c:pt idx="5595">
                  <c:v>122.078125</c:v>
                </c:pt>
                <c:pt idx="5596">
                  <c:v>122.171875</c:v>
                </c:pt>
                <c:pt idx="5597">
                  <c:v>171.5</c:v>
                </c:pt>
                <c:pt idx="5598">
                  <c:v>185.09375</c:v>
                </c:pt>
                <c:pt idx="5599">
                  <c:v>185.5625</c:v>
                </c:pt>
                <c:pt idx="5600">
                  <c:v>186.3125</c:v>
                </c:pt>
                <c:pt idx="5601">
                  <c:v>187.953125</c:v>
                </c:pt>
                <c:pt idx="5602">
                  <c:v>188.703125</c:v>
                </c:pt>
                <c:pt idx="5603">
                  <c:v>186.9375</c:v>
                </c:pt>
                <c:pt idx="5604">
                  <c:v>170.578125</c:v>
                </c:pt>
                <c:pt idx="5605">
                  <c:v>162.109375</c:v>
                </c:pt>
                <c:pt idx="5606">
                  <c:v>120.53125</c:v>
                </c:pt>
                <c:pt idx="5607">
                  <c:v>105.234375</c:v>
                </c:pt>
                <c:pt idx="5608">
                  <c:v>102.765625</c:v>
                </c:pt>
                <c:pt idx="5609">
                  <c:v>108.296875</c:v>
                </c:pt>
                <c:pt idx="5610">
                  <c:v>111.859375</c:v>
                </c:pt>
                <c:pt idx="5611">
                  <c:v>100.65625</c:v>
                </c:pt>
                <c:pt idx="5612">
                  <c:v>76.734375</c:v>
                </c:pt>
                <c:pt idx="5613">
                  <c:v>91.203125</c:v>
                </c:pt>
                <c:pt idx="5614">
                  <c:v>99.40625</c:v>
                </c:pt>
                <c:pt idx="5615">
                  <c:v>112.015625</c:v>
                </c:pt>
                <c:pt idx="5616">
                  <c:v>117.015625</c:v>
                </c:pt>
                <c:pt idx="5617">
                  <c:v>104.140625</c:v>
                </c:pt>
                <c:pt idx="5618">
                  <c:v>110.59375</c:v>
                </c:pt>
                <c:pt idx="5619">
                  <c:v>124.25</c:v>
                </c:pt>
                <c:pt idx="5620">
                  <c:v>136.609375</c:v>
                </c:pt>
                <c:pt idx="5621">
                  <c:v>139.125</c:v>
                </c:pt>
                <c:pt idx="5622">
                  <c:v>127.75</c:v>
                </c:pt>
                <c:pt idx="5623">
                  <c:v>116.578125</c:v>
                </c:pt>
                <c:pt idx="5624">
                  <c:v>92.09375</c:v>
                </c:pt>
                <c:pt idx="5625">
                  <c:v>95.546875</c:v>
                </c:pt>
                <c:pt idx="5626">
                  <c:v>99.75</c:v>
                </c:pt>
                <c:pt idx="5627">
                  <c:v>96.859375</c:v>
                </c:pt>
                <c:pt idx="5628">
                  <c:v>102.15625</c:v>
                </c:pt>
                <c:pt idx="5629">
                  <c:v>103.84375</c:v>
                </c:pt>
                <c:pt idx="5630">
                  <c:v>107.84375</c:v>
                </c:pt>
                <c:pt idx="5631">
                  <c:v>115.34375</c:v>
                </c:pt>
                <c:pt idx="5632">
                  <c:v>124.265625</c:v>
                </c:pt>
                <c:pt idx="5633">
                  <c:v>126.375</c:v>
                </c:pt>
                <c:pt idx="5634">
                  <c:v>131.15625</c:v>
                </c:pt>
                <c:pt idx="5635">
                  <c:v>132.546875</c:v>
                </c:pt>
                <c:pt idx="5636">
                  <c:v>130.921875</c:v>
                </c:pt>
                <c:pt idx="5637">
                  <c:v>123.5625</c:v>
                </c:pt>
                <c:pt idx="5638">
                  <c:v>124.953125</c:v>
                </c:pt>
                <c:pt idx="5639">
                  <c:v>118.546875</c:v>
                </c:pt>
                <c:pt idx="5640">
                  <c:v>106.015625</c:v>
                </c:pt>
                <c:pt idx="5641">
                  <c:v>104.96875</c:v>
                </c:pt>
                <c:pt idx="5642">
                  <c:v>103.1875</c:v>
                </c:pt>
                <c:pt idx="5643">
                  <c:v>104.4375</c:v>
                </c:pt>
                <c:pt idx="5644">
                  <c:v>103.703125</c:v>
                </c:pt>
                <c:pt idx="5645">
                  <c:v>119.703125</c:v>
                </c:pt>
                <c:pt idx="5646">
                  <c:v>123.578125</c:v>
                </c:pt>
                <c:pt idx="5647">
                  <c:v>119.859375</c:v>
                </c:pt>
                <c:pt idx="5648">
                  <c:v>126.90625</c:v>
                </c:pt>
                <c:pt idx="5649">
                  <c:v>136.34375</c:v>
                </c:pt>
                <c:pt idx="5650">
                  <c:v>119.734375</c:v>
                </c:pt>
                <c:pt idx="5651">
                  <c:v>109.328125</c:v>
                </c:pt>
                <c:pt idx="5652">
                  <c:v>91.53125</c:v>
                </c:pt>
                <c:pt idx="5653">
                  <c:v>87.734375</c:v>
                </c:pt>
                <c:pt idx="5654">
                  <c:v>88.34375</c:v>
                </c:pt>
                <c:pt idx="5655">
                  <c:v>88.734375</c:v>
                </c:pt>
                <c:pt idx="5656">
                  <c:v>92.59375</c:v>
                </c:pt>
                <c:pt idx="5657">
                  <c:v>94.015625</c:v>
                </c:pt>
                <c:pt idx="5658">
                  <c:v>97.5625</c:v>
                </c:pt>
                <c:pt idx="5659">
                  <c:v>117.6875</c:v>
                </c:pt>
                <c:pt idx="5660">
                  <c:v>125.609375</c:v>
                </c:pt>
                <c:pt idx="5661">
                  <c:v>113.046875</c:v>
                </c:pt>
                <c:pt idx="5662">
                  <c:v>110.40625</c:v>
                </c:pt>
                <c:pt idx="5663">
                  <c:v>102</c:v>
                </c:pt>
                <c:pt idx="5664">
                  <c:v>101.203125</c:v>
                </c:pt>
                <c:pt idx="5665">
                  <c:v>104.265625</c:v>
                </c:pt>
                <c:pt idx="5666">
                  <c:v>113.375</c:v>
                </c:pt>
                <c:pt idx="5667">
                  <c:v>119.984375</c:v>
                </c:pt>
                <c:pt idx="5668">
                  <c:v>113.9375</c:v>
                </c:pt>
                <c:pt idx="5669">
                  <c:v>114.9375</c:v>
                </c:pt>
                <c:pt idx="5670">
                  <c:v>135.609375</c:v>
                </c:pt>
                <c:pt idx="5671">
                  <c:v>130.453125</c:v>
                </c:pt>
                <c:pt idx="5672">
                  <c:v>148.640625</c:v>
                </c:pt>
                <c:pt idx="5673">
                  <c:v>155.828125</c:v>
                </c:pt>
                <c:pt idx="5674">
                  <c:v>118.984375</c:v>
                </c:pt>
                <c:pt idx="5675">
                  <c:v>113.90625</c:v>
                </c:pt>
                <c:pt idx="5676">
                  <c:v>108.015625</c:v>
                </c:pt>
                <c:pt idx="5677">
                  <c:v>114.15625</c:v>
                </c:pt>
                <c:pt idx="5678">
                  <c:v>134.921875</c:v>
                </c:pt>
                <c:pt idx="5679">
                  <c:v>142.421875</c:v>
                </c:pt>
                <c:pt idx="5680">
                  <c:v>153.890625</c:v>
                </c:pt>
                <c:pt idx="5681">
                  <c:v>146.90625</c:v>
                </c:pt>
                <c:pt idx="5682">
                  <c:v>141.78125</c:v>
                </c:pt>
                <c:pt idx="5683">
                  <c:v>131.046875</c:v>
                </c:pt>
                <c:pt idx="5684">
                  <c:v>127.34375</c:v>
                </c:pt>
                <c:pt idx="5685">
                  <c:v>142.984375</c:v>
                </c:pt>
                <c:pt idx="5686">
                  <c:v>142.65625</c:v>
                </c:pt>
                <c:pt idx="5687">
                  <c:v>124.140625</c:v>
                </c:pt>
                <c:pt idx="5688">
                  <c:v>126.8125</c:v>
                </c:pt>
                <c:pt idx="5689">
                  <c:v>134.359375</c:v>
                </c:pt>
                <c:pt idx="5690">
                  <c:v>143.28125</c:v>
                </c:pt>
                <c:pt idx="5691">
                  <c:v>155.0625</c:v>
                </c:pt>
                <c:pt idx="5692">
                  <c:v>149.390625</c:v>
                </c:pt>
                <c:pt idx="5693">
                  <c:v>145.734375</c:v>
                </c:pt>
                <c:pt idx="5694">
                  <c:v>143.8125</c:v>
                </c:pt>
                <c:pt idx="5695">
                  <c:v>143.265625</c:v>
                </c:pt>
                <c:pt idx="5696">
                  <c:v>171.328125</c:v>
                </c:pt>
                <c:pt idx="5697">
                  <c:v>172.15625</c:v>
                </c:pt>
                <c:pt idx="5698">
                  <c:v>166.125</c:v>
                </c:pt>
                <c:pt idx="5699">
                  <c:v>164.65625</c:v>
                </c:pt>
                <c:pt idx="5700">
                  <c:v>160.953125</c:v>
                </c:pt>
                <c:pt idx="5701">
                  <c:v>154.109375</c:v>
                </c:pt>
                <c:pt idx="5702">
                  <c:v>145.78125</c:v>
                </c:pt>
                <c:pt idx="5703">
                  <c:v>144.734375</c:v>
                </c:pt>
                <c:pt idx="5704">
                  <c:v>144.078125</c:v>
                </c:pt>
                <c:pt idx="5705">
                  <c:v>141.859375</c:v>
                </c:pt>
                <c:pt idx="5706">
                  <c:v>141.265625</c:v>
                </c:pt>
                <c:pt idx="5707">
                  <c:v>147.15625</c:v>
                </c:pt>
                <c:pt idx="5708">
                  <c:v>155.671875</c:v>
                </c:pt>
                <c:pt idx="5709">
                  <c:v>205.859375</c:v>
                </c:pt>
                <c:pt idx="5710">
                  <c:v>204.109375</c:v>
                </c:pt>
                <c:pt idx="5711">
                  <c:v>200.375</c:v>
                </c:pt>
                <c:pt idx="5712">
                  <c:v>192.375</c:v>
                </c:pt>
                <c:pt idx="5713">
                  <c:v>184</c:v>
                </c:pt>
                <c:pt idx="5714">
                  <c:v>165.78125</c:v>
                </c:pt>
                <c:pt idx="5715">
                  <c:v>156.34375</c:v>
                </c:pt>
                <c:pt idx="5716">
                  <c:v>169.34375</c:v>
                </c:pt>
                <c:pt idx="5717">
                  <c:v>171.96875</c:v>
                </c:pt>
                <c:pt idx="5718">
                  <c:v>166.453125</c:v>
                </c:pt>
                <c:pt idx="5719">
                  <c:v>170.78125</c:v>
                </c:pt>
                <c:pt idx="5720">
                  <c:v>191.015625</c:v>
                </c:pt>
                <c:pt idx="5721">
                  <c:v>182.921875</c:v>
                </c:pt>
                <c:pt idx="5722">
                  <c:v>167.4375</c:v>
                </c:pt>
                <c:pt idx="5723">
                  <c:v>167.171875</c:v>
                </c:pt>
                <c:pt idx="5724">
                  <c:v>166.9375</c:v>
                </c:pt>
                <c:pt idx="5725">
                  <c:v>188.796875</c:v>
                </c:pt>
                <c:pt idx="5726">
                  <c:v>198.578125</c:v>
                </c:pt>
                <c:pt idx="5727">
                  <c:v>212.765625</c:v>
                </c:pt>
                <c:pt idx="5728">
                  <c:v>212.9375</c:v>
                </c:pt>
                <c:pt idx="5729">
                  <c:v>148.890625</c:v>
                </c:pt>
                <c:pt idx="5730">
                  <c:v>146.671875</c:v>
                </c:pt>
                <c:pt idx="5731">
                  <c:v>138.03125</c:v>
                </c:pt>
                <c:pt idx="5732">
                  <c:v>142.859375</c:v>
                </c:pt>
                <c:pt idx="5733">
                  <c:v>150.78125</c:v>
                </c:pt>
                <c:pt idx="5734">
                  <c:v>169.46875</c:v>
                </c:pt>
                <c:pt idx="5735">
                  <c:v>184.796875</c:v>
                </c:pt>
                <c:pt idx="5736">
                  <c:v>184.9375</c:v>
                </c:pt>
                <c:pt idx="5737">
                  <c:v>184.90625</c:v>
                </c:pt>
                <c:pt idx="5738">
                  <c:v>177.296875</c:v>
                </c:pt>
                <c:pt idx="5739">
                  <c:v>177.546875</c:v>
                </c:pt>
                <c:pt idx="5740">
                  <c:v>192.859375</c:v>
                </c:pt>
                <c:pt idx="5741">
                  <c:v>185.515625</c:v>
                </c:pt>
                <c:pt idx="5742">
                  <c:v>161.453125</c:v>
                </c:pt>
                <c:pt idx="5743">
                  <c:v>173.03125</c:v>
                </c:pt>
                <c:pt idx="5744">
                  <c:v>189.84375</c:v>
                </c:pt>
                <c:pt idx="5745">
                  <c:v>167.203125</c:v>
                </c:pt>
                <c:pt idx="5746">
                  <c:v>150.75</c:v>
                </c:pt>
                <c:pt idx="5747">
                  <c:v>142.671875</c:v>
                </c:pt>
                <c:pt idx="5748">
                  <c:v>140.015625</c:v>
                </c:pt>
                <c:pt idx="5749">
                  <c:v>157.921875</c:v>
                </c:pt>
                <c:pt idx="5750">
                  <c:v>161.203125</c:v>
                </c:pt>
                <c:pt idx="5751">
                  <c:v>178.5625</c:v>
                </c:pt>
                <c:pt idx="5752">
                  <c:v>183.296875</c:v>
                </c:pt>
                <c:pt idx="5753">
                  <c:v>196.296875</c:v>
                </c:pt>
                <c:pt idx="5754">
                  <c:v>187.328125</c:v>
                </c:pt>
                <c:pt idx="5755">
                  <c:v>176.046875</c:v>
                </c:pt>
                <c:pt idx="5756">
                  <c:v>174.625</c:v>
                </c:pt>
                <c:pt idx="5757">
                  <c:v>173.8125</c:v>
                </c:pt>
                <c:pt idx="5758">
                  <c:v>165.578125</c:v>
                </c:pt>
                <c:pt idx="5759">
                  <c:v>163.28125</c:v>
                </c:pt>
                <c:pt idx="5760">
                  <c:v>187.03125</c:v>
                </c:pt>
                <c:pt idx="5761">
                  <c:v>189.59375</c:v>
                </c:pt>
                <c:pt idx="5762">
                  <c:v>198.875</c:v>
                </c:pt>
                <c:pt idx="5763">
                  <c:v>202.75</c:v>
                </c:pt>
                <c:pt idx="5764">
                  <c:v>211.9375</c:v>
                </c:pt>
                <c:pt idx="5765">
                  <c:v>217.125</c:v>
                </c:pt>
                <c:pt idx="5766">
                  <c:v>223.015625</c:v>
                </c:pt>
                <c:pt idx="5767">
                  <c:v>193.09375</c:v>
                </c:pt>
                <c:pt idx="5768">
                  <c:v>176.640625</c:v>
                </c:pt>
                <c:pt idx="5769">
                  <c:v>180.859375</c:v>
                </c:pt>
                <c:pt idx="5770">
                  <c:v>181.828125</c:v>
                </c:pt>
                <c:pt idx="5771">
                  <c:v>161.953125</c:v>
                </c:pt>
                <c:pt idx="5772">
                  <c:v>164.84375</c:v>
                </c:pt>
                <c:pt idx="5773">
                  <c:v>180.984375</c:v>
                </c:pt>
                <c:pt idx="5774">
                  <c:v>170.140625</c:v>
                </c:pt>
                <c:pt idx="5775">
                  <c:v>148.53125</c:v>
                </c:pt>
                <c:pt idx="5776">
                  <c:v>150.21875</c:v>
                </c:pt>
                <c:pt idx="5777">
                  <c:v>151.984375</c:v>
                </c:pt>
                <c:pt idx="5778">
                  <c:v>150.125</c:v>
                </c:pt>
                <c:pt idx="5779">
                  <c:v>149.3125</c:v>
                </c:pt>
                <c:pt idx="5780">
                  <c:v>148.953125</c:v>
                </c:pt>
                <c:pt idx="5781">
                  <c:v>148.796875</c:v>
                </c:pt>
                <c:pt idx="5782">
                  <c:v>142.859375</c:v>
                </c:pt>
                <c:pt idx="5783">
                  <c:v>148.453125</c:v>
                </c:pt>
                <c:pt idx="5784">
                  <c:v>171.5</c:v>
                </c:pt>
                <c:pt idx="5785">
                  <c:v>178.15625</c:v>
                </c:pt>
                <c:pt idx="5786">
                  <c:v>189.5625</c:v>
                </c:pt>
                <c:pt idx="5787">
                  <c:v>198.375</c:v>
                </c:pt>
                <c:pt idx="5788">
                  <c:v>205.828125</c:v>
                </c:pt>
                <c:pt idx="5789">
                  <c:v>186.671875</c:v>
                </c:pt>
                <c:pt idx="5790">
                  <c:v>178.921875</c:v>
                </c:pt>
                <c:pt idx="5791">
                  <c:v>212.5625</c:v>
                </c:pt>
                <c:pt idx="5792">
                  <c:v>214.765625</c:v>
                </c:pt>
                <c:pt idx="5793">
                  <c:v>181.109375</c:v>
                </c:pt>
                <c:pt idx="5794">
                  <c:v>187.046875</c:v>
                </c:pt>
                <c:pt idx="5795">
                  <c:v>206.46875</c:v>
                </c:pt>
                <c:pt idx="5796">
                  <c:v>197.8125</c:v>
                </c:pt>
                <c:pt idx="5797">
                  <c:v>185.046875</c:v>
                </c:pt>
                <c:pt idx="5798">
                  <c:v>174.265625</c:v>
                </c:pt>
                <c:pt idx="5799">
                  <c:v>166.265625</c:v>
                </c:pt>
                <c:pt idx="5800">
                  <c:v>152.015625</c:v>
                </c:pt>
                <c:pt idx="5801">
                  <c:v>147.1875</c:v>
                </c:pt>
                <c:pt idx="5802">
                  <c:v>181.234375</c:v>
                </c:pt>
                <c:pt idx="5803">
                  <c:v>189.171875</c:v>
                </c:pt>
                <c:pt idx="5804">
                  <c:v>238.546875</c:v>
                </c:pt>
                <c:pt idx="5805">
                  <c:v>238.515625</c:v>
                </c:pt>
                <c:pt idx="5806">
                  <c:v>238.46875</c:v>
                </c:pt>
                <c:pt idx="5807">
                  <c:v>218.09375</c:v>
                </c:pt>
                <c:pt idx="5808">
                  <c:v>191.890625</c:v>
                </c:pt>
                <c:pt idx="5809">
                  <c:v>179.28125</c:v>
                </c:pt>
                <c:pt idx="5810">
                  <c:v>171.25</c:v>
                </c:pt>
                <c:pt idx="5811">
                  <c:v>160.265625</c:v>
                </c:pt>
                <c:pt idx="5812">
                  <c:v>157.34375</c:v>
                </c:pt>
                <c:pt idx="5813">
                  <c:v>183.609375</c:v>
                </c:pt>
                <c:pt idx="5814">
                  <c:v>184.4375</c:v>
                </c:pt>
                <c:pt idx="5815">
                  <c:v>181.703125</c:v>
                </c:pt>
                <c:pt idx="5816">
                  <c:v>174.515625</c:v>
                </c:pt>
                <c:pt idx="5817">
                  <c:v>157.625</c:v>
                </c:pt>
                <c:pt idx="5818">
                  <c:v>157.234375</c:v>
                </c:pt>
                <c:pt idx="5819">
                  <c:v>156.90625</c:v>
                </c:pt>
                <c:pt idx="5820">
                  <c:v>171.765625</c:v>
                </c:pt>
                <c:pt idx="5821">
                  <c:v>179.8125</c:v>
                </c:pt>
                <c:pt idx="5822">
                  <c:v>169.953125</c:v>
                </c:pt>
                <c:pt idx="5823">
                  <c:v>167.703125</c:v>
                </c:pt>
                <c:pt idx="5824">
                  <c:v>177.515625</c:v>
                </c:pt>
                <c:pt idx="5825">
                  <c:v>178.46875</c:v>
                </c:pt>
                <c:pt idx="5826">
                  <c:v>182.71875</c:v>
                </c:pt>
                <c:pt idx="5827">
                  <c:v>170.953125</c:v>
                </c:pt>
                <c:pt idx="5828">
                  <c:v>148.015625</c:v>
                </c:pt>
                <c:pt idx="5829">
                  <c:v>144.71875</c:v>
                </c:pt>
                <c:pt idx="5830">
                  <c:v>141.625</c:v>
                </c:pt>
                <c:pt idx="5831">
                  <c:v>155.046875</c:v>
                </c:pt>
                <c:pt idx="5832">
                  <c:v>161.3125</c:v>
                </c:pt>
                <c:pt idx="5833">
                  <c:v>186.9375</c:v>
                </c:pt>
                <c:pt idx="5834">
                  <c:v>192.4375</c:v>
                </c:pt>
                <c:pt idx="5835">
                  <c:v>230.3125</c:v>
                </c:pt>
                <c:pt idx="5836">
                  <c:v>220.421875</c:v>
                </c:pt>
                <c:pt idx="5837">
                  <c:v>181.59375</c:v>
                </c:pt>
                <c:pt idx="5838">
                  <c:v>165.859375</c:v>
                </c:pt>
                <c:pt idx="5839">
                  <c:v>139.734375</c:v>
                </c:pt>
                <c:pt idx="5840">
                  <c:v>146.515625</c:v>
                </c:pt>
                <c:pt idx="5841">
                  <c:v>152.078125</c:v>
                </c:pt>
                <c:pt idx="5842">
                  <c:v>166.40625</c:v>
                </c:pt>
                <c:pt idx="5843">
                  <c:v>171.890625</c:v>
                </c:pt>
                <c:pt idx="5844">
                  <c:v>181.390625</c:v>
                </c:pt>
                <c:pt idx="5845">
                  <c:v>182.46875</c:v>
                </c:pt>
                <c:pt idx="5846">
                  <c:v>182.140625</c:v>
                </c:pt>
                <c:pt idx="5847">
                  <c:v>170.0625</c:v>
                </c:pt>
                <c:pt idx="5848">
                  <c:v>131.859375</c:v>
                </c:pt>
                <c:pt idx="5849">
                  <c:v>133.78125</c:v>
                </c:pt>
                <c:pt idx="5850">
                  <c:v>136.515625</c:v>
                </c:pt>
                <c:pt idx="5851">
                  <c:v>125.484375</c:v>
                </c:pt>
                <c:pt idx="5852">
                  <c:v>117.765625</c:v>
                </c:pt>
                <c:pt idx="5853">
                  <c:v>142.703125</c:v>
                </c:pt>
                <c:pt idx="5854">
                  <c:v>150.5625</c:v>
                </c:pt>
                <c:pt idx="5855">
                  <c:v>183.109375</c:v>
                </c:pt>
                <c:pt idx="5856">
                  <c:v>188.40625</c:v>
                </c:pt>
                <c:pt idx="5857">
                  <c:v>213.3125</c:v>
                </c:pt>
                <c:pt idx="5858">
                  <c:v>208.984375</c:v>
                </c:pt>
                <c:pt idx="5859">
                  <c:v>197.953125</c:v>
                </c:pt>
                <c:pt idx="5860">
                  <c:v>182.375</c:v>
                </c:pt>
                <c:pt idx="5861">
                  <c:v>163.625</c:v>
                </c:pt>
                <c:pt idx="5862">
                  <c:v>159.46875</c:v>
                </c:pt>
                <c:pt idx="5863">
                  <c:v>156.9375</c:v>
                </c:pt>
                <c:pt idx="5864">
                  <c:v>168.8125</c:v>
                </c:pt>
                <c:pt idx="5865">
                  <c:v>171.765625</c:v>
                </c:pt>
                <c:pt idx="5866">
                  <c:v>170.15625</c:v>
                </c:pt>
                <c:pt idx="5867">
                  <c:v>171.109375</c:v>
                </c:pt>
                <c:pt idx="5868">
                  <c:v>177.3125</c:v>
                </c:pt>
                <c:pt idx="5869">
                  <c:v>179.234375</c:v>
                </c:pt>
                <c:pt idx="5870">
                  <c:v>183.375</c:v>
                </c:pt>
                <c:pt idx="5871">
                  <c:v>175.890625</c:v>
                </c:pt>
                <c:pt idx="5872">
                  <c:v>168.1875</c:v>
                </c:pt>
                <c:pt idx="5873">
                  <c:v>155.921875</c:v>
                </c:pt>
                <c:pt idx="5874">
                  <c:v>149.765625</c:v>
                </c:pt>
                <c:pt idx="5875">
                  <c:v>119.625</c:v>
                </c:pt>
                <c:pt idx="5876">
                  <c:v>113.90625</c:v>
                </c:pt>
                <c:pt idx="5877">
                  <c:v>125.4375</c:v>
                </c:pt>
                <c:pt idx="5878">
                  <c:v>128.203125</c:v>
                </c:pt>
                <c:pt idx="5879">
                  <c:v>140.578125</c:v>
                </c:pt>
                <c:pt idx="5880">
                  <c:v>158.59375</c:v>
                </c:pt>
                <c:pt idx="5881">
                  <c:v>190.6875</c:v>
                </c:pt>
                <c:pt idx="5882">
                  <c:v>191.734375</c:v>
                </c:pt>
                <c:pt idx="5883">
                  <c:v>192.703125</c:v>
                </c:pt>
                <c:pt idx="5884">
                  <c:v>188.640625</c:v>
                </c:pt>
                <c:pt idx="5885">
                  <c:v>186.984375</c:v>
                </c:pt>
                <c:pt idx="5886">
                  <c:v>196</c:v>
                </c:pt>
                <c:pt idx="5887">
                  <c:v>195.4375</c:v>
                </c:pt>
                <c:pt idx="5888">
                  <c:v>163.578125</c:v>
                </c:pt>
                <c:pt idx="5889">
                  <c:v>168.40625</c:v>
                </c:pt>
                <c:pt idx="5890">
                  <c:v>184.90625</c:v>
                </c:pt>
                <c:pt idx="5891">
                  <c:v>175.75</c:v>
                </c:pt>
                <c:pt idx="5892">
                  <c:v>161.96875</c:v>
                </c:pt>
                <c:pt idx="5893">
                  <c:v>144.890625</c:v>
                </c:pt>
                <c:pt idx="5894">
                  <c:v>132.140625</c:v>
                </c:pt>
                <c:pt idx="5895">
                  <c:v>136.15625</c:v>
                </c:pt>
                <c:pt idx="5896">
                  <c:v>137.421875</c:v>
                </c:pt>
                <c:pt idx="5897">
                  <c:v>169.828125</c:v>
                </c:pt>
                <c:pt idx="5898">
                  <c:v>171.875</c:v>
                </c:pt>
                <c:pt idx="5899">
                  <c:v>164.5625</c:v>
                </c:pt>
                <c:pt idx="5900">
                  <c:v>161.59375</c:v>
                </c:pt>
                <c:pt idx="5901">
                  <c:v>153.4375</c:v>
                </c:pt>
                <c:pt idx="5902">
                  <c:v>146.0625</c:v>
                </c:pt>
                <c:pt idx="5903">
                  <c:v>136.78125</c:v>
                </c:pt>
                <c:pt idx="5904">
                  <c:v>166.390625</c:v>
                </c:pt>
                <c:pt idx="5905">
                  <c:v>184.90625</c:v>
                </c:pt>
                <c:pt idx="5906">
                  <c:v>215.0625</c:v>
                </c:pt>
                <c:pt idx="5907">
                  <c:v>223.09375</c:v>
                </c:pt>
                <c:pt idx="5908">
                  <c:v>231.125</c:v>
                </c:pt>
                <c:pt idx="5909">
                  <c:v>234.734375</c:v>
                </c:pt>
                <c:pt idx="5910">
                  <c:v>255.78125</c:v>
                </c:pt>
                <c:pt idx="5911">
                  <c:v>247.703125</c:v>
                </c:pt>
                <c:pt idx="5912">
                  <c:v>229.59375</c:v>
                </c:pt>
                <c:pt idx="5913">
                  <c:v>208.28125</c:v>
                </c:pt>
                <c:pt idx="5914">
                  <c:v>185.5</c:v>
                </c:pt>
                <c:pt idx="5915">
                  <c:v>179.625</c:v>
                </c:pt>
                <c:pt idx="5916">
                  <c:v>176.5</c:v>
                </c:pt>
                <c:pt idx="5917">
                  <c:v>155.296875</c:v>
                </c:pt>
                <c:pt idx="5918">
                  <c:v>150.984375</c:v>
                </c:pt>
                <c:pt idx="5919">
                  <c:v>157.53125</c:v>
                </c:pt>
                <c:pt idx="5920">
                  <c:v>156.671875</c:v>
                </c:pt>
                <c:pt idx="5921">
                  <c:v>152.875</c:v>
                </c:pt>
                <c:pt idx="5922">
                  <c:v>150.8125</c:v>
                </c:pt>
                <c:pt idx="5923">
                  <c:v>147.109375</c:v>
                </c:pt>
                <c:pt idx="5924">
                  <c:v>144.515625</c:v>
                </c:pt>
                <c:pt idx="5925">
                  <c:v>142.140625</c:v>
                </c:pt>
                <c:pt idx="5926">
                  <c:v>137.296875</c:v>
                </c:pt>
                <c:pt idx="5927">
                  <c:v>135.203125</c:v>
                </c:pt>
                <c:pt idx="5928">
                  <c:v>128.46875</c:v>
                </c:pt>
                <c:pt idx="5929">
                  <c:v>127.171875</c:v>
                </c:pt>
                <c:pt idx="5930">
                  <c:v>121.03125</c:v>
                </c:pt>
                <c:pt idx="5931">
                  <c:v>122.296875</c:v>
                </c:pt>
                <c:pt idx="5932">
                  <c:v>126.6875</c:v>
                </c:pt>
                <c:pt idx="5933">
                  <c:v>117.765625</c:v>
                </c:pt>
                <c:pt idx="5934">
                  <c:v>104.390625</c:v>
                </c:pt>
                <c:pt idx="5935">
                  <c:v>122.921875</c:v>
                </c:pt>
                <c:pt idx="5936">
                  <c:v>136.921875</c:v>
                </c:pt>
                <c:pt idx="5937">
                  <c:v>147.390625</c:v>
                </c:pt>
                <c:pt idx="5938">
                  <c:v>150.984375</c:v>
                </c:pt>
                <c:pt idx="5939">
                  <c:v>134.515625</c:v>
                </c:pt>
                <c:pt idx="5940">
                  <c:v>133.3125</c:v>
                </c:pt>
                <c:pt idx="5941">
                  <c:v>135.59375</c:v>
                </c:pt>
                <c:pt idx="5942">
                  <c:v>137.78125</c:v>
                </c:pt>
                <c:pt idx="5943">
                  <c:v>143.609375</c:v>
                </c:pt>
                <c:pt idx="5944">
                  <c:v>136.875</c:v>
                </c:pt>
                <c:pt idx="5945">
                  <c:v>128.375</c:v>
                </c:pt>
                <c:pt idx="5946">
                  <c:v>125.9375</c:v>
                </c:pt>
                <c:pt idx="5947">
                  <c:v>124.375</c:v>
                </c:pt>
                <c:pt idx="5948">
                  <c:v>128.65625</c:v>
                </c:pt>
                <c:pt idx="5949">
                  <c:v>129.71875</c:v>
                </c:pt>
                <c:pt idx="5950">
                  <c:v>134.28125</c:v>
                </c:pt>
                <c:pt idx="5951">
                  <c:v>131.265625</c:v>
                </c:pt>
                <c:pt idx="5952">
                  <c:v>111.171875</c:v>
                </c:pt>
                <c:pt idx="5953">
                  <c:v>118.578125</c:v>
                </c:pt>
                <c:pt idx="5954">
                  <c:v>134.546875</c:v>
                </c:pt>
                <c:pt idx="5955">
                  <c:v>134.59375</c:v>
                </c:pt>
                <c:pt idx="5956">
                  <c:v>134.734375</c:v>
                </c:pt>
                <c:pt idx="5957">
                  <c:v>167.5625</c:v>
                </c:pt>
                <c:pt idx="5958">
                  <c:v>184.296875</c:v>
                </c:pt>
                <c:pt idx="5959">
                  <c:v>252.984375</c:v>
                </c:pt>
                <c:pt idx="5960">
                  <c:v>266.84375</c:v>
                </c:pt>
                <c:pt idx="5961">
                  <c:v>300.9375</c:v>
                </c:pt>
                <c:pt idx="5962">
                  <c:v>309.625</c:v>
                </c:pt>
                <c:pt idx="5963">
                  <c:v>348.234375</c:v>
                </c:pt>
                <c:pt idx="5964">
                  <c:v>329.109375</c:v>
                </c:pt>
                <c:pt idx="5965">
                  <c:v>294.875</c:v>
                </c:pt>
                <c:pt idx="5966">
                  <c:v>242.875</c:v>
                </c:pt>
                <c:pt idx="5967">
                  <c:v>197.609375</c:v>
                </c:pt>
                <c:pt idx="5968">
                  <c:v>165.6875</c:v>
                </c:pt>
                <c:pt idx="5969">
                  <c:v>152.421875</c:v>
                </c:pt>
                <c:pt idx="5970">
                  <c:v>124.21875</c:v>
                </c:pt>
                <c:pt idx="5971">
                  <c:v>120.234375</c:v>
                </c:pt>
                <c:pt idx="5972">
                  <c:v>116.875</c:v>
                </c:pt>
                <c:pt idx="5973">
                  <c:v>118.328125</c:v>
                </c:pt>
                <c:pt idx="5974">
                  <c:v>123.0625</c:v>
                </c:pt>
                <c:pt idx="5975">
                  <c:v>127</c:v>
                </c:pt>
                <c:pt idx="5976">
                  <c:v>132.640625</c:v>
                </c:pt>
                <c:pt idx="5977">
                  <c:v>119.078125</c:v>
                </c:pt>
                <c:pt idx="5978">
                  <c:v>109.203125</c:v>
                </c:pt>
                <c:pt idx="5979">
                  <c:v>118.09375</c:v>
                </c:pt>
                <c:pt idx="5980">
                  <c:v>121</c:v>
                </c:pt>
                <c:pt idx="5981">
                  <c:v>120.921875</c:v>
                </c:pt>
                <c:pt idx="5982">
                  <c:v>119</c:v>
                </c:pt>
                <c:pt idx="5983">
                  <c:v>103.59375</c:v>
                </c:pt>
                <c:pt idx="5984">
                  <c:v>112.4375</c:v>
                </c:pt>
                <c:pt idx="5985">
                  <c:v>135.359375</c:v>
                </c:pt>
                <c:pt idx="5986">
                  <c:v>138.3125</c:v>
                </c:pt>
                <c:pt idx="5987">
                  <c:v>141.84375</c:v>
                </c:pt>
                <c:pt idx="5988">
                  <c:v>126.859375</c:v>
                </c:pt>
                <c:pt idx="5989">
                  <c:v>118.03125</c:v>
                </c:pt>
                <c:pt idx="5990">
                  <c:v>126.015625</c:v>
                </c:pt>
                <c:pt idx="5991">
                  <c:v>127.890625</c:v>
                </c:pt>
                <c:pt idx="5992">
                  <c:v>116.265625</c:v>
                </c:pt>
                <c:pt idx="5993">
                  <c:v>120.421875</c:v>
                </c:pt>
                <c:pt idx="5994">
                  <c:v>145.78125</c:v>
                </c:pt>
                <c:pt idx="5995">
                  <c:v>141.609375</c:v>
                </c:pt>
                <c:pt idx="5996">
                  <c:v>133.140625</c:v>
                </c:pt>
                <c:pt idx="5997">
                  <c:v>142.015625</c:v>
                </c:pt>
                <c:pt idx="5998">
                  <c:v>150.890625</c:v>
                </c:pt>
                <c:pt idx="5999">
                  <c:v>135.8125</c:v>
                </c:pt>
                <c:pt idx="6000">
                  <c:v>128.546875</c:v>
                </c:pt>
                <c:pt idx="6001">
                  <c:v>126.609375</c:v>
                </c:pt>
                <c:pt idx="6002">
                  <c:v>125.359375</c:v>
                </c:pt>
                <c:pt idx="6003">
                  <c:v>91.84375</c:v>
                </c:pt>
                <c:pt idx="6004">
                  <c:v>92</c:v>
                </c:pt>
                <c:pt idx="6005">
                  <c:v>92.90625</c:v>
                </c:pt>
                <c:pt idx="6006">
                  <c:v>112.828125</c:v>
                </c:pt>
                <c:pt idx="6007">
                  <c:v>146</c:v>
                </c:pt>
                <c:pt idx="6008">
                  <c:v>134.0625</c:v>
                </c:pt>
                <c:pt idx="6009">
                  <c:v>124.390625</c:v>
                </c:pt>
                <c:pt idx="6010">
                  <c:v>119.84375</c:v>
                </c:pt>
                <c:pt idx="6011">
                  <c:v>118.09375</c:v>
                </c:pt>
                <c:pt idx="6012">
                  <c:v>114.71875</c:v>
                </c:pt>
                <c:pt idx="6013">
                  <c:v>113.484375</c:v>
                </c:pt>
                <c:pt idx="6014">
                  <c:v>102.484375</c:v>
                </c:pt>
                <c:pt idx="6015">
                  <c:v>99.640625</c:v>
                </c:pt>
                <c:pt idx="6016">
                  <c:v>91.40625</c:v>
                </c:pt>
                <c:pt idx="6017">
                  <c:v>89.5</c:v>
                </c:pt>
                <c:pt idx="6018">
                  <c:v>86.984375</c:v>
                </c:pt>
                <c:pt idx="6019">
                  <c:v>105.5625</c:v>
                </c:pt>
                <c:pt idx="6020">
                  <c:v>117.890625</c:v>
                </c:pt>
                <c:pt idx="6021">
                  <c:v>129.578125</c:v>
                </c:pt>
                <c:pt idx="6022">
                  <c:v>132.890625</c:v>
                </c:pt>
                <c:pt idx="6023">
                  <c:v>123.234375</c:v>
                </c:pt>
                <c:pt idx="6024">
                  <c:v>107.5625</c:v>
                </c:pt>
                <c:pt idx="6025">
                  <c:v>105.734375</c:v>
                </c:pt>
                <c:pt idx="6026">
                  <c:v>97.609375</c:v>
                </c:pt>
                <c:pt idx="6027">
                  <c:v>106.90625</c:v>
                </c:pt>
                <c:pt idx="6028">
                  <c:v>104.625</c:v>
                </c:pt>
                <c:pt idx="6029">
                  <c:v>103.953125</c:v>
                </c:pt>
                <c:pt idx="6030">
                  <c:v>96.921875</c:v>
                </c:pt>
                <c:pt idx="6031">
                  <c:v>93.546875</c:v>
                </c:pt>
                <c:pt idx="6032">
                  <c:v>94.90625</c:v>
                </c:pt>
                <c:pt idx="6033">
                  <c:v>94.125</c:v>
                </c:pt>
                <c:pt idx="6034">
                  <c:v>109.515625</c:v>
                </c:pt>
                <c:pt idx="6035">
                  <c:v>109.203125</c:v>
                </c:pt>
                <c:pt idx="6036">
                  <c:v>108.96875</c:v>
                </c:pt>
                <c:pt idx="6037">
                  <c:v>98.65625</c:v>
                </c:pt>
                <c:pt idx="6038">
                  <c:v>81.6875</c:v>
                </c:pt>
                <c:pt idx="6039">
                  <c:v>93.25</c:v>
                </c:pt>
                <c:pt idx="6040">
                  <c:v>103</c:v>
                </c:pt>
                <c:pt idx="6041">
                  <c:v>98.5</c:v>
                </c:pt>
                <c:pt idx="6042">
                  <c:v>96.546875</c:v>
                </c:pt>
                <c:pt idx="6043">
                  <c:v>91.375</c:v>
                </c:pt>
                <c:pt idx="6044">
                  <c:v>91.09375</c:v>
                </c:pt>
                <c:pt idx="6045">
                  <c:v>101.546875</c:v>
                </c:pt>
                <c:pt idx="6046">
                  <c:v>100.4375</c:v>
                </c:pt>
                <c:pt idx="6047">
                  <c:v>99.015625</c:v>
                </c:pt>
                <c:pt idx="6048">
                  <c:v>99.015625</c:v>
                </c:pt>
                <c:pt idx="6049">
                  <c:v>101.703125</c:v>
                </c:pt>
                <c:pt idx="6050">
                  <c:v>114.390625</c:v>
                </c:pt>
                <c:pt idx="6051">
                  <c:v>130.390625</c:v>
                </c:pt>
                <c:pt idx="6052">
                  <c:v>143.34375</c:v>
                </c:pt>
                <c:pt idx="6053">
                  <c:v>150.390625</c:v>
                </c:pt>
                <c:pt idx="6054">
                  <c:v>137.359375</c:v>
                </c:pt>
                <c:pt idx="6055">
                  <c:v>134.796875</c:v>
                </c:pt>
                <c:pt idx="6056">
                  <c:v>130.15625</c:v>
                </c:pt>
                <c:pt idx="6057">
                  <c:v>127.015625</c:v>
                </c:pt>
                <c:pt idx="6058">
                  <c:v>120.703125</c:v>
                </c:pt>
                <c:pt idx="6059">
                  <c:v>119.765625</c:v>
                </c:pt>
                <c:pt idx="6060">
                  <c:v>115.859375</c:v>
                </c:pt>
                <c:pt idx="6061">
                  <c:v>113.203125</c:v>
                </c:pt>
                <c:pt idx="6062">
                  <c:v>106.09375</c:v>
                </c:pt>
                <c:pt idx="6063">
                  <c:v>101.34375</c:v>
                </c:pt>
                <c:pt idx="6064">
                  <c:v>101.078125</c:v>
                </c:pt>
                <c:pt idx="6065">
                  <c:v>102.09375</c:v>
                </c:pt>
                <c:pt idx="6066">
                  <c:v>89.9375</c:v>
                </c:pt>
                <c:pt idx="6067">
                  <c:v>81.640625</c:v>
                </c:pt>
                <c:pt idx="6068">
                  <c:v>72.390625</c:v>
                </c:pt>
                <c:pt idx="6069">
                  <c:v>67.09375</c:v>
                </c:pt>
                <c:pt idx="6070">
                  <c:v>78.46875</c:v>
                </c:pt>
                <c:pt idx="6071">
                  <c:v>99.25</c:v>
                </c:pt>
                <c:pt idx="6072">
                  <c:v>107.3125</c:v>
                </c:pt>
                <c:pt idx="6073">
                  <c:v>111.28125</c:v>
                </c:pt>
                <c:pt idx="6074">
                  <c:v>117.6875</c:v>
                </c:pt>
                <c:pt idx="6075">
                  <c:v>113.015625</c:v>
                </c:pt>
                <c:pt idx="6076">
                  <c:v>111.578125</c:v>
                </c:pt>
                <c:pt idx="6077">
                  <c:v>104.109375</c:v>
                </c:pt>
                <c:pt idx="6078">
                  <c:v>105.25</c:v>
                </c:pt>
                <c:pt idx="6079">
                  <c:v>89.46875</c:v>
                </c:pt>
                <c:pt idx="6080">
                  <c:v>85.859375</c:v>
                </c:pt>
                <c:pt idx="6081">
                  <c:v>109.53125</c:v>
                </c:pt>
                <c:pt idx="6082">
                  <c:v>118.34375</c:v>
                </c:pt>
                <c:pt idx="6083">
                  <c:v>133.109375</c:v>
                </c:pt>
                <c:pt idx="6084">
                  <c:v>131.328125</c:v>
                </c:pt>
                <c:pt idx="6085">
                  <c:v>127.875</c:v>
                </c:pt>
                <c:pt idx="6086">
                  <c:v>126.140625</c:v>
                </c:pt>
                <c:pt idx="6087">
                  <c:v>123.296875</c:v>
                </c:pt>
                <c:pt idx="6088">
                  <c:v>108.171875</c:v>
                </c:pt>
                <c:pt idx="6089">
                  <c:v>99.171875</c:v>
                </c:pt>
                <c:pt idx="6090">
                  <c:v>103.265625</c:v>
                </c:pt>
                <c:pt idx="6091">
                  <c:v>107.1875</c:v>
                </c:pt>
                <c:pt idx="6092">
                  <c:v>101.296875</c:v>
                </c:pt>
                <c:pt idx="6093">
                  <c:v>96.046875</c:v>
                </c:pt>
                <c:pt idx="6094">
                  <c:v>86.828125</c:v>
                </c:pt>
                <c:pt idx="6095">
                  <c:v>85.328125</c:v>
                </c:pt>
                <c:pt idx="6096">
                  <c:v>103.96875</c:v>
                </c:pt>
                <c:pt idx="6097">
                  <c:v>104.984375</c:v>
                </c:pt>
                <c:pt idx="6098">
                  <c:v>108.078125</c:v>
                </c:pt>
                <c:pt idx="6099">
                  <c:v>104.953125</c:v>
                </c:pt>
                <c:pt idx="6100">
                  <c:v>98.078125</c:v>
                </c:pt>
                <c:pt idx="6101">
                  <c:v>93.375</c:v>
                </c:pt>
                <c:pt idx="6102">
                  <c:v>86.53125</c:v>
                </c:pt>
                <c:pt idx="6103">
                  <c:v>86.703125</c:v>
                </c:pt>
                <c:pt idx="6104">
                  <c:v>85.5625</c:v>
                </c:pt>
                <c:pt idx="6105">
                  <c:v>89.953125</c:v>
                </c:pt>
                <c:pt idx="6106">
                  <c:v>91.625</c:v>
                </c:pt>
                <c:pt idx="6107">
                  <c:v>92.53125</c:v>
                </c:pt>
                <c:pt idx="6108">
                  <c:v>96.140625</c:v>
                </c:pt>
                <c:pt idx="6109">
                  <c:v>108.21875</c:v>
                </c:pt>
                <c:pt idx="6110">
                  <c:v>106.59375</c:v>
                </c:pt>
                <c:pt idx="6111">
                  <c:v>109.734375</c:v>
                </c:pt>
                <c:pt idx="6112">
                  <c:v>114.296875</c:v>
                </c:pt>
                <c:pt idx="6113">
                  <c:v>143.734375</c:v>
                </c:pt>
                <c:pt idx="6114">
                  <c:v>141</c:v>
                </c:pt>
                <c:pt idx="6115">
                  <c:v>132.828125</c:v>
                </c:pt>
                <c:pt idx="6116">
                  <c:v>127.890625</c:v>
                </c:pt>
                <c:pt idx="6117">
                  <c:v>119.3125</c:v>
                </c:pt>
                <c:pt idx="6118">
                  <c:v>111.453125</c:v>
                </c:pt>
                <c:pt idx="6119">
                  <c:v>103.3125</c:v>
                </c:pt>
                <c:pt idx="6120">
                  <c:v>85.015625</c:v>
                </c:pt>
                <c:pt idx="6121">
                  <c:v>73.109375</c:v>
                </c:pt>
                <c:pt idx="6122">
                  <c:v>83.046875</c:v>
                </c:pt>
                <c:pt idx="6123">
                  <c:v>86.921875</c:v>
                </c:pt>
                <c:pt idx="6124">
                  <c:v>108.84375</c:v>
                </c:pt>
                <c:pt idx="6125">
                  <c:v>113.046875</c:v>
                </c:pt>
                <c:pt idx="6126">
                  <c:v>113.078125</c:v>
                </c:pt>
                <c:pt idx="6127">
                  <c:v>111.359375</c:v>
                </c:pt>
                <c:pt idx="6128">
                  <c:v>89.65625</c:v>
                </c:pt>
                <c:pt idx="6129">
                  <c:v>90.609375</c:v>
                </c:pt>
                <c:pt idx="6130">
                  <c:v>94.625</c:v>
                </c:pt>
                <c:pt idx="6131">
                  <c:v>94.734375</c:v>
                </c:pt>
                <c:pt idx="6132">
                  <c:v>94.9375</c:v>
                </c:pt>
                <c:pt idx="6133">
                  <c:v>103.796875</c:v>
                </c:pt>
                <c:pt idx="6134">
                  <c:v>115.96875</c:v>
                </c:pt>
                <c:pt idx="6135">
                  <c:v>106.671875</c:v>
                </c:pt>
                <c:pt idx="6136">
                  <c:v>98.875</c:v>
                </c:pt>
                <c:pt idx="6137">
                  <c:v>104.125</c:v>
                </c:pt>
                <c:pt idx="6138">
                  <c:v>106.75</c:v>
                </c:pt>
                <c:pt idx="6139">
                  <c:v>125.796875</c:v>
                </c:pt>
                <c:pt idx="6140">
                  <c:v>131.109375</c:v>
                </c:pt>
                <c:pt idx="6141">
                  <c:v>174.5625</c:v>
                </c:pt>
                <c:pt idx="6142">
                  <c:v>179.171875</c:v>
                </c:pt>
                <c:pt idx="6143">
                  <c:v>159.03125</c:v>
                </c:pt>
                <c:pt idx="6144">
                  <c:v>159.4375</c:v>
                </c:pt>
                <c:pt idx="6145">
                  <c:v>162.609375</c:v>
                </c:pt>
                <c:pt idx="6146">
                  <c:v>155.328125</c:v>
                </c:pt>
                <c:pt idx="6147">
                  <c:v>133.578125</c:v>
                </c:pt>
                <c:pt idx="6148">
                  <c:v>140.390625</c:v>
                </c:pt>
                <c:pt idx="6149">
                  <c:v>152.21875</c:v>
                </c:pt>
                <c:pt idx="6150">
                  <c:v>135.5625</c:v>
                </c:pt>
                <c:pt idx="6151">
                  <c:v>118</c:v>
                </c:pt>
                <c:pt idx="6152">
                  <c:v>99.015625</c:v>
                </c:pt>
                <c:pt idx="6153">
                  <c:v>86.53125</c:v>
                </c:pt>
                <c:pt idx="6154">
                  <c:v>99.25</c:v>
                </c:pt>
                <c:pt idx="6155">
                  <c:v>104.234375</c:v>
                </c:pt>
                <c:pt idx="6156">
                  <c:v>136.21875</c:v>
                </c:pt>
                <c:pt idx="6157">
                  <c:v>142.375</c:v>
                </c:pt>
                <c:pt idx="6158">
                  <c:v>119.4375</c:v>
                </c:pt>
                <c:pt idx="6159">
                  <c:v>117.40625</c:v>
                </c:pt>
                <c:pt idx="6160">
                  <c:v>105.015625</c:v>
                </c:pt>
                <c:pt idx="6161">
                  <c:v>109.5</c:v>
                </c:pt>
                <c:pt idx="6162">
                  <c:v>128.6875</c:v>
                </c:pt>
                <c:pt idx="6163">
                  <c:v>134.703125</c:v>
                </c:pt>
                <c:pt idx="6164">
                  <c:v>148.09375</c:v>
                </c:pt>
                <c:pt idx="6165">
                  <c:v>151.21875</c:v>
                </c:pt>
                <c:pt idx="6166">
                  <c:v>155.34375</c:v>
                </c:pt>
                <c:pt idx="6167">
                  <c:v>173.1875</c:v>
                </c:pt>
                <c:pt idx="6168">
                  <c:v>187.890625</c:v>
                </c:pt>
                <c:pt idx="6169">
                  <c:v>200</c:v>
                </c:pt>
                <c:pt idx="6170">
                  <c:v>205.96875</c:v>
                </c:pt>
                <c:pt idx="6171">
                  <c:v>182.1875</c:v>
                </c:pt>
                <c:pt idx="6172">
                  <c:v>175.46875</c:v>
                </c:pt>
                <c:pt idx="6173">
                  <c:v>170.578125</c:v>
                </c:pt>
                <c:pt idx="6174">
                  <c:v>169.875</c:v>
                </c:pt>
                <c:pt idx="6175">
                  <c:v>157.265625</c:v>
                </c:pt>
                <c:pt idx="6176">
                  <c:v>155.140625</c:v>
                </c:pt>
                <c:pt idx="6177">
                  <c:v>141.421875</c:v>
                </c:pt>
                <c:pt idx="6178">
                  <c:v>148.453125</c:v>
                </c:pt>
                <c:pt idx="6179">
                  <c:v>168.703125</c:v>
                </c:pt>
                <c:pt idx="6180">
                  <c:v>159.328125</c:v>
                </c:pt>
                <c:pt idx="6181">
                  <c:v>143.65625</c:v>
                </c:pt>
                <c:pt idx="6182">
                  <c:v>143.859375</c:v>
                </c:pt>
                <c:pt idx="6183">
                  <c:v>143.953125</c:v>
                </c:pt>
                <c:pt idx="6184">
                  <c:v>129.265625</c:v>
                </c:pt>
                <c:pt idx="6185">
                  <c:v>119.796875</c:v>
                </c:pt>
                <c:pt idx="6186">
                  <c:v>109.9375</c:v>
                </c:pt>
                <c:pt idx="6187">
                  <c:v>106.390625</c:v>
                </c:pt>
                <c:pt idx="6188">
                  <c:v>99.65625</c:v>
                </c:pt>
                <c:pt idx="6189">
                  <c:v>98.421875</c:v>
                </c:pt>
                <c:pt idx="6190">
                  <c:v>97.765625</c:v>
                </c:pt>
                <c:pt idx="6191">
                  <c:v>99.28125</c:v>
                </c:pt>
                <c:pt idx="6192">
                  <c:v>117.671875</c:v>
                </c:pt>
                <c:pt idx="6193">
                  <c:v>124.40625</c:v>
                </c:pt>
                <c:pt idx="6194">
                  <c:v>151.4375</c:v>
                </c:pt>
                <c:pt idx="6195">
                  <c:v>143.078125</c:v>
                </c:pt>
                <c:pt idx="6196">
                  <c:v>125.1875</c:v>
                </c:pt>
                <c:pt idx="6197">
                  <c:v>128.1875</c:v>
                </c:pt>
                <c:pt idx="6198">
                  <c:v>131.96875</c:v>
                </c:pt>
                <c:pt idx="6199">
                  <c:v>143.25</c:v>
                </c:pt>
                <c:pt idx="6200">
                  <c:v>152.140625</c:v>
                </c:pt>
                <c:pt idx="6201">
                  <c:v>160.8125</c:v>
                </c:pt>
                <c:pt idx="6202">
                  <c:v>164.953125</c:v>
                </c:pt>
                <c:pt idx="6203">
                  <c:v>139.84375</c:v>
                </c:pt>
                <c:pt idx="6204">
                  <c:v>133.28125</c:v>
                </c:pt>
                <c:pt idx="6205">
                  <c:v>124.90625</c:v>
                </c:pt>
                <c:pt idx="6206">
                  <c:v>123.546875</c:v>
                </c:pt>
                <c:pt idx="6207">
                  <c:v>105.5625</c:v>
                </c:pt>
                <c:pt idx="6208">
                  <c:v>106.734375</c:v>
                </c:pt>
                <c:pt idx="6209">
                  <c:v>113.296875</c:v>
                </c:pt>
                <c:pt idx="6210">
                  <c:v>114.71875</c:v>
                </c:pt>
                <c:pt idx="6211">
                  <c:v>118.75</c:v>
                </c:pt>
                <c:pt idx="6212">
                  <c:v>127.0625</c:v>
                </c:pt>
                <c:pt idx="6213">
                  <c:v>140.390625</c:v>
                </c:pt>
                <c:pt idx="6214">
                  <c:v>135.8125</c:v>
                </c:pt>
                <c:pt idx="6215">
                  <c:v>131.140625</c:v>
                </c:pt>
                <c:pt idx="6216">
                  <c:v>135.921875</c:v>
                </c:pt>
                <c:pt idx="6217">
                  <c:v>138.84375</c:v>
                </c:pt>
                <c:pt idx="6218">
                  <c:v>137.96875</c:v>
                </c:pt>
                <c:pt idx="6219">
                  <c:v>137.71875</c:v>
                </c:pt>
                <c:pt idx="6220">
                  <c:v>139.9375</c:v>
                </c:pt>
                <c:pt idx="6221">
                  <c:v>140.328125</c:v>
                </c:pt>
                <c:pt idx="6222">
                  <c:v>135.0625</c:v>
                </c:pt>
                <c:pt idx="6223">
                  <c:v>134.15625</c:v>
                </c:pt>
                <c:pt idx="6224">
                  <c:v>126.640625</c:v>
                </c:pt>
                <c:pt idx="6225">
                  <c:v>131.828125</c:v>
                </c:pt>
                <c:pt idx="6226">
                  <c:v>151.015625</c:v>
                </c:pt>
                <c:pt idx="6227">
                  <c:v>162.140625</c:v>
                </c:pt>
                <c:pt idx="6228">
                  <c:v>184.625</c:v>
                </c:pt>
                <c:pt idx="6229">
                  <c:v>188.8125</c:v>
                </c:pt>
                <c:pt idx="6230">
                  <c:v>194.03125</c:v>
                </c:pt>
                <c:pt idx="6231">
                  <c:v>204.5625</c:v>
                </c:pt>
                <c:pt idx="6232">
                  <c:v>212.53125</c:v>
                </c:pt>
                <c:pt idx="6233">
                  <c:v>189.34375</c:v>
                </c:pt>
                <c:pt idx="6234">
                  <c:v>178.796875</c:v>
                </c:pt>
                <c:pt idx="6235">
                  <c:v>168.171875</c:v>
                </c:pt>
                <c:pt idx="6236">
                  <c:v>165.671875</c:v>
                </c:pt>
                <c:pt idx="6237">
                  <c:v>139.53125</c:v>
                </c:pt>
                <c:pt idx="6238">
                  <c:v>137.203125</c:v>
                </c:pt>
                <c:pt idx="6239">
                  <c:v>136.140625</c:v>
                </c:pt>
                <c:pt idx="6240">
                  <c:v>135.359375</c:v>
                </c:pt>
                <c:pt idx="6241">
                  <c:v>131.25</c:v>
                </c:pt>
                <c:pt idx="6242">
                  <c:v>129.46875</c:v>
                </c:pt>
                <c:pt idx="6243">
                  <c:v>124.765625</c:v>
                </c:pt>
                <c:pt idx="6244">
                  <c:v>132.6875</c:v>
                </c:pt>
                <c:pt idx="6245">
                  <c:v>144.59375</c:v>
                </c:pt>
                <c:pt idx="6246">
                  <c:v>134.3125</c:v>
                </c:pt>
                <c:pt idx="6247">
                  <c:v>124.890625</c:v>
                </c:pt>
                <c:pt idx="6248">
                  <c:v>141.421875</c:v>
                </c:pt>
                <c:pt idx="6249">
                  <c:v>150.890625</c:v>
                </c:pt>
                <c:pt idx="6250">
                  <c:v>147.5</c:v>
                </c:pt>
                <c:pt idx="6251">
                  <c:v>146.390625</c:v>
                </c:pt>
                <c:pt idx="6252">
                  <c:v>157.578125</c:v>
                </c:pt>
                <c:pt idx="6253">
                  <c:v>159.0625</c:v>
                </c:pt>
                <c:pt idx="6254">
                  <c:v>190.875</c:v>
                </c:pt>
                <c:pt idx="6255">
                  <c:v>188.09375</c:v>
                </c:pt>
                <c:pt idx="6256">
                  <c:v>165.03125</c:v>
                </c:pt>
                <c:pt idx="6257">
                  <c:v>159.546875</c:v>
                </c:pt>
                <c:pt idx="6258">
                  <c:v>141.28125</c:v>
                </c:pt>
                <c:pt idx="6259">
                  <c:v>153.375</c:v>
                </c:pt>
                <c:pt idx="6260">
                  <c:v>175.859375</c:v>
                </c:pt>
                <c:pt idx="6261">
                  <c:v>172.21875</c:v>
                </c:pt>
                <c:pt idx="6262">
                  <c:v>168.109375</c:v>
                </c:pt>
                <c:pt idx="6263">
                  <c:v>169.15625</c:v>
                </c:pt>
                <c:pt idx="6264">
                  <c:v>170.03125</c:v>
                </c:pt>
                <c:pt idx="6265">
                  <c:v>167.515625</c:v>
                </c:pt>
                <c:pt idx="6266">
                  <c:v>166.515625</c:v>
                </c:pt>
                <c:pt idx="6267">
                  <c:v>169.546875</c:v>
                </c:pt>
                <c:pt idx="6268">
                  <c:v>170.15625</c:v>
                </c:pt>
                <c:pt idx="6269">
                  <c:v>173.046875</c:v>
                </c:pt>
                <c:pt idx="6270">
                  <c:v>171.328125</c:v>
                </c:pt>
                <c:pt idx="6271">
                  <c:v>142.484375</c:v>
                </c:pt>
                <c:pt idx="6272">
                  <c:v>138.046875</c:v>
                </c:pt>
                <c:pt idx="6273">
                  <c:v>118.5625</c:v>
                </c:pt>
                <c:pt idx="6274">
                  <c:v>120.53125</c:v>
                </c:pt>
                <c:pt idx="6275">
                  <c:v>125.28125</c:v>
                </c:pt>
                <c:pt idx="6276">
                  <c:v>123.71875</c:v>
                </c:pt>
                <c:pt idx="6277">
                  <c:v>121.515625</c:v>
                </c:pt>
                <c:pt idx="6278">
                  <c:v>141.953125</c:v>
                </c:pt>
                <c:pt idx="6279">
                  <c:v>159.28125</c:v>
                </c:pt>
                <c:pt idx="6280">
                  <c:v>167.25</c:v>
                </c:pt>
                <c:pt idx="6281">
                  <c:v>171.390625</c:v>
                </c:pt>
                <c:pt idx="6282">
                  <c:v>153.21875</c:v>
                </c:pt>
                <c:pt idx="6283">
                  <c:v>148.046875</c:v>
                </c:pt>
                <c:pt idx="6284">
                  <c:v>170.046875</c:v>
                </c:pt>
                <c:pt idx="6285">
                  <c:v>173.171875</c:v>
                </c:pt>
                <c:pt idx="6286">
                  <c:v>204.03125</c:v>
                </c:pt>
                <c:pt idx="6287">
                  <c:v>203.6875</c:v>
                </c:pt>
                <c:pt idx="6288">
                  <c:v>201.546875</c:v>
                </c:pt>
                <c:pt idx="6289">
                  <c:v>204.421875</c:v>
                </c:pt>
                <c:pt idx="6290">
                  <c:v>213.171875</c:v>
                </c:pt>
                <c:pt idx="6291">
                  <c:v>201.890625</c:v>
                </c:pt>
                <c:pt idx="6292">
                  <c:v>182.921875</c:v>
                </c:pt>
                <c:pt idx="6293">
                  <c:v>181.625</c:v>
                </c:pt>
                <c:pt idx="6294">
                  <c:v>180.25</c:v>
                </c:pt>
                <c:pt idx="6295">
                  <c:v>138.75</c:v>
                </c:pt>
                <c:pt idx="6296">
                  <c:v>112.5625</c:v>
                </c:pt>
                <c:pt idx="6297">
                  <c:v>136.28125</c:v>
                </c:pt>
                <c:pt idx="6298">
                  <c:v>145.03125</c:v>
                </c:pt>
                <c:pt idx="6299">
                  <c:v>164.90625</c:v>
                </c:pt>
                <c:pt idx="6300">
                  <c:v>168.3125</c:v>
                </c:pt>
                <c:pt idx="6301">
                  <c:v>147.296875</c:v>
                </c:pt>
                <c:pt idx="6302">
                  <c:v>146.796875</c:v>
                </c:pt>
                <c:pt idx="6303">
                  <c:v>149.125</c:v>
                </c:pt>
                <c:pt idx="6304">
                  <c:v>146.3125</c:v>
                </c:pt>
                <c:pt idx="6305">
                  <c:v>136.21875</c:v>
                </c:pt>
                <c:pt idx="6306">
                  <c:v>133.9375</c:v>
                </c:pt>
                <c:pt idx="6307">
                  <c:v>129.28125</c:v>
                </c:pt>
                <c:pt idx="6308">
                  <c:v>126.328125</c:v>
                </c:pt>
                <c:pt idx="6309">
                  <c:v>122.546875</c:v>
                </c:pt>
                <c:pt idx="6310">
                  <c:v>126.03125</c:v>
                </c:pt>
                <c:pt idx="6311">
                  <c:v>128.828125</c:v>
                </c:pt>
                <c:pt idx="6312">
                  <c:v>106.078125</c:v>
                </c:pt>
                <c:pt idx="6313">
                  <c:v>95.703125</c:v>
                </c:pt>
                <c:pt idx="6314">
                  <c:v>109.578125</c:v>
                </c:pt>
                <c:pt idx="6315">
                  <c:v>113</c:v>
                </c:pt>
                <c:pt idx="6316">
                  <c:v>130.109375</c:v>
                </c:pt>
                <c:pt idx="6317">
                  <c:v>132.40625</c:v>
                </c:pt>
                <c:pt idx="6318">
                  <c:v>150.875</c:v>
                </c:pt>
                <c:pt idx="6319">
                  <c:v>158.09375</c:v>
                </c:pt>
                <c:pt idx="6320">
                  <c:v>194.484375</c:v>
                </c:pt>
                <c:pt idx="6321">
                  <c:v>194.53125</c:v>
                </c:pt>
                <c:pt idx="6322">
                  <c:v>194.890625</c:v>
                </c:pt>
                <c:pt idx="6323">
                  <c:v>187.453125</c:v>
                </c:pt>
                <c:pt idx="6324">
                  <c:v>176.640625</c:v>
                </c:pt>
                <c:pt idx="6325">
                  <c:v>165.65625</c:v>
                </c:pt>
                <c:pt idx="6326">
                  <c:v>155.546875</c:v>
                </c:pt>
                <c:pt idx="6327">
                  <c:v>146.765625</c:v>
                </c:pt>
                <c:pt idx="6328">
                  <c:v>141.875</c:v>
                </c:pt>
                <c:pt idx="6329">
                  <c:v>148.515625</c:v>
                </c:pt>
                <c:pt idx="6330">
                  <c:v>150.609375</c:v>
                </c:pt>
                <c:pt idx="6331">
                  <c:v>185.5625</c:v>
                </c:pt>
                <c:pt idx="6332">
                  <c:v>190.1875</c:v>
                </c:pt>
                <c:pt idx="6333">
                  <c:v>186.578125</c:v>
                </c:pt>
                <c:pt idx="6334">
                  <c:v>182.9375</c:v>
                </c:pt>
                <c:pt idx="6335">
                  <c:v>156.390625</c:v>
                </c:pt>
                <c:pt idx="6336">
                  <c:v>157.09375</c:v>
                </c:pt>
                <c:pt idx="6337">
                  <c:v>159.359375</c:v>
                </c:pt>
                <c:pt idx="6338">
                  <c:v>147.75</c:v>
                </c:pt>
                <c:pt idx="6339">
                  <c:v>127.28125</c:v>
                </c:pt>
                <c:pt idx="6340">
                  <c:v>123.921875</c:v>
                </c:pt>
                <c:pt idx="6341">
                  <c:v>120.234375</c:v>
                </c:pt>
                <c:pt idx="6342">
                  <c:v>112.15625</c:v>
                </c:pt>
                <c:pt idx="6343">
                  <c:v>106.859375</c:v>
                </c:pt>
                <c:pt idx="6344">
                  <c:v>124.921875</c:v>
                </c:pt>
                <c:pt idx="6345">
                  <c:v>131.890625</c:v>
                </c:pt>
                <c:pt idx="6346">
                  <c:v>165.1875</c:v>
                </c:pt>
                <c:pt idx="6347">
                  <c:v>171.59375</c:v>
                </c:pt>
                <c:pt idx="6348">
                  <c:v>184.90625</c:v>
                </c:pt>
                <c:pt idx="6349">
                  <c:v>185.953125</c:v>
                </c:pt>
                <c:pt idx="6350">
                  <c:v>191.953125</c:v>
                </c:pt>
                <c:pt idx="6351">
                  <c:v>188.8125</c:v>
                </c:pt>
                <c:pt idx="6352">
                  <c:v>176.671875</c:v>
                </c:pt>
                <c:pt idx="6353">
                  <c:v>182.890625</c:v>
                </c:pt>
                <c:pt idx="6354">
                  <c:v>196.34375</c:v>
                </c:pt>
                <c:pt idx="6355">
                  <c:v>212.125</c:v>
                </c:pt>
                <c:pt idx="6356">
                  <c:v>232.265625</c:v>
                </c:pt>
                <c:pt idx="6357">
                  <c:v>196.25</c:v>
                </c:pt>
                <c:pt idx="6358">
                  <c:v>168.046875</c:v>
                </c:pt>
                <c:pt idx="6359">
                  <c:v>145.515625</c:v>
                </c:pt>
                <c:pt idx="6360">
                  <c:v>134.84375</c:v>
                </c:pt>
                <c:pt idx="6361">
                  <c:v>137.5</c:v>
                </c:pt>
                <c:pt idx="6362">
                  <c:v>138.171875</c:v>
                </c:pt>
                <c:pt idx="6363">
                  <c:v>118.5</c:v>
                </c:pt>
                <c:pt idx="6364">
                  <c:v>116.015625</c:v>
                </c:pt>
                <c:pt idx="6365">
                  <c:v>98.0625</c:v>
                </c:pt>
                <c:pt idx="6366">
                  <c:v>96.78125</c:v>
                </c:pt>
                <c:pt idx="6367">
                  <c:v>89.703125</c:v>
                </c:pt>
                <c:pt idx="6368">
                  <c:v>95.25</c:v>
                </c:pt>
                <c:pt idx="6369">
                  <c:v>109.59375</c:v>
                </c:pt>
                <c:pt idx="6370">
                  <c:v>106.96875</c:v>
                </c:pt>
                <c:pt idx="6371">
                  <c:v>103.046875</c:v>
                </c:pt>
                <c:pt idx="6372">
                  <c:v>125.9375</c:v>
                </c:pt>
                <c:pt idx="6373">
                  <c:v>146.90625</c:v>
                </c:pt>
                <c:pt idx="6374">
                  <c:v>151.171875</c:v>
                </c:pt>
                <c:pt idx="6375">
                  <c:v>153.625</c:v>
                </c:pt>
                <c:pt idx="6376">
                  <c:v>183.5625</c:v>
                </c:pt>
                <c:pt idx="6377">
                  <c:v>192.875</c:v>
                </c:pt>
                <c:pt idx="6378">
                  <c:v>183.5</c:v>
                </c:pt>
                <c:pt idx="6379">
                  <c:v>182.234375</c:v>
                </c:pt>
                <c:pt idx="6380">
                  <c:v>162.59375</c:v>
                </c:pt>
                <c:pt idx="6381">
                  <c:v>159.984375</c:v>
                </c:pt>
                <c:pt idx="6382">
                  <c:v>141.234375</c:v>
                </c:pt>
                <c:pt idx="6383">
                  <c:v>132.71875</c:v>
                </c:pt>
                <c:pt idx="6384">
                  <c:v>105.734375</c:v>
                </c:pt>
                <c:pt idx="6385">
                  <c:v>106.21875</c:v>
                </c:pt>
                <c:pt idx="6386">
                  <c:v>107.03125</c:v>
                </c:pt>
                <c:pt idx="6387">
                  <c:v>97.296875</c:v>
                </c:pt>
                <c:pt idx="6388">
                  <c:v>86.84375</c:v>
                </c:pt>
                <c:pt idx="6389">
                  <c:v>98.59375</c:v>
                </c:pt>
                <c:pt idx="6390">
                  <c:v>106.3125</c:v>
                </c:pt>
                <c:pt idx="6391">
                  <c:v>134.5625</c:v>
                </c:pt>
                <c:pt idx="6392">
                  <c:v>145.4375</c:v>
                </c:pt>
                <c:pt idx="6393">
                  <c:v>129.890625</c:v>
                </c:pt>
                <c:pt idx="6394">
                  <c:v>127.046875</c:v>
                </c:pt>
                <c:pt idx="6395">
                  <c:v>152.171875</c:v>
                </c:pt>
                <c:pt idx="6396">
                  <c:v>150.09375</c:v>
                </c:pt>
                <c:pt idx="6397">
                  <c:v>117.75</c:v>
                </c:pt>
                <c:pt idx="6398">
                  <c:v>113.921875</c:v>
                </c:pt>
                <c:pt idx="6399">
                  <c:v>98.90625</c:v>
                </c:pt>
                <c:pt idx="6400">
                  <c:v>95.640625</c:v>
                </c:pt>
                <c:pt idx="6401">
                  <c:v>88.84375</c:v>
                </c:pt>
                <c:pt idx="6402">
                  <c:v>93.390625</c:v>
                </c:pt>
                <c:pt idx="6403">
                  <c:v>98.90625</c:v>
                </c:pt>
                <c:pt idx="6404">
                  <c:v>97.15625</c:v>
                </c:pt>
                <c:pt idx="6405">
                  <c:v>95.765625</c:v>
                </c:pt>
                <c:pt idx="6406">
                  <c:v>120.96875</c:v>
                </c:pt>
                <c:pt idx="6407">
                  <c:v>132.421875</c:v>
                </c:pt>
                <c:pt idx="6408">
                  <c:v>144.640625</c:v>
                </c:pt>
                <c:pt idx="6409">
                  <c:v>147.53125</c:v>
                </c:pt>
                <c:pt idx="6410">
                  <c:v>135.03125</c:v>
                </c:pt>
                <c:pt idx="6411">
                  <c:v>132.09375</c:v>
                </c:pt>
                <c:pt idx="6412">
                  <c:v>93.109375</c:v>
                </c:pt>
                <c:pt idx="6413">
                  <c:v>97.4375</c:v>
                </c:pt>
                <c:pt idx="6414">
                  <c:v>118.90625</c:v>
                </c:pt>
                <c:pt idx="6415">
                  <c:v>125.953125</c:v>
                </c:pt>
                <c:pt idx="6416">
                  <c:v>143.34375</c:v>
                </c:pt>
                <c:pt idx="6417">
                  <c:v>126.828125</c:v>
                </c:pt>
                <c:pt idx="6418">
                  <c:v>103.140625</c:v>
                </c:pt>
                <c:pt idx="6419">
                  <c:v>101.90625</c:v>
                </c:pt>
                <c:pt idx="6420">
                  <c:v>100.796875</c:v>
                </c:pt>
                <c:pt idx="6421">
                  <c:v>122.296875</c:v>
                </c:pt>
                <c:pt idx="6422">
                  <c:v>133.71875</c:v>
                </c:pt>
                <c:pt idx="6423">
                  <c:v>140.46875</c:v>
                </c:pt>
                <c:pt idx="6424">
                  <c:v>142.484375</c:v>
                </c:pt>
                <c:pt idx="6425">
                  <c:v>117.734375</c:v>
                </c:pt>
                <c:pt idx="6426">
                  <c:v>114.75</c:v>
                </c:pt>
                <c:pt idx="6427">
                  <c:v>111.46875</c:v>
                </c:pt>
                <c:pt idx="6428">
                  <c:v>113.453125</c:v>
                </c:pt>
                <c:pt idx="6429">
                  <c:v>126.546875</c:v>
                </c:pt>
                <c:pt idx="6430">
                  <c:v>130.40625</c:v>
                </c:pt>
                <c:pt idx="6431">
                  <c:v>141.609375</c:v>
                </c:pt>
                <c:pt idx="6432">
                  <c:v>128.0625</c:v>
                </c:pt>
                <c:pt idx="6433">
                  <c:v>105.703125</c:v>
                </c:pt>
                <c:pt idx="6434">
                  <c:v>90.3125</c:v>
                </c:pt>
                <c:pt idx="6435">
                  <c:v>74.71875</c:v>
                </c:pt>
                <c:pt idx="6436">
                  <c:v>81.546875</c:v>
                </c:pt>
                <c:pt idx="6437">
                  <c:v>85.75</c:v>
                </c:pt>
                <c:pt idx="6438">
                  <c:v>92.25</c:v>
                </c:pt>
                <c:pt idx="6439">
                  <c:v>94.609375</c:v>
                </c:pt>
                <c:pt idx="6440">
                  <c:v>91.96875</c:v>
                </c:pt>
                <c:pt idx="6441">
                  <c:v>91.53125</c:v>
                </c:pt>
                <c:pt idx="6442">
                  <c:v>75.9375</c:v>
                </c:pt>
                <c:pt idx="6443">
                  <c:v>80.0625</c:v>
                </c:pt>
                <c:pt idx="6444">
                  <c:v>118.4375</c:v>
                </c:pt>
                <c:pt idx="6445">
                  <c:v>123.984375</c:v>
                </c:pt>
                <c:pt idx="6446">
                  <c:v>143.671875</c:v>
                </c:pt>
                <c:pt idx="6447">
                  <c:v>140.25</c:v>
                </c:pt>
                <c:pt idx="6448">
                  <c:v>133.53125</c:v>
                </c:pt>
                <c:pt idx="6449">
                  <c:v>123.3125</c:v>
                </c:pt>
                <c:pt idx="6450">
                  <c:v>111.625</c:v>
                </c:pt>
                <c:pt idx="6451">
                  <c:v>112.703125</c:v>
                </c:pt>
                <c:pt idx="6452">
                  <c:v>113.40625</c:v>
                </c:pt>
                <c:pt idx="6453">
                  <c:v>123.5</c:v>
                </c:pt>
                <c:pt idx="6454">
                  <c:v>127.703125</c:v>
                </c:pt>
                <c:pt idx="6455">
                  <c:v>111.328125</c:v>
                </c:pt>
                <c:pt idx="6456">
                  <c:v>107.984375</c:v>
                </c:pt>
                <c:pt idx="6457">
                  <c:v>78.3125</c:v>
                </c:pt>
                <c:pt idx="6458">
                  <c:v>78.4375</c:v>
                </c:pt>
                <c:pt idx="6459">
                  <c:v>101.40625</c:v>
                </c:pt>
                <c:pt idx="6460">
                  <c:v>100.828125</c:v>
                </c:pt>
                <c:pt idx="6461">
                  <c:v>98.84375</c:v>
                </c:pt>
                <c:pt idx="6462">
                  <c:v>101.09375</c:v>
                </c:pt>
                <c:pt idx="6463">
                  <c:v>106.125</c:v>
                </c:pt>
                <c:pt idx="6464">
                  <c:v>113.8125</c:v>
                </c:pt>
                <c:pt idx="6465">
                  <c:v>123.71875</c:v>
                </c:pt>
                <c:pt idx="6466">
                  <c:v>119.3125</c:v>
                </c:pt>
                <c:pt idx="6467">
                  <c:v>115.90625</c:v>
                </c:pt>
                <c:pt idx="6468">
                  <c:v>104.125</c:v>
                </c:pt>
                <c:pt idx="6469">
                  <c:v>98.5</c:v>
                </c:pt>
                <c:pt idx="6470">
                  <c:v>125.0625</c:v>
                </c:pt>
                <c:pt idx="6471">
                  <c:v>131.8125</c:v>
                </c:pt>
                <c:pt idx="6472">
                  <c:v>122.28125</c:v>
                </c:pt>
                <c:pt idx="6473">
                  <c:v>121.40625</c:v>
                </c:pt>
                <c:pt idx="6474">
                  <c:v>120.578125</c:v>
                </c:pt>
                <c:pt idx="6475">
                  <c:v>122.75</c:v>
                </c:pt>
                <c:pt idx="6476">
                  <c:v>133.59375</c:v>
                </c:pt>
                <c:pt idx="6477">
                  <c:v>140.703125</c:v>
                </c:pt>
                <c:pt idx="6478">
                  <c:v>158.515625</c:v>
                </c:pt>
                <c:pt idx="6479">
                  <c:v>153.40625</c:v>
                </c:pt>
                <c:pt idx="6480">
                  <c:v>145.75</c:v>
                </c:pt>
                <c:pt idx="6481">
                  <c:v>109.640625</c:v>
                </c:pt>
                <c:pt idx="6482">
                  <c:v>77.140625</c:v>
                </c:pt>
                <c:pt idx="6483">
                  <c:v>79.828125</c:v>
                </c:pt>
                <c:pt idx="6484">
                  <c:v>81.390625</c:v>
                </c:pt>
                <c:pt idx="6485">
                  <c:v>103.5</c:v>
                </c:pt>
                <c:pt idx="6486">
                  <c:v>108.265625</c:v>
                </c:pt>
                <c:pt idx="6487">
                  <c:v>108.03125</c:v>
                </c:pt>
                <c:pt idx="6488">
                  <c:v>108.15625</c:v>
                </c:pt>
                <c:pt idx="6489">
                  <c:v>99.3125</c:v>
                </c:pt>
                <c:pt idx="6490">
                  <c:v>96.65625</c:v>
                </c:pt>
                <c:pt idx="6491">
                  <c:v>76.59375</c:v>
                </c:pt>
                <c:pt idx="6492">
                  <c:v>75.765625</c:v>
                </c:pt>
                <c:pt idx="6493">
                  <c:v>75.75</c:v>
                </c:pt>
                <c:pt idx="6494">
                  <c:v>84.921875</c:v>
                </c:pt>
                <c:pt idx="6495">
                  <c:v>98.59375</c:v>
                </c:pt>
                <c:pt idx="6496">
                  <c:v>99.046875</c:v>
                </c:pt>
                <c:pt idx="6497">
                  <c:v>99.484375</c:v>
                </c:pt>
                <c:pt idx="6498">
                  <c:v>96.9375</c:v>
                </c:pt>
                <c:pt idx="6499">
                  <c:v>97.875</c:v>
                </c:pt>
                <c:pt idx="6500">
                  <c:v>103.15625</c:v>
                </c:pt>
                <c:pt idx="6501">
                  <c:v>111.96875</c:v>
                </c:pt>
                <c:pt idx="6502">
                  <c:v>105.875</c:v>
                </c:pt>
                <c:pt idx="6503">
                  <c:v>101.703125</c:v>
                </c:pt>
                <c:pt idx="6504">
                  <c:v>113.125</c:v>
                </c:pt>
                <c:pt idx="6505">
                  <c:v>113.78125</c:v>
                </c:pt>
                <c:pt idx="6506">
                  <c:v>94.21875</c:v>
                </c:pt>
                <c:pt idx="6507">
                  <c:v>90.921875</c:v>
                </c:pt>
                <c:pt idx="6508">
                  <c:v>87.578125</c:v>
                </c:pt>
                <c:pt idx="6509">
                  <c:v>94.265625</c:v>
                </c:pt>
                <c:pt idx="6510">
                  <c:v>116.765625</c:v>
                </c:pt>
                <c:pt idx="6511">
                  <c:v>112.109375</c:v>
                </c:pt>
                <c:pt idx="6512">
                  <c:v>104.109375</c:v>
                </c:pt>
                <c:pt idx="6513">
                  <c:v>100.484375</c:v>
                </c:pt>
                <c:pt idx="6514">
                  <c:v>96.25</c:v>
                </c:pt>
                <c:pt idx="6515">
                  <c:v>88.265625</c:v>
                </c:pt>
                <c:pt idx="6516">
                  <c:v>91.53125</c:v>
                </c:pt>
                <c:pt idx="6517">
                  <c:v>87.953125</c:v>
                </c:pt>
                <c:pt idx="6518">
                  <c:v>100.5</c:v>
                </c:pt>
                <c:pt idx="6519">
                  <c:v>112.90625</c:v>
                </c:pt>
                <c:pt idx="6520">
                  <c:v>111.390625</c:v>
                </c:pt>
                <c:pt idx="6521">
                  <c:v>117.328125</c:v>
                </c:pt>
                <c:pt idx="6522">
                  <c:v>103.609375</c:v>
                </c:pt>
                <c:pt idx="6523">
                  <c:v>104.21875</c:v>
                </c:pt>
                <c:pt idx="6524">
                  <c:v>116.453125</c:v>
                </c:pt>
                <c:pt idx="6525">
                  <c:v>112.5</c:v>
                </c:pt>
                <c:pt idx="6526">
                  <c:v>115.703125</c:v>
                </c:pt>
                <c:pt idx="6527">
                  <c:v>126.109375</c:v>
                </c:pt>
                <c:pt idx="6528">
                  <c:v>122.71875</c:v>
                </c:pt>
                <c:pt idx="6529">
                  <c:v>116.40625</c:v>
                </c:pt>
                <c:pt idx="6530">
                  <c:v>116.09375</c:v>
                </c:pt>
                <c:pt idx="6531">
                  <c:v>120.65625</c:v>
                </c:pt>
                <c:pt idx="6532">
                  <c:v>120.40625</c:v>
                </c:pt>
                <c:pt idx="6533">
                  <c:v>117.40625</c:v>
                </c:pt>
                <c:pt idx="6534">
                  <c:v>122.359375</c:v>
                </c:pt>
                <c:pt idx="6535">
                  <c:v>121.21875</c:v>
                </c:pt>
                <c:pt idx="6536">
                  <c:v>131.375</c:v>
                </c:pt>
                <c:pt idx="6537">
                  <c:v>129.1875</c:v>
                </c:pt>
                <c:pt idx="6538">
                  <c:v>116.921875</c:v>
                </c:pt>
                <c:pt idx="6539">
                  <c:v>117.703125</c:v>
                </c:pt>
                <c:pt idx="6540">
                  <c:v>125.6875</c:v>
                </c:pt>
                <c:pt idx="6541">
                  <c:v>106.890625</c:v>
                </c:pt>
                <c:pt idx="6542">
                  <c:v>89.640625</c:v>
                </c:pt>
                <c:pt idx="6543">
                  <c:v>87.8125</c:v>
                </c:pt>
                <c:pt idx="6544">
                  <c:v>87.375</c:v>
                </c:pt>
                <c:pt idx="6545">
                  <c:v>109.140625</c:v>
                </c:pt>
                <c:pt idx="6546">
                  <c:v>116.453125</c:v>
                </c:pt>
                <c:pt idx="6547">
                  <c:v>128.09375</c:v>
                </c:pt>
                <c:pt idx="6548">
                  <c:v>130.859375</c:v>
                </c:pt>
                <c:pt idx="6549">
                  <c:v>122.796875</c:v>
                </c:pt>
                <c:pt idx="6550">
                  <c:v>121.703125</c:v>
                </c:pt>
                <c:pt idx="6551">
                  <c:v>100.234375</c:v>
                </c:pt>
                <c:pt idx="6552">
                  <c:v>100.09375</c:v>
                </c:pt>
                <c:pt idx="6553">
                  <c:v>108.3125</c:v>
                </c:pt>
                <c:pt idx="6554">
                  <c:v>110.5</c:v>
                </c:pt>
                <c:pt idx="6555">
                  <c:v>112.984375</c:v>
                </c:pt>
                <c:pt idx="6556">
                  <c:v>116.765625</c:v>
                </c:pt>
                <c:pt idx="6557">
                  <c:v>126.328125</c:v>
                </c:pt>
                <c:pt idx="6558">
                  <c:v>124.734375</c:v>
                </c:pt>
                <c:pt idx="6559">
                  <c:v>124.90625</c:v>
                </c:pt>
                <c:pt idx="6560">
                  <c:v>132.234375</c:v>
                </c:pt>
                <c:pt idx="6561">
                  <c:v>124.90625</c:v>
                </c:pt>
                <c:pt idx="6562">
                  <c:v>134.515625</c:v>
                </c:pt>
                <c:pt idx="6563">
                  <c:v>145.296875</c:v>
                </c:pt>
                <c:pt idx="6564">
                  <c:v>131.40625</c:v>
                </c:pt>
                <c:pt idx="6565">
                  <c:v>136.4375</c:v>
                </c:pt>
                <c:pt idx="6566">
                  <c:v>128.46875</c:v>
                </c:pt>
                <c:pt idx="6567">
                  <c:v>133.109375</c:v>
                </c:pt>
                <c:pt idx="6568">
                  <c:v>141.34375</c:v>
                </c:pt>
                <c:pt idx="6569">
                  <c:v>141.0625</c:v>
                </c:pt>
                <c:pt idx="6570">
                  <c:v>131.875</c:v>
                </c:pt>
                <c:pt idx="6571">
                  <c:v>133.078125</c:v>
                </c:pt>
                <c:pt idx="6572">
                  <c:v>127.328125</c:v>
                </c:pt>
                <c:pt idx="6573">
                  <c:v>127.390625</c:v>
                </c:pt>
                <c:pt idx="6574">
                  <c:v>130.65625</c:v>
                </c:pt>
                <c:pt idx="6575">
                  <c:v>121.40625</c:v>
                </c:pt>
                <c:pt idx="6576">
                  <c:v>104.453125</c:v>
                </c:pt>
                <c:pt idx="6577">
                  <c:v>99.953125</c:v>
                </c:pt>
                <c:pt idx="6578">
                  <c:v>132.453125</c:v>
                </c:pt>
                <c:pt idx="6579">
                  <c:v>137.703125</c:v>
                </c:pt>
                <c:pt idx="6580">
                  <c:v>158.96875</c:v>
                </c:pt>
                <c:pt idx="6581">
                  <c:v>162.640625</c:v>
                </c:pt>
                <c:pt idx="6582">
                  <c:v>149.40625</c:v>
                </c:pt>
                <c:pt idx="6583">
                  <c:v>148.171875</c:v>
                </c:pt>
                <c:pt idx="6584">
                  <c:v>139.078125</c:v>
                </c:pt>
                <c:pt idx="6585">
                  <c:v>138.46875</c:v>
                </c:pt>
                <c:pt idx="6586">
                  <c:v>128.453125</c:v>
                </c:pt>
                <c:pt idx="6587">
                  <c:v>126.28125</c:v>
                </c:pt>
                <c:pt idx="6588">
                  <c:v>104.65625</c:v>
                </c:pt>
                <c:pt idx="6589">
                  <c:v>104.359375</c:v>
                </c:pt>
                <c:pt idx="6590">
                  <c:v>102.34375</c:v>
                </c:pt>
                <c:pt idx="6591">
                  <c:v>100.40625</c:v>
                </c:pt>
                <c:pt idx="6592">
                  <c:v>93.09375</c:v>
                </c:pt>
                <c:pt idx="6593">
                  <c:v>101.875</c:v>
                </c:pt>
                <c:pt idx="6594">
                  <c:v>124.921875</c:v>
                </c:pt>
                <c:pt idx="6595">
                  <c:v>128.0625</c:v>
                </c:pt>
                <c:pt idx="6596">
                  <c:v>134.34375</c:v>
                </c:pt>
                <c:pt idx="6597">
                  <c:v>130.125</c:v>
                </c:pt>
                <c:pt idx="6598">
                  <c:v>123.859375</c:v>
                </c:pt>
                <c:pt idx="6599">
                  <c:v>125.21875</c:v>
                </c:pt>
                <c:pt idx="6600">
                  <c:v>126.953125</c:v>
                </c:pt>
                <c:pt idx="6601">
                  <c:v>118.328125</c:v>
                </c:pt>
                <c:pt idx="6602">
                  <c:v>110.15625</c:v>
                </c:pt>
                <c:pt idx="6603">
                  <c:v>117.25</c:v>
                </c:pt>
                <c:pt idx="6604">
                  <c:v>122.46875</c:v>
                </c:pt>
                <c:pt idx="6605">
                  <c:v>149.078125</c:v>
                </c:pt>
                <c:pt idx="6606">
                  <c:v>164.203125</c:v>
                </c:pt>
                <c:pt idx="6607">
                  <c:v>144.6875</c:v>
                </c:pt>
                <c:pt idx="6608">
                  <c:v>136.203125</c:v>
                </c:pt>
                <c:pt idx="6609">
                  <c:v>146.859375</c:v>
                </c:pt>
                <c:pt idx="6610">
                  <c:v>150.25</c:v>
                </c:pt>
                <c:pt idx="6611">
                  <c:v>174.78125</c:v>
                </c:pt>
                <c:pt idx="6612">
                  <c:v>180.1875</c:v>
                </c:pt>
                <c:pt idx="6613">
                  <c:v>174.453125</c:v>
                </c:pt>
                <c:pt idx="6614">
                  <c:v>173.65625</c:v>
                </c:pt>
                <c:pt idx="6615">
                  <c:v>167.875</c:v>
                </c:pt>
                <c:pt idx="6616">
                  <c:v>167.484375</c:v>
                </c:pt>
                <c:pt idx="6617">
                  <c:v>128.28125</c:v>
                </c:pt>
                <c:pt idx="6618">
                  <c:v>128.3125</c:v>
                </c:pt>
                <c:pt idx="6619">
                  <c:v>128.3125</c:v>
                </c:pt>
                <c:pt idx="6620">
                  <c:v>130.984375</c:v>
                </c:pt>
                <c:pt idx="6621">
                  <c:v>149.71875</c:v>
                </c:pt>
                <c:pt idx="6622">
                  <c:v>155.359375</c:v>
                </c:pt>
                <c:pt idx="6623">
                  <c:v>180.46875</c:v>
                </c:pt>
                <c:pt idx="6624">
                  <c:v>178.734375</c:v>
                </c:pt>
                <c:pt idx="6625">
                  <c:v>173.0625</c:v>
                </c:pt>
                <c:pt idx="6626">
                  <c:v>154.390625</c:v>
                </c:pt>
                <c:pt idx="6627">
                  <c:v>111.578125</c:v>
                </c:pt>
                <c:pt idx="6628">
                  <c:v>104.609375</c:v>
                </c:pt>
                <c:pt idx="6629">
                  <c:v>92.546875</c:v>
                </c:pt>
                <c:pt idx="6630">
                  <c:v>118.484375</c:v>
                </c:pt>
                <c:pt idx="6631">
                  <c:v>153.6875</c:v>
                </c:pt>
                <c:pt idx="6632">
                  <c:v>149.578125</c:v>
                </c:pt>
                <c:pt idx="6633">
                  <c:v>145.296875</c:v>
                </c:pt>
                <c:pt idx="6634">
                  <c:v>144.671875</c:v>
                </c:pt>
                <c:pt idx="6635">
                  <c:v>144.359375</c:v>
                </c:pt>
                <c:pt idx="6636">
                  <c:v>148.84375</c:v>
                </c:pt>
                <c:pt idx="6637">
                  <c:v>151.6875</c:v>
                </c:pt>
                <c:pt idx="6638">
                  <c:v>158.890625</c:v>
                </c:pt>
                <c:pt idx="6639">
                  <c:v>162.375</c:v>
                </c:pt>
                <c:pt idx="6640">
                  <c:v>143.578125</c:v>
                </c:pt>
                <c:pt idx="6641">
                  <c:v>136.75</c:v>
                </c:pt>
                <c:pt idx="6642">
                  <c:v>136.140625</c:v>
                </c:pt>
                <c:pt idx="6643">
                  <c:v>135.953125</c:v>
                </c:pt>
                <c:pt idx="6644">
                  <c:v>140.671875</c:v>
                </c:pt>
                <c:pt idx="6645">
                  <c:v>141.5625</c:v>
                </c:pt>
                <c:pt idx="6646">
                  <c:v>133.828125</c:v>
                </c:pt>
                <c:pt idx="6647">
                  <c:v>133.15625</c:v>
                </c:pt>
                <c:pt idx="6648">
                  <c:v>116.484375</c:v>
                </c:pt>
                <c:pt idx="6649">
                  <c:v>115.703125</c:v>
                </c:pt>
                <c:pt idx="6650">
                  <c:v>105.15625</c:v>
                </c:pt>
                <c:pt idx="6651">
                  <c:v>106.359375</c:v>
                </c:pt>
                <c:pt idx="6652">
                  <c:v>118.296875</c:v>
                </c:pt>
                <c:pt idx="6653">
                  <c:v>120.65625</c:v>
                </c:pt>
                <c:pt idx="6654">
                  <c:v>133.203125</c:v>
                </c:pt>
                <c:pt idx="6655">
                  <c:v>132.171875</c:v>
                </c:pt>
                <c:pt idx="6656">
                  <c:v>128.46875</c:v>
                </c:pt>
                <c:pt idx="6657">
                  <c:v>129.59375</c:v>
                </c:pt>
                <c:pt idx="6658">
                  <c:v>132.6875</c:v>
                </c:pt>
                <c:pt idx="6659">
                  <c:v>130.75</c:v>
                </c:pt>
                <c:pt idx="6660">
                  <c:v>126.828125</c:v>
                </c:pt>
                <c:pt idx="6661">
                  <c:v>130.828125</c:v>
                </c:pt>
                <c:pt idx="6662">
                  <c:v>136.78125</c:v>
                </c:pt>
                <c:pt idx="6663">
                  <c:v>138.078125</c:v>
                </c:pt>
                <c:pt idx="6664">
                  <c:v>139.625</c:v>
                </c:pt>
                <c:pt idx="6665">
                  <c:v>145.328125</c:v>
                </c:pt>
                <c:pt idx="6666">
                  <c:v>150.546875</c:v>
                </c:pt>
                <c:pt idx="6667">
                  <c:v>148.6875</c:v>
                </c:pt>
                <c:pt idx="6668">
                  <c:v>147.359375</c:v>
                </c:pt>
                <c:pt idx="6669">
                  <c:v>174.703125</c:v>
                </c:pt>
                <c:pt idx="6670">
                  <c:v>189.765625</c:v>
                </c:pt>
                <c:pt idx="6671">
                  <c:v>195.9375</c:v>
                </c:pt>
                <c:pt idx="6672">
                  <c:v>198.515625</c:v>
                </c:pt>
                <c:pt idx="6673">
                  <c:v>174.65625</c:v>
                </c:pt>
                <c:pt idx="6674">
                  <c:v>167.296875</c:v>
                </c:pt>
                <c:pt idx="6675">
                  <c:v>154.546875</c:v>
                </c:pt>
                <c:pt idx="6676">
                  <c:v>151.90625</c:v>
                </c:pt>
                <c:pt idx="6677">
                  <c:v>160.15625</c:v>
                </c:pt>
                <c:pt idx="6678">
                  <c:v>161.109375</c:v>
                </c:pt>
                <c:pt idx="6679">
                  <c:v>157.09375</c:v>
                </c:pt>
                <c:pt idx="6680">
                  <c:v>157.140625</c:v>
                </c:pt>
                <c:pt idx="6681">
                  <c:v>175.6875</c:v>
                </c:pt>
                <c:pt idx="6682">
                  <c:v>173.265625</c:v>
                </c:pt>
                <c:pt idx="6683">
                  <c:v>142.6875</c:v>
                </c:pt>
                <c:pt idx="6684">
                  <c:v>143.625</c:v>
                </c:pt>
                <c:pt idx="6685">
                  <c:v>149.40625</c:v>
                </c:pt>
                <c:pt idx="6686">
                  <c:v>148.9375</c:v>
                </c:pt>
                <c:pt idx="6687">
                  <c:v>146.921875</c:v>
                </c:pt>
                <c:pt idx="6688">
                  <c:v>157.078125</c:v>
                </c:pt>
                <c:pt idx="6689">
                  <c:v>186.484375</c:v>
                </c:pt>
                <c:pt idx="6690">
                  <c:v>193.25</c:v>
                </c:pt>
                <c:pt idx="6691">
                  <c:v>207.796875</c:v>
                </c:pt>
                <c:pt idx="6692">
                  <c:v>212.28125</c:v>
                </c:pt>
                <c:pt idx="6693">
                  <c:v>219.640625</c:v>
                </c:pt>
                <c:pt idx="6694">
                  <c:v>202.03125</c:v>
                </c:pt>
                <c:pt idx="6695">
                  <c:v>179.90625</c:v>
                </c:pt>
                <c:pt idx="6696">
                  <c:v>180.75</c:v>
                </c:pt>
                <c:pt idx="6697">
                  <c:v>181.4375</c:v>
                </c:pt>
                <c:pt idx="6698">
                  <c:v>175.328125</c:v>
                </c:pt>
                <c:pt idx="6699">
                  <c:v>170.546875</c:v>
                </c:pt>
                <c:pt idx="6700">
                  <c:v>143.078125</c:v>
                </c:pt>
                <c:pt idx="6701">
                  <c:v>126.71875</c:v>
                </c:pt>
                <c:pt idx="6702">
                  <c:v>133.46875</c:v>
                </c:pt>
                <c:pt idx="6703">
                  <c:v>136.5625</c:v>
                </c:pt>
                <c:pt idx="6704">
                  <c:v>119.453125</c:v>
                </c:pt>
                <c:pt idx="6705">
                  <c:v>113.734375</c:v>
                </c:pt>
                <c:pt idx="6706">
                  <c:v>100.21875</c:v>
                </c:pt>
                <c:pt idx="6707">
                  <c:v>97.078125</c:v>
                </c:pt>
                <c:pt idx="6708">
                  <c:v>144.046875</c:v>
                </c:pt>
                <c:pt idx="6709">
                  <c:v>150.9375</c:v>
                </c:pt>
                <c:pt idx="6710">
                  <c:v>154.09375</c:v>
                </c:pt>
                <c:pt idx="6711">
                  <c:v>154.421875</c:v>
                </c:pt>
                <c:pt idx="6712">
                  <c:v>139.703125</c:v>
                </c:pt>
                <c:pt idx="6713">
                  <c:v>139.765625</c:v>
                </c:pt>
                <c:pt idx="6714">
                  <c:v>139.9375</c:v>
                </c:pt>
                <c:pt idx="6715">
                  <c:v>139.140625</c:v>
                </c:pt>
                <c:pt idx="6716">
                  <c:v>132.96875</c:v>
                </c:pt>
                <c:pt idx="6717">
                  <c:v>133.59375</c:v>
                </c:pt>
                <c:pt idx="6718">
                  <c:v>136.515625</c:v>
                </c:pt>
                <c:pt idx="6719">
                  <c:v>132.21875</c:v>
                </c:pt>
                <c:pt idx="6720">
                  <c:v>119.109375</c:v>
                </c:pt>
                <c:pt idx="6721">
                  <c:v>126.34375</c:v>
                </c:pt>
                <c:pt idx="6722">
                  <c:v>142.703125</c:v>
                </c:pt>
                <c:pt idx="6723">
                  <c:v>148.734375</c:v>
                </c:pt>
                <c:pt idx="6724">
                  <c:v>159.21875</c:v>
                </c:pt>
                <c:pt idx="6725">
                  <c:v>159.40625</c:v>
                </c:pt>
                <c:pt idx="6726">
                  <c:v>159.734375</c:v>
                </c:pt>
                <c:pt idx="6727">
                  <c:v>159.125</c:v>
                </c:pt>
                <c:pt idx="6728">
                  <c:v>158.609375</c:v>
                </c:pt>
                <c:pt idx="6729">
                  <c:v>149.640625</c:v>
                </c:pt>
                <c:pt idx="6730">
                  <c:v>142.3125</c:v>
                </c:pt>
                <c:pt idx="6731">
                  <c:v>152.84375</c:v>
                </c:pt>
                <c:pt idx="6732">
                  <c:v>159.484375</c:v>
                </c:pt>
                <c:pt idx="6733">
                  <c:v>184.015625</c:v>
                </c:pt>
                <c:pt idx="6734">
                  <c:v>195.78125</c:v>
                </c:pt>
                <c:pt idx="6735">
                  <c:v>176.109375</c:v>
                </c:pt>
                <c:pt idx="6736">
                  <c:v>169.15625</c:v>
                </c:pt>
                <c:pt idx="6737">
                  <c:v>157.265625</c:v>
                </c:pt>
                <c:pt idx="6738">
                  <c:v>154.375</c:v>
                </c:pt>
                <c:pt idx="6739">
                  <c:v>144.765625</c:v>
                </c:pt>
                <c:pt idx="6740">
                  <c:v>143.234375</c:v>
                </c:pt>
                <c:pt idx="6741">
                  <c:v>149.96875</c:v>
                </c:pt>
                <c:pt idx="6742">
                  <c:v>150.578125</c:v>
                </c:pt>
                <c:pt idx="6743">
                  <c:v>126.734375</c:v>
                </c:pt>
                <c:pt idx="6744">
                  <c:v>126.953125</c:v>
                </c:pt>
                <c:pt idx="6745">
                  <c:v>140.203125</c:v>
                </c:pt>
                <c:pt idx="6746">
                  <c:v>139.625</c:v>
                </c:pt>
                <c:pt idx="6747">
                  <c:v>134.5</c:v>
                </c:pt>
                <c:pt idx="6748">
                  <c:v>137.5</c:v>
                </c:pt>
                <c:pt idx="6749">
                  <c:v>151.875</c:v>
                </c:pt>
                <c:pt idx="6750">
                  <c:v>155.25</c:v>
                </c:pt>
                <c:pt idx="6751">
                  <c:v>166.203125</c:v>
                </c:pt>
                <c:pt idx="6752">
                  <c:v>166.96875</c:v>
                </c:pt>
                <c:pt idx="6753">
                  <c:v>168.84375</c:v>
                </c:pt>
                <c:pt idx="6754">
                  <c:v>158.046875</c:v>
                </c:pt>
                <c:pt idx="6755">
                  <c:v>138.734375</c:v>
                </c:pt>
                <c:pt idx="6756">
                  <c:v>153.625</c:v>
                </c:pt>
                <c:pt idx="6757">
                  <c:v>174.078125</c:v>
                </c:pt>
                <c:pt idx="6758">
                  <c:v>184.828125</c:v>
                </c:pt>
                <c:pt idx="6759">
                  <c:v>196.296875</c:v>
                </c:pt>
                <c:pt idx="6760">
                  <c:v>188.609375</c:v>
                </c:pt>
                <c:pt idx="6761">
                  <c:v>182.234375</c:v>
                </c:pt>
                <c:pt idx="6762">
                  <c:v>175.4375</c:v>
                </c:pt>
                <c:pt idx="6763">
                  <c:v>171</c:v>
                </c:pt>
                <c:pt idx="6764">
                  <c:v>206.359375</c:v>
                </c:pt>
                <c:pt idx="6765">
                  <c:v>224.015625</c:v>
                </c:pt>
                <c:pt idx="6766">
                  <c:v>205.5</c:v>
                </c:pt>
                <c:pt idx="6767">
                  <c:v>198.71875</c:v>
                </c:pt>
                <c:pt idx="6768">
                  <c:v>145.28125</c:v>
                </c:pt>
                <c:pt idx="6769">
                  <c:v>131.390625</c:v>
                </c:pt>
                <c:pt idx="6770">
                  <c:v>144.203125</c:v>
                </c:pt>
                <c:pt idx="6771">
                  <c:v>146.359375</c:v>
                </c:pt>
                <c:pt idx="6772">
                  <c:v>130.90625</c:v>
                </c:pt>
                <c:pt idx="6773">
                  <c:v>129.5625</c:v>
                </c:pt>
                <c:pt idx="6774">
                  <c:v>132.953125</c:v>
                </c:pt>
                <c:pt idx="6775">
                  <c:v>133.421875</c:v>
                </c:pt>
                <c:pt idx="6776">
                  <c:v>143.703125</c:v>
                </c:pt>
                <c:pt idx="6777">
                  <c:v>144.03125</c:v>
                </c:pt>
                <c:pt idx="6778">
                  <c:v>146.625</c:v>
                </c:pt>
                <c:pt idx="6779">
                  <c:v>151.46875</c:v>
                </c:pt>
                <c:pt idx="6780">
                  <c:v>176.203125</c:v>
                </c:pt>
                <c:pt idx="6781">
                  <c:v>183.796875</c:v>
                </c:pt>
                <c:pt idx="6782">
                  <c:v>209.0625</c:v>
                </c:pt>
                <c:pt idx="6783">
                  <c:v>196.65625</c:v>
                </c:pt>
                <c:pt idx="6784">
                  <c:v>166.4375</c:v>
                </c:pt>
                <c:pt idx="6785">
                  <c:v>157.640625</c:v>
                </c:pt>
                <c:pt idx="6786">
                  <c:v>141.421875</c:v>
                </c:pt>
                <c:pt idx="6787">
                  <c:v>138.0625</c:v>
                </c:pt>
                <c:pt idx="6788">
                  <c:v>133.203125</c:v>
                </c:pt>
                <c:pt idx="6789">
                  <c:v>131.109375</c:v>
                </c:pt>
                <c:pt idx="6790">
                  <c:v>128.796875</c:v>
                </c:pt>
                <c:pt idx="6791">
                  <c:v>136.9375</c:v>
                </c:pt>
                <c:pt idx="6792">
                  <c:v>143.796875</c:v>
                </c:pt>
                <c:pt idx="6793">
                  <c:v>145.59375</c:v>
                </c:pt>
                <c:pt idx="6794">
                  <c:v>146.875</c:v>
                </c:pt>
                <c:pt idx="6795">
                  <c:v>146.3125</c:v>
                </c:pt>
                <c:pt idx="6796">
                  <c:v>146.046875</c:v>
                </c:pt>
                <c:pt idx="6797">
                  <c:v>134.390625</c:v>
                </c:pt>
                <c:pt idx="6798">
                  <c:v>130.015625</c:v>
                </c:pt>
                <c:pt idx="6799">
                  <c:v>156.453125</c:v>
                </c:pt>
                <c:pt idx="6800">
                  <c:v>163.59375</c:v>
                </c:pt>
                <c:pt idx="6801">
                  <c:v>166.921875</c:v>
                </c:pt>
                <c:pt idx="6802">
                  <c:v>167.484375</c:v>
                </c:pt>
                <c:pt idx="6803">
                  <c:v>139</c:v>
                </c:pt>
                <c:pt idx="6804">
                  <c:v>136.390625</c:v>
                </c:pt>
                <c:pt idx="6805">
                  <c:v>109.3125</c:v>
                </c:pt>
                <c:pt idx="6806">
                  <c:v>108.609375</c:v>
                </c:pt>
                <c:pt idx="6807">
                  <c:v>105.359375</c:v>
                </c:pt>
                <c:pt idx="6808">
                  <c:v>105.734375</c:v>
                </c:pt>
                <c:pt idx="6809">
                  <c:v>108.390625</c:v>
                </c:pt>
                <c:pt idx="6810">
                  <c:v>111.09375</c:v>
                </c:pt>
                <c:pt idx="6811">
                  <c:v>124.796875</c:v>
                </c:pt>
                <c:pt idx="6812">
                  <c:v>127.21875</c:v>
                </c:pt>
                <c:pt idx="6813">
                  <c:v>135.171875</c:v>
                </c:pt>
                <c:pt idx="6814">
                  <c:v>135.28125</c:v>
                </c:pt>
                <c:pt idx="6815">
                  <c:v>135.546875</c:v>
                </c:pt>
                <c:pt idx="6816">
                  <c:v>137.515625</c:v>
                </c:pt>
                <c:pt idx="6817">
                  <c:v>141.03125</c:v>
                </c:pt>
                <c:pt idx="6818">
                  <c:v>129.03125</c:v>
                </c:pt>
                <c:pt idx="6819">
                  <c:v>112.40625</c:v>
                </c:pt>
                <c:pt idx="6820">
                  <c:v>109.125</c:v>
                </c:pt>
                <c:pt idx="6821">
                  <c:v>105.609375</c:v>
                </c:pt>
                <c:pt idx="6822">
                  <c:v>117.484375</c:v>
                </c:pt>
                <c:pt idx="6823">
                  <c:v>127.5</c:v>
                </c:pt>
                <c:pt idx="6824">
                  <c:v>116.703125</c:v>
                </c:pt>
                <c:pt idx="6825">
                  <c:v>109.625</c:v>
                </c:pt>
                <c:pt idx="6826">
                  <c:v>142.796875</c:v>
                </c:pt>
                <c:pt idx="6827">
                  <c:v>159.203125</c:v>
                </c:pt>
                <c:pt idx="6828">
                  <c:v>165.265625</c:v>
                </c:pt>
                <c:pt idx="6829">
                  <c:v>167.484375</c:v>
                </c:pt>
                <c:pt idx="6830">
                  <c:v>169.734375</c:v>
                </c:pt>
                <c:pt idx="6831">
                  <c:v>170.328125</c:v>
                </c:pt>
                <c:pt idx="6832">
                  <c:v>168.265625</c:v>
                </c:pt>
                <c:pt idx="6833">
                  <c:v>167.8125</c:v>
                </c:pt>
                <c:pt idx="6834">
                  <c:v>153.1875</c:v>
                </c:pt>
                <c:pt idx="6835">
                  <c:v>151.875</c:v>
                </c:pt>
                <c:pt idx="6836">
                  <c:v>158.296875</c:v>
                </c:pt>
                <c:pt idx="6837">
                  <c:v>157.40625</c:v>
                </c:pt>
                <c:pt idx="6838">
                  <c:v>135.859375</c:v>
                </c:pt>
                <c:pt idx="6839">
                  <c:v>132.984375</c:v>
                </c:pt>
                <c:pt idx="6840">
                  <c:v>109.90625</c:v>
                </c:pt>
                <c:pt idx="6841">
                  <c:v>110.265625</c:v>
                </c:pt>
                <c:pt idx="6842">
                  <c:v>111.75</c:v>
                </c:pt>
                <c:pt idx="6843">
                  <c:v>114.640625</c:v>
                </c:pt>
                <c:pt idx="6844">
                  <c:v>124.078125</c:v>
                </c:pt>
                <c:pt idx="6845">
                  <c:v>130.484375</c:v>
                </c:pt>
                <c:pt idx="6846">
                  <c:v>145.546875</c:v>
                </c:pt>
                <c:pt idx="6847">
                  <c:v>135.609375</c:v>
                </c:pt>
                <c:pt idx="6848">
                  <c:v>117.984375</c:v>
                </c:pt>
                <c:pt idx="6849">
                  <c:v>125.03125</c:v>
                </c:pt>
                <c:pt idx="6850">
                  <c:v>134.53125</c:v>
                </c:pt>
                <c:pt idx="6851">
                  <c:v>131.015625</c:v>
                </c:pt>
                <c:pt idx="6852">
                  <c:v>127.28125</c:v>
                </c:pt>
                <c:pt idx="6853">
                  <c:v>123.125</c:v>
                </c:pt>
                <c:pt idx="6854">
                  <c:v>119.734375</c:v>
                </c:pt>
                <c:pt idx="6855">
                  <c:v>120.0625</c:v>
                </c:pt>
                <c:pt idx="6856">
                  <c:v>120.140625</c:v>
                </c:pt>
                <c:pt idx="6857">
                  <c:v>123.921875</c:v>
                </c:pt>
                <c:pt idx="6858">
                  <c:v>125.65625</c:v>
                </c:pt>
                <c:pt idx="6859">
                  <c:v>144.515625</c:v>
                </c:pt>
                <c:pt idx="6860">
                  <c:v>151.09375</c:v>
                </c:pt>
                <c:pt idx="6861">
                  <c:v>166.75</c:v>
                </c:pt>
                <c:pt idx="6862">
                  <c:v>170.515625</c:v>
                </c:pt>
                <c:pt idx="6863">
                  <c:v>156.875</c:v>
                </c:pt>
                <c:pt idx="6864">
                  <c:v>154.8125</c:v>
                </c:pt>
                <c:pt idx="6865">
                  <c:v>148.34375</c:v>
                </c:pt>
                <c:pt idx="6866">
                  <c:v>147.84375</c:v>
                </c:pt>
                <c:pt idx="6867">
                  <c:v>150.953125</c:v>
                </c:pt>
                <c:pt idx="6868">
                  <c:v>152.28125</c:v>
                </c:pt>
                <c:pt idx="6869">
                  <c:v>173.875</c:v>
                </c:pt>
                <c:pt idx="6870">
                  <c:v>171.796875</c:v>
                </c:pt>
                <c:pt idx="6871">
                  <c:v>156.21875</c:v>
                </c:pt>
                <c:pt idx="6872">
                  <c:v>146.484375</c:v>
                </c:pt>
                <c:pt idx="6873">
                  <c:v>103.46875</c:v>
                </c:pt>
                <c:pt idx="6874">
                  <c:v>102.640625</c:v>
                </c:pt>
                <c:pt idx="6875">
                  <c:v>100.171875</c:v>
                </c:pt>
                <c:pt idx="6876">
                  <c:v>107.078125</c:v>
                </c:pt>
                <c:pt idx="6877">
                  <c:v>122.140625</c:v>
                </c:pt>
                <c:pt idx="6878">
                  <c:v>132.453125</c:v>
                </c:pt>
                <c:pt idx="6879">
                  <c:v>149.421875</c:v>
                </c:pt>
                <c:pt idx="6880">
                  <c:v>135.71875</c:v>
                </c:pt>
                <c:pt idx="6881">
                  <c:v>118.265625</c:v>
                </c:pt>
                <c:pt idx="6882">
                  <c:v>129.5625</c:v>
                </c:pt>
                <c:pt idx="6883">
                  <c:v>140.78125</c:v>
                </c:pt>
                <c:pt idx="6884">
                  <c:v>152.171875</c:v>
                </c:pt>
                <c:pt idx="6885">
                  <c:v>160.78125</c:v>
                </c:pt>
                <c:pt idx="6886">
                  <c:v>161.953125</c:v>
                </c:pt>
                <c:pt idx="6887">
                  <c:v>162.6875</c:v>
                </c:pt>
                <c:pt idx="6888">
                  <c:v>168.078125</c:v>
                </c:pt>
                <c:pt idx="6889">
                  <c:v>170.546875</c:v>
                </c:pt>
                <c:pt idx="6890">
                  <c:v>171.109375</c:v>
                </c:pt>
                <c:pt idx="6891">
                  <c:v>171.25</c:v>
                </c:pt>
                <c:pt idx="6892">
                  <c:v>145.65625</c:v>
                </c:pt>
                <c:pt idx="6893">
                  <c:v>139.921875</c:v>
                </c:pt>
                <c:pt idx="6894">
                  <c:v>150.65625</c:v>
                </c:pt>
                <c:pt idx="6895">
                  <c:v>152.03125</c:v>
                </c:pt>
                <c:pt idx="6896">
                  <c:v>136.515625</c:v>
                </c:pt>
                <c:pt idx="6897">
                  <c:v>135.5</c:v>
                </c:pt>
                <c:pt idx="6898">
                  <c:v>125.21875</c:v>
                </c:pt>
                <c:pt idx="6899">
                  <c:v>123.171875</c:v>
                </c:pt>
                <c:pt idx="6900">
                  <c:v>98.53125</c:v>
                </c:pt>
                <c:pt idx="6901">
                  <c:v>98.515625</c:v>
                </c:pt>
                <c:pt idx="6902">
                  <c:v>98.625</c:v>
                </c:pt>
                <c:pt idx="6903">
                  <c:v>103.765625</c:v>
                </c:pt>
                <c:pt idx="6904">
                  <c:v>123.734375</c:v>
                </c:pt>
                <c:pt idx="6905">
                  <c:v>120.6875</c:v>
                </c:pt>
                <c:pt idx="6906">
                  <c:v>112.4375</c:v>
                </c:pt>
                <c:pt idx="6907">
                  <c:v>122.296875</c:v>
                </c:pt>
                <c:pt idx="6908">
                  <c:v>142.703125</c:v>
                </c:pt>
                <c:pt idx="6909">
                  <c:v>132.46875</c:v>
                </c:pt>
                <c:pt idx="6910">
                  <c:v>116.71875</c:v>
                </c:pt>
                <c:pt idx="6911">
                  <c:v>114.109375</c:v>
                </c:pt>
                <c:pt idx="6912">
                  <c:v>111.015625</c:v>
                </c:pt>
                <c:pt idx="6913">
                  <c:v>122.15625</c:v>
                </c:pt>
                <c:pt idx="6914">
                  <c:v>132.421875</c:v>
                </c:pt>
                <c:pt idx="6915">
                  <c:v>148.171875</c:v>
                </c:pt>
                <c:pt idx="6916">
                  <c:v>159.3125</c:v>
                </c:pt>
                <c:pt idx="6917">
                  <c:v>159.109375</c:v>
                </c:pt>
                <c:pt idx="6918">
                  <c:v>159.046875</c:v>
                </c:pt>
                <c:pt idx="6919">
                  <c:v>142.515625</c:v>
                </c:pt>
                <c:pt idx="6920">
                  <c:v>135.875</c:v>
                </c:pt>
                <c:pt idx="6921">
                  <c:v>120.078125</c:v>
                </c:pt>
                <c:pt idx="6922">
                  <c:v>115.515625</c:v>
                </c:pt>
                <c:pt idx="6923">
                  <c:v>101.625</c:v>
                </c:pt>
                <c:pt idx="6924">
                  <c:v>99.015625</c:v>
                </c:pt>
                <c:pt idx="6925">
                  <c:v>140.515625</c:v>
                </c:pt>
                <c:pt idx="6926">
                  <c:v>144.875</c:v>
                </c:pt>
                <c:pt idx="6927">
                  <c:v>155.953125</c:v>
                </c:pt>
                <c:pt idx="6928">
                  <c:v>156.09375</c:v>
                </c:pt>
                <c:pt idx="6929">
                  <c:v>151.421875</c:v>
                </c:pt>
                <c:pt idx="6930">
                  <c:v>154.03125</c:v>
                </c:pt>
                <c:pt idx="6931">
                  <c:v>177.953125</c:v>
                </c:pt>
                <c:pt idx="6932">
                  <c:v>177.40625</c:v>
                </c:pt>
                <c:pt idx="6933">
                  <c:v>174.5625</c:v>
                </c:pt>
                <c:pt idx="6934">
                  <c:v>167.265625</c:v>
                </c:pt>
                <c:pt idx="6935">
                  <c:v>142.515625</c:v>
                </c:pt>
                <c:pt idx="6936">
                  <c:v>142.234375</c:v>
                </c:pt>
                <c:pt idx="6937">
                  <c:v>141.6875</c:v>
                </c:pt>
                <c:pt idx="6938">
                  <c:v>133.359375</c:v>
                </c:pt>
                <c:pt idx="6939">
                  <c:v>118</c:v>
                </c:pt>
                <c:pt idx="6940">
                  <c:v>108.234375</c:v>
                </c:pt>
                <c:pt idx="6941">
                  <c:v>94.765625</c:v>
                </c:pt>
                <c:pt idx="6942">
                  <c:v>96.171875</c:v>
                </c:pt>
                <c:pt idx="6943">
                  <c:v>97.6875</c:v>
                </c:pt>
                <c:pt idx="6944">
                  <c:v>119.640625</c:v>
                </c:pt>
                <c:pt idx="6945">
                  <c:v>137.859375</c:v>
                </c:pt>
                <c:pt idx="6946">
                  <c:v>136.625</c:v>
                </c:pt>
                <c:pt idx="6947">
                  <c:v>135.953125</c:v>
                </c:pt>
                <c:pt idx="6948">
                  <c:v>131.671875</c:v>
                </c:pt>
                <c:pt idx="6949">
                  <c:v>129.5</c:v>
                </c:pt>
                <c:pt idx="6950">
                  <c:v>121.1875</c:v>
                </c:pt>
                <c:pt idx="6951">
                  <c:v>118.28125</c:v>
                </c:pt>
                <c:pt idx="6952">
                  <c:v>120.421875</c:v>
                </c:pt>
                <c:pt idx="6953">
                  <c:v>120.96875</c:v>
                </c:pt>
                <c:pt idx="6954">
                  <c:v>129.90625</c:v>
                </c:pt>
                <c:pt idx="6955">
                  <c:v>131.359375</c:v>
                </c:pt>
                <c:pt idx="6956">
                  <c:v>134.5</c:v>
                </c:pt>
                <c:pt idx="6957">
                  <c:v>134.765625</c:v>
                </c:pt>
                <c:pt idx="6958">
                  <c:v>131.265625</c:v>
                </c:pt>
                <c:pt idx="6959">
                  <c:v>129.890625</c:v>
                </c:pt>
                <c:pt idx="6960">
                  <c:v>107.796875</c:v>
                </c:pt>
                <c:pt idx="6961">
                  <c:v>107.28125</c:v>
                </c:pt>
                <c:pt idx="6962">
                  <c:v>103.875</c:v>
                </c:pt>
                <c:pt idx="6963">
                  <c:v>108.203125</c:v>
                </c:pt>
                <c:pt idx="6964">
                  <c:v>127.015625</c:v>
                </c:pt>
                <c:pt idx="6965">
                  <c:v>128.25</c:v>
                </c:pt>
                <c:pt idx="6966">
                  <c:v>131.984375</c:v>
                </c:pt>
                <c:pt idx="6967">
                  <c:v>129.515625</c:v>
                </c:pt>
                <c:pt idx="6968">
                  <c:v>124.328125</c:v>
                </c:pt>
                <c:pt idx="6969">
                  <c:v>124.25</c:v>
                </c:pt>
                <c:pt idx="6970">
                  <c:v>124.046875</c:v>
                </c:pt>
                <c:pt idx="6971">
                  <c:v>116.328125</c:v>
                </c:pt>
                <c:pt idx="6972">
                  <c:v>106.90625</c:v>
                </c:pt>
                <c:pt idx="6973">
                  <c:v>114.234375</c:v>
                </c:pt>
                <c:pt idx="6974">
                  <c:v>98.515625</c:v>
                </c:pt>
                <c:pt idx="6975">
                  <c:v>93.0625</c:v>
                </c:pt>
                <c:pt idx="6976">
                  <c:v>93.34375</c:v>
                </c:pt>
                <c:pt idx="6977">
                  <c:v>106.734375</c:v>
                </c:pt>
                <c:pt idx="6978">
                  <c:v>107.703125</c:v>
                </c:pt>
                <c:pt idx="6979">
                  <c:v>114.4375</c:v>
                </c:pt>
                <c:pt idx="6980">
                  <c:v>122.03125</c:v>
                </c:pt>
                <c:pt idx="6981">
                  <c:v>123.21875</c:v>
                </c:pt>
                <c:pt idx="6982">
                  <c:v>123.375</c:v>
                </c:pt>
                <c:pt idx="6983">
                  <c:v>108.03125</c:v>
                </c:pt>
                <c:pt idx="6984">
                  <c:v>104.078125</c:v>
                </c:pt>
                <c:pt idx="6985">
                  <c:v>95.265625</c:v>
                </c:pt>
                <c:pt idx="6986">
                  <c:v>92.015625</c:v>
                </c:pt>
                <c:pt idx="6987">
                  <c:v>101.75</c:v>
                </c:pt>
                <c:pt idx="6988">
                  <c:v>101.46875</c:v>
                </c:pt>
                <c:pt idx="6989">
                  <c:v>109.1875</c:v>
                </c:pt>
                <c:pt idx="6990">
                  <c:v>107.46875</c:v>
                </c:pt>
                <c:pt idx="6991">
                  <c:v>109.859375</c:v>
                </c:pt>
                <c:pt idx="6992">
                  <c:v>109.90625</c:v>
                </c:pt>
                <c:pt idx="6993">
                  <c:v>114.46875</c:v>
                </c:pt>
                <c:pt idx="6994">
                  <c:v>121.3125</c:v>
                </c:pt>
                <c:pt idx="6995">
                  <c:v>132.984375</c:v>
                </c:pt>
                <c:pt idx="6996">
                  <c:v>129</c:v>
                </c:pt>
                <c:pt idx="6997">
                  <c:v>120.203125</c:v>
                </c:pt>
                <c:pt idx="6998">
                  <c:v>117.296875</c:v>
                </c:pt>
                <c:pt idx="6999">
                  <c:v>111.53125</c:v>
                </c:pt>
                <c:pt idx="7000">
                  <c:v>105.28125</c:v>
                </c:pt>
                <c:pt idx="7001">
                  <c:v>96.109375</c:v>
                </c:pt>
                <c:pt idx="7002">
                  <c:v>92.609375</c:v>
                </c:pt>
                <c:pt idx="7003">
                  <c:v>87.65625</c:v>
                </c:pt>
                <c:pt idx="7004">
                  <c:v>99.546875</c:v>
                </c:pt>
                <c:pt idx="7005">
                  <c:v>112.6875</c:v>
                </c:pt>
                <c:pt idx="7006">
                  <c:v>126.359375</c:v>
                </c:pt>
                <c:pt idx="7007">
                  <c:v>138.640625</c:v>
                </c:pt>
                <c:pt idx="7008">
                  <c:v>130.71875</c:v>
                </c:pt>
                <c:pt idx="7009">
                  <c:v>126.546875</c:v>
                </c:pt>
                <c:pt idx="7010">
                  <c:v>115.625</c:v>
                </c:pt>
                <c:pt idx="7011">
                  <c:v>107.828125</c:v>
                </c:pt>
                <c:pt idx="7012">
                  <c:v>110.734375</c:v>
                </c:pt>
                <c:pt idx="7013">
                  <c:v>111.4375</c:v>
                </c:pt>
                <c:pt idx="7014">
                  <c:v>117.515625</c:v>
                </c:pt>
                <c:pt idx="7015">
                  <c:v>120.21875</c:v>
                </c:pt>
                <c:pt idx="7016">
                  <c:v>129.578125</c:v>
                </c:pt>
                <c:pt idx="7017">
                  <c:v>126.421875</c:v>
                </c:pt>
                <c:pt idx="7018">
                  <c:v>109.03125</c:v>
                </c:pt>
                <c:pt idx="7019">
                  <c:v>108.015625</c:v>
                </c:pt>
                <c:pt idx="7020">
                  <c:v>103.078125</c:v>
                </c:pt>
                <c:pt idx="7021">
                  <c:v>104.1875</c:v>
                </c:pt>
                <c:pt idx="7022">
                  <c:v>107.5</c:v>
                </c:pt>
                <c:pt idx="7023">
                  <c:v>117.28125</c:v>
                </c:pt>
                <c:pt idx="7024">
                  <c:v>115.78125</c:v>
                </c:pt>
                <c:pt idx="7025">
                  <c:v>107.21875</c:v>
                </c:pt>
                <c:pt idx="7026">
                  <c:v>105.671875</c:v>
                </c:pt>
                <c:pt idx="7027">
                  <c:v>109.8125</c:v>
                </c:pt>
                <c:pt idx="7028">
                  <c:v>115.6875</c:v>
                </c:pt>
                <c:pt idx="7029">
                  <c:v>109.78125</c:v>
                </c:pt>
                <c:pt idx="7030">
                  <c:v>113.0625</c:v>
                </c:pt>
                <c:pt idx="7031">
                  <c:v>126.21875</c:v>
                </c:pt>
                <c:pt idx="7032">
                  <c:v>126.046875</c:v>
                </c:pt>
                <c:pt idx="7033">
                  <c:v>113.265625</c:v>
                </c:pt>
                <c:pt idx="7034">
                  <c:v>101.703125</c:v>
                </c:pt>
                <c:pt idx="7035">
                  <c:v>93.4375</c:v>
                </c:pt>
                <c:pt idx="7036">
                  <c:v>88.40625</c:v>
                </c:pt>
                <c:pt idx="7037">
                  <c:v>91.421875</c:v>
                </c:pt>
                <c:pt idx="7038">
                  <c:v>96.421875</c:v>
                </c:pt>
                <c:pt idx="7039">
                  <c:v>110.484375</c:v>
                </c:pt>
                <c:pt idx="7040">
                  <c:v>115.140625</c:v>
                </c:pt>
                <c:pt idx="7041">
                  <c:v>104.921875</c:v>
                </c:pt>
                <c:pt idx="7042">
                  <c:v>102.96875</c:v>
                </c:pt>
                <c:pt idx="7043">
                  <c:v>100.046875</c:v>
                </c:pt>
                <c:pt idx="7044">
                  <c:v>103.25</c:v>
                </c:pt>
                <c:pt idx="7045">
                  <c:v>125.1875</c:v>
                </c:pt>
                <c:pt idx="7046">
                  <c:v>124.71875</c:v>
                </c:pt>
                <c:pt idx="7047">
                  <c:v>113.90625</c:v>
                </c:pt>
                <c:pt idx="7048">
                  <c:v>112.484375</c:v>
                </c:pt>
                <c:pt idx="7049">
                  <c:v>113.421875</c:v>
                </c:pt>
                <c:pt idx="7050">
                  <c:v>109.984375</c:v>
                </c:pt>
                <c:pt idx="7051">
                  <c:v>103.828125</c:v>
                </c:pt>
                <c:pt idx="7052">
                  <c:v>108.046875</c:v>
                </c:pt>
                <c:pt idx="7053">
                  <c:v>109.53125</c:v>
                </c:pt>
                <c:pt idx="7054">
                  <c:v>106.78125</c:v>
                </c:pt>
                <c:pt idx="7055">
                  <c:v>104.625</c:v>
                </c:pt>
                <c:pt idx="7056">
                  <c:v>96.09375</c:v>
                </c:pt>
                <c:pt idx="7057">
                  <c:v>81.09375</c:v>
                </c:pt>
                <c:pt idx="7058">
                  <c:v>82.46875</c:v>
                </c:pt>
                <c:pt idx="7059">
                  <c:v>85.15625</c:v>
                </c:pt>
                <c:pt idx="7060">
                  <c:v>90.21875</c:v>
                </c:pt>
                <c:pt idx="7061">
                  <c:v>95.953125</c:v>
                </c:pt>
                <c:pt idx="7062">
                  <c:v>97.03125</c:v>
                </c:pt>
                <c:pt idx="7063">
                  <c:v>98.4375</c:v>
                </c:pt>
                <c:pt idx="7064">
                  <c:v>95.15625</c:v>
                </c:pt>
                <c:pt idx="7065">
                  <c:v>92.03125</c:v>
                </c:pt>
                <c:pt idx="7066">
                  <c:v>104.453125</c:v>
                </c:pt>
                <c:pt idx="7067">
                  <c:v>120.640625</c:v>
                </c:pt>
                <c:pt idx="7068">
                  <c:v>123.46875</c:v>
                </c:pt>
                <c:pt idx="7069">
                  <c:v>121.90625</c:v>
                </c:pt>
                <c:pt idx="7070">
                  <c:v>125.234375</c:v>
                </c:pt>
                <c:pt idx="7071">
                  <c:v>126.171875</c:v>
                </c:pt>
                <c:pt idx="7072">
                  <c:v>124.328125</c:v>
                </c:pt>
                <c:pt idx="7073">
                  <c:v>106.03125</c:v>
                </c:pt>
                <c:pt idx="7074">
                  <c:v>115.125</c:v>
                </c:pt>
                <c:pt idx="7075">
                  <c:v>130.515625</c:v>
                </c:pt>
                <c:pt idx="7076">
                  <c:v>129.625</c:v>
                </c:pt>
                <c:pt idx="7077">
                  <c:v>127.609375</c:v>
                </c:pt>
                <c:pt idx="7078">
                  <c:v>130.171875</c:v>
                </c:pt>
                <c:pt idx="7079">
                  <c:v>134.25</c:v>
                </c:pt>
                <c:pt idx="7080">
                  <c:v>138.078125</c:v>
                </c:pt>
                <c:pt idx="7081">
                  <c:v>144.234375</c:v>
                </c:pt>
                <c:pt idx="7082">
                  <c:v>149.65625</c:v>
                </c:pt>
                <c:pt idx="7083">
                  <c:v>158.59375</c:v>
                </c:pt>
                <c:pt idx="7084">
                  <c:v>164.140625</c:v>
                </c:pt>
                <c:pt idx="7085">
                  <c:v>173.4375</c:v>
                </c:pt>
                <c:pt idx="7086">
                  <c:v>156.3125</c:v>
                </c:pt>
                <c:pt idx="7087">
                  <c:v>125.375</c:v>
                </c:pt>
                <c:pt idx="7088">
                  <c:v>130.984375</c:v>
                </c:pt>
                <c:pt idx="7089">
                  <c:v>140.171875</c:v>
                </c:pt>
                <c:pt idx="7090">
                  <c:v>151.25</c:v>
                </c:pt>
                <c:pt idx="7091">
                  <c:v>170.15625</c:v>
                </c:pt>
                <c:pt idx="7092">
                  <c:v>169.59375</c:v>
                </c:pt>
                <c:pt idx="7093">
                  <c:v>167.984375</c:v>
                </c:pt>
                <c:pt idx="7094">
                  <c:v>159.0625</c:v>
                </c:pt>
                <c:pt idx="7095">
                  <c:v>142.53125</c:v>
                </c:pt>
                <c:pt idx="7096">
                  <c:v>148.078125</c:v>
                </c:pt>
                <c:pt idx="7097">
                  <c:v>157.28125</c:v>
                </c:pt>
                <c:pt idx="7098">
                  <c:v>166.1875</c:v>
                </c:pt>
                <c:pt idx="7099">
                  <c:v>181.40625</c:v>
                </c:pt>
                <c:pt idx="7100">
                  <c:v>168.890625</c:v>
                </c:pt>
                <c:pt idx="7101">
                  <c:v>145.890625</c:v>
                </c:pt>
                <c:pt idx="7102">
                  <c:v>151.125</c:v>
                </c:pt>
                <c:pt idx="7103">
                  <c:v>159.65625</c:v>
                </c:pt>
                <c:pt idx="7104">
                  <c:v>149.984375</c:v>
                </c:pt>
                <c:pt idx="7105">
                  <c:v>132.203125</c:v>
                </c:pt>
                <c:pt idx="7106">
                  <c:v>135.21875</c:v>
                </c:pt>
                <c:pt idx="7107">
                  <c:v>139.828125</c:v>
                </c:pt>
                <c:pt idx="7108">
                  <c:v>140.953125</c:v>
                </c:pt>
                <c:pt idx="7109">
                  <c:v>142.125</c:v>
                </c:pt>
                <c:pt idx="7110">
                  <c:v>142.609375</c:v>
                </c:pt>
                <c:pt idx="7111">
                  <c:v>142.703125</c:v>
                </c:pt>
                <c:pt idx="7112">
                  <c:v>140.859375</c:v>
                </c:pt>
                <c:pt idx="7113">
                  <c:v>136.828125</c:v>
                </c:pt>
                <c:pt idx="7114">
                  <c:v>127.84375</c:v>
                </c:pt>
                <c:pt idx="7115">
                  <c:v>110.875</c:v>
                </c:pt>
                <c:pt idx="7116">
                  <c:v>113.015625</c:v>
                </c:pt>
                <c:pt idx="7117">
                  <c:v>116.75</c:v>
                </c:pt>
                <c:pt idx="7118">
                  <c:v>127.046875</c:v>
                </c:pt>
                <c:pt idx="7119">
                  <c:v>145.875</c:v>
                </c:pt>
                <c:pt idx="7120">
                  <c:v>146.875</c:v>
                </c:pt>
                <c:pt idx="7121">
                  <c:v>149.40625</c:v>
                </c:pt>
                <c:pt idx="7122">
                  <c:v>146.265625</c:v>
                </c:pt>
                <c:pt idx="7123">
                  <c:v>141.25</c:v>
                </c:pt>
                <c:pt idx="7124">
                  <c:v>149.1875</c:v>
                </c:pt>
                <c:pt idx="7125">
                  <c:v>164.109375</c:v>
                </c:pt>
                <c:pt idx="7126">
                  <c:v>165.546875</c:v>
                </c:pt>
                <c:pt idx="7127">
                  <c:v>168.6875</c:v>
                </c:pt>
                <c:pt idx="7128">
                  <c:v>177.21875</c:v>
                </c:pt>
                <c:pt idx="7129">
                  <c:v>193.234375</c:v>
                </c:pt>
                <c:pt idx="7130">
                  <c:v>181.796875</c:v>
                </c:pt>
                <c:pt idx="7131">
                  <c:v>162.234375</c:v>
                </c:pt>
                <c:pt idx="7132">
                  <c:v>156.828125</c:v>
                </c:pt>
                <c:pt idx="7133">
                  <c:v>147.9375</c:v>
                </c:pt>
                <c:pt idx="7134">
                  <c:v>146.3125</c:v>
                </c:pt>
                <c:pt idx="7135">
                  <c:v>143.890625</c:v>
                </c:pt>
                <c:pt idx="7136">
                  <c:v>132.65625</c:v>
                </c:pt>
                <c:pt idx="7137">
                  <c:v>113.4375</c:v>
                </c:pt>
                <c:pt idx="7138">
                  <c:v>129.734375</c:v>
                </c:pt>
                <c:pt idx="7139">
                  <c:v>159.3125</c:v>
                </c:pt>
                <c:pt idx="7140">
                  <c:v>164.96875</c:v>
                </c:pt>
                <c:pt idx="7141">
                  <c:v>175.640625</c:v>
                </c:pt>
                <c:pt idx="7142">
                  <c:v>178.859375</c:v>
                </c:pt>
                <c:pt idx="7143">
                  <c:v>185</c:v>
                </c:pt>
                <c:pt idx="7144">
                  <c:v>177.875</c:v>
                </c:pt>
                <c:pt idx="7145">
                  <c:v>165.78125</c:v>
                </c:pt>
                <c:pt idx="7146">
                  <c:v>181.328125</c:v>
                </c:pt>
                <c:pt idx="7147">
                  <c:v>209.21875</c:v>
                </c:pt>
                <c:pt idx="7148">
                  <c:v>188.96875</c:v>
                </c:pt>
                <c:pt idx="7149">
                  <c:v>153.8125</c:v>
                </c:pt>
                <c:pt idx="7150">
                  <c:v>139.125</c:v>
                </c:pt>
                <c:pt idx="7151">
                  <c:v>113.765625</c:v>
                </c:pt>
                <c:pt idx="7152">
                  <c:v>118.34375</c:v>
                </c:pt>
                <c:pt idx="7153">
                  <c:v>126.78125</c:v>
                </c:pt>
                <c:pt idx="7154">
                  <c:v>126.015625</c:v>
                </c:pt>
                <c:pt idx="7155">
                  <c:v>125.0625</c:v>
                </c:pt>
                <c:pt idx="7156">
                  <c:v>129.671875</c:v>
                </c:pt>
                <c:pt idx="7157">
                  <c:v>138.1875</c:v>
                </c:pt>
                <c:pt idx="7158">
                  <c:v>143.90625</c:v>
                </c:pt>
                <c:pt idx="7159">
                  <c:v>154.46875</c:v>
                </c:pt>
                <c:pt idx="7160">
                  <c:v>162.015625</c:v>
                </c:pt>
                <c:pt idx="7161">
                  <c:v>175.578125</c:v>
                </c:pt>
                <c:pt idx="7162">
                  <c:v>158.328125</c:v>
                </c:pt>
                <c:pt idx="7163">
                  <c:v>128.796875</c:v>
                </c:pt>
                <c:pt idx="7164">
                  <c:v>136.0625</c:v>
                </c:pt>
                <c:pt idx="7165">
                  <c:v>149.078125</c:v>
                </c:pt>
                <c:pt idx="7166">
                  <c:v>151.140625</c:v>
                </c:pt>
                <c:pt idx="7167">
                  <c:v>155.234375</c:v>
                </c:pt>
                <c:pt idx="7168">
                  <c:v>171.375</c:v>
                </c:pt>
                <c:pt idx="7169">
                  <c:v>199.609375</c:v>
                </c:pt>
                <c:pt idx="7170">
                  <c:v>199.640625</c:v>
                </c:pt>
                <c:pt idx="7171">
                  <c:v>200.0625</c:v>
                </c:pt>
                <c:pt idx="7172">
                  <c:v>184.5</c:v>
                </c:pt>
                <c:pt idx="7173">
                  <c:v>158.171875</c:v>
                </c:pt>
                <c:pt idx="7174">
                  <c:v>158.125</c:v>
                </c:pt>
                <c:pt idx="7175">
                  <c:v>158.5625</c:v>
                </c:pt>
                <c:pt idx="7176">
                  <c:v>156.375</c:v>
                </c:pt>
                <c:pt idx="7177">
                  <c:v>153.078125</c:v>
                </c:pt>
                <c:pt idx="7178">
                  <c:v>162.234375</c:v>
                </c:pt>
                <c:pt idx="7179">
                  <c:v>178.4375</c:v>
                </c:pt>
                <c:pt idx="7180">
                  <c:v>184.109375</c:v>
                </c:pt>
                <c:pt idx="7181">
                  <c:v>194.203125</c:v>
                </c:pt>
                <c:pt idx="7182">
                  <c:v>204.671875</c:v>
                </c:pt>
                <c:pt idx="7183">
                  <c:v>222.921875</c:v>
                </c:pt>
                <c:pt idx="7184">
                  <c:v>211.53125</c:v>
                </c:pt>
                <c:pt idx="7185">
                  <c:v>192.921875</c:v>
                </c:pt>
                <c:pt idx="7186">
                  <c:v>181.40625</c:v>
                </c:pt>
                <c:pt idx="7187">
                  <c:v>162.390625</c:v>
                </c:pt>
                <c:pt idx="7188">
                  <c:v>153.59375</c:v>
                </c:pt>
                <c:pt idx="7189">
                  <c:v>139.234375</c:v>
                </c:pt>
                <c:pt idx="7190">
                  <c:v>132.84375</c:v>
                </c:pt>
                <c:pt idx="7191">
                  <c:v>122.8125</c:v>
                </c:pt>
                <c:pt idx="7192">
                  <c:v>125.234375</c:v>
                </c:pt>
                <c:pt idx="7193">
                  <c:v>129.78125</c:v>
                </c:pt>
                <c:pt idx="7194">
                  <c:v>135.015625</c:v>
                </c:pt>
                <c:pt idx="7195">
                  <c:v>144.21875</c:v>
                </c:pt>
                <c:pt idx="7196">
                  <c:v>141.859375</c:v>
                </c:pt>
                <c:pt idx="7197">
                  <c:v>138.375</c:v>
                </c:pt>
                <c:pt idx="7198">
                  <c:v>138.96875</c:v>
                </c:pt>
                <c:pt idx="7199">
                  <c:v>140.3125</c:v>
                </c:pt>
                <c:pt idx="7200">
                  <c:v>149.265625</c:v>
                </c:pt>
                <c:pt idx="7201">
                  <c:v>164.296875</c:v>
                </c:pt>
                <c:pt idx="7202">
                  <c:v>168.390625</c:v>
                </c:pt>
                <c:pt idx="7203">
                  <c:v>175.546875</c:v>
                </c:pt>
                <c:pt idx="7204">
                  <c:v>164.046875</c:v>
                </c:pt>
                <c:pt idx="7205">
                  <c:v>145.671875</c:v>
                </c:pt>
                <c:pt idx="7206">
                  <c:v>164.375</c:v>
                </c:pt>
                <c:pt idx="7207">
                  <c:v>195.140625</c:v>
                </c:pt>
                <c:pt idx="7208">
                  <c:v>195.25</c:v>
                </c:pt>
                <c:pt idx="7209">
                  <c:v>195.9375</c:v>
                </c:pt>
                <c:pt idx="7210">
                  <c:v>194.296875</c:v>
                </c:pt>
                <c:pt idx="7211">
                  <c:v>191.90625</c:v>
                </c:pt>
                <c:pt idx="7212">
                  <c:v>179.609375</c:v>
                </c:pt>
                <c:pt idx="7213">
                  <c:v>160.203125</c:v>
                </c:pt>
                <c:pt idx="7214">
                  <c:v>166.484375</c:v>
                </c:pt>
                <c:pt idx="7215">
                  <c:v>176.875</c:v>
                </c:pt>
                <c:pt idx="7216">
                  <c:v>172.078125</c:v>
                </c:pt>
                <c:pt idx="7217">
                  <c:v>164.8125</c:v>
                </c:pt>
                <c:pt idx="7218">
                  <c:v>160.203125</c:v>
                </c:pt>
                <c:pt idx="7219">
                  <c:v>153.53125</c:v>
                </c:pt>
                <c:pt idx="7220">
                  <c:v>159.34375</c:v>
                </c:pt>
                <c:pt idx="7221">
                  <c:v>169.015625</c:v>
                </c:pt>
                <c:pt idx="7222">
                  <c:v>174.921875</c:v>
                </c:pt>
                <c:pt idx="7223">
                  <c:v>184.625</c:v>
                </c:pt>
                <c:pt idx="7224">
                  <c:v>185.875</c:v>
                </c:pt>
                <c:pt idx="7225">
                  <c:v>188.046875</c:v>
                </c:pt>
                <c:pt idx="7226">
                  <c:v>186.0625</c:v>
                </c:pt>
                <c:pt idx="7227">
                  <c:v>183.40625</c:v>
                </c:pt>
                <c:pt idx="7228">
                  <c:v>178.453125</c:v>
                </c:pt>
                <c:pt idx="7229">
                  <c:v>171.21875</c:v>
                </c:pt>
                <c:pt idx="7230">
                  <c:v>172.09375</c:v>
                </c:pt>
                <c:pt idx="7231">
                  <c:v>173.671875</c:v>
                </c:pt>
                <c:pt idx="7232">
                  <c:v>172.59375</c:v>
                </c:pt>
                <c:pt idx="7233">
                  <c:v>171.421875</c:v>
                </c:pt>
                <c:pt idx="7234">
                  <c:v>160.75</c:v>
                </c:pt>
                <c:pt idx="7235">
                  <c:v>144.953125</c:v>
                </c:pt>
                <c:pt idx="7236">
                  <c:v>144.78125</c:v>
                </c:pt>
                <c:pt idx="7237">
                  <c:v>144.859375</c:v>
                </c:pt>
                <c:pt idx="7238">
                  <c:v>148.171875</c:v>
                </c:pt>
                <c:pt idx="7239">
                  <c:v>153.578125</c:v>
                </c:pt>
                <c:pt idx="7240">
                  <c:v>164.109375</c:v>
                </c:pt>
                <c:pt idx="7241">
                  <c:v>180.296875</c:v>
                </c:pt>
                <c:pt idx="7242">
                  <c:v>192.78125</c:v>
                </c:pt>
                <c:pt idx="7243">
                  <c:v>211.671875</c:v>
                </c:pt>
                <c:pt idx="7244">
                  <c:v>217.671875</c:v>
                </c:pt>
                <c:pt idx="7245">
                  <c:v>226.890625</c:v>
                </c:pt>
                <c:pt idx="7246">
                  <c:v>227.0625</c:v>
                </c:pt>
                <c:pt idx="7247">
                  <c:v>227.578125</c:v>
                </c:pt>
                <c:pt idx="7248">
                  <c:v>225.625</c:v>
                </c:pt>
                <c:pt idx="7249">
                  <c:v>223.171875</c:v>
                </c:pt>
                <c:pt idx="7250">
                  <c:v>225.640625</c:v>
                </c:pt>
                <c:pt idx="7251">
                  <c:v>229.5</c:v>
                </c:pt>
                <c:pt idx="7252">
                  <c:v>226.109375</c:v>
                </c:pt>
                <c:pt idx="7253">
                  <c:v>221.609375</c:v>
                </c:pt>
                <c:pt idx="7254">
                  <c:v>201.71875</c:v>
                </c:pt>
                <c:pt idx="7255">
                  <c:v>173.28125</c:v>
                </c:pt>
                <c:pt idx="7256">
                  <c:v>172.359375</c:v>
                </c:pt>
                <c:pt idx="7257">
                  <c:v>171.3125</c:v>
                </c:pt>
                <c:pt idx="7258">
                  <c:v>177.71875</c:v>
                </c:pt>
                <c:pt idx="7259">
                  <c:v>187.234375</c:v>
                </c:pt>
                <c:pt idx="7260">
                  <c:v>185.21875</c:v>
                </c:pt>
                <c:pt idx="7261">
                  <c:v>182.71875</c:v>
                </c:pt>
                <c:pt idx="7262">
                  <c:v>183.875</c:v>
                </c:pt>
                <c:pt idx="7263">
                  <c:v>185.859375</c:v>
                </c:pt>
                <c:pt idx="7264">
                  <c:v>182.703125</c:v>
                </c:pt>
                <c:pt idx="7265">
                  <c:v>178.5625</c:v>
                </c:pt>
                <c:pt idx="7266">
                  <c:v>188.34375</c:v>
                </c:pt>
                <c:pt idx="7267">
                  <c:v>202.015625</c:v>
                </c:pt>
                <c:pt idx="7268">
                  <c:v>210.453125</c:v>
                </c:pt>
                <c:pt idx="7269">
                  <c:v>222.34375</c:v>
                </c:pt>
                <c:pt idx="7270">
                  <c:v>213.5</c:v>
                </c:pt>
                <c:pt idx="7271">
                  <c:v>201.6875</c:v>
                </c:pt>
                <c:pt idx="7272">
                  <c:v>199.359375</c:v>
                </c:pt>
                <c:pt idx="7273">
                  <c:v>196.390625</c:v>
                </c:pt>
                <c:pt idx="7274">
                  <c:v>164.3125</c:v>
                </c:pt>
                <c:pt idx="7275">
                  <c:v>121.265625</c:v>
                </c:pt>
                <c:pt idx="7276">
                  <c:v>127.109375</c:v>
                </c:pt>
                <c:pt idx="7277">
                  <c:v>135.28125</c:v>
                </c:pt>
                <c:pt idx="7278">
                  <c:v>147.546875</c:v>
                </c:pt>
                <c:pt idx="7279">
                  <c:v>164.28125</c:v>
                </c:pt>
                <c:pt idx="7280">
                  <c:v>165.546875</c:v>
                </c:pt>
                <c:pt idx="7281">
                  <c:v>167.28125</c:v>
                </c:pt>
                <c:pt idx="7282">
                  <c:v>166.21875</c:v>
                </c:pt>
                <c:pt idx="7283">
                  <c:v>165.171875</c:v>
                </c:pt>
                <c:pt idx="7284">
                  <c:v>182.453125</c:v>
                </c:pt>
                <c:pt idx="7285">
                  <c:v>205.234375</c:v>
                </c:pt>
                <c:pt idx="7286">
                  <c:v>197.703125</c:v>
                </c:pt>
                <c:pt idx="7287">
                  <c:v>188.203125</c:v>
                </c:pt>
                <c:pt idx="7288">
                  <c:v>193.265625</c:v>
                </c:pt>
                <c:pt idx="7289">
                  <c:v>200.1875</c:v>
                </c:pt>
                <c:pt idx="7290">
                  <c:v>202.125</c:v>
                </c:pt>
                <c:pt idx="7291">
                  <c:v>204.71875</c:v>
                </c:pt>
                <c:pt idx="7292">
                  <c:v>198.78125</c:v>
                </c:pt>
                <c:pt idx="7293">
                  <c:v>191.4375</c:v>
                </c:pt>
                <c:pt idx="7294">
                  <c:v>188.15625</c:v>
                </c:pt>
                <c:pt idx="7295">
                  <c:v>184.28125</c:v>
                </c:pt>
                <c:pt idx="7296">
                  <c:v>181.296875</c:v>
                </c:pt>
                <c:pt idx="7297">
                  <c:v>177.765625</c:v>
                </c:pt>
                <c:pt idx="7298">
                  <c:v>174.09375</c:v>
                </c:pt>
                <c:pt idx="7299">
                  <c:v>169.75</c:v>
                </c:pt>
                <c:pt idx="7300">
                  <c:v>170.625</c:v>
                </c:pt>
                <c:pt idx="7301">
                  <c:v>171.875</c:v>
                </c:pt>
                <c:pt idx="7302">
                  <c:v>180.875</c:v>
                </c:pt>
                <c:pt idx="7303">
                  <c:v>192.046875</c:v>
                </c:pt>
                <c:pt idx="7304">
                  <c:v>183.6875</c:v>
                </c:pt>
                <c:pt idx="7305">
                  <c:v>173.75</c:v>
                </c:pt>
                <c:pt idx="7306">
                  <c:v>182.59375</c:v>
                </c:pt>
                <c:pt idx="7307">
                  <c:v>193.484375</c:v>
                </c:pt>
                <c:pt idx="7308">
                  <c:v>197.1875</c:v>
                </c:pt>
                <c:pt idx="7309">
                  <c:v>201.734375</c:v>
                </c:pt>
                <c:pt idx="7310">
                  <c:v>215.078125</c:v>
                </c:pt>
                <c:pt idx="7311">
                  <c:v>230.921875</c:v>
                </c:pt>
                <c:pt idx="7312">
                  <c:v>218.8125</c:v>
                </c:pt>
                <c:pt idx="7313">
                  <c:v>204.703125</c:v>
                </c:pt>
                <c:pt idx="7314">
                  <c:v>204.859375</c:v>
                </c:pt>
                <c:pt idx="7315">
                  <c:v>205.265625</c:v>
                </c:pt>
                <c:pt idx="7316">
                  <c:v>213.140625</c:v>
                </c:pt>
                <c:pt idx="7317">
                  <c:v>222.421875</c:v>
                </c:pt>
                <c:pt idx="7318">
                  <c:v>213.765625</c:v>
                </c:pt>
                <c:pt idx="7319">
                  <c:v>204.140625</c:v>
                </c:pt>
                <c:pt idx="7320">
                  <c:v>198.90625</c:v>
                </c:pt>
                <c:pt idx="7321">
                  <c:v>193.078125</c:v>
                </c:pt>
                <c:pt idx="7322">
                  <c:v>185</c:v>
                </c:pt>
                <c:pt idx="7323">
                  <c:v>176.1875</c:v>
                </c:pt>
                <c:pt idx="7324">
                  <c:v>199.703125</c:v>
                </c:pt>
                <c:pt idx="7325">
                  <c:v>225.96875</c:v>
                </c:pt>
                <c:pt idx="7326">
                  <c:v>234.9375</c:v>
                </c:pt>
                <c:pt idx="7327">
                  <c:v>245.03125</c:v>
                </c:pt>
                <c:pt idx="7328">
                  <c:v>219.390625</c:v>
                </c:pt>
                <c:pt idx="7329">
                  <c:v>191.484375</c:v>
                </c:pt>
                <c:pt idx="7330">
                  <c:v>208.25</c:v>
                </c:pt>
                <c:pt idx="7331">
                  <c:v>226.515625</c:v>
                </c:pt>
                <c:pt idx="7332">
                  <c:v>218.875</c:v>
                </c:pt>
                <c:pt idx="7333">
                  <c:v>210.875</c:v>
                </c:pt>
                <c:pt idx="7334">
                  <c:v>210.75</c:v>
                </c:pt>
                <c:pt idx="7335">
                  <c:v>210.8125</c:v>
                </c:pt>
                <c:pt idx="7336">
                  <c:v>210.03125</c:v>
                </c:pt>
                <c:pt idx="7337">
                  <c:v>209.390625</c:v>
                </c:pt>
                <c:pt idx="7338">
                  <c:v>213.046875</c:v>
                </c:pt>
                <c:pt idx="7339">
                  <c:v>217.171875</c:v>
                </c:pt>
                <c:pt idx="7340">
                  <c:v>227.359375</c:v>
                </c:pt>
                <c:pt idx="7341">
                  <c:v>238.0625</c:v>
                </c:pt>
                <c:pt idx="7342">
                  <c:v>236.078125</c:v>
                </c:pt>
                <c:pt idx="7343">
                  <c:v>234.3125</c:v>
                </c:pt>
                <c:pt idx="7344">
                  <c:v>258.765625</c:v>
                </c:pt>
                <c:pt idx="7345">
                  <c:v>283.671875</c:v>
                </c:pt>
                <c:pt idx="7346">
                  <c:v>274.359375</c:v>
                </c:pt>
                <c:pt idx="7347">
                  <c:v>265.25</c:v>
                </c:pt>
                <c:pt idx="7348">
                  <c:v>272.890625</c:v>
                </c:pt>
                <c:pt idx="7349">
                  <c:v>280.671875</c:v>
                </c:pt>
                <c:pt idx="7350">
                  <c:v>308.65625</c:v>
                </c:pt>
                <c:pt idx="7351">
                  <c:v>336.359375</c:v>
                </c:pt>
                <c:pt idx="7352">
                  <c:v>324.46875</c:v>
                </c:pt>
                <c:pt idx="7353">
                  <c:v>312.921875</c:v>
                </c:pt>
                <c:pt idx="7354">
                  <c:v>277.0625</c:v>
                </c:pt>
                <c:pt idx="7355">
                  <c:v>242.484375</c:v>
                </c:pt>
                <c:pt idx="7356">
                  <c:v>247.59375</c:v>
                </c:pt>
                <c:pt idx="7357">
                  <c:v>252.609375</c:v>
                </c:pt>
                <c:pt idx="7358">
                  <c:v>242.234375</c:v>
                </c:pt>
                <c:pt idx="7359">
                  <c:v>232.515625</c:v>
                </c:pt>
                <c:pt idx="7360">
                  <c:v>205.625</c:v>
                </c:pt>
                <c:pt idx="7361">
                  <c:v>180.578125</c:v>
                </c:pt>
                <c:pt idx="7362">
                  <c:v>178.109375</c:v>
                </c:pt>
                <c:pt idx="7363">
                  <c:v>175.9375</c:v>
                </c:pt>
                <c:pt idx="7364">
                  <c:v>180.234375</c:v>
                </c:pt>
                <c:pt idx="7365">
                  <c:v>184.296875</c:v>
                </c:pt>
                <c:pt idx="7366">
                  <c:v>190.6875</c:v>
                </c:pt>
                <c:pt idx="7367">
                  <c:v>196.578125</c:v>
                </c:pt>
                <c:pt idx="7368">
                  <c:v>194.796875</c:v>
                </c:pt>
                <c:pt idx="7369">
                  <c:v>193.375</c:v>
                </c:pt>
                <c:pt idx="7370">
                  <c:v>187.265625</c:v>
                </c:pt>
                <c:pt idx="7371">
                  <c:v>182.15625</c:v>
                </c:pt>
                <c:pt idx="7372">
                  <c:v>159.859375</c:v>
                </c:pt>
                <c:pt idx="7373">
                  <c:v>140.484375</c:v>
                </c:pt>
                <c:pt idx="7374">
                  <c:v>131.890625</c:v>
                </c:pt>
                <c:pt idx="7375">
                  <c:v>124.65625</c:v>
                </c:pt>
                <c:pt idx="7376">
                  <c:v>136.9375</c:v>
                </c:pt>
                <c:pt idx="7377">
                  <c:v>147.75</c:v>
                </c:pt>
                <c:pt idx="7378">
                  <c:v>153.28125</c:v>
                </c:pt>
                <c:pt idx="7379">
                  <c:v>158.15625</c:v>
                </c:pt>
                <c:pt idx="7380">
                  <c:v>155.765625</c:v>
                </c:pt>
                <c:pt idx="7381">
                  <c:v>153.890625</c:v>
                </c:pt>
                <c:pt idx="7382">
                  <c:v>136.984375</c:v>
                </c:pt>
                <c:pt idx="7383">
                  <c:v>123.28125</c:v>
                </c:pt>
                <c:pt idx="7384">
                  <c:v>132.78125</c:v>
                </c:pt>
                <c:pt idx="7385">
                  <c:v>140.65625</c:v>
                </c:pt>
                <c:pt idx="7386">
                  <c:v>123.265625</c:v>
                </c:pt>
                <c:pt idx="7387">
                  <c:v>109.3125</c:v>
                </c:pt>
                <c:pt idx="7388">
                  <c:v>115.234375</c:v>
                </c:pt>
                <c:pt idx="7389">
                  <c:v>120.34375</c:v>
                </c:pt>
                <c:pt idx="7390">
                  <c:v>121.171875</c:v>
                </c:pt>
                <c:pt idx="7391">
                  <c:v>121.984375</c:v>
                </c:pt>
                <c:pt idx="7392">
                  <c:v>134.453125</c:v>
                </c:pt>
                <c:pt idx="7393">
                  <c:v>144.5</c:v>
                </c:pt>
                <c:pt idx="7394">
                  <c:v>144.515625</c:v>
                </c:pt>
                <c:pt idx="7395">
                  <c:v>144.703125</c:v>
                </c:pt>
                <c:pt idx="7396">
                  <c:v>143.328125</c:v>
                </c:pt>
                <c:pt idx="7397">
                  <c:v>142.375</c:v>
                </c:pt>
                <c:pt idx="7398">
                  <c:v>152.140625</c:v>
                </c:pt>
                <c:pt idx="7399">
                  <c:v>159.578125</c:v>
                </c:pt>
                <c:pt idx="7400">
                  <c:v>156.296875</c:v>
                </c:pt>
                <c:pt idx="7401">
                  <c:v>154.03125</c:v>
                </c:pt>
                <c:pt idx="7402">
                  <c:v>160.890625</c:v>
                </c:pt>
                <c:pt idx="7403">
                  <c:v>166.0625</c:v>
                </c:pt>
                <c:pt idx="7404">
                  <c:v>157.53125</c:v>
                </c:pt>
                <c:pt idx="7405">
                  <c:v>151.5625</c:v>
                </c:pt>
                <c:pt idx="7406">
                  <c:v>131.8125</c:v>
                </c:pt>
                <c:pt idx="7407">
                  <c:v>117.984375</c:v>
                </c:pt>
                <c:pt idx="7408">
                  <c:v>118.203125</c:v>
                </c:pt>
                <c:pt idx="7409">
                  <c:v>118.5</c:v>
                </c:pt>
                <c:pt idx="7410">
                  <c:v>131.296875</c:v>
                </c:pt>
                <c:pt idx="7411">
                  <c:v>140.359375</c:v>
                </c:pt>
                <c:pt idx="7412">
                  <c:v>117.75</c:v>
                </c:pt>
                <c:pt idx="7413">
                  <c:v>102.34375</c:v>
                </c:pt>
                <c:pt idx="7414">
                  <c:v>111.765625</c:v>
                </c:pt>
                <c:pt idx="7415">
                  <c:v>118.296875</c:v>
                </c:pt>
                <c:pt idx="7416">
                  <c:v>118.625</c:v>
                </c:pt>
                <c:pt idx="7417">
                  <c:v>119.078125</c:v>
                </c:pt>
                <c:pt idx="7418">
                  <c:v>126.859375</c:v>
                </c:pt>
                <c:pt idx="7419">
                  <c:v>132.15625</c:v>
                </c:pt>
                <c:pt idx="7420">
                  <c:v>140.6875</c:v>
                </c:pt>
                <c:pt idx="7421">
                  <c:v>146.390625</c:v>
                </c:pt>
                <c:pt idx="7422">
                  <c:v>157.4375</c:v>
                </c:pt>
                <c:pt idx="7423">
                  <c:v>164.578125</c:v>
                </c:pt>
                <c:pt idx="7424">
                  <c:v>168.359375</c:v>
                </c:pt>
                <c:pt idx="7425">
                  <c:v>171.03125</c:v>
                </c:pt>
                <c:pt idx="7426">
                  <c:v>171.390625</c:v>
                </c:pt>
                <c:pt idx="7427">
                  <c:v>171.703125</c:v>
                </c:pt>
                <c:pt idx="7428">
                  <c:v>161.171875</c:v>
                </c:pt>
                <c:pt idx="7429">
                  <c:v>154.703125</c:v>
                </c:pt>
                <c:pt idx="7430">
                  <c:v>158.75</c:v>
                </c:pt>
                <c:pt idx="7431">
                  <c:v>161.234375</c:v>
                </c:pt>
                <c:pt idx="7432">
                  <c:v>165.9375</c:v>
                </c:pt>
                <c:pt idx="7433">
                  <c:v>168.875</c:v>
                </c:pt>
                <c:pt idx="7434">
                  <c:v>148.21875</c:v>
                </c:pt>
                <c:pt idx="7435">
                  <c:v>136.21875</c:v>
                </c:pt>
                <c:pt idx="7436">
                  <c:v>136.640625</c:v>
                </c:pt>
                <c:pt idx="7437">
                  <c:v>137.03125</c:v>
                </c:pt>
                <c:pt idx="7438">
                  <c:v>139.6875</c:v>
                </c:pt>
                <c:pt idx="7439">
                  <c:v>141.25</c:v>
                </c:pt>
                <c:pt idx="7440">
                  <c:v>121.078125</c:v>
                </c:pt>
                <c:pt idx="7441">
                  <c:v>110</c:v>
                </c:pt>
                <c:pt idx="7442">
                  <c:v>102.3125</c:v>
                </c:pt>
                <c:pt idx="7443">
                  <c:v>98.25</c:v>
                </c:pt>
                <c:pt idx="7444">
                  <c:v>100.0625</c:v>
                </c:pt>
                <c:pt idx="7445">
                  <c:v>101.15625</c:v>
                </c:pt>
                <c:pt idx="7446">
                  <c:v>128.828125</c:v>
                </c:pt>
                <c:pt idx="7447">
                  <c:v>143.8125</c:v>
                </c:pt>
                <c:pt idx="7448">
                  <c:v>132.578125</c:v>
                </c:pt>
                <c:pt idx="7449">
                  <c:v>126.6875</c:v>
                </c:pt>
                <c:pt idx="7450">
                  <c:v>132.5</c:v>
                </c:pt>
                <c:pt idx="7451">
                  <c:v>135.75</c:v>
                </c:pt>
                <c:pt idx="7452">
                  <c:v>136.0625</c:v>
                </c:pt>
                <c:pt idx="7453">
                  <c:v>136.390625</c:v>
                </c:pt>
                <c:pt idx="7454">
                  <c:v>149.921875</c:v>
                </c:pt>
                <c:pt idx="7455">
                  <c:v>156.828125</c:v>
                </c:pt>
                <c:pt idx="7456">
                  <c:v>163.828125</c:v>
                </c:pt>
                <c:pt idx="7457">
                  <c:v>167.390625</c:v>
                </c:pt>
                <c:pt idx="7458">
                  <c:v>139.359375</c:v>
                </c:pt>
                <c:pt idx="7459">
                  <c:v>125.921875</c:v>
                </c:pt>
                <c:pt idx="7460">
                  <c:v>128.59375</c:v>
                </c:pt>
                <c:pt idx="7461">
                  <c:v>130.09375</c:v>
                </c:pt>
                <c:pt idx="7462">
                  <c:v>121.40625</c:v>
                </c:pt>
                <c:pt idx="7463">
                  <c:v>117.5</c:v>
                </c:pt>
                <c:pt idx="7464">
                  <c:v>98.6875</c:v>
                </c:pt>
                <c:pt idx="7465">
                  <c:v>90.25</c:v>
                </c:pt>
                <c:pt idx="7466">
                  <c:v>118</c:v>
                </c:pt>
                <c:pt idx="7467">
                  <c:v>130.734375</c:v>
                </c:pt>
                <c:pt idx="7468">
                  <c:v>134.15625</c:v>
                </c:pt>
                <c:pt idx="7469">
                  <c:v>135.796875</c:v>
                </c:pt>
                <c:pt idx="7470">
                  <c:v>140.859375</c:v>
                </c:pt>
                <c:pt idx="7471">
                  <c:v>143.1875</c:v>
                </c:pt>
                <c:pt idx="7472">
                  <c:v>122.640625</c:v>
                </c:pt>
                <c:pt idx="7473">
                  <c:v>113.8125</c:v>
                </c:pt>
                <c:pt idx="7474">
                  <c:v>136.421875</c:v>
                </c:pt>
                <c:pt idx="7475">
                  <c:v>146.046875</c:v>
                </c:pt>
                <c:pt idx="7476">
                  <c:v>157.1875</c:v>
                </c:pt>
                <c:pt idx="7477">
                  <c:v>162.09375</c:v>
                </c:pt>
                <c:pt idx="7478">
                  <c:v>134.421875</c:v>
                </c:pt>
                <c:pt idx="7479">
                  <c:v>123.34375</c:v>
                </c:pt>
                <c:pt idx="7480">
                  <c:v>123.96875</c:v>
                </c:pt>
                <c:pt idx="7481">
                  <c:v>124.34375</c:v>
                </c:pt>
                <c:pt idx="7482">
                  <c:v>141.046875</c:v>
                </c:pt>
                <c:pt idx="7483">
                  <c:v>147.71875</c:v>
                </c:pt>
                <c:pt idx="7484">
                  <c:v>145.296875</c:v>
                </c:pt>
                <c:pt idx="7485">
                  <c:v>144.46875</c:v>
                </c:pt>
                <c:pt idx="7486">
                  <c:v>122.03125</c:v>
                </c:pt>
                <c:pt idx="7487">
                  <c:v>113.765625</c:v>
                </c:pt>
                <c:pt idx="7488">
                  <c:v>128.3125</c:v>
                </c:pt>
                <c:pt idx="7489">
                  <c:v>133.875</c:v>
                </c:pt>
                <c:pt idx="7490">
                  <c:v>143.84375</c:v>
                </c:pt>
                <c:pt idx="7491">
                  <c:v>147.5</c:v>
                </c:pt>
                <c:pt idx="7492">
                  <c:v>144.421875</c:v>
                </c:pt>
                <c:pt idx="7493">
                  <c:v>143.296875</c:v>
                </c:pt>
                <c:pt idx="7494">
                  <c:v>133.453125</c:v>
                </c:pt>
                <c:pt idx="7495">
                  <c:v>117.5</c:v>
                </c:pt>
                <c:pt idx="7496">
                  <c:v>117.703125</c:v>
                </c:pt>
                <c:pt idx="7497">
                  <c:v>117.125</c:v>
                </c:pt>
                <c:pt idx="7498">
                  <c:v>125.890625</c:v>
                </c:pt>
                <c:pt idx="7499">
                  <c:v>129.78125</c:v>
                </c:pt>
                <c:pt idx="7500">
                  <c:v>115.109375</c:v>
                </c:pt>
                <c:pt idx="7501">
                  <c:v>110.875</c:v>
                </c:pt>
                <c:pt idx="7502">
                  <c:v>131.703125</c:v>
                </c:pt>
                <c:pt idx="7503">
                  <c:v>135.46875</c:v>
                </c:pt>
                <c:pt idx="7504">
                  <c:v>128.796875</c:v>
                </c:pt>
                <c:pt idx="7505">
                  <c:v>127.5625</c:v>
                </c:pt>
                <c:pt idx="7506">
                  <c:v>116.484375</c:v>
                </c:pt>
                <c:pt idx="7507">
                  <c:v>112.984375</c:v>
                </c:pt>
                <c:pt idx="7508">
                  <c:v>109.9375</c:v>
                </c:pt>
                <c:pt idx="7509">
                  <c:v>111.234375</c:v>
                </c:pt>
                <c:pt idx="7510">
                  <c:v>125.140625</c:v>
                </c:pt>
                <c:pt idx="7511">
                  <c:v>128.234375</c:v>
                </c:pt>
                <c:pt idx="7512">
                  <c:v>127.046875</c:v>
                </c:pt>
                <c:pt idx="7513">
                  <c:v>126.6875</c:v>
                </c:pt>
                <c:pt idx="7514">
                  <c:v>105.453125</c:v>
                </c:pt>
                <c:pt idx="7515">
                  <c:v>99.4375</c:v>
                </c:pt>
                <c:pt idx="7516">
                  <c:v>109.046875</c:v>
                </c:pt>
                <c:pt idx="7517">
                  <c:v>112.546875</c:v>
                </c:pt>
                <c:pt idx="7518">
                  <c:v>120.859375</c:v>
                </c:pt>
                <c:pt idx="7519">
                  <c:v>124.09375</c:v>
                </c:pt>
                <c:pt idx="7520">
                  <c:v>134.625</c:v>
                </c:pt>
                <c:pt idx="7521">
                  <c:v>136.796875</c:v>
                </c:pt>
                <c:pt idx="7522">
                  <c:v>151.84375</c:v>
                </c:pt>
                <c:pt idx="7523">
                  <c:v>153.046875</c:v>
                </c:pt>
                <c:pt idx="7524">
                  <c:v>142.703125</c:v>
                </c:pt>
                <c:pt idx="7525">
                  <c:v>136.734375</c:v>
                </c:pt>
                <c:pt idx="7526">
                  <c:v>124.4375</c:v>
                </c:pt>
                <c:pt idx="7527">
                  <c:v>123.46875</c:v>
                </c:pt>
                <c:pt idx="7528">
                  <c:v>109.5</c:v>
                </c:pt>
                <c:pt idx="7529">
                  <c:v>110.09375</c:v>
                </c:pt>
                <c:pt idx="7530">
                  <c:v>111.765625</c:v>
                </c:pt>
                <c:pt idx="7531">
                  <c:v>110.734375</c:v>
                </c:pt>
                <c:pt idx="7532">
                  <c:v>106.46875</c:v>
                </c:pt>
                <c:pt idx="7533">
                  <c:v>105.640625</c:v>
                </c:pt>
                <c:pt idx="7534">
                  <c:v>113.71875</c:v>
                </c:pt>
                <c:pt idx="7535">
                  <c:v>127.734375</c:v>
                </c:pt>
                <c:pt idx="7536">
                  <c:v>114.8125</c:v>
                </c:pt>
                <c:pt idx="7537">
                  <c:v>118.421875</c:v>
                </c:pt>
                <c:pt idx="7538">
                  <c:v>119.421875</c:v>
                </c:pt>
                <c:pt idx="7539">
                  <c:v>113.09375</c:v>
                </c:pt>
                <c:pt idx="7540">
                  <c:v>125.59375</c:v>
                </c:pt>
                <c:pt idx="7541">
                  <c:v>116.21875</c:v>
                </c:pt>
                <c:pt idx="7542">
                  <c:v>114.828125</c:v>
                </c:pt>
                <c:pt idx="7543">
                  <c:v>110.828125</c:v>
                </c:pt>
                <c:pt idx="7544">
                  <c:v>98.296875</c:v>
                </c:pt>
                <c:pt idx="7545">
                  <c:v>111.296875</c:v>
                </c:pt>
                <c:pt idx="7546">
                  <c:v>125.25</c:v>
                </c:pt>
                <c:pt idx="7547">
                  <c:v>127.046875</c:v>
                </c:pt>
                <c:pt idx="7548">
                  <c:v>118.84375</c:v>
                </c:pt>
                <c:pt idx="7549">
                  <c:v>114</c:v>
                </c:pt>
                <c:pt idx="7550">
                  <c:v>118.109375</c:v>
                </c:pt>
                <c:pt idx="7551">
                  <c:v>106.65625</c:v>
                </c:pt>
                <c:pt idx="7552">
                  <c:v>100.90625</c:v>
                </c:pt>
                <c:pt idx="7553">
                  <c:v>102.890625</c:v>
                </c:pt>
                <c:pt idx="7554">
                  <c:v>102.8125</c:v>
                </c:pt>
                <c:pt idx="7555">
                  <c:v>106.125</c:v>
                </c:pt>
                <c:pt idx="7556">
                  <c:v>105.65625</c:v>
                </c:pt>
                <c:pt idx="7557">
                  <c:v>106.609375</c:v>
                </c:pt>
                <c:pt idx="7558">
                  <c:v>112.28125</c:v>
                </c:pt>
                <c:pt idx="7559">
                  <c:v>110.90625</c:v>
                </c:pt>
                <c:pt idx="7560">
                  <c:v>104.4375</c:v>
                </c:pt>
                <c:pt idx="7561">
                  <c:v>106.859375</c:v>
                </c:pt>
                <c:pt idx="7562">
                  <c:v>112.40625</c:v>
                </c:pt>
                <c:pt idx="7563">
                  <c:v>111.328125</c:v>
                </c:pt>
                <c:pt idx="7564">
                  <c:v>111.125</c:v>
                </c:pt>
                <c:pt idx="7565">
                  <c:v>110.015625</c:v>
                </c:pt>
                <c:pt idx="7566">
                  <c:v>88.265625</c:v>
                </c:pt>
                <c:pt idx="7567">
                  <c:v>87.875</c:v>
                </c:pt>
                <c:pt idx="7568">
                  <c:v>110.21875</c:v>
                </c:pt>
                <c:pt idx="7569">
                  <c:v>111.109375</c:v>
                </c:pt>
                <c:pt idx="7570">
                  <c:v>107.609375</c:v>
                </c:pt>
                <c:pt idx="7571">
                  <c:v>107.171875</c:v>
                </c:pt>
                <c:pt idx="7572">
                  <c:v>104.84375</c:v>
                </c:pt>
                <c:pt idx="7573">
                  <c:v>104.609375</c:v>
                </c:pt>
                <c:pt idx="7574">
                  <c:v>107.921875</c:v>
                </c:pt>
                <c:pt idx="7575">
                  <c:v>108.203125</c:v>
                </c:pt>
                <c:pt idx="7576">
                  <c:v>110.796875</c:v>
                </c:pt>
                <c:pt idx="7577">
                  <c:v>113.25</c:v>
                </c:pt>
                <c:pt idx="7578">
                  <c:v>124.296875</c:v>
                </c:pt>
                <c:pt idx="7579">
                  <c:v>129</c:v>
                </c:pt>
                <c:pt idx="7580">
                  <c:v>127.625</c:v>
                </c:pt>
                <c:pt idx="7581">
                  <c:v>121.25</c:v>
                </c:pt>
                <c:pt idx="7582">
                  <c:v>128.765625</c:v>
                </c:pt>
                <c:pt idx="7583">
                  <c:v>129.96875</c:v>
                </c:pt>
                <c:pt idx="7584">
                  <c:v>121.46875</c:v>
                </c:pt>
                <c:pt idx="7585">
                  <c:v>123.765625</c:v>
                </c:pt>
                <c:pt idx="7586">
                  <c:v>131.875</c:v>
                </c:pt>
                <c:pt idx="7587">
                  <c:v>136.953125</c:v>
                </c:pt>
                <c:pt idx="7588">
                  <c:v>132.625</c:v>
                </c:pt>
                <c:pt idx="7589">
                  <c:v>136.734375</c:v>
                </c:pt>
                <c:pt idx="7590">
                  <c:v>130.1875</c:v>
                </c:pt>
                <c:pt idx="7591">
                  <c:v>119.875</c:v>
                </c:pt>
                <c:pt idx="7592">
                  <c:v>136.71875</c:v>
                </c:pt>
                <c:pt idx="7593">
                  <c:v>129.140625</c:v>
                </c:pt>
                <c:pt idx="7594">
                  <c:v>112.84375</c:v>
                </c:pt>
                <c:pt idx="7595">
                  <c:v>119.984375</c:v>
                </c:pt>
                <c:pt idx="7596">
                  <c:v>123.390625</c:v>
                </c:pt>
                <c:pt idx="7597">
                  <c:v>137.234375</c:v>
                </c:pt>
                <c:pt idx="7598">
                  <c:v>135.890625</c:v>
                </c:pt>
                <c:pt idx="7599">
                  <c:v>114.78125</c:v>
                </c:pt>
                <c:pt idx="7600">
                  <c:v>133.4375</c:v>
                </c:pt>
                <c:pt idx="7601">
                  <c:v>108.296875</c:v>
                </c:pt>
                <c:pt idx="7602">
                  <c:v>107.546875</c:v>
                </c:pt>
                <c:pt idx="7603">
                  <c:v>99.3125</c:v>
                </c:pt>
                <c:pt idx="7604">
                  <c:v>98.59375</c:v>
                </c:pt>
                <c:pt idx="7605">
                  <c:v>103.109375</c:v>
                </c:pt>
                <c:pt idx="7606">
                  <c:v>104</c:v>
                </c:pt>
                <c:pt idx="7607">
                  <c:v>126.703125</c:v>
                </c:pt>
                <c:pt idx="7608">
                  <c:v>133.15625</c:v>
                </c:pt>
                <c:pt idx="7609">
                  <c:v>125.765625</c:v>
                </c:pt>
                <c:pt idx="7610">
                  <c:v>122.859375</c:v>
                </c:pt>
                <c:pt idx="7611">
                  <c:v>132.359375</c:v>
                </c:pt>
                <c:pt idx="7612">
                  <c:v>137.5625</c:v>
                </c:pt>
                <c:pt idx="7613">
                  <c:v>134.0625</c:v>
                </c:pt>
                <c:pt idx="7614">
                  <c:v>131.546875</c:v>
                </c:pt>
                <c:pt idx="7615">
                  <c:v>130.0625</c:v>
                </c:pt>
                <c:pt idx="7616">
                  <c:v>128.609375</c:v>
                </c:pt>
                <c:pt idx="7617">
                  <c:v>122.5</c:v>
                </c:pt>
                <c:pt idx="7618">
                  <c:v>115.03125</c:v>
                </c:pt>
                <c:pt idx="7619">
                  <c:v>131.078125</c:v>
                </c:pt>
                <c:pt idx="7620">
                  <c:v>156.125</c:v>
                </c:pt>
                <c:pt idx="7621">
                  <c:v>152.15625</c:v>
                </c:pt>
                <c:pt idx="7622">
                  <c:v>143.828125</c:v>
                </c:pt>
                <c:pt idx="7623">
                  <c:v>137.984375</c:v>
                </c:pt>
                <c:pt idx="7624">
                  <c:v>121.421875</c:v>
                </c:pt>
                <c:pt idx="7625">
                  <c:v>124.5625</c:v>
                </c:pt>
                <c:pt idx="7626">
                  <c:v>138</c:v>
                </c:pt>
                <c:pt idx="7627">
                  <c:v>140.9375</c:v>
                </c:pt>
                <c:pt idx="7628">
                  <c:v>160.046875</c:v>
                </c:pt>
                <c:pt idx="7629">
                  <c:v>161.203125</c:v>
                </c:pt>
                <c:pt idx="7630">
                  <c:v>177.140625</c:v>
                </c:pt>
                <c:pt idx="7631">
                  <c:v>177.0625</c:v>
                </c:pt>
                <c:pt idx="7632">
                  <c:v>135.890625</c:v>
                </c:pt>
                <c:pt idx="7633">
                  <c:v>135.890625</c:v>
                </c:pt>
                <c:pt idx="7634">
                  <c:v>119.09375</c:v>
                </c:pt>
                <c:pt idx="7635">
                  <c:v>117.953125</c:v>
                </c:pt>
                <c:pt idx="7636">
                  <c:v>119.4375</c:v>
                </c:pt>
                <c:pt idx="7637">
                  <c:v>119.640625</c:v>
                </c:pt>
                <c:pt idx="7638">
                  <c:v>132.9375</c:v>
                </c:pt>
                <c:pt idx="7639">
                  <c:v>136.109375</c:v>
                </c:pt>
                <c:pt idx="7640">
                  <c:v>143</c:v>
                </c:pt>
                <c:pt idx="7641">
                  <c:v>145.359375</c:v>
                </c:pt>
                <c:pt idx="7642">
                  <c:v>157.578125</c:v>
                </c:pt>
                <c:pt idx="7643">
                  <c:v>163.4375</c:v>
                </c:pt>
                <c:pt idx="7644">
                  <c:v>160.796875</c:v>
                </c:pt>
                <c:pt idx="7645">
                  <c:v>159.078125</c:v>
                </c:pt>
                <c:pt idx="7646">
                  <c:v>163.671875</c:v>
                </c:pt>
                <c:pt idx="7647">
                  <c:v>167.21875</c:v>
                </c:pt>
                <c:pt idx="7648">
                  <c:v>161.859375</c:v>
                </c:pt>
                <c:pt idx="7649">
                  <c:v>156.0625</c:v>
                </c:pt>
                <c:pt idx="7650">
                  <c:v>146.609375</c:v>
                </c:pt>
                <c:pt idx="7651">
                  <c:v>133.515625</c:v>
                </c:pt>
                <c:pt idx="7652">
                  <c:v>127.828125</c:v>
                </c:pt>
                <c:pt idx="7653">
                  <c:v>117.5</c:v>
                </c:pt>
                <c:pt idx="7654">
                  <c:v>134.25</c:v>
                </c:pt>
                <c:pt idx="7655">
                  <c:v>175.03125</c:v>
                </c:pt>
                <c:pt idx="7656">
                  <c:v>178.296875</c:v>
                </c:pt>
                <c:pt idx="7657">
                  <c:v>189.265625</c:v>
                </c:pt>
                <c:pt idx="7658">
                  <c:v>186.0625</c:v>
                </c:pt>
                <c:pt idx="7659">
                  <c:v>169.484375</c:v>
                </c:pt>
                <c:pt idx="7660">
                  <c:v>169.625</c:v>
                </c:pt>
                <c:pt idx="7661">
                  <c:v>171.421875</c:v>
                </c:pt>
                <c:pt idx="7662">
                  <c:v>169.875</c:v>
                </c:pt>
                <c:pt idx="7663">
                  <c:v>125.484375</c:v>
                </c:pt>
                <c:pt idx="7664">
                  <c:v>125.484375</c:v>
                </c:pt>
                <c:pt idx="7665">
                  <c:v>152.53125</c:v>
                </c:pt>
                <c:pt idx="7666">
                  <c:v>153.375</c:v>
                </c:pt>
                <c:pt idx="7667">
                  <c:v>185.609375</c:v>
                </c:pt>
                <c:pt idx="7668">
                  <c:v>188.984375</c:v>
                </c:pt>
                <c:pt idx="7669">
                  <c:v>156.4375</c:v>
                </c:pt>
                <c:pt idx="7670">
                  <c:v>150.3125</c:v>
                </c:pt>
                <c:pt idx="7671">
                  <c:v>170.46875</c:v>
                </c:pt>
                <c:pt idx="7672">
                  <c:v>176.296875</c:v>
                </c:pt>
                <c:pt idx="7673">
                  <c:v>150.359375</c:v>
                </c:pt>
                <c:pt idx="7674">
                  <c:v>139.875</c:v>
                </c:pt>
                <c:pt idx="7675">
                  <c:v>157.34375</c:v>
                </c:pt>
                <c:pt idx="7676">
                  <c:v>166.875</c:v>
                </c:pt>
                <c:pt idx="7677">
                  <c:v>168.3125</c:v>
                </c:pt>
                <c:pt idx="7678">
                  <c:v>169.40625</c:v>
                </c:pt>
                <c:pt idx="7679">
                  <c:v>146.3125</c:v>
                </c:pt>
                <c:pt idx="7680">
                  <c:v>124.921875</c:v>
                </c:pt>
                <c:pt idx="7681">
                  <c:v>138.953125</c:v>
                </c:pt>
                <c:pt idx="7682">
                  <c:v>155.828125</c:v>
                </c:pt>
                <c:pt idx="7683">
                  <c:v>162.59375</c:v>
                </c:pt>
                <c:pt idx="7684">
                  <c:v>173</c:v>
                </c:pt>
                <c:pt idx="7685">
                  <c:v>180.46875</c:v>
                </c:pt>
                <c:pt idx="7686">
                  <c:v>195.984375</c:v>
                </c:pt>
                <c:pt idx="7687">
                  <c:v>182.3125</c:v>
                </c:pt>
                <c:pt idx="7688">
                  <c:v>143.84375</c:v>
                </c:pt>
                <c:pt idx="7689">
                  <c:v>144.6875</c:v>
                </c:pt>
                <c:pt idx="7690">
                  <c:v>148.015625</c:v>
                </c:pt>
                <c:pt idx="7691">
                  <c:v>148.484375</c:v>
                </c:pt>
                <c:pt idx="7692">
                  <c:v>151.671875</c:v>
                </c:pt>
                <c:pt idx="7693">
                  <c:v>151.484375</c:v>
                </c:pt>
                <c:pt idx="7694">
                  <c:v>149.109375</c:v>
                </c:pt>
                <c:pt idx="7695">
                  <c:v>149.078125</c:v>
                </c:pt>
                <c:pt idx="7696">
                  <c:v>154.546875</c:v>
                </c:pt>
                <c:pt idx="7697">
                  <c:v>154.546875</c:v>
                </c:pt>
                <c:pt idx="7698">
                  <c:v>171.3125</c:v>
                </c:pt>
                <c:pt idx="7699">
                  <c:v>172.34375</c:v>
                </c:pt>
                <c:pt idx="7700">
                  <c:v>190.515625</c:v>
                </c:pt>
                <c:pt idx="7701">
                  <c:v>193.0625</c:v>
                </c:pt>
                <c:pt idx="7702">
                  <c:v>208.171875</c:v>
                </c:pt>
                <c:pt idx="7703">
                  <c:v>211.5625</c:v>
                </c:pt>
                <c:pt idx="7704">
                  <c:v>186.546875</c:v>
                </c:pt>
                <c:pt idx="7705">
                  <c:v>178.171875</c:v>
                </c:pt>
                <c:pt idx="7706">
                  <c:v>148.625</c:v>
                </c:pt>
                <c:pt idx="7707">
                  <c:v>135.09375</c:v>
                </c:pt>
                <c:pt idx="7708">
                  <c:v>155.8125</c:v>
                </c:pt>
                <c:pt idx="7709">
                  <c:v>168.390625</c:v>
                </c:pt>
                <c:pt idx="7710">
                  <c:v>162.296875</c:v>
                </c:pt>
                <c:pt idx="7711">
                  <c:v>157.34375</c:v>
                </c:pt>
                <c:pt idx="7712">
                  <c:v>160.671875</c:v>
                </c:pt>
                <c:pt idx="7713">
                  <c:v>163.84375</c:v>
                </c:pt>
                <c:pt idx="7714">
                  <c:v>176.609375</c:v>
                </c:pt>
                <c:pt idx="7715">
                  <c:v>193.609375</c:v>
                </c:pt>
                <c:pt idx="7716">
                  <c:v>196.671875</c:v>
                </c:pt>
                <c:pt idx="7717">
                  <c:v>201.984375</c:v>
                </c:pt>
                <c:pt idx="7718">
                  <c:v>200.921875</c:v>
                </c:pt>
                <c:pt idx="7719">
                  <c:v>198.359375</c:v>
                </c:pt>
                <c:pt idx="7720">
                  <c:v>198.6875</c:v>
                </c:pt>
                <c:pt idx="7721">
                  <c:v>199.84375</c:v>
                </c:pt>
                <c:pt idx="7722">
                  <c:v>201.59375</c:v>
                </c:pt>
                <c:pt idx="7723">
                  <c:v>209.828125</c:v>
                </c:pt>
                <c:pt idx="7724">
                  <c:v>209.765625</c:v>
                </c:pt>
                <c:pt idx="7725">
                  <c:v>209.875</c:v>
                </c:pt>
                <c:pt idx="7726">
                  <c:v>207.59375</c:v>
                </c:pt>
                <c:pt idx="7727">
                  <c:v>159.71875</c:v>
                </c:pt>
                <c:pt idx="7728">
                  <c:v>159.71875</c:v>
                </c:pt>
                <c:pt idx="7729">
                  <c:v>183.484375</c:v>
                </c:pt>
                <c:pt idx="7730">
                  <c:v>183.859375</c:v>
                </c:pt>
                <c:pt idx="7731">
                  <c:v>167.328125</c:v>
                </c:pt>
                <c:pt idx="7732">
                  <c:v>165.953125</c:v>
                </c:pt>
                <c:pt idx="7733">
                  <c:v>173.3125</c:v>
                </c:pt>
                <c:pt idx="7734">
                  <c:v>174.625</c:v>
                </c:pt>
                <c:pt idx="7735">
                  <c:v>191.65625</c:v>
                </c:pt>
                <c:pt idx="7736">
                  <c:v>196.203125</c:v>
                </c:pt>
                <c:pt idx="7737">
                  <c:v>175.28125</c:v>
                </c:pt>
                <c:pt idx="7738">
                  <c:v>167.453125</c:v>
                </c:pt>
                <c:pt idx="7739">
                  <c:v>150.515625</c:v>
                </c:pt>
                <c:pt idx="7740">
                  <c:v>141.859375</c:v>
                </c:pt>
                <c:pt idx="7741">
                  <c:v>151.125</c:v>
                </c:pt>
                <c:pt idx="7742">
                  <c:v>157.234375</c:v>
                </c:pt>
                <c:pt idx="7743">
                  <c:v>165.890625</c:v>
                </c:pt>
                <c:pt idx="7744">
                  <c:v>173.3125</c:v>
                </c:pt>
                <c:pt idx="7745">
                  <c:v>156.90625</c:v>
                </c:pt>
                <c:pt idx="7746">
                  <c:v>138.65625</c:v>
                </c:pt>
                <c:pt idx="7747">
                  <c:v>142.609375</c:v>
                </c:pt>
                <c:pt idx="7748">
                  <c:v>148.234375</c:v>
                </c:pt>
                <c:pt idx="7749">
                  <c:v>147.140625</c:v>
                </c:pt>
                <c:pt idx="7750">
                  <c:v>145</c:v>
                </c:pt>
                <c:pt idx="7751">
                  <c:v>141.609375</c:v>
                </c:pt>
                <c:pt idx="7752">
                  <c:v>133.09375</c:v>
                </c:pt>
                <c:pt idx="7753">
                  <c:v>132.75</c:v>
                </c:pt>
                <c:pt idx="7754">
                  <c:v>131.78125</c:v>
                </c:pt>
                <c:pt idx="7755">
                  <c:v>137.421875</c:v>
                </c:pt>
                <c:pt idx="7756">
                  <c:v>168.046875</c:v>
                </c:pt>
                <c:pt idx="7757">
                  <c:v>169.390625</c:v>
                </c:pt>
                <c:pt idx="7758">
                  <c:v>182.671875</c:v>
                </c:pt>
                <c:pt idx="7759">
                  <c:v>183.15625</c:v>
                </c:pt>
                <c:pt idx="7760">
                  <c:v>198.5625</c:v>
                </c:pt>
                <c:pt idx="7761">
                  <c:v>198.5625</c:v>
                </c:pt>
                <c:pt idx="7762">
                  <c:v>202.65625</c:v>
                </c:pt>
                <c:pt idx="7763">
                  <c:v>202.765625</c:v>
                </c:pt>
                <c:pt idx="7764">
                  <c:v>187.703125</c:v>
                </c:pt>
                <c:pt idx="7765">
                  <c:v>186.03125</c:v>
                </c:pt>
                <c:pt idx="7766">
                  <c:v>171.359375</c:v>
                </c:pt>
                <c:pt idx="7767">
                  <c:v>168.5625</c:v>
                </c:pt>
                <c:pt idx="7768">
                  <c:v>187.609375</c:v>
                </c:pt>
                <c:pt idx="7769">
                  <c:v>193.171875</c:v>
                </c:pt>
                <c:pt idx="7770">
                  <c:v>194.171875</c:v>
                </c:pt>
                <c:pt idx="7771">
                  <c:v>194.5625</c:v>
                </c:pt>
                <c:pt idx="7772">
                  <c:v>189.625</c:v>
                </c:pt>
                <c:pt idx="7773">
                  <c:v>186.921875</c:v>
                </c:pt>
                <c:pt idx="7774">
                  <c:v>208.390625</c:v>
                </c:pt>
                <c:pt idx="7775">
                  <c:v>223.671875</c:v>
                </c:pt>
                <c:pt idx="7776">
                  <c:v>212.984375</c:v>
                </c:pt>
                <c:pt idx="7777">
                  <c:v>203.296875</c:v>
                </c:pt>
                <c:pt idx="7778">
                  <c:v>202.671875</c:v>
                </c:pt>
                <c:pt idx="7779">
                  <c:v>201.9375</c:v>
                </c:pt>
                <c:pt idx="7780">
                  <c:v>192.71875</c:v>
                </c:pt>
                <c:pt idx="7781">
                  <c:v>178.671875</c:v>
                </c:pt>
                <c:pt idx="7782">
                  <c:v>175.671875</c:v>
                </c:pt>
                <c:pt idx="7783">
                  <c:v>169.640625</c:v>
                </c:pt>
                <c:pt idx="7784">
                  <c:v>167.640625</c:v>
                </c:pt>
                <c:pt idx="7785">
                  <c:v>162.5625</c:v>
                </c:pt>
                <c:pt idx="7786">
                  <c:v>168.78125</c:v>
                </c:pt>
                <c:pt idx="7787">
                  <c:v>192.515625</c:v>
                </c:pt>
                <c:pt idx="7788">
                  <c:v>191.640625</c:v>
                </c:pt>
                <c:pt idx="7789">
                  <c:v>185.75</c:v>
                </c:pt>
                <c:pt idx="7790">
                  <c:v>183.078125</c:v>
                </c:pt>
                <c:pt idx="7791">
                  <c:v>152.4375</c:v>
                </c:pt>
                <c:pt idx="7792">
                  <c:v>151.921875</c:v>
                </c:pt>
                <c:pt idx="7793">
                  <c:v>122.5</c:v>
                </c:pt>
                <c:pt idx="7794">
                  <c:v>122.5</c:v>
                </c:pt>
                <c:pt idx="7795">
                  <c:v>138.0625</c:v>
                </c:pt>
                <c:pt idx="7796">
                  <c:v>138.890625</c:v>
                </c:pt>
                <c:pt idx="7797">
                  <c:v>189.40625</c:v>
                </c:pt>
                <c:pt idx="7798">
                  <c:v>195.578125</c:v>
                </c:pt>
                <c:pt idx="7799">
                  <c:v>187.265625</c:v>
                </c:pt>
                <c:pt idx="7800">
                  <c:v>185.578125</c:v>
                </c:pt>
                <c:pt idx="7801">
                  <c:v>188.265625</c:v>
                </c:pt>
                <c:pt idx="7802">
                  <c:v>189.078125</c:v>
                </c:pt>
                <c:pt idx="7803">
                  <c:v>198.625</c:v>
                </c:pt>
                <c:pt idx="7804">
                  <c:v>202.578125</c:v>
                </c:pt>
                <c:pt idx="7805">
                  <c:v>207.71875</c:v>
                </c:pt>
                <c:pt idx="7806">
                  <c:v>210.59375</c:v>
                </c:pt>
                <c:pt idx="7807">
                  <c:v>192.84375</c:v>
                </c:pt>
                <c:pt idx="7808">
                  <c:v>180.015625</c:v>
                </c:pt>
                <c:pt idx="7809">
                  <c:v>161.5</c:v>
                </c:pt>
                <c:pt idx="7810">
                  <c:v>143.90625</c:v>
                </c:pt>
                <c:pt idx="7811">
                  <c:v>172.53125</c:v>
                </c:pt>
                <c:pt idx="7812">
                  <c:v>207.234375</c:v>
                </c:pt>
                <c:pt idx="7813">
                  <c:v>196.984375</c:v>
                </c:pt>
                <c:pt idx="7814">
                  <c:v>180.84375</c:v>
                </c:pt>
                <c:pt idx="7815">
                  <c:v>180.84375</c:v>
                </c:pt>
                <c:pt idx="7816">
                  <c:v>180.53125</c:v>
                </c:pt>
                <c:pt idx="7817">
                  <c:v>181.265625</c:v>
                </c:pt>
                <c:pt idx="7818">
                  <c:v>183.5</c:v>
                </c:pt>
                <c:pt idx="7819">
                  <c:v>183.78125</c:v>
                </c:pt>
                <c:pt idx="7820">
                  <c:v>184.75</c:v>
                </c:pt>
                <c:pt idx="7821">
                  <c:v>185.78125</c:v>
                </c:pt>
                <c:pt idx="7822">
                  <c:v>191.90625</c:v>
                </c:pt>
                <c:pt idx="7823">
                  <c:v>190.65625</c:v>
                </c:pt>
                <c:pt idx="7824">
                  <c:v>175.984375</c:v>
                </c:pt>
                <c:pt idx="7825">
                  <c:v>176.328125</c:v>
                </c:pt>
                <c:pt idx="7826">
                  <c:v>203.0625</c:v>
                </c:pt>
                <c:pt idx="7827">
                  <c:v>203.0625</c:v>
                </c:pt>
                <c:pt idx="7828">
                  <c:v>234.9375</c:v>
                </c:pt>
                <c:pt idx="7829">
                  <c:v>236.640625</c:v>
                </c:pt>
                <c:pt idx="7830">
                  <c:v>244.359375</c:v>
                </c:pt>
                <c:pt idx="7831">
                  <c:v>245.328125</c:v>
                </c:pt>
                <c:pt idx="7832">
                  <c:v>209.640625</c:v>
                </c:pt>
                <c:pt idx="7833">
                  <c:v>201.953125</c:v>
                </c:pt>
                <c:pt idx="7834">
                  <c:v>167.09375</c:v>
                </c:pt>
                <c:pt idx="7835">
                  <c:v>156.1875</c:v>
                </c:pt>
                <c:pt idx="7836">
                  <c:v>163.40625</c:v>
                </c:pt>
                <c:pt idx="7837">
                  <c:v>166.484375</c:v>
                </c:pt>
                <c:pt idx="7838">
                  <c:v>194.75</c:v>
                </c:pt>
                <c:pt idx="7839">
                  <c:v>210.890625</c:v>
                </c:pt>
                <c:pt idx="7840">
                  <c:v>215.796875</c:v>
                </c:pt>
                <c:pt idx="7841">
                  <c:v>219.5625</c:v>
                </c:pt>
                <c:pt idx="7842">
                  <c:v>195.296875</c:v>
                </c:pt>
                <c:pt idx="7843">
                  <c:v>172.0625</c:v>
                </c:pt>
                <c:pt idx="7844">
                  <c:v>186.796875</c:v>
                </c:pt>
                <c:pt idx="7845">
                  <c:v>204.9375</c:v>
                </c:pt>
                <c:pt idx="7846">
                  <c:v>204.140625</c:v>
                </c:pt>
                <c:pt idx="7847">
                  <c:v>202.953125</c:v>
                </c:pt>
                <c:pt idx="7848">
                  <c:v>196.90625</c:v>
                </c:pt>
                <c:pt idx="7849">
                  <c:v>184.15625</c:v>
                </c:pt>
                <c:pt idx="7850">
                  <c:v>186.328125</c:v>
                </c:pt>
                <c:pt idx="7851">
                  <c:v>192.359375</c:v>
                </c:pt>
                <c:pt idx="7852">
                  <c:v>191.875</c:v>
                </c:pt>
                <c:pt idx="7853">
                  <c:v>189.859375</c:v>
                </c:pt>
                <c:pt idx="7854">
                  <c:v>186.140625</c:v>
                </c:pt>
                <c:pt idx="7855">
                  <c:v>162.75</c:v>
                </c:pt>
                <c:pt idx="7856">
                  <c:v>166.265625</c:v>
                </c:pt>
                <c:pt idx="7857">
                  <c:v>208.953125</c:v>
                </c:pt>
                <c:pt idx="7858">
                  <c:v>209.296875</c:v>
                </c:pt>
                <c:pt idx="7859">
                  <c:v>233.15625</c:v>
                </c:pt>
                <c:pt idx="7860">
                  <c:v>233.15625</c:v>
                </c:pt>
                <c:pt idx="7861">
                  <c:v>176.15625</c:v>
                </c:pt>
                <c:pt idx="7862">
                  <c:v>173.03125</c:v>
                </c:pt>
                <c:pt idx="7863">
                  <c:v>189.015625</c:v>
                </c:pt>
                <c:pt idx="7864">
                  <c:v>191.078125</c:v>
                </c:pt>
                <c:pt idx="7865">
                  <c:v>206.546875</c:v>
                </c:pt>
                <c:pt idx="7866">
                  <c:v>209.84375</c:v>
                </c:pt>
                <c:pt idx="7867">
                  <c:v>200.9375</c:v>
                </c:pt>
                <c:pt idx="7868">
                  <c:v>198.171875</c:v>
                </c:pt>
                <c:pt idx="7869">
                  <c:v>205.34375</c:v>
                </c:pt>
                <c:pt idx="7870">
                  <c:v>208.40625</c:v>
                </c:pt>
                <c:pt idx="7871">
                  <c:v>185.9375</c:v>
                </c:pt>
                <c:pt idx="7872">
                  <c:v>173.15625</c:v>
                </c:pt>
                <c:pt idx="7873">
                  <c:v>168.875</c:v>
                </c:pt>
                <c:pt idx="7874">
                  <c:v>165.734375</c:v>
                </c:pt>
                <c:pt idx="7875">
                  <c:v>171.109375</c:v>
                </c:pt>
                <c:pt idx="7876">
                  <c:v>176.109375</c:v>
                </c:pt>
                <c:pt idx="7877">
                  <c:v>179.546875</c:v>
                </c:pt>
                <c:pt idx="7878">
                  <c:v>183.65625</c:v>
                </c:pt>
                <c:pt idx="7879">
                  <c:v>189.203125</c:v>
                </c:pt>
                <c:pt idx="7880">
                  <c:v>197.859375</c:v>
                </c:pt>
                <c:pt idx="7881">
                  <c:v>193.765625</c:v>
                </c:pt>
                <c:pt idx="7882">
                  <c:v>185.421875</c:v>
                </c:pt>
                <c:pt idx="7883">
                  <c:v>187.125</c:v>
                </c:pt>
                <c:pt idx="7884">
                  <c:v>191.734375</c:v>
                </c:pt>
                <c:pt idx="7885">
                  <c:v>189.75</c:v>
                </c:pt>
                <c:pt idx="7886">
                  <c:v>182.3125</c:v>
                </c:pt>
                <c:pt idx="7887">
                  <c:v>178.640625</c:v>
                </c:pt>
                <c:pt idx="7888">
                  <c:v>156.53125</c:v>
                </c:pt>
                <c:pt idx="7889">
                  <c:v>154.640625</c:v>
                </c:pt>
                <c:pt idx="7890">
                  <c:v>133.59375</c:v>
                </c:pt>
                <c:pt idx="7891">
                  <c:v>134.078125</c:v>
                </c:pt>
                <c:pt idx="7892">
                  <c:v>161.234375</c:v>
                </c:pt>
                <c:pt idx="7893">
                  <c:v>161.234375</c:v>
                </c:pt>
                <c:pt idx="7894">
                  <c:v>162.671875</c:v>
                </c:pt>
                <c:pt idx="7895">
                  <c:v>162.703125</c:v>
                </c:pt>
                <c:pt idx="7896">
                  <c:v>150.703125</c:v>
                </c:pt>
                <c:pt idx="7897">
                  <c:v>149.375</c:v>
                </c:pt>
                <c:pt idx="7898">
                  <c:v>145.140625</c:v>
                </c:pt>
                <c:pt idx="7899">
                  <c:v>144.328125</c:v>
                </c:pt>
                <c:pt idx="7900">
                  <c:v>146.375</c:v>
                </c:pt>
                <c:pt idx="7901">
                  <c:v>146.90625</c:v>
                </c:pt>
                <c:pt idx="7902">
                  <c:v>154.328125</c:v>
                </c:pt>
                <c:pt idx="7903">
                  <c:v>157.40625</c:v>
                </c:pt>
                <c:pt idx="7904">
                  <c:v>142.078125</c:v>
                </c:pt>
                <c:pt idx="7905">
                  <c:v>133.78125</c:v>
                </c:pt>
                <c:pt idx="7906">
                  <c:v>147.390625</c:v>
                </c:pt>
                <c:pt idx="7907">
                  <c:v>157.09375</c:v>
                </c:pt>
                <c:pt idx="7908">
                  <c:v>151.8125</c:v>
                </c:pt>
                <c:pt idx="7909">
                  <c:v>147.046875</c:v>
                </c:pt>
                <c:pt idx="7910">
                  <c:v>149.171875</c:v>
                </c:pt>
                <c:pt idx="7911">
                  <c:v>151.59375</c:v>
                </c:pt>
                <c:pt idx="7912">
                  <c:v>152.03125</c:v>
                </c:pt>
                <c:pt idx="7913">
                  <c:v>152.609375</c:v>
                </c:pt>
                <c:pt idx="7914">
                  <c:v>158.1875</c:v>
                </c:pt>
                <c:pt idx="7915">
                  <c:v>169.09375</c:v>
                </c:pt>
                <c:pt idx="7916">
                  <c:v>168.640625</c:v>
                </c:pt>
                <c:pt idx="7917">
                  <c:v>167.453125</c:v>
                </c:pt>
                <c:pt idx="7918">
                  <c:v>169.15625</c:v>
                </c:pt>
                <c:pt idx="7919">
                  <c:v>175.828125</c:v>
                </c:pt>
                <c:pt idx="7920">
                  <c:v>172.984375</c:v>
                </c:pt>
                <c:pt idx="7921">
                  <c:v>157.375</c:v>
                </c:pt>
                <c:pt idx="7922">
                  <c:v>155.46875</c:v>
                </c:pt>
                <c:pt idx="7923">
                  <c:v>136.46875</c:v>
                </c:pt>
                <c:pt idx="7924">
                  <c:v>137.34375</c:v>
                </c:pt>
                <c:pt idx="7925">
                  <c:v>165.296875</c:v>
                </c:pt>
                <c:pt idx="7926">
                  <c:v>165.296875</c:v>
                </c:pt>
                <c:pt idx="7927">
                  <c:v>173.75</c:v>
                </c:pt>
                <c:pt idx="7928">
                  <c:v>174.078125</c:v>
                </c:pt>
                <c:pt idx="7929">
                  <c:v>174.921875</c:v>
                </c:pt>
                <c:pt idx="7930">
                  <c:v>174.96875</c:v>
                </c:pt>
                <c:pt idx="7931">
                  <c:v>181.1875</c:v>
                </c:pt>
                <c:pt idx="7932">
                  <c:v>182.203125</c:v>
                </c:pt>
                <c:pt idx="7933">
                  <c:v>178.40625</c:v>
                </c:pt>
                <c:pt idx="7934">
                  <c:v>177.40625</c:v>
                </c:pt>
                <c:pt idx="7935">
                  <c:v>187.375</c:v>
                </c:pt>
                <c:pt idx="7936">
                  <c:v>191.171875</c:v>
                </c:pt>
                <c:pt idx="7937">
                  <c:v>197.46875</c:v>
                </c:pt>
                <c:pt idx="7938">
                  <c:v>200.640625</c:v>
                </c:pt>
                <c:pt idx="7939">
                  <c:v>184.0625</c:v>
                </c:pt>
                <c:pt idx="7940">
                  <c:v>173</c:v>
                </c:pt>
                <c:pt idx="7941">
                  <c:v>161.03125</c:v>
                </c:pt>
                <c:pt idx="7942">
                  <c:v>150.84375</c:v>
                </c:pt>
                <c:pt idx="7943">
                  <c:v>136.5625</c:v>
                </c:pt>
                <c:pt idx="7944">
                  <c:v>120.96875</c:v>
                </c:pt>
                <c:pt idx="7945">
                  <c:v>135.453125</c:v>
                </c:pt>
                <c:pt idx="7946">
                  <c:v>155.96875</c:v>
                </c:pt>
                <c:pt idx="7947">
                  <c:v>159.25</c:v>
                </c:pt>
                <c:pt idx="7948">
                  <c:v>165.421875</c:v>
                </c:pt>
                <c:pt idx="7949">
                  <c:v>167.75</c:v>
                </c:pt>
                <c:pt idx="7950">
                  <c:v>173.296875</c:v>
                </c:pt>
                <c:pt idx="7951">
                  <c:v>176.78125</c:v>
                </c:pt>
                <c:pt idx="7952">
                  <c:v>188.453125</c:v>
                </c:pt>
                <c:pt idx="7953">
                  <c:v>192.359375</c:v>
                </c:pt>
                <c:pt idx="7954">
                  <c:v>211.5625</c:v>
                </c:pt>
                <c:pt idx="7955">
                  <c:v>209.875</c:v>
                </c:pt>
                <c:pt idx="7956">
                  <c:v>196.625</c:v>
                </c:pt>
                <c:pt idx="7957">
                  <c:v>197.546875</c:v>
                </c:pt>
                <c:pt idx="7958">
                  <c:v>217.21875</c:v>
                </c:pt>
                <c:pt idx="7959">
                  <c:v>217.21875</c:v>
                </c:pt>
                <c:pt idx="7960">
                  <c:v>181.6875</c:v>
                </c:pt>
                <c:pt idx="7961">
                  <c:v>181.203125</c:v>
                </c:pt>
                <c:pt idx="7962">
                  <c:v>210.34375</c:v>
                </c:pt>
                <c:pt idx="7963">
                  <c:v>212.65625</c:v>
                </c:pt>
                <c:pt idx="7964">
                  <c:v>175.96875</c:v>
                </c:pt>
                <c:pt idx="7965">
                  <c:v>170.25</c:v>
                </c:pt>
                <c:pt idx="7966">
                  <c:v>136.34375</c:v>
                </c:pt>
                <c:pt idx="7967">
                  <c:v>128.09375</c:v>
                </c:pt>
                <c:pt idx="7968">
                  <c:v>158.640625</c:v>
                </c:pt>
                <c:pt idx="7969">
                  <c:v>169.25</c:v>
                </c:pt>
                <c:pt idx="7970">
                  <c:v>169.3125</c:v>
                </c:pt>
                <c:pt idx="7971">
                  <c:v>169.34375</c:v>
                </c:pt>
                <c:pt idx="7972">
                  <c:v>142.109375</c:v>
                </c:pt>
                <c:pt idx="7973">
                  <c:v>125.359375</c:v>
                </c:pt>
                <c:pt idx="7974">
                  <c:v>137.046875</c:v>
                </c:pt>
                <c:pt idx="7975">
                  <c:v>146.15625</c:v>
                </c:pt>
                <c:pt idx="7976">
                  <c:v>155.203125</c:v>
                </c:pt>
                <c:pt idx="7977">
                  <c:v>164.34375</c:v>
                </c:pt>
                <c:pt idx="7978">
                  <c:v>172.0625</c:v>
                </c:pt>
                <c:pt idx="7979">
                  <c:v>182.21875</c:v>
                </c:pt>
                <c:pt idx="7980">
                  <c:v>175.453125</c:v>
                </c:pt>
                <c:pt idx="7981">
                  <c:v>164.3125</c:v>
                </c:pt>
                <c:pt idx="7982">
                  <c:v>166.953125</c:v>
                </c:pt>
                <c:pt idx="7983">
                  <c:v>172.78125</c:v>
                </c:pt>
                <c:pt idx="7984">
                  <c:v>178.03125</c:v>
                </c:pt>
                <c:pt idx="7985">
                  <c:v>193.578125</c:v>
                </c:pt>
                <c:pt idx="7986">
                  <c:v>192.0625</c:v>
                </c:pt>
                <c:pt idx="7987">
                  <c:v>185.59375</c:v>
                </c:pt>
                <c:pt idx="7988">
                  <c:v>180.875</c:v>
                </c:pt>
                <c:pt idx="7989">
                  <c:v>149.765625</c:v>
                </c:pt>
                <c:pt idx="7990">
                  <c:v>152.53125</c:v>
                </c:pt>
                <c:pt idx="7991">
                  <c:v>188.140625</c:v>
                </c:pt>
                <c:pt idx="7992">
                  <c:v>187.78125</c:v>
                </c:pt>
                <c:pt idx="7993">
                  <c:v>156.5</c:v>
                </c:pt>
                <c:pt idx="7994">
                  <c:v>156.5</c:v>
                </c:pt>
                <c:pt idx="7995">
                  <c:v>141.890625</c:v>
                </c:pt>
                <c:pt idx="7996">
                  <c:v>141.140625</c:v>
                </c:pt>
                <c:pt idx="7997">
                  <c:v>136.796875</c:v>
                </c:pt>
                <c:pt idx="7998">
                  <c:v>136.25</c:v>
                </c:pt>
                <c:pt idx="7999">
                  <c:v>143.640625</c:v>
                </c:pt>
                <c:pt idx="8000">
                  <c:v>145.203125</c:v>
                </c:pt>
                <c:pt idx="8001">
                  <c:v>189.921875</c:v>
                </c:pt>
                <c:pt idx="8002">
                  <c:v>203.421875</c:v>
                </c:pt>
                <c:pt idx="8003">
                  <c:v>185.828125</c:v>
                </c:pt>
                <c:pt idx="8004">
                  <c:v>178.4375</c:v>
                </c:pt>
                <c:pt idx="8005">
                  <c:v>141</c:v>
                </c:pt>
                <c:pt idx="8006">
                  <c:v>120.53125</c:v>
                </c:pt>
                <c:pt idx="8007">
                  <c:v>130.421875</c:v>
                </c:pt>
                <c:pt idx="8008">
                  <c:v>137.40625</c:v>
                </c:pt>
                <c:pt idx="8009">
                  <c:v>126.734375</c:v>
                </c:pt>
                <c:pt idx="8010">
                  <c:v>117.125</c:v>
                </c:pt>
                <c:pt idx="8011">
                  <c:v>141.015625</c:v>
                </c:pt>
                <c:pt idx="8012">
                  <c:v>168.578125</c:v>
                </c:pt>
                <c:pt idx="8013">
                  <c:v>182.859375</c:v>
                </c:pt>
                <c:pt idx="8014">
                  <c:v>203.90625</c:v>
                </c:pt>
                <c:pt idx="8015">
                  <c:v>179.96875</c:v>
                </c:pt>
                <c:pt idx="8016">
                  <c:v>134.109375</c:v>
                </c:pt>
                <c:pt idx="8017">
                  <c:v>136.921875</c:v>
                </c:pt>
                <c:pt idx="8018">
                  <c:v>144.046875</c:v>
                </c:pt>
                <c:pt idx="8019">
                  <c:v>140.921875</c:v>
                </c:pt>
                <c:pt idx="8020">
                  <c:v>129.921875</c:v>
                </c:pt>
                <c:pt idx="8021">
                  <c:v>125.5625</c:v>
                </c:pt>
                <c:pt idx="8022">
                  <c:v>103.203125</c:v>
                </c:pt>
                <c:pt idx="8023">
                  <c:v>106.671875</c:v>
                </c:pt>
                <c:pt idx="8024">
                  <c:v>138.140625</c:v>
                </c:pt>
                <c:pt idx="8025">
                  <c:v>139.1875</c:v>
                </c:pt>
                <c:pt idx="8026">
                  <c:v>165.78125</c:v>
                </c:pt>
                <c:pt idx="8027">
                  <c:v>165.78125</c:v>
                </c:pt>
                <c:pt idx="8028">
                  <c:v>136.8125</c:v>
                </c:pt>
                <c:pt idx="8029">
                  <c:v>136.25</c:v>
                </c:pt>
                <c:pt idx="8030">
                  <c:v>138.890625</c:v>
                </c:pt>
                <c:pt idx="8031">
                  <c:v>139.09375</c:v>
                </c:pt>
                <c:pt idx="8032">
                  <c:v>142.640625</c:v>
                </c:pt>
                <c:pt idx="8033">
                  <c:v>143.3125</c:v>
                </c:pt>
                <c:pt idx="8034">
                  <c:v>131.515625</c:v>
                </c:pt>
                <c:pt idx="8035">
                  <c:v>128.546875</c:v>
                </c:pt>
                <c:pt idx="8036">
                  <c:v>129.8125</c:v>
                </c:pt>
                <c:pt idx="8037">
                  <c:v>130.265625</c:v>
                </c:pt>
                <c:pt idx="8038">
                  <c:v>157.359375</c:v>
                </c:pt>
                <c:pt idx="8039">
                  <c:v>170.125</c:v>
                </c:pt>
                <c:pt idx="8040">
                  <c:v>155.03125</c:v>
                </c:pt>
                <c:pt idx="8041">
                  <c:v>145.765625</c:v>
                </c:pt>
                <c:pt idx="8042">
                  <c:v>140.5625</c:v>
                </c:pt>
                <c:pt idx="8043">
                  <c:v>136.453125</c:v>
                </c:pt>
                <c:pt idx="8044">
                  <c:v>158.234375</c:v>
                </c:pt>
                <c:pt idx="8045">
                  <c:v>180.171875</c:v>
                </c:pt>
                <c:pt idx="8046">
                  <c:v>176.890625</c:v>
                </c:pt>
                <c:pt idx="8047">
                  <c:v>172.859375</c:v>
                </c:pt>
                <c:pt idx="8048">
                  <c:v>166.203125</c:v>
                </c:pt>
                <c:pt idx="8049">
                  <c:v>155.171875</c:v>
                </c:pt>
                <c:pt idx="8050">
                  <c:v>148.015625</c:v>
                </c:pt>
                <c:pt idx="8051">
                  <c:v>125.078125</c:v>
                </c:pt>
                <c:pt idx="8052">
                  <c:v>126.140625</c:v>
                </c:pt>
                <c:pt idx="8053">
                  <c:v>125.703125</c:v>
                </c:pt>
                <c:pt idx="8054">
                  <c:v>123.46875</c:v>
                </c:pt>
                <c:pt idx="8055">
                  <c:v>138.296875</c:v>
                </c:pt>
                <c:pt idx="8056">
                  <c:v>136.9375</c:v>
                </c:pt>
                <c:pt idx="8057">
                  <c:v>134.15625</c:v>
                </c:pt>
                <c:pt idx="8058">
                  <c:v>133.90625</c:v>
                </c:pt>
                <c:pt idx="8059">
                  <c:v>123.78125</c:v>
                </c:pt>
                <c:pt idx="8060">
                  <c:v>131.3125</c:v>
                </c:pt>
                <c:pt idx="8061">
                  <c:v>128.59375</c:v>
                </c:pt>
                <c:pt idx="8062">
                  <c:v>141.578125</c:v>
                </c:pt>
                <c:pt idx="8063">
                  <c:v>146.640625</c:v>
                </c:pt>
                <c:pt idx="8064">
                  <c:v>141.328125</c:v>
                </c:pt>
                <c:pt idx="8065">
                  <c:v>144.578125</c:v>
                </c:pt>
                <c:pt idx="8066">
                  <c:v>144.28125</c:v>
                </c:pt>
                <c:pt idx="8067">
                  <c:v>128.984375</c:v>
                </c:pt>
                <c:pt idx="8068">
                  <c:v>125.828125</c:v>
                </c:pt>
                <c:pt idx="8069">
                  <c:v>132.734375</c:v>
                </c:pt>
                <c:pt idx="8070">
                  <c:v>134.546875</c:v>
                </c:pt>
                <c:pt idx="8071">
                  <c:v>125.234375</c:v>
                </c:pt>
                <c:pt idx="8072">
                  <c:v>122.1875</c:v>
                </c:pt>
                <c:pt idx="8073">
                  <c:v>129.609375</c:v>
                </c:pt>
                <c:pt idx="8074">
                  <c:v>133.09375</c:v>
                </c:pt>
                <c:pt idx="8075">
                  <c:v>147.28125</c:v>
                </c:pt>
                <c:pt idx="8076">
                  <c:v>147.953125</c:v>
                </c:pt>
                <c:pt idx="8077">
                  <c:v>147.734375</c:v>
                </c:pt>
                <c:pt idx="8078">
                  <c:v>147.109375</c:v>
                </c:pt>
                <c:pt idx="8079">
                  <c:v>141.796875</c:v>
                </c:pt>
                <c:pt idx="8080">
                  <c:v>142.671875</c:v>
                </c:pt>
                <c:pt idx="8081">
                  <c:v>143.328125</c:v>
                </c:pt>
                <c:pt idx="8082">
                  <c:v>140.890625</c:v>
                </c:pt>
                <c:pt idx="8083">
                  <c:v>139.921875</c:v>
                </c:pt>
                <c:pt idx="8084">
                  <c:v>141.75</c:v>
                </c:pt>
                <c:pt idx="8085">
                  <c:v>141.125</c:v>
                </c:pt>
                <c:pt idx="8086">
                  <c:v>139.421875</c:v>
                </c:pt>
                <c:pt idx="8087">
                  <c:v>140.375</c:v>
                </c:pt>
                <c:pt idx="8088">
                  <c:v>145.515625</c:v>
                </c:pt>
                <c:pt idx="8089">
                  <c:v>145.765625</c:v>
                </c:pt>
                <c:pt idx="8090">
                  <c:v>149.390625</c:v>
                </c:pt>
                <c:pt idx="8091">
                  <c:v>150.484375</c:v>
                </c:pt>
                <c:pt idx="8092">
                  <c:v>179.828125</c:v>
                </c:pt>
                <c:pt idx="8093">
                  <c:v>180.890625</c:v>
                </c:pt>
                <c:pt idx="8094">
                  <c:v>166.03125</c:v>
                </c:pt>
                <c:pt idx="8095">
                  <c:v>165.203125</c:v>
                </c:pt>
                <c:pt idx="8096">
                  <c:v>136.765625</c:v>
                </c:pt>
                <c:pt idx="8097">
                  <c:v>125.140625</c:v>
                </c:pt>
                <c:pt idx="8098">
                  <c:v>142.046875</c:v>
                </c:pt>
                <c:pt idx="8099">
                  <c:v>147.390625</c:v>
                </c:pt>
                <c:pt idx="8100">
                  <c:v>165.921875</c:v>
                </c:pt>
                <c:pt idx="8101">
                  <c:v>178.203125</c:v>
                </c:pt>
                <c:pt idx="8102">
                  <c:v>156.796875</c:v>
                </c:pt>
                <c:pt idx="8103">
                  <c:v>154.21875</c:v>
                </c:pt>
                <c:pt idx="8104">
                  <c:v>149.53125</c:v>
                </c:pt>
                <c:pt idx="8105">
                  <c:v>146.125</c:v>
                </c:pt>
                <c:pt idx="8106">
                  <c:v>152.234375</c:v>
                </c:pt>
                <c:pt idx="8107">
                  <c:v>142.484375</c:v>
                </c:pt>
                <c:pt idx="8108">
                  <c:v>144.328125</c:v>
                </c:pt>
                <c:pt idx="8109">
                  <c:v>145.671875</c:v>
                </c:pt>
                <c:pt idx="8110">
                  <c:v>146.515625</c:v>
                </c:pt>
                <c:pt idx="8111">
                  <c:v>147.9375</c:v>
                </c:pt>
                <c:pt idx="8112">
                  <c:v>142.640625</c:v>
                </c:pt>
                <c:pt idx="8113">
                  <c:v>133.3125</c:v>
                </c:pt>
                <c:pt idx="8114">
                  <c:v>136.5</c:v>
                </c:pt>
                <c:pt idx="8115">
                  <c:v>132.234375</c:v>
                </c:pt>
                <c:pt idx="8116">
                  <c:v>116.53125</c:v>
                </c:pt>
                <c:pt idx="8117">
                  <c:v>119.5625</c:v>
                </c:pt>
                <c:pt idx="8118">
                  <c:v>128.078125</c:v>
                </c:pt>
                <c:pt idx="8119">
                  <c:v>128.421875</c:v>
                </c:pt>
                <c:pt idx="8120">
                  <c:v>149.15625</c:v>
                </c:pt>
                <c:pt idx="8121">
                  <c:v>150.53125</c:v>
                </c:pt>
                <c:pt idx="8122">
                  <c:v>142.84375</c:v>
                </c:pt>
                <c:pt idx="8123">
                  <c:v>162.078125</c:v>
                </c:pt>
                <c:pt idx="8124">
                  <c:v>157.453125</c:v>
                </c:pt>
                <c:pt idx="8125">
                  <c:v>155.046875</c:v>
                </c:pt>
                <c:pt idx="8126">
                  <c:v>152.078125</c:v>
                </c:pt>
                <c:pt idx="8127">
                  <c:v>141.28125</c:v>
                </c:pt>
                <c:pt idx="8128">
                  <c:v>147.265625</c:v>
                </c:pt>
                <c:pt idx="8129">
                  <c:v>137</c:v>
                </c:pt>
                <c:pt idx="8130">
                  <c:v>141.421875</c:v>
                </c:pt>
                <c:pt idx="8131">
                  <c:v>137.078125</c:v>
                </c:pt>
                <c:pt idx="8132">
                  <c:v>142.234375</c:v>
                </c:pt>
                <c:pt idx="8133">
                  <c:v>166.765625</c:v>
                </c:pt>
                <c:pt idx="8134">
                  <c:v>166.265625</c:v>
                </c:pt>
                <c:pt idx="8135">
                  <c:v>161.921875</c:v>
                </c:pt>
                <c:pt idx="8136">
                  <c:v>160.15625</c:v>
                </c:pt>
                <c:pt idx="8137">
                  <c:v>151.234375</c:v>
                </c:pt>
                <c:pt idx="8138">
                  <c:v>152.75</c:v>
                </c:pt>
                <c:pt idx="8139">
                  <c:v>148.25</c:v>
                </c:pt>
                <c:pt idx="8140">
                  <c:v>146.921875</c:v>
                </c:pt>
                <c:pt idx="8141">
                  <c:v>152.203125</c:v>
                </c:pt>
                <c:pt idx="8142">
                  <c:v>153.96875</c:v>
                </c:pt>
                <c:pt idx="8143">
                  <c:v>150.53125</c:v>
                </c:pt>
                <c:pt idx="8144">
                  <c:v>148.34375</c:v>
                </c:pt>
                <c:pt idx="8145">
                  <c:v>146.9375</c:v>
                </c:pt>
                <c:pt idx="8146">
                  <c:v>146.0625</c:v>
                </c:pt>
                <c:pt idx="8147">
                  <c:v>146.921875</c:v>
                </c:pt>
                <c:pt idx="8148">
                  <c:v>149.1875</c:v>
                </c:pt>
                <c:pt idx="8149">
                  <c:v>142.296875</c:v>
                </c:pt>
                <c:pt idx="8150">
                  <c:v>128.28125</c:v>
                </c:pt>
                <c:pt idx="8151">
                  <c:v>131.375</c:v>
                </c:pt>
                <c:pt idx="8152">
                  <c:v>129.890625</c:v>
                </c:pt>
                <c:pt idx="8153">
                  <c:v>133.953125</c:v>
                </c:pt>
                <c:pt idx="8154">
                  <c:v>152.4375</c:v>
                </c:pt>
                <c:pt idx="8155">
                  <c:v>149.140625</c:v>
                </c:pt>
                <c:pt idx="8156">
                  <c:v>138.8125</c:v>
                </c:pt>
                <c:pt idx="8157">
                  <c:v>138.921875</c:v>
                </c:pt>
                <c:pt idx="8158">
                  <c:v>145.109375</c:v>
                </c:pt>
                <c:pt idx="8159">
                  <c:v>146.390625</c:v>
                </c:pt>
                <c:pt idx="8160">
                  <c:v>145.078125</c:v>
                </c:pt>
                <c:pt idx="8161">
                  <c:v>145.265625</c:v>
                </c:pt>
                <c:pt idx="8162">
                  <c:v>167.265625</c:v>
                </c:pt>
                <c:pt idx="8163">
                  <c:v>170.40625</c:v>
                </c:pt>
                <c:pt idx="8164">
                  <c:v>171.46875</c:v>
                </c:pt>
                <c:pt idx="8165">
                  <c:v>173.578125</c:v>
                </c:pt>
                <c:pt idx="8166">
                  <c:v>167.953125</c:v>
                </c:pt>
                <c:pt idx="8167">
                  <c:v>148.5625</c:v>
                </c:pt>
                <c:pt idx="8168">
                  <c:v>149.1875</c:v>
                </c:pt>
                <c:pt idx="8169">
                  <c:v>155.828125</c:v>
                </c:pt>
                <c:pt idx="8170">
                  <c:v>155.828125</c:v>
                </c:pt>
                <c:pt idx="8171">
                  <c:v>161.09375</c:v>
                </c:pt>
                <c:pt idx="8172">
                  <c:v>161.3125</c:v>
                </c:pt>
                <c:pt idx="8173">
                  <c:v>167.859375</c:v>
                </c:pt>
                <c:pt idx="8174">
                  <c:v>169.28125</c:v>
                </c:pt>
                <c:pt idx="8175">
                  <c:v>144.671875</c:v>
                </c:pt>
                <c:pt idx="8176">
                  <c:v>133.609375</c:v>
                </c:pt>
                <c:pt idx="8177">
                  <c:v>140.703125</c:v>
                </c:pt>
                <c:pt idx="8178">
                  <c:v>146.390625</c:v>
                </c:pt>
                <c:pt idx="8179">
                  <c:v>148.859375</c:v>
                </c:pt>
                <c:pt idx="8180">
                  <c:v>152.265625</c:v>
                </c:pt>
                <c:pt idx="8181">
                  <c:v>164.578125</c:v>
                </c:pt>
                <c:pt idx="8182">
                  <c:v>195.234375</c:v>
                </c:pt>
                <c:pt idx="8183">
                  <c:v>190.390625</c:v>
                </c:pt>
                <c:pt idx="8184">
                  <c:v>163.703125</c:v>
                </c:pt>
                <c:pt idx="8185">
                  <c:v>163.5</c:v>
                </c:pt>
                <c:pt idx="8186">
                  <c:v>152.71875</c:v>
                </c:pt>
                <c:pt idx="8187">
                  <c:v>152.71875</c:v>
                </c:pt>
                <c:pt idx="8188">
                  <c:v>155.28125</c:v>
                </c:pt>
                <c:pt idx="8189">
                  <c:v>155.671875</c:v>
                </c:pt>
                <c:pt idx="8190">
                  <c:v>159.859375</c:v>
                </c:pt>
                <c:pt idx="8191">
                  <c:v>161.359375</c:v>
                </c:pt>
                <c:pt idx="8192">
                  <c:v>164.40625</c:v>
                </c:pt>
                <c:pt idx="8193">
                  <c:v>166.234375</c:v>
                </c:pt>
                <c:pt idx="8194">
                  <c:v>174.71875</c:v>
                </c:pt>
                <c:pt idx="8195">
                  <c:v>183.640625</c:v>
                </c:pt>
                <c:pt idx="8196">
                  <c:v>189.25</c:v>
                </c:pt>
                <c:pt idx="8197">
                  <c:v>199.703125</c:v>
                </c:pt>
                <c:pt idx="8198">
                  <c:v>196.34375</c:v>
                </c:pt>
                <c:pt idx="8199">
                  <c:v>184.5625</c:v>
                </c:pt>
                <c:pt idx="8200">
                  <c:v>183.484375</c:v>
                </c:pt>
                <c:pt idx="8201">
                  <c:v>172.453125</c:v>
                </c:pt>
                <c:pt idx="8202">
                  <c:v>172.453125</c:v>
                </c:pt>
                <c:pt idx="8203">
                  <c:v>198.34375</c:v>
                </c:pt>
                <c:pt idx="8204">
                  <c:v>199.640625</c:v>
                </c:pt>
                <c:pt idx="8205">
                  <c:v>223.65625</c:v>
                </c:pt>
                <c:pt idx="8206">
                  <c:v>228.984375</c:v>
                </c:pt>
                <c:pt idx="8207">
                  <c:v>243.71875</c:v>
                </c:pt>
                <c:pt idx="8208">
                  <c:v>250.4375</c:v>
                </c:pt>
                <c:pt idx="8209">
                  <c:v>241.90625</c:v>
                </c:pt>
                <c:pt idx="8210">
                  <c:v>234.875</c:v>
                </c:pt>
                <c:pt idx="8211">
                  <c:v>247.4375</c:v>
                </c:pt>
                <c:pt idx="8212">
                  <c:v>264.90625</c:v>
                </c:pt>
                <c:pt idx="8213">
                  <c:v>248.609375</c:v>
                </c:pt>
                <c:pt idx="8214">
                  <c:v>207.5</c:v>
                </c:pt>
                <c:pt idx="8215">
                  <c:v>201.875</c:v>
                </c:pt>
                <c:pt idx="8216">
                  <c:v>169.90625</c:v>
                </c:pt>
                <c:pt idx="8217">
                  <c:v>170.296875</c:v>
                </c:pt>
                <c:pt idx="8218">
                  <c:v>190.609375</c:v>
                </c:pt>
                <c:pt idx="8219">
                  <c:v>190.609375</c:v>
                </c:pt>
                <c:pt idx="8220">
                  <c:v>185.53125</c:v>
                </c:pt>
                <c:pt idx="8221">
                  <c:v>184.796875</c:v>
                </c:pt>
                <c:pt idx="8222">
                  <c:v>199.25</c:v>
                </c:pt>
                <c:pt idx="8223">
                  <c:v>203.953125</c:v>
                </c:pt>
                <c:pt idx="8224">
                  <c:v>200.09375</c:v>
                </c:pt>
                <c:pt idx="8225">
                  <c:v>197.6875</c:v>
                </c:pt>
                <c:pt idx="8226">
                  <c:v>211.578125</c:v>
                </c:pt>
                <c:pt idx="8227">
                  <c:v>226.578125</c:v>
                </c:pt>
                <c:pt idx="8228">
                  <c:v>227.09375</c:v>
                </c:pt>
                <c:pt idx="8229">
                  <c:v>228.21875</c:v>
                </c:pt>
                <c:pt idx="8230">
                  <c:v>225.921875</c:v>
                </c:pt>
                <c:pt idx="8231">
                  <c:v>217.5</c:v>
                </c:pt>
                <c:pt idx="8232">
                  <c:v>216.140625</c:v>
                </c:pt>
                <c:pt idx="8233">
                  <c:v>200.984375</c:v>
                </c:pt>
                <c:pt idx="8234">
                  <c:v>200.984375</c:v>
                </c:pt>
                <c:pt idx="8235">
                  <c:v>188.71875</c:v>
                </c:pt>
                <c:pt idx="8236">
                  <c:v>188.0625</c:v>
                </c:pt>
                <c:pt idx="8237">
                  <c:v>212.515625</c:v>
                </c:pt>
                <c:pt idx="8238">
                  <c:v>218.046875</c:v>
                </c:pt>
                <c:pt idx="8239">
                  <c:v>272.71875</c:v>
                </c:pt>
                <c:pt idx="8240">
                  <c:v>297.921875</c:v>
                </c:pt>
                <c:pt idx="8241">
                  <c:v>276.421875</c:v>
                </c:pt>
                <c:pt idx="8242">
                  <c:v>259</c:v>
                </c:pt>
                <c:pt idx="8243">
                  <c:v>248.1875</c:v>
                </c:pt>
                <c:pt idx="8244">
                  <c:v>233.3125</c:v>
                </c:pt>
                <c:pt idx="8245">
                  <c:v>222.84375</c:v>
                </c:pt>
                <c:pt idx="8246">
                  <c:v>196.828125</c:v>
                </c:pt>
                <c:pt idx="8247">
                  <c:v>194.078125</c:v>
                </c:pt>
                <c:pt idx="8248">
                  <c:v>178.6875</c:v>
                </c:pt>
                <c:pt idx="8249">
                  <c:v>179.28125</c:v>
                </c:pt>
                <c:pt idx="8250">
                  <c:v>210.625</c:v>
                </c:pt>
                <c:pt idx="8251">
                  <c:v>210.625</c:v>
                </c:pt>
                <c:pt idx="8252">
                  <c:v>232.46875</c:v>
                </c:pt>
                <c:pt idx="8253">
                  <c:v>235.3125</c:v>
                </c:pt>
                <c:pt idx="8254">
                  <c:v>246.046875</c:v>
                </c:pt>
                <c:pt idx="8255">
                  <c:v>249.5625</c:v>
                </c:pt>
                <c:pt idx="8256">
                  <c:v>240.046875</c:v>
                </c:pt>
                <c:pt idx="8257">
                  <c:v>234.25</c:v>
                </c:pt>
                <c:pt idx="8258">
                  <c:v>235.84375</c:v>
                </c:pt>
                <c:pt idx="8259">
                  <c:v>237.53125</c:v>
                </c:pt>
                <c:pt idx="8260">
                  <c:v>243.046875</c:v>
                </c:pt>
                <c:pt idx="8261">
                  <c:v>253.296875</c:v>
                </c:pt>
                <c:pt idx="8262">
                  <c:v>251.96875</c:v>
                </c:pt>
                <c:pt idx="8263">
                  <c:v>247.5</c:v>
                </c:pt>
                <c:pt idx="8264">
                  <c:v>250.890625</c:v>
                </c:pt>
                <c:pt idx="8265">
                  <c:v>285.53125</c:v>
                </c:pt>
                <c:pt idx="8266">
                  <c:v>285.53125</c:v>
                </c:pt>
                <c:pt idx="8267">
                  <c:v>282.515625</c:v>
                </c:pt>
                <c:pt idx="8268">
                  <c:v>282.390625</c:v>
                </c:pt>
                <c:pt idx="8269">
                  <c:v>292.421875</c:v>
                </c:pt>
                <c:pt idx="8270">
                  <c:v>294.5</c:v>
                </c:pt>
                <c:pt idx="8271">
                  <c:v>308.796875</c:v>
                </c:pt>
                <c:pt idx="8272">
                  <c:v>315.25</c:v>
                </c:pt>
                <c:pt idx="8273">
                  <c:v>296.9375</c:v>
                </c:pt>
                <c:pt idx="8274">
                  <c:v>282.3125</c:v>
                </c:pt>
                <c:pt idx="8275">
                  <c:v>291.484375</c:v>
                </c:pt>
                <c:pt idx="8276">
                  <c:v>303.9375</c:v>
                </c:pt>
                <c:pt idx="8277">
                  <c:v>304.25</c:v>
                </c:pt>
                <c:pt idx="8278">
                  <c:v>305.078125</c:v>
                </c:pt>
                <c:pt idx="8279">
                  <c:v>300.9375</c:v>
                </c:pt>
                <c:pt idx="8280">
                  <c:v>278.890625</c:v>
                </c:pt>
                <c:pt idx="8281">
                  <c:v>278.796875</c:v>
                </c:pt>
                <c:pt idx="8282">
                  <c:v>272.5625</c:v>
                </c:pt>
                <c:pt idx="8283">
                  <c:v>272.5625</c:v>
                </c:pt>
                <c:pt idx="8284">
                  <c:v>290.09375</c:v>
                </c:pt>
                <c:pt idx="8285">
                  <c:v>292.15625</c:v>
                </c:pt>
                <c:pt idx="8286">
                  <c:v>290.65625</c:v>
                </c:pt>
                <c:pt idx="8287">
                  <c:v>290.21875</c:v>
                </c:pt>
                <c:pt idx="8288">
                  <c:v>297.84375</c:v>
                </c:pt>
                <c:pt idx="8289">
                  <c:v>302.484375</c:v>
                </c:pt>
                <c:pt idx="8290">
                  <c:v>298.625</c:v>
                </c:pt>
                <c:pt idx="8291">
                  <c:v>294.703125</c:v>
                </c:pt>
                <c:pt idx="8292">
                  <c:v>286.734375</c:v>
                </c:pt>
                <c:pt idx="8293">
                  <c:v>272.828125</c:v>
                </c:pt>
                <c:pt idx="8294">
                  <c:v>270.28125</c:v>
                </c:pt>
                <c:pt idx="8295">
                  <c:v>261.515625</c:v>
                </c:pt>
                <c:pt idx="8296">
                  <c:v>257.71875</c:v>
                </c:pt>
                <c:pt idx="8297">
                  <c:v>220.953125</c:v>
                </c:pt>
                <c:pt idx="8298">
                  <c:v>220.953125</c:v>
                </c:pt>
                <c:pt idx="8299">
                  <c:v>215.25</c:v>
                </c:pt>
                <c:pt idx="8300">
                  <c:v>215.125</c:v>
                </c:pt>
                <c:pt idx="8301">
                  <c:v>245.5625</c:v>
                </c:pt>
                <c:pt idx="8302">
                  <c:v>251.828125</c:v>
                </c:pt>
                <c:pt idx="8303">
                  <c:v>253.875</c:v>
                </c:pt>
                <c:pt idx="8304">
                  <c:v>254.71875</c:v>
                </c:pt>
                <c:pt idx="8305">
                  <c:v>248.265625</c:v>
                </c:pt>
                <c:pt idx="8306">
                  <c:v>243.25</c:v>
                </c:pt>
                <c:pt idx="8307">
                  <c:v>245.15625</c:v>
                </c:pt>
                <c:pt idx="8308">
                  <c:v>247.703125</c:v>
                </c:pt>
                <c:pt idx="8309">
                  <c:v>257.671875</c:v>
                </c:pt>
                <c:pt idx="8310">
                  <c:v>280.984375</c:v>
                </c:pt>
                <c:pt idx="8311">
                  <c:v>286.203125</c:v>
                </c:pt>
                <c:pt idx="8312">
                  <c:v>311.71875</c:v>
                </c:pt>
                <c:pt idx="8313">
                  <c:v>312.71875</c:v>
                </c:pt>
                <c:pt idx="8314">
                  <c:v>336.703125</c:v>
                </c:pt>
                <c:pt idx="8315">
                  <c:v>336.703125</c:v>
                </c:pt>
                <c:pt idx="8316">
                  <c:v>323.5625</c:v>
                </c:pt>
                <c:pt idx="8317">
                  <c:v>322.171875</c:v>
                </c:pt>
                <c:pt idx="8318">
                  <c:v>339.921875</c:v>
                </c:pt>
                <c:pt idx="8319">
                  <c:v>345.234375</c:v>
                </c:pt>
                <c:pt idx="8320">
                  <c:v>348.9375</c:v>
                </c:pt>
                <c:pt idx="8321">
                  <c:v>350.984375</c:v>
                </c:pt>
                <c:pt idx="8322">
                  <c:v>367.890625</c:v>
                </c:pt>
                <c:pt idx="8323">
                  <c:v>384.25</c:v>
                </c:pt>
                <c:pt idx="8324">
                  <c:v>359.890625</c:v>
                </c:pt>
                <c:pt idx="8325">
                  <c:v>319.328125</c:v>
                </c:pt>
                <c:pt idx="8326">
                  <c:v>309.75</c:v>
                </c:pt>
                <c:pt idx="8327">
                  <c:v>279.953125</c:v>
                </c:pt>
                <c:pt idx="8328">
                  <c:v>278.234375</c:v>
                </c:pt>
                <c:pt idx="8329">
                  <c:v>263.765625</c:v>
                </c:pt>
                <c:pt idx="8330">
                  <c:v>263.765625</c:v>
                </c:pt>
                <c:pt idx="8331">
                  <c:v>231.9375</c:v>
                </c:pt>
                <c:pt idx="8332">
                  <c:v>231.234375</c:v>
                </c:pt>
                <c:pt idx="8333">
                  <c:v>287.015625</c:v>
                </c:pt>
                <c:pt idx="8334">
                  <c:v>297.25</c:v>
                </c:pt>
                <c:pt idx="8335">
                  <c:v>329.375</c:v>
                </c:pt>
                <c:pt idx="8336">
                  <c:v>342.296875</c:v>
                </c:pt>
                <c:pt idx="8337">
                  <c:v>365.765625</c:v>
                </c:pt>
                <c:pt idx="8338">
                  <c:v>382.625</c:v>
                </c:pt>
                <c:pt idx="8339">
                  <c:v>387.859375</c:v>
                </c:pt>
                <c:pt idx="8340">
                  <c:v>394.28125</c:v>
                </c:pt>
                <c:pt idx="8341">
                  <c:v>401.015625</c:v>
                </c:pt>
                <c:pt idx="8342">
                  <c:v>415.453125</c:v>
                </c:pt>
                <c:pt idx="8343">
                  <c:v>419.65625</c:v>
                </c:pt>
                <c:pt idx="8344">
                  <c:v>438</c:v>
                </c:pt>
                <c:pt idx="8345">
                  <c:v>439.390625</c:v>
                </c:pt>
                <c:pt idx="8346">
                  <c:v>464.859375</c:v>
                </c:pt>
                <c:pt idx="8347">
                  <c:v>464.859375</c:v>
                </c:pt>
                <c:pt idx="8348">
                  <c:v>439.546875</c:v>
                </c:pt>
                <c:pt idx="8349">
                  <c:v>437.375</c:v>
                </c:pt>
                <c:pt idx="8350">
                  <c:v>406.3125</c:v>
                </c:pt>
                <c:pt idx="8351">
                  <c:v>398.03125</c:v>
                </c:pt>
                <c:pt idx="8352">
                  <c:v>385.140625</c:v>
                </c:pt>
                <c:pt idx="8353">
                  <c:v>378.390625</c:v>
                </c:pt>
                <c:pt idx="8354">
                  <c:v>354.421875</c:v>
                </c:pt>
                <c:pt idx="8355">
                  <c:v>332.90625</c:v>
                </c:pt>
                <c:pt idx="8356">
                  <c:v>314.90625</c:v>
                </c:pt>
                <c:pt idx="8357">
                  <c:v>287.125</c:v>
                </c:pt>
                <c:pt idx="8358">
                  <c:v>291.40625</c:v>
                </c:pt>
                <c:pt idx="8359">
                  <c:v>303.625</c:v>
                </c:pt>
                <c:pt idx="8360">
                  <c:v>306.25</c:v>
                </c:pt>
                <c:pt idx="8361">
                  <c:v>324.03125</c:v>
                </c:pt>
                <c:pt idx="8362">
                  <c:v>324.03125</c:v>
                </c:pt>
                <c:pt idx="8363">
                  <c:v>287.796875</c:v>
                </c:pt>
                <c:pt idx="8364">
                  <c:v>287.65625</c:v>
                </c:pt>
                <c:pt idx="8365">
                  <c:v>282.109375</c:v>
                </c:pt>
                <c:pt idx="8366">
                  <c:v>281.28125</c:v>
                </c:pt>
                <c:pt idx="8367">
                  <c:v>300.109375</c:v>
                </c:pt>
                <c:pt idx="8368">
                  <c:v>306.9375</c:v>
                </c:pt>
                <c:pt idx="8369">
                  <c:v>292.15625</c:v>
                </c:pt>
                <c:pt idx="8370">
                  <c:v>282.140625</c:v>
                </c:pt>
                <c:pt idx="8371">
                  <c:v>281.109375</c:v>
                </c:pt>
                <c:pt idx="8372">
                  <c:v>279.765625</c:v>
                </c:pt>
                <c:pt idx="8373">
                  <c:v>269.3125</c:v>
                </c:pt>
                <c:pt idx="8374">
                  <c:v>248.6875</c:v>
                </c:pt>
                <c:pt idx="8375">
                  <c:v>256.71875</c:v>
                </c:pt>
                <c:pt idx="8376">
                  <c:v>288</c:v>
                </c:pt>
                <c:pt idx="8377">
                  <c:v>290.3125</c:v>
                </c:pt>
                <c:pt idx="8378">
                  <c:v>318.328125</c:v>
                </c:pt>
                <c:pt idx="8379">
                  <c:v>318.328125</c:v>
                </c:pt>
                <c:pt idx="8380">
                  <c:v>287.359375</c:v>
                </c:pt>
                <c:pt idx="8381">
                  <c:v>285.546875</c:v>
                </c:pt>
                <c:pt idx="8382">
                  <c:v>264.65625</c:v>
                </c:pt>
                <c:pt idx="8383">
                  <c:v>259.875</c:v>
                </c:pt>
                <c:pt idx="8384">
                  <c:v>236.390625</c:v>
                </c:pt>
                <c:pt idx="8385">
                  <c:v>225.375</c:v>
                </c:pt>
                <c:pt idx="8386">
                  <c:v>238.28125</c:v>
                </c:pt>
                <c:pt idx="8387">
                  <c:v>249.03125</c:v>
                </c:pt>
                <c:pt idx="8388">
                  <c:v>270.171875</c:v>
                </c:pt>
                <c:pt idx="8389">
                  <c:v>299.921875</c:v>
                </c:pt>
                <c:pt idx="8390">
                  <c:v>293.796875</c:v>
                </c:pt>
                <c:pt idx="8391">
                  <c:v>278.546875</c:v>
                </c:pt>
                <c:pt idx="8392">
                  <c:v>272.703125</c:v>
                </c:pt>
                <c:pt idx="8393">
                  <c:v>240.328125</c:v>
                </c:pt>
                <c:pt idx="8394">
                  <c:v>240.140625</c:v>
                </c:pt>
                <c:pt idx="8395">
                  <c:v>227.78125</c:v>
                </c:pt>
                <c:pt idx="8396">
                  <c:v>227.78125</c:v>
                </c:pt>
                <c:pt idx="8397">
                  <c:v>245.15625</c:v>
                </c:pt>
                <c:pt idx="8398">
                  <c:v>247.265625</c:v>
                </c:pt>
                <c:pt idx="8399">
                  <c:v>329.71875</c:v>
                </c:pt>
                <c:pt idx="8400">
                  <c:v>356.015625</c:v>
                </c:pt>
                <c:pt idx="8401">
                  <c:v>397.640625</c:v>
                </c:pt>
                <c:pt idx="8402">
                  <c:v>422.453125</c:v>
                </c:pt>
                <c:pt idx="8403">
                  <c:v>444.5625</c:v>
                </c:pt>
                <c:pt idx="8404">
                  <c:v>466.96875</c:v>
                </c:pt>
                <c:pt idx="8405">
                  <c:v>449.78125</c:v>
                </c:pt>
                <c:pt idx="8406">
                  <c:v>419.84375</c:v>
                </c:pt>
                <c:pt idx="8407">
                  <c:v>416.015625</c:v>
                </c:pt>
                <c:pt idx="8408">
                  <c:v>403.65625</c:v>
                </c:pt>
                <c:pt idx="8409">
                  <c:v>400.953125</c:v>
                </c:pt>
                <c:pt idx="8410">
                  <c:v>377.640625</c:v>
                </c:pt>
                <c:pt idx="8411">
                  <c:v>377.640625</c:v>
                </c:pt>
                <c:pt idx="8412">
                  <c:v>281.5</c:v>
                </c:pt>
                <c:pt idx="8413">
                  <c:v>278.578125</c:v>
                </c:pt>
                <c:pt idx="8414">
                  <c:v>243.3125</c:v>
                </c:pt>
                <c:pt idx="8415">
                  <c:v>236.609375</c:v>
                </c:pt>
                <c:pt idx="8416">
                  <c:v>259.125</c:v>
                </c:pt>
                <c:pt idx="8417">
                  <c:v>268.59375</c:v>
                </c:pt>
                <c:pt idx="8418">
                  <c:v>294.78125</c:v>
                </c:pt>
                <c:pt idx="8419">
                  <c:v>313.953125</c:v>
                </c:pt>
                <c:pt idx="8420">
                  <c:v>320.078125</c:v>
                </c:pt>
                <c:pt idx="8421">
                  <c:v>327.59375</c:v>
                </c:pt>
                <c:pt idx="8422">
                  <c:v>305.015625</c:v>
                </c:pt>
                <c:pt idx="8423">
                  <c:v>255.59375</c:v>
                </c:pt>
                <c:pt idx="8424">
                  <c:v>261.875</c:v>
                </c:pt>
                <c:pt idx="8425">
                  <c:v>290.171875</c:v>
                </c:pt>
                <c:pt idx="8426">
                  <c:v>292.484375</c:v>
                </c:pt>
                <c:pt idx="8427">
                  <c:v>335.59375</c:v>
                </c:pt>
                <c:pt idx="8428">
                  <c:v>335.59375</c:v>
                </c:pt>
                <c:pt idx="8429">
                  <c:v>318.15625</c:v>
                </c:pt>
                <c:pt idx="8430">
                  <c:v>316.6875</c:v>
                </c:pt>
                <c:pt idx="8431">
                  <c:v>315.4375</c:v>
                </c:pt>
                <c:pt idx="8432">
                  <c:v>315.15625</c:v>
                </c:pt>
                <c:pt idx="8433">
                  <c:v>272.640625</c:v>
                </c:pt>
                <c:pt idx="8434">
                  <c:v>250.65625</c:v>
                </c:pt>
                <c:pt idx="8435">
                  <c:v>243.984375</c:v>
                </c:pt>
                <c:pt idx="8436">
                  <c:v>238</c:v>
                </c:pt>
                <c:pt idx="8437">
                  <c:v>244.875</c:v>
                </c:pt>
                <c:pt idx="8438">
                  <c:v>255.484375</c:v>
                </c:pt>
                <c:pt idx="8439">
                  <c:v>254.46875</c:v>
                </c:pt>
                <c:pt idx="8440">
                  <c:v>251.75</c:v>
                </c:pt>
                <c:pt idx="8441">
                  <c:v>255.40625</c:v>
                </c:pt>
                <c:pt idx="8442">
                  <c:v>279.53125</c:v>
                </c:pt>
                <c:pt idx="8443">
                  <c:v>279.484375</c:v>
                </c:pt>
                <c:pt idx="8444">
                  <c:v>255.96875</c:v>
                </c:pt>
                <c:pt idx="8445">
                  <c:v>255.96875</c:v>
                </c:pt>
                <c:pt idx="8446">
                  <c:v>260.03125</c:v>
                </c:pt>
                <c:pt idx="8447">
                  <c:v>260.546875</c:v>
                </c:pt>
                <c:pt idx="8448">
                  <c:v>244.703125</c:v>
                </c:pt>
                <c:pt idx="8449">
                  <c:v>239.109375</c:v>
                </c:pt>
                <c:pt idx="8450">
                  <c:v>241.296875</c:v>
                </c:pt>
                <c:pt idx="8451">
                  <c:v>242.71875</c:v>
                </c:pt>
                <c:pt idx="8452">
                  <c:v>239.578125</c:v>
                </c:pt>
                <c:pt idx="8453">
                  <c:v>236.046875</c:v>
                </c:pt>
                <c:pt idx="8454">
                  <c:v>219.28125</c:v>
                </c:pt>
                <c:pt idx="8455">
                  <c:v>187.84375</c:v>
                </c:pt>
                <c:pt idx="8456">
                  <c:v>195.28125</c:v>
                </c:pt>
                <c:pt idx="8457">
                  <c:v>222.46875</c:v>
                </c:pt>
                <c:pt idx="8458">
                  <c:v>223.15625</c:v>
                </c:pt>
                <c:pt idx="8459">
                  <c:v>230.84375</c:v>
                </c:pt>
                <c:pt idx="8460">
                  <c:v>230.84375</c:v>
                </c:pt>
                <c:pt idx="8461">
                  <c:v>204.46875</c:v>
                </c:pt>
                <c:pt idx="8462">
                  <c:v>203.25</c:v>
                </c:pt>
                <c:pt idx="8463">
                  <c:v>202.203125</c:v>
                </c:pt>
                <c:pt idx="8464">
                  <c:v>201.921875</c:v>
                </c:pt>
                <c:pt idx="8465">
                  <c:v>252.84375</c:v>
                </c:pt>
                <c:pt idx="8466">
                  <c:v>275.28125</c:v>
                </c:pt>
                <c:pt idx="8467">
                  <c:v>265.25</c:v>
                </c:pt>
                <c:pt idx="8468">
                  <c:v>257.390625</c:v>
                </c:pt>
                <c:pt idx="8469">
                  <c:v>261.734375</c:v>
                </c:pt>
                <c:pt idx="8470">
                  <c:v>267.484375</c:v>
                </c:pt>
                <c:pt idx="8471">
                  <c:v>261.390625</c:v>
                </c:pt>
                <c:pt idx="8472">
                  <c:v>247.203125</c:v>
                </c:pt>
                <c:pt idx="8473">
                  <c:v>252.234375</c:v>
                </c:pt>
                <c:pt idx="8474">
                  <c:v>276.9375</c:v>
                </c:pt>
                <c:pt idx="8475">
                  <c:v>275.015625</c:v>
                </c:pt>
                <c:pt idx="8476">
                  <c:v>228.34375</c:v>
                </c:pt>
                <c:pt idx="8477">
                  <c:v>228.34375</c:v>
                </c:pt>
                <c:pt idx="8478">
                  <c:v>228.703125</c:v>
                </c:pt>
                <c:pt idx="8479">
                  <c:v>228.75</c:v>
                </c:pt>
                <c:pt idx="8480">
                  <c:v>236.109375</c:v>
                </c:pt>
                <c:pt idx="8481">
                  <c:v>238.296875</c:v>
                </c:pt>
                <c:pt idx="8482">
                  <c:v>222.484375</c:v>
                </c:pt>
                <c:pt idx="8483">
                  <c:v>213.9375</c:v>
                </c:pt>
                <c:pt idx="8484">
                  <c:v>223.09375</c:v>
                </c:pt>
                <c:pt idx="8485">
                  <c:v>231.5625</c:v>
                </c:pt>
                <c:pt idx="8486">
                  <c:v>235</c:v>
                </c:pt>
                <c:pt idx="8487">
                  <c:v>240.515625</c:v>
                </c:pt>
                <c:pt idx="8488">
                  <c:v>239.15625</c:v>
                </c:pt>
                <c:pt idx="8489">
                  <c:v>235.203125</c:v>
                </c:pt>
                <c:pt idx="8490">
                  <c:v>236.625</c:v>
                </c:pt>
                <c:pt idx="8491">
                  <c:v>246.765625</c:v>
                </c:pt>
                <c:pt idx="8492">
                  <c:v>246.765625</c:v>
                </c:pt>
                <c:pt idx="8493">
                  <c:v>250.703125</c:v>
                </c:pt>
                <c:pt idx="8494">
                  <c:v>250.6875</c:v>
                </c:pt>
                <c:pt idx="8495">
                  <c:v>226.296875</c:v>
                </c:pt>
                <c:pt idx="8496">
                  <c:v>222.453125</c:v>
                </c:pt>
                <c:pt idx="8497">
                  <c:v>251.671875</c:v>
                </c:pt>
                <c:pt idx="8498">
                  <c:v>262.296875</c:v>
                </c:pt>
                <c:pt idx="8499">
                  <c:v>277.71875</c:v>
                </c:pt>
                <c:pt idx="8500">
                  <c:v>287.90625</c:v>
                </c:pt>
                <c:pt idx="8501">
                  <c:v>268.671875</c:v>
                </c:pt>
                <c:pt idx="8502">
                  <c:v>247.390625</c:v>
                </c:pt>
                <c:pt idx="8503">
                  <c:v>235.65625</c:v>
                </c:pt>
                <c:pt idx="8504">
                  <c:v>213.3125</c:v>
                </c:pt>
                <c:pt idx="8505">
                  <c:v>210.328125</c:v>
                </c:pt>
                <c:pt idx="8506">
                  <c:v>199.265625</c:v>
                </c:pt>
                <c:pt idx="8507">
                  <c:v>199.875</c:v>
                </c:pt>
                <c:pt idx="8508">
                  <c:v>206.375</c:v>
                </c:pt>
                <c:pt idx="8509">
                  <c:v>206.375</c:v>
                </c:pt>
                <c:pt idx="8510">
                  <c:v>220.921875</c:v>
                </c:pt>
                <c:pt idx="8511">
                  <c:v>221.5625</c:v>
                </c:pt>
                <c:pt idx="8512">
                  <c:v>215.6875</c:v>
                </c:pt>
                <c:pt idx="8513">
                  <c:v>214.375</c:v>
                </c:pt>
                <c:pt idx="8514">
                  <c:v>234.59375</c:v>
                </c:pt>
                <c:pt idx="8515">
                  <c:v>243.53125</c:v>
                </c:pt>
                <c:pt idx="8516">
                  <c:v>272.078125</c:v>
                </c:pt>
                <c:pt idx="8517">
                  <c:v>294.28125</c:v>
                </c:pt>
                <c:pt idx="8518">
                  <c:v>303.1875</c:v>
                </c:pt>
                <c:pt idx="8519">
                  <c:v>314.90625</c:v>
                </c:pt>
                <c:pt idx="8520">
                  <c:v>295</c:v>
                </c:pt>
                <c:pt idx="8521">
                  <c:v>249.09375</c:v>
                </c:pt>
                <c:pt idx="8522">
                  <c:v>240.890625</c:v>
                </c:pt>
                <c:pt idx="8523">
                  <c:v>201.5</c:v>
                </c:pt>
                <c:pt idx="8524">
                  <c:v>201.65625</c:v>
                </c:pt>
                <c:pt idx="8525">
                  <c:v>201.859375</c:v>
                </c:pt>
                <c:pt idx="8526">
                  <c:v>201.859375</c:v>
                </c:pt>
                <c:pt idx="8527">
                  <c:v>261.390625</c:v>
                </c:pt>
                <c:pt idx="8528">
                  <c:v>267.125</c:v>
                </c:pt>
                <c:pt idx="8529">
                  <c:v>261</c:v>
                </c:pt>
                <c:pt idx="8530">
                  <c:v>259.40625</c:v>
                </c:pt>
                <c:pt idx="8531">
                  <c:v>240.34375</c:v>
                </c:pt>
                <c:pt idx="8532">
                  <c:v>230.203125</c:v>
                </c:pt>
                <c:pt idx="8533">
                  <c:v>234.421875</c:v>
                </c:pt>
                <c:pt idx="8534">
                  <c:v>238.21875</c:v>
                </c:pt>
                <c:pt idx="8535">
                  <c:v>263.71875</c:v>
                </c:pt>
                <c:pt idx="8536">
                  <c:v>303.21875</c:v>
                </c:pt>
                <c:pt idx="8537">
                  <c:v>301.8125</c:v>
                </c:pt>
                <c:pt idx="8538">
                  <c:v>297.921875</c:v>
                </c:pt>
                <c:pt idx="8539">
                  <c:v>306.5</c:v>
                </c:pt>
                <c:pt idx="8540">
                  <c:v>362.890625</c:v>
                </c:pt>
                <c:pt idx="8541">
                  <c:v>362.875</c:v>
                </c:pt>
                <c:pt idx="8542">
                  <c:v>327.625</c:v>
                </c:pt>
                <c:pt idx="8543">
                  <c:v>327.625</c:v>
                </c:pt>
                <c:pt idx="8544">
                  <c:v>294.765625</c:v>
                </c:pt>
                <c:pt idx="8545">
                  <c:v>290.078125</c:v>
                </c:pt>
                <c:pt idx="8546">
                  <c:v>274.6875</c:v>
                </c:pt>
                <c:pt idx="8547">
                  <c:v>269.34375</c:v>
                </c:pt>
                <c:pt idx="8548">
                  <c:v>252.984375</c:v>
                </c:pt>
                <c:pt idx="8549">
                  <c:v>242.703125</c:v>
                </c:pt>
                <c:pt idx="8550">
                  <c:v>233.890625</c:v>
                </c:pt>
                <c:pt idx="8551">
                  <c:v>224.53125</c:v>
                </c:pt>
                <c:pt idx="8552">
                  <c:v>209.4375</c:v>
                </c:pt>
                <c:pt idx="8553">
                  <c:v>181.953125</c:v>
                </c:pt>
                <c:pt idx="8554">
                  <c:v>181.796875</c:v>
                </c:pt>
                <c:pt idx="8555">
                  <c:v>181.40625</c:v>
                </c:pt>
                <c:pt idx="8556">
                  <c:v>183.4375</c:v>
                </c:pt>
                <c:pt idx="8557">
                  <c:v>202.75</c:v>
                </c:pt>
                <c:pt idx="8558">
                  <c:v>202.75</c:v>
                </c:pt>
                <c:pt idx="8559">
                  <c:v>210.421875</c:v>
                </c:pt>
                <c:pt idx="8560">
                  <c:v>210.734375</c:v>
                </c:pt>
                <c:pt idx="8561">
                  <c:v>209.609375</c:v>
                </c:pt>
                <c:pt idx="8562">
                  <c:v>209.359375</c:v>
                </c:pt>
                <c:pt idx="8563">
                  <c:v>210.265625</c:v>
                </c:pt>
                <c:pt idx="8564">
                  <c:v>210.734375</c:v>
                </c:pt>
                <c:pt idx="8565">
                  <c:v>219.109375</c:v>
                </c:pt>
                <c:pt idx="8566">
                  <c:v>225.328125</c:v>
                </c:pt>
                <c:pt idx="8567">
                  <c:v>227.609375</c:v>
                </c:pt>
                <c:pt idx="8568">
                  <c:v>230.5</c:v>
                </c:pt>
                <c:pt idx="8569">
                  <c:v>223.5625</c:v>
                </c:pt>
                <c:pt idx="8570">
                  <c:v>208.578125</c:v>
                </c:pt>
                <c:pt idx="8571">
                  <c:v>208.328125</c:v>
                </c:pt>
                <c:pt idx="8572">
                  <c:v>207.234375</c:v>
                </c:pt>
                <c:pt idx="8573">
                  <c:v>206.140625</c:v>
                </c:pt>
                <c:pt idx="8574">
                  <c:v>188.25</c:v>
                </c:pt>
                <c:pt idx="8575">
                  <c:v>188.25</c:v>
                </c:pt>
                <c:pt idx="8576">
                  <c:v>212.15625</c:v>
                </c:pt>
                <c:pt idx="8577">
                  <c:v>214.015625</c:v>
                </c:pt>
                <c:pt idx="8578">
                  <c:v>230.25</c:v>
                </c:pt>
                <c:pt idx="8579">
                  <c:v>234.296875</c:v>
                </c:pt>
                <c:pt idx="8580">
                  <c:v>208.1875</c:v>
                </c:pt>
                <c:pt idx="8581">
                  <c:v>195.21875</c:v>
                </c:pt>
                <c:pt idx="8582">
                  <c:v>198.859375</c:v>
                </c:pt>
                <c:pt idx="8583">
                  <c:v>201.90625</c:v>
                </c:pt>
                <c:pt idx="8584">
                  <c:v>217.859375</c:v>
                </c:pt>
                <c:pt idx="8585">
                  <c:v>240.90625</c:v>
                </c:pt>
                <c:pt idx="8586">
                  <c:v>249.328125</c:v>
                </c:pt>
                <c:pt idx="8587">
                  <c:v>270.984375</c:v>
                </c:pt>
                <c:pt idx="8588">
                  <c:v>271.5</c:v>
                </c:pt>
                <c:pt idx="8589">
                  <c:v>275.140625</c:v>
                </c:pt>
                <c:pt idx="8590">
                  <c:v>275.65625</c:v>
                </c:pt>
                <c:pt idx="8591">
                  <c:v>297.78125</c:v>
                </c:pt>
                <c:pt idx="8592">
                  <c:v>297.78125</c:v>
                </c:pt>
                <c:pt idx="8593">
                  <c:v>281.90625</c:v>
                </c:pt>
                <c:pt idx="8594">
                  <c:v>280.09375</c:v>
                </c:pt>
                <c:pt idx="8595">
                  <c:v>284.9375</c:v>
                </c:pt>
                <c:pt idx="8596">
                  <c:v>286.328125</c:v>
                </c:pt>
                <c:pt idx="8597">
                  <c:v>264.375</c:v>
                </c:pt>
                <c:pt idx="8598">
                  <c:v>251.78125</c:v>
                </c:pt>
                <c:pt idx="8599">
                  <c:v>240.21875</c:v>
                </c:pt>
                <c:pt idx="8600">
                  <c:v>228.75</c:v>
                </c:pt>
                <c:pt idx="8601">
                  <c:v>221.859375</c:v>
                </c:pt>
                <c:pt idx="8602">
                  <c:v>210.078125</c:v>
                </c:pt>
                <c:pt idx="8603">
                  <c:v>207.65625</c:v>
                </c:pt>
                <c:pt idx="8604">
                  <c:v>200.3125</c:v>
                </c:pt>
                <c:pt idx="8605">
                  <c:v>198.640625</c:v>
                </c:pt>
                <c:pt idx="8606">
                  <c:v>185.59375</c:v>
                </c:pt>
                <c:pt idx="8607">
                  <c:v>185.59375</c:v>
                </c:pt>
                <c:pt idx="8608">
                  <c:v>182.84375</c:v>
                </c:pt>
                <c:pt idx="8609">
                  <c:v>182.828125</c:v>
                </c:pt>
                <c:pt idx="8610">
                  <c:v>185.953125</c:v>
                </c:pt>
                <c:pt idx="8611">
                  <c:v>186.4375</c:v>
                </c:pt>
                <c:pt idx="8612">
                  <c:v>191.78125</c:v>
                </c:pt>
                <c:pt idx="8613">
                  <c:v>193.65625</c:v>
                </c:pt>
                <c:pt idx="8614">
                  <c:v>168.625</c:v>
                </c:pt>
                <c:pt idx="8615">
                  <c:v>151.875</c:v>
                </c:pt>
                <c:pt idx="8616">
                  <c:v>156.3125</c:v>
                </c:pt>
                <c:pt idx="8617">
                  <c:v>161.078125</c:v>
                </c:pt>
                <c:pt idx="8618">
                  <c:v>165.453125</c:v>
                </c:pt>
                <c:pt idx="8619">
                  <c:v>173.84375</c:v>
                </c:pt>
                <c:pt idx="8620">
                  <c:v>181.1875</c:v>
                </c:pt>
                <c:pt idx="8621">
                  <c:v>208.40625</c:v>
                </c:pt>
                <c:pt idx="8622">
                  <c:v>208.671875</c:v>
                </c:pt>
                <c:pt idx="8623">
                  <c:v>211.328125</c:v>
                </c:pt>
                <c:pt idx="8624">
                  <c:v>211.328125</c:v>
                </c:pt>
                <c:pt idx="8625">
                  <c:v>185.203125</c:v>
                </c:pt>
                <c:pt idx="8626">
                  <c:v>184.015625</c:v>
                </c:pt>
                <c:pt idx="8627">
                  <c:v>178.390625</c:v>
                </c:pt>
                <c:pt idx="8628">
                  <c:v>177.09375</c:v>
                </c:pt>
                <c:pt idx="8629">
                  <c:v>175.390625</c:v>
                </c:pt>
                <c:pt idx="8630">
                  <c:v>174.609375</c:v>
                </c:pt>
                <c:pt idx="8631">
                  <c:v>176.609375</c:v>
                </c:pt>
                <c:pt idx="8632">
                  <c:v>178.15625</c:v>
                </c:pt>
                <c:pt idx="8633">
                  <c:v>190.75</c:v>
                </c:pt>
                <c:pt idx="8634">
                  <c:v>206.78125</c:v>
                </c:pt>
                <c:pt idx="8635">
                  <c:v>212.28125</c:v>
                </c:pt>
                <c:pt idx="8636">
                  <c:v>224.421875</c:v>
                </c:pt>
                <c:pt idx="8637">
                  <c:v>228.125</c:v>
                </c:pt>
                <c:pt idx="8638">
                  <c:v>244.875</c:v>
                </c:pt>
                <c:pt idx="8639">
                  <c:v>245.6875</c:v>
                </c:pt>
                <c:pt idx="8640">
                  <c:v>259.21875</c:v>
                </c:pt>
                <c:pt idx="8641">
                  <c:v>259.21875</c:v>
                </c:pt>
                <c:pt idx="8642">
                  <c:v>212.75</c:v>
                </c:pt>
                <c:pt idx="8643">
                  <c:v>171.078125</c:v>
                </c:pt>
                <c:pt idx="8644">
                  <c:v>165.140625</c:v>
                </c:pt>
                <c:pt idx="8645">
                  <c:v>162.453125</c:v>
                </c:pt>
                <c:pt idx="8646">
                  <c:v>176.96875</c:v>
                </c:pt>
                <c:pt idx="8647">
                  <c:v>185.875</c:v>
                </c:pt>
                <c:pt idx="8648">
                  <c:v>168.640625</c:v>
                </c:pt>
                <c:pt idx="8649">
                  <c:v>150.84375</c:v>
                </c:pt>
                <c:pt idx="8650">
                  <c:v>170.546875</c:v>
                </c:pt>
                <c:pt idx="8651">
                  <c:v>177.078125</c:v>
                </c:pt>
                <c:pt idx="8652">
                  <c:v>202.5</c:v>
                </c:pt>
                <c:pt idx="8653">
                  <c:v>225.015625</c:v>
                </c:pt>
                <c:pt idx="8654">
                  <c:v>216.4375</c:v>
                </c:pt>
                <c:pt idx="8655">
                  <c:v>216.078125</c:v>
                </c:pt>
                <c:pt idx="8656">
                  <c:v>216.875</c:v>
                </c:pt>
                <c:pt idx="8657">
                  <c:v>218.953125</c:v>
                </c:pt>
                <c:pt idx="8658">
                  <c:v>220</c:v>
                </c:pt>
                <c:pt idx="8659">
                  <c:v>230.046875</c:v>
                </c:pt>
                <c:pt idx="8660">
                  <c:v>229.703125</c:v>
                </c:pt>
                <c:pt idx="8661">
                  <c:v>199.5</c:v>
                </c:pt>
                <c:pt idx="8662">
                  <c:v>192.90625</c:v>
                </c:pt>
                <c:pt idx="8663">
                  <c:v>186.40625</c:v>
                </c:pt>
                <c:pt idx="8664">
                  <c:v>182.84375</c:v>
                </c:pt>
                <c:pt idx="8665">
                  <c:v>193.734375</c:v>
                </c:pt>
                <c:pt idx="8666">
                  <c:v>206.28125</c:v>
                </c:pt>
                <c:pt idx="8667">
                  <c:v>210.15625</c:v>
                </c:pt>
                <c:pt idx="8668">
                  <c:v>211.0625</c:v>
                </c:pt>
                <c:pt idx="8669">
                  <c:v>204.3125</c:v>
                </c:pt>
                <c:pt idx="8670">
                  <c:v>188.15625</c:v>
                </c:pt>
                <c:pt idx="8671">
                  <c:v>189.140625</c:v>
                </c:pt>
                <c:pt idx="8672">
                  <c:v>201.484375</c:v>
                </c:pt>
                <c:pt idx="8673">
                  <c:v>202.796875</c:v>
                </c:pt>
                <c:pt idx="8674">
                  <c:v>214.40625</c:v>
                </c:pt>
                <c:pt idx="8675">
                  <c:v>215.40625</c:v>
                </c:pt>
                <c:pt idx="8676">
                  <c:v>217.5625</c:v>
                </c:pt>
                <c:pt idx="8677">
                  <c:v>216.625</c:v>
                </c:pt>
                <c:pt idx="8678">
                  <c:v>220.875</c:v>
                </c:pt>
                <c:pt idx="8679">
                  <c:v>234.953125</c:v>
                </c:pt>
                <c:pt idx="8680">
                  <c:v>229.765625</c:v>
                </c:pt>
                <c:pt idx="8681">
                  <c:v>212.71875</c:v>
                </c:pt>
                <c:pt idx="8682">
                  <c:v>201.765625</c:v>
                </c:pt>
                <c:pt idx="8683">
                  <c:v>189.03125</c:v>
                </c:pt>
                <c:pt idx="8684">
                  <c:v>189.359375</c:v>
                </c:pt>
                <c:pt idx="8685">
                  <c:v>185.453125</c:v>
                </c:pt>
                <c:pt idx="8686">
                  <c:v>180.40625</c:v>
                </c:pt>
                <c:pt idx="8687">
                  <c:v>180.234375</c:v>
                </c:pt>
                <c:pt idx="8688">
                  <c:v>186.890625</c:v>
                </c:pt>
                <c:pt idx="8689">
                  <c:v>195.234375</c:v>
                </c:pt>
                <c:pt idx="8690">
                  <c:v>205.859375</c:v>
                </c:pt>
                <c:pt idx="8691">
                  <c:v>226.609375</c:v>
                </c:pt>
                <c:pt idx="8692">
                  <c:v>225.625</c:v>
                </c:pt>
                <c:pt idx="8693">
                  <c:v>223.90625</c:v>
                </c:pt>
                <c:pt idx="8694">
                  <c:v>214.703125</c:v>
                </c:pt>
                <c:pt idx="8695">
                  <c:v>196.03125</c:v>
                </c:pt>
                <c:pt idx="8696">
                  <c:v>191.546875</c:v>
                </c:pt>
                <c:pt idx="8697">
                  <c:v>193.578125</c:v>
                </c:pt>
                <c:pt idx="8698">
                  <c:v>191.546875</c:v>
                </c:pt>
                <c:pt idx="8699">
                  <c:v>180.640625</c:v>
                </c:pt>
                <c:pt idx="8700">
                  <c:v>173.671875</c:v>
                </c:pt>
                <c:pt idx="8701">
                  <c:v>162.234375</c:v>
                </c:pt>
                <c:pt idx="8702">
                  <c:v>152.609375</c:v>
                </c:pt>
                <c:pt idx="8703">
                  <c:v>148.484375</c:v>
                </c:pt>
                <c:pt idx="8704">
                  <c:v>150.109375</c:v>
                </c:pt>
                <c:pt idx="8705">
                  <c:v>160.59375</c:v>
                </c:pt>
                <c:pt idx="8706">
                  <c:v>171.03125</c:v>
                </c:pt>
                <c:pt idx="8707">
                  <c:v>183.125</c:v>
                </c:pt>
                <c:pt idx="8708">
                  <c:v>204.140625</c:v>
                </c:pt>
                <c:pt idx="8709">
                  <c:v>201.53125</c:v>
                </c:pt>
                <c:pt idx="8710">
                  <c:v>201.609375</c:v>
                </c:pt>
                <c:pt idx="8711">
                  <c:v>204.453125</c:v>
                </c:pt>
                <c:pt idx="8712">
                  <c:v>223.84375</c:v>
                </c:pt>
                <c:pt idx="8713">
                  <c:v>225.453125</c:v>
                </c:pt>
                <c:pt idx="8714">
                  <c:v>220.9375</c:v>
                </c:pt>
                <c:pt idx="8715">
                  <c:v>219.75</c:v>
                </c:pt>
                <c:pt idx="8716">
                  <c:v>216.734375</c:v>
                </c:pt>
                <c:pt idx="8717">
                  <c:v>220.96875</c:v>
                </c:pt>
                <c:pt idx="8718">
                  <c:v>230.921875</c:v>
                </c:pt>
                <c:pt idx="8719">
                  <c:v>241.59375</c:v>
                </c:pt>
                <c:pt idx="8720">
                  <c:v>236.859375</c:v>
                </c:pt>
                <c:pt idx="8721">
                  <c:v>218.921875</c:v>
                </c:pt>
                <c:pt idx="8722">
                  <c:v>219.25</c:v>
                </c:pt>
                <c:pt idx="8723">
                  <c:v>214.515625</c:v>
                </c:pt>
                <c:pt idx="8724">
                  <c:v>214.515625</c:v>
                </c:pt>
                <c:pt idx="8725">
                  <c:v>205.90625</c:v>
                </c:pt>
                <c:pt idx="8726">
                  <c:v>205.015625</c:v>
                </c:pt>
                <c:pt idx="8727">
                  <c:v>217.515625</c:v>
                </c:pt>
                <c:pt idx="8728">
                  <c:v>222.46875</c:v>
                </c:pt>
                <c:pt idx="8729">
                  <c:v>216.65625</c:v>
                </c:pt>
                <c:pt idx="8730">
                  <c:v>213.125</c:v>
                </c:pt>
                <c:pt idx="8731">
                  <c:v>211.34375</c:v>
                </c:pt>
                <c:pt idx="8732">
                  <c:v>206.796875</c:v>
                </c:pt>
                <c:pt idx="8733">
                  <c:v>203.234375</c:v>
                </c:pt>
                <c:pt idx="8734">
                  <c:v>202.40625</c:v>
                </c:pt>
                <c:pt idx="8735">
                  <c:v>204.609375</c:v>
                </c:pt>
                <c:pt idx="8736">
                  <c:v>218.796875</c:v>
                </c:pt>
                <c:pt idx="8737">
                  <c:v>223.53125</c:v>
                </c:pt>
                <c:pt idx="8738">
                  <c:v>254.71875</c:v>
                </c:pt>
                <c:pt idx="8739">
                  <c:v>270.015625</c:v>
                </c:pt>
                <c:pt idx="8740">
                  <c:v>262.296875</c:v>
                </c:pt>
                <c:pt idx="8741">
                  <c:v>256.875</c:v>
                </c:pt>
                <c:pt idx="8742">
                  <c:v>259.984375</c:v>
                </c:pt>
                <c:pt idx="8743">
                  <c:v>248.96875</c:v>
                </c:pt>
                <c:pt idx="8744">
                  <c:v>225.296875</c:v>
                </c:pt>
                <c:pt idx="8745">
                  <c:v>198.03125</c:v>
                </c:pt>
                <c:pt idx="8746">
                  <c:v>185.4375</c:v>
                </c:pt>
                <c:pt idx="8747">
                  <c:v>187.859375</c:v>
                </c:pt>
                <c:pt idx="8748">
                  <c:v>190.171875</c:v>
                </c:pt>
                <c:pt idx="8749">
                  <c:v>190.609375</c:v>
                </c:pt>
                <c:pt idx="8750">
                  <c:v>196.046875</c:v>
                </c:pt>
                <c:pt idx="8751">
                  <c:v>200.65625</c:v>
                </c:pt>
                <c:pt idx="8752">
                  <c:v>193.65625</c:v>
                </c:pt>
                <c:pt idx="8753">
                  <c:v>186.84375</c:v>
                </c:pt>
                <c:pt idx="8754">
                  <c:v>179.5625</c:v>
                </c:pt>
                <c:pt idx="8755">
                  <c:v>168.046875</c:v>
                </c:pt>
                <c:pt idx="8756">
                  <c:v>147.21875</c:v>
                </c:pt>
                <c:pt idx="8757">
                  <c:v>159.171875</c:v>
                </c:pt>
                <c:pt idx="8758">
                  <c:v>165.9375</c:v>
                </c:pt>
                <c:pt idx="8759">
                  <c:v>151.34375</c:v>
                </c:pt>
                <c:pt idx="8760">
                  <c:v>152.984375</c:v>
                </c:pt>
                <c:pt idx="8761">
                  <c:v>156.9375</c:v>
                </c:pt>
                <c:pt idx="8762">
                  <c:v>210.4375</c:v>
                </c:pt>
                <c:pt idx="8763">
                  <c:v>237.125</c:v>
                </c:pt>
                <c:pt idx="8764">
                  <c:v>236.75</c:v>
                </c:pt>
                <c:pt idx="8765">
                  <c:v>232.015625</c:v>
                </c:pt>
                <c:pt idx="8766">
                  <c:v>232.015625</c:v>
                </c:pt>
                <c:pt idx="8767">
                  <c:v>217.109375</c:v>
                </c:pt>
                <c:pt idx="8768">
                  <c:v>214.9375</c:v>
                </c:pt>
                <c:pt idx="8769">
                  <c:v>190.5</c:v>
                </c:pt>
                <c:pt idx="8770">
                  <c:v>178.140625</c:v>
                </c:pt>
                <c:pt idx="8771">
                  <c:v>168.078125</c:v>
                </c:pt>
                <c:pt idx="8772">
                  <c:v>156.1875</c:v>
                </c:pt>
                <c:pt idx="8773">
                  <c:v>163.34375</c:v>
                </c:pt>
                <c:pt idx="8774">
                  <c:v>184.65625</c:v>
                </c:pt>
                <c:pt idx="8775">
                  <c:v>184.484375</c:v>
                </c:pt>
                <c:pt idx="8776">
                  <c:v>180.6875</c:v>
                </c:pt>
                <c:pt idx="8777">
                  <c:v>180.6875</c:v>
                </c:pt>
                <c:pt idx="8778">
                  <c:v>185.125</c:v>
                </c:pt>
                <c:pt idx="8779">
                  <c:v>186.03125</c:v>
                </c:pt>
                <c:pt idx="8780">
                  <c:v>192.5</c:v>
                </c:pt>
                <c:pt idx="8781">
                  <c:v>196.296875</c:v>
                </c:pt>
                <c:pt idx="8782">
                  <c:v>216.984375</c:v>
                </c:pt>
                <c:pt idx="8783">
                  <c:v>245.71875</c:v>
                </c:pt>
                <c:pt idx="8784">
                  <c:v>246.125</c:v>
                </c:pt>
                <c:pt idx="8785">
                  <c:v>247.625</c:v>
                </c:pt>
                <c:pt idx="8786">
                  <c:v>247.484375</c:v>
                </c:pt>
                <c:pt idx="8787">
                  <c:v>216.90625</c:v>
                </c:pt>
                <c:pt idx="8788">
                  <c:v>216.90625</c:v>
                </c:pt>
                <c:pt idx="8789">
                  <c:v>190.640625</c:v>
                </c:pt>
                <c:pt idx="8790">
                  <c:v>184</c:v>
                </c:pt>
                <c:pt idx="8791">
                  <c:v>191.96875</c:v>
                </c:pt>
                <c:pt idx="8792">
                  <c:v>197.34375</c:v>
                </c:pt>
                <c:pt idx="8793">
                  <c:v>183.46875</c:v>
                </c:pt>
                <c:pt idx="8794">
                  <c:v>161.15625</c:v>
                </c:pt>
                <c:pt idx="8795">
                  <c:v>165.65625</c:v>
                </c:pt>
                <c:pt idx="8796">
                  <c:v>186.359375</c:v>
                </c:pt>
                <c:pt idx="8797">
                  <c:v>186.359375</c:v>
                </c:pt>
                <c:pt idx="8798">
                  <c:v>195.5</c:v>
                </c:pt>
                <c:pt idx="8799">
                  <c:v>195.71875</c:v>
                </c:pt>
                <c:pt idx="8800">
                  <c:v>212.84375</c:v>
                </c:pt>
                <c:pt idx="8801">
                  <c:v>218.125</c:v>
                </c:pt>
                <c:pt idx="8802">
                  <c:v>210.46875</c:v>
                </c:pt>
                <c:pt idx="8803">
                  <c:v>204.21875</c:v>
                </c:pt>
                <c:pt idx="8804">
                  <c:v>198.015625</c:v>
                </c:pt>
                <c:pt idx="8805">
                  <c:v>186.609375</c:v>
                </c:pt>
                <c:pt idx="8806">
                  <c:v>187.171875</c:v>
                </c:pt>
                <c:pt idx="8807">
                  <c:v>190.671875</c:v>
                </c:pt>
                <c:pt idx="8808">
                  <c:v>190.671875</c:v>
                </c:pt>
                <c:pt idx="8809">
                  <c:v>195.59375</c:v>
                </c:pt>
                <c:pt idx="8810">
                  <c:v>195.84375</c:v>
                </c:pt>
                <c:pt idx="8811">
                  <c:v>209.234375</c:v>
                </c:pt>
                <c:pt idx="8812">
                  <c:v>214.25</c:v>
                </c:pt>
                <c:pt idx="8813">
                  <c:v>210.203125</c:v>
                </c:pt>
                <c:pt idx="8814">
                  <c:v>206.359375</c:v>
                </c:pt>
                <c:pt idx="8815">
                  <c:v>206.671875</c:v>
                </c:pt>
                <c:pt idx="8816">
                  <c:v>207.015625</c:v>
                </c:pt>
                <c:pt idx="8817">
                  <c:v>202.875</c:v>
                </c:pt>
                <c:pt idx="8818">
                  <c:v>167.1875</c:v>
                </c:pt>
                <c:pt idx="8819">
                  <c:v>167.1875</c:v>
                </c:pt>
                <c:pt idx="8820">
                  <c:v>174.59375</c:v>
                </c:pt>
                <c:pt idx="8821">
                  <c:v>175.4375</c:v>
                </c:pt>
                <c:pt idx="8822">
                  <c:v>197.15625</c:v>
                </c:pt>
                <c:pt idx="8823">
                  <c:v>206.96875</c:v>
                </c:pt>
                <c:pt idx="8824">
                  <c:v>202.734375</c:v>
                </c:pt>
                <c:pt idx="8825">
                  <c:v>198.1875</c:v>
                </c:pt>
                <c:pt idx="8826">
                  <c:v>208.625</c:v>
                </c:pt>
                <c:pt idx="8827">
                  <c:v>235.921875</c:v>
                </c:pt>
                <c:pt idx="8828">
                  <c:v>237.421875</c:v>
                </c:pt>
                <c:pt idx="8829">
                  <c:v>258.234375</c:v>
                </c:pt>
                <c:pt idx="8830">
                  <c:v>258.234375</c:v>
                </c:pt>
                <c:pt idx="8831">
                  <c:v>246.75</c:v>
                </c:pt>
                <c:pt idx="8832">
                  <c:v>244.90625</c:v>
                </c:pt>
                <c:pt idx="8833">
                  <c:v>225.15625</c:v>
                </c:pt>
                <c:pt idx="8834">
                  <c:v>214.8125</c:v>
                </c:pt>
                <c:pt idx="8835">
                  <c:v>210.25</c:v>
                </c:pt>
                <c:pt idx="8836">
                  <c:v>204.59375</c:v>
                </c:pt>
                <c:pt idx="8837">
                  <c:v>203.234375</c:v>
                </c:pt>
                <c:pt idx="8838">
                  <c:v>199.140625</c:v>
                </c:pt>
                <c:pt idx="8839">
                  <c:v>200.546875</c:v>
                </c:pt>
                <c:pt idx="8840">
                  <c:v>240.71875</c:v>
                </c:pt>
                <c:pt idx="8841">
                  <c:v>240.71875</c:v>
                </c:pt>
                <c:pt idx="8842">
                  <c:v>236.75</c:v>
                </c:pt>
                <c:pt idx="8843">
                  <c:v>235.875</c:v>
                </c:pt>
                <c:pt idx="8844">
                  <c:v>228.546875</c:v>
                </c:pt>
                <c:pt idx="8845">
                  <c:v>224.21875</c:v>
                </c:pt>
                <c:pt idx="8846">
                  <c:v>211.640625</c:v>
                </c:pt>
                <c:pt idx="8847">
                  <c:v>193.859375</c:v>
                </c:pt>
                <c:pt idx="8848">
                  <c:v>197.296875</c:v>
                </c:pt>
                <c:pt idx="8849">
                  <c:v>210.53125</c:v>
                </c:pt>
                <c:pt idx="8850">
                  <c:v>210.640625</c:v>
                </c:pt>
                <c:pt idx="8851">
                  <c:v>258.328125</c:v>
                </c:pt>
                <c:pt idx="8852">
                  <c:v>258.328125</c:v>
                </c:pt>
                <c:pt idx="8853">
                  <c:v>260.90625</c:v>
                </c:pt>
                <c:pt idx="8854">
                  <c:v>261.609375</c:v>
                </c:pt>
                <c:pt idx="8855">
                  <c:v>254.84375</c:v>
                </c:pt>
                <c:pt idx="8856">
                  <c:v>250.125</c:v>
                </c:pt>
                <c:pt idx="8857">
                  <c:v>256.484375</c:v>
                </c:pt>
                <c:pt idx="8858">
                  <c:v>266.796875</c:v>
                </c:pt>
                <c:pt idx="8859">
                  <c:v>271.453125</c:v>
                </c:pt>
                <c:pt idx="8860">
                  <c:v>293.5625</c:v>
                </c:pt>
                <c:pt idx="8861">
                  <c:v>293.5625</c:v>
                </c:pt>
                <c:pt idx="8862">
                  <c:v>245.40625</c:v>
                </c:pt>
                <c:pt idx="8863">
                  <c:v>243.828125</c:v>
                </c:pt>
                <c:pt idx="8864">
                  <c:v>236.71875</c:v>
                </c:pt>
                <c:pt idx="8865">
                  <c:v>234.4375</c:v>
                </c:pt>
                <c:pt idx="8866">
                  <c:v>274.0625</c:v>
                </c:pt>
                <c:pt idx="8867">
                  <c:v>305.84375</c:v>
                </c:pt>
                <c:pt idx="8868">
                  <c:v>303.546875</c:v>
                </c:pt>
                <c:pt idx="8869">
                  <c:v>299.421875</c:v>
                </c:pt>
                <c:pt idx="8870">
                  <c:v>297.390625</c:v>
                </c:pt>
                <c:pt idx="8871">
                  <c:v>284.796875</c:v>
                </c:pt>
                <c:pt idx="8872">
                  <c:v>284.796875</c:v>
                </c:pt>
                <c:pt idx="8873">
                  <c:v>220.96875</c:v>
                </c:pt>
                <c:pt idx="8874">
                  <c:v>216.515625</c:v>
                </c:pt>
                <c:pt idx="8875">
                  <c:v>245.1875</c:v>
                </c:pt>
                <c:pt idx="8876">
                  <c:v>255.84375</c:v>
                </c:pt>
                <c:pt idx="8877">
                  <c:v>282.625</c:v>
                </c:pt>
                <c:pt idx="8878">
                  <c:v>307</c:v>
                </c:pt>
                <c:pt idx="8879">
                  <c:v>310</c:v>
                </c:pt>
                <c:pt idx="8880">
                  <c:v>316.703125</c:v>
                </c:pt>
                <c:pt idx="8881">
                  <c:v>313.46875</c:v>
                </c:pt>
                <c:pt idx="8882">
                  <c:v>287.234375</c:v>
                </c:pt>
                <c:pt idx="8883">
                  <c:v>287.234375</c:v>
                </c:pt>
                <c:pt idx="8884">
                  <c:v>253.1875</c:v>
                </c:pt>
                <c:pt idx="8885">
                  <c:v>249.5</c:v>
                </c:pt>
                <c:pt idx="8886">
                  <c:v>228.484375</c:v>
                </c:pt>
                <c:pt idx="8887">
                  <c:v>219.25</c:v>
                </c:pt>
                <c:pt idx="8888">
                  <c:v>218.921875</c:v>
                </c:pt>
                <c:pt idx="8889">
                  <c:v>218.59375</c:v>
                </c:pt>
                <c:pt idx="8890">
                  <c:v>228.9375</c:v>
                </c:pt>
                <c:pt idx="8891">
                  <c:v>255.109375</c:v>
                </c:pt>
                <c:pt idx="8892">
                  <c:v>255.71875</c:v>
                </c:pt>
                <c:pt idx="8893">
                  <c:v>263.75</c:v>
                </c:pt>
                <c:pt idx="8894">
                  <c:v>263.75</c:v>
                </c:pt>
                <c:pt idx="8895">
                  <c:v>264.734375</c:v>
                </c:pt>
                <c:pt idx="8896">
                  <c:v>264.875</c:v>
                </c:pt>
                <c:pt idx="8897">
                  <c:v>258.03125</c:v>
                </c:pt>
                <c:pt idx="8898">
                  <c:v>254.578125</c:v>
                </c:pt>
                <c:pt idx="8899">
                  <c:v>244.0625</c:v>
                </c:pt>
                <c:pt idx="8900">
                  <c:v>231.65625</c:v>
                </c:pt>
                <c:pt idx="8901">
                  <c:v>236.546875</c:v>
                </c:pt>
                <c:pt idx="8902">
                  <c:v>250.9375</c:v>
                </c:pt>
                <c:pt idx="8903">
                  <c:v>252.046875</c:v>
                </c:pt>
                <c:pt idx="8904">
                  <c:v>275.265625</c:v>
                </c:pt>
                <c:pt idx="8905">
                  <c:v>275.265625</c:v>
                </c:pt>
                <c:pt idx="8906">
                  <c:v>287.96875</c:v>
                </c:pt>
                <c:pt idx="8907">
                  <c:v>290.390625</c:v>
                </c:pt>
                <c:pt idx="8908">
                  <c:v>276.765625</c:v>
                </c:pt>
                <c:pt idx="8909">
                  <c:v>269</c:v>
                </c:pt>
                <c:pt idx="8910">
                  <c:v>265</c:v>
                </c:pt>
                <c:pt idx="8911">
                  <c:v>259.71875</c:v>
                </c:pt>
                <c:pt idx="8912">
                  <c:v>264.859375</c:v>
                </c:pt>
                <c:pt idx="8913">
                  <c:v>282.859375</c:v>
                </c:pt>
                <c:pt idx="8914">
                  <c:v>282.71875</c:v>
                </c:pt>
                <c:pt idx="8915">
                  <c:v>276.53125</c:v>
                </c:pt>
                <c:pt idx="8916">
                  <c:v>276.53125</c:v>
                </c:pt>
                <c:pt idx="8917">
                  <c:v>249.8125</c:v>
                </c:pt>
                <c:pt idx="8918">
                  <c:v>243.515625</c:v>
                </c:pt>
                <c:pt idx="8919">
                  <c:v>247.09375</c:v>
                </c:pt>
                <c:pt idx="8920">
                  <c:v>249.421875</c:v>
                </c:pt>
                <c:pt idx="8921">
                  <c:v>255.3125</c:v>
                </c:pt>
                <c:pt idx="8922">
                  <c:v>264.109375</c:v>
                </c:pt>
                <c:pt idx="8923">
                  <c:v>258.828125</c:v>
                </c:pt>
                <c:pt idx="8924">
                  <c:v>236.9375</c:v>
                </c:pt>
                <c:pt idx="8925">
                  <c:v>236.9375</c:v>
                </c:pt>
                <c:pt idx="8926">
                  <c:v>216.96875</c:v>
                </c:pt>
                <c:pt idx="8927">
                  <c:v>216.71875</c:v>
                </c:pt>
                <c:pt idx="8928">
                  <c:v>239.46875</c:v>
                </c:pt>
                <c:pt idx="8929">
                  <c:v>245.96875</c:v>
                </c:pt>
                <c:pt idx="8930">
                  <c:v>252.421875</c:v>
                </c:pt>
                <c:pt idx="8931">
                  <c:v>257.140625</c:v>
                </c:pt>
                <c:pt idx="8932">
                  <c:v>262.875</c:v>
                </c:pt>
                <c:pt idx="8933">
                  <c:v>272.890625</c:v>
                </c:pt>
                <c:pt idx="8934">
                  <c:v>275.1875</c:v>
                </c:pt>
                <c:pt idx="8935">
                  <c:v>287.140625</c:v>
                </c:pt>
                <c:pt idx="8936">
                  <c:v>287.140625</c:v>
                </c:pt>
                <c:pt idx="8937">
                  <c:v>276.203125</c:v>
                </c:pt>
                <c:pt idx="8938">
                  <c:v>275.6875</c:v>
                </c:pt>
                <c:pt idx="8939">
                  <c:v>240.828125</c:v>
                </c:pt>
                <c:pt idx="8940">
                  <c:v>229.265625</c:v>
                </c:pt>
                <c:pt idx="8941">
                  <c:v>230.5625</c:v>
                </c:pt>
                <c:pt idx="8942">
                  <c:v>231.75</c:v>
                </c:pt>
                <c:pt idx="8943">
                  <c:v>230.609375</c:v>
                </c:pt>
                <c:pt idx="8944">
                  <c:v>228.546875</c:v>
                </c:pt>
                <c:pt idx="8945">
                  <c:v>231.546875</c:v>
                </c:pt>
                <c:pt idx="8946">
                  <c:v>250.828125</c:v>
                </c:pt>
                <c:pt idx="8947">
                  <c:v>250.828125</c:v>
                </c:pt>
                <c:pt idx="8948">
                  <c:v>260.984375</c:v>
                </c:pt>
                <c:pt idx="8949">
                  <c:v>261.78125</c:v>
                </c:pt>
                <c:pt idx="8950">
                  <c:v>255.03125</c:v>
                </c:pt>
                <c:pt idx="8951">
                  <c:v>252.4375</c:v>
                </c:pt>
                <c:pt idx="8952">
                  <c:v>259.578125</c:v>
                </c:pt>
                <c:pt idx="8953">
                  <c:v>266.25</c:v>
                </c:pt>
                <c:pt idx="8954">
                  <c:v>255.859375</c:v>
                </c:pt>
                <c:pt idx="8955">
                  <c:v>232.53125</c:v>
                </c:pt>
                <c:pt idx="8956">
                  <c:v>232.90625</c:v>
                </c:pt>
                <c:pt idx="8957">
                  <c:v>236.109375</c:v>
                </c:pt>
                <c:pt idx="8958">
                  <c:v>236.109375</c:v>
                </c:pt>
                <c:pt idx="8959">
                  <c:v>274.5</c:v>
                </c:pt>
                <c:pt idx="8960">
                  <c:v>278.828125</c:v>
                </c:pt>
                <c:pt idx="8961">
                  <c:v>277.765625</c:v>
                </c:pt>
                <c:pt idx="8962">
                  <c:v>277.390625</c:v>
                </c:pt>
                <c:pt idx="8963">
                  <c:v>291.125</c:v>
                </c:pt>
                <c:pt idx="8964">
                  <c:v>305.46875</c:v>
                </c:pt>
                <c:pt idx="8965">
                  <c:v>309.796875</c:v>
                </c:pt>
                <c:pt idx="8966">
                  <c:v>320.6875</c:v>
                </c:pt>
                <c:pt idx="8967">
                  <c:v>319</c:v>
                </c:pt>
                <c:pt idx="8968">
                  <c:v>298.609375</c:v>
                </c:pt>
                <c:pt idx="8969">
                  <c:v>298.609375</c:v>
                </c:pt>
                <c:pt idx="8970">
                  <c:v>304.96875</c:v>
                </c:pt>
                <c:pt idx="8971">
                  <c:v>305.859375</c:v>
                </c:pt>
                <c:pt idx="8972">
                  <c:v>273.4375</c:v>
                </c:pt>
                <c:pt idx="8973">
                  <c:v>257.15625</c:v>
                </c:pt>
                <c:pt idx="8974">
                  <c:v>257.890625</c:v>
                </c:pt>
                <c:pt idx="8975">
                  <c:v>258.671875</c:v>
                </c:pt>
                <c:pt idx="8976">
                  <c:v>259.109375</c:v>
                </c:pt>
                <c:pt idx="8977">
                  <c:v>260.4375</c:v>
                </c:pt>
                <c:pt idx="8978">
                  <c:v>261.96875</c:v>
                </c:pt>
                <c:pt idx="8979">
                  <c:v>290.734375</c:v>
                </c:pt>
                <c:pt idx="8980">
                  <c:v>290.734375</c:v>
                </c:pt>
                <c:pt idx="8981">
                  <c:v>304.09375</c:v>
                </c:pt>
                <c:pt idx="8982">
                  <c:v>306.609375</c:v>
                </c:pt>
                <c:pt idx="8983">
                  <c:v>301.125</c:v>
                </c:pt>
                <c:pt idx="8984">
                  <c:v>298</c:v>
                </c:pt>
                <c:pt idx="8985">
                  <c:v>293.640625</c:v>
                </c:pt>
                <c:pt idx="8986">
                  <c:v>287.921875</c:v>
                </c:pt>
                <c:pt idx="8987">
                  <c:v>273.5625</c:v>
                </c:pt>
                <c:pt idx="8988">
                  <c:v>224.828125</c:v>
                </c:pt>
                <c:pt idx="8989">
                  <c:v>227.203125</c:v>
                </c:pt>
                <c:pt idx="8990">
                  <c:v>328.859375</c:v>
                </c:pt>
                <c:pt idx="8991">
                  <c:v>328.859375</c:v>
                </c:pt>
                <c:pt idx="8992">
                  <c:v>396.296875</c:v>
                </c:pt>
                <c:pt idx="8993">
                  <c:v>411.3125</c:v>
                </c:pt>
                <c:pt idx="8994">
                  <c:v>337</c:v>
                </c:pt>
                <c:pt idx="8995">
                  <c:v>289.984375</c:v>
                </c:pt>
                <c:pt idx="8996">
                  <c:v>290.484375</c:v>
                </c:pt>
                <c:pt idx="8997">
                  <c:v>291.3125</c:v>
                </c:pt>
                <c:pt idx="8998">
                  <c:v>283.90625</c:v>
                </c:pt>
                <c:pt idx="8999">
                  <c:v>254.515625</c:v>
                </c:pt>
                <c:pt idx="9000">
                  <c:v>254.515625</c:v>
                </c:pt>
                <c:pt idx="9001">
                  <c:v>266.171875</c:v>
                </c:pt>
                <c:pt idx="9002">
                  <c:v>266.21875</c:v>
                </c:pt>
                <c:pt idx="9003">
                  <c:v>282.84375</c:v>
                </c:pt>
                <c:pt idx="9004">
                  <c:v>287.203125</c:v>
                </c:pt>
                <c:pt idx="9005">
                  <c:v>282.421875</c:v>
                </c:pt>
                <c:pt idx="9006">
                  <c:v>279.078125</c:v>
                </c:pt>
                <c:pt idx="9007">
                  <c:v>276.578125</c:v>
                </c:pt>
                <c:pt idx="9008">
                  <c:v>272.671875</c:v>
                </c:pt>
                <c:pt idx="9009">
                  <c:v>269.75</c:v>
                </c:pt>
                <c:pt idx="9010">
                  <c:v>256.3125</c:v>
                </c:pt>
                <c:pt idx="9011">
                  <c:v>256.3125</c:v>
                </c:pt>
                <c:pt idx="9012">
                  <c:v>241.140625</c:v>
                </c:pt>
                <c:pt idx="9013">
                  <c:v>240.6875</c:v>
                </c:pt>
                <c:pt idx="9014">
                  <c:v>256.265625</c:v>
                </c:pt>
                <c:pt idx="9015">
                  <c:v>261</c:v>
                </c:pt>
                <c:pt idx="9016">
                  <c:v>264.328125</c:v>
                </c:pt>
                <c:pt idx="9017">
                  <c:v>266.9375</c:v>
                </c:pt>
                <c:pt idx="9018">
                  <c:v>276.15625</c:v>
                </c:pt>
                <c:pt idx="9019">
                  <c:v>292.921875</c:v>
                </c:pt>
                <c:pt idx="9020">
                  <c:v>298.75</c:v>
                </c:pt>
                <c:pt idx="9021">
                  <c:v>331.640625</c:v>
                </c:pt>
                <c:pt idx="9022">
                  <c:v>331.640625</c:v>
                </c:pt>
                <c:pt idx="9023">
                  <c:v>298.84375</c:v>
                </c:pt>
                <c:pt idx="9024">
                  <c:v>296.90625</c:v>
                </c:pt>
                <c:pt idx="9025">
                  <c:v>283.421875</c:v>
                </c:pt>
                <c:pt idx="9026">
                  <c:v>278.703125</c:v>
                </c:pt>
                <c:pt idx="9027">
                  <c:v>310.171875</c:v>
                </c:pt>
                <c:pt idx="9028">
                  <c:v>337.421875</c:v>
                </c:pt>
                <c:pt idx="9029">
                  <c:v>331.125</c:v>
                </c:pt>
                <c:pt idx="9030">
                  <c:v>318.28125</c:v>
                </c:pt>
                <c:pt idx="9031">
                  <c:v>311.40625</c:v>
                </c:pt>
                <c:pt idx="9032">
                  <c:v>263.734375</c:v>
                </c:pt>
                <c:pt idx="9033">
                  <c:v>263.734375</c:v>
                </c:pt>
                <c:pt idx="9034">
                  <c:v>248.15625</c:v>
                </c:pt>
                <c:pt idx="9035">
                  <c:v>246.703125</c:v>
                </c:pt>
                <c:pt idx="9036">
                  <c:v>269.515625</c:v>
                </c:pt>
                <c:pt idx="9037">
                  <c:v>278.484375</c:v>
                </c:pt>
                <c:pt idx="9038">
                  <c:v>283.5</c:v>
                </c:pt>
                <c:pt idx="9039">
                  <c:v>288.234375</c:v>
                </c:pt>
                <c:pt idx="9040">
                  <c:v>297.171875</c:v>
                </c:pt>
                <c:pt idx="9041">
                  <c:v>317.484375</c:v>
                </c:pt>
                <c:pt idx="9042">
                  <c:v>319.34375</c:v>
                </c:pt>
                <c:pt idx="9043">
                  <c:v>335.5</c:v>
                </c:pt>
                <c:pt idx="9044">
                  <c:v>335.5</c:v>
                </c:pt>
                <c:pt idx="9045">
                  <c:v>303.28125</c:v>
                </c:pt>
                <c:pt idx="9046">
                  <c:v>299.53125</c:v>
                </c:pt>
                <c:pt idx="9047">
                  <c:v>293.8125</c:v>
                </c:pt>
                <c:pt idx="9048">
                  <c:v>291.3125</c:v>
                </c:pt>
                <c:pt idx="9049">
                  <c:v>273.671875</c:v>
                </c:pt>
                <c:pt idx="9050">
                  <c:v>255.1875</c:v>
                </c:pt>
                <c:pt idx="9051">
                  <c:v>257.921875</c:v>
                </c:pt>
                <c:pt idx="9052">
                  <c:v>264.53125</c:v>
                </c:pt>
                <c:pt idx="9053">
                  <c:v>262.90625</c:v>
                </c:pt>
                <c:pt idx="9054">
                  <c:v>244.546875</c:v>
                </c:pt>
                <c:pt idx="9055">
                  <c:v>244.546875</c:v>
                </c:pt>
                <c:pt idx="9056">
                  <c:v>272.1875</c:v>
                </c:pt>
                <c:pt idx="9057">
                  <c:v>276.0625</c:v>
                </c:pt>
                <c:pt idx="9058">
                  <c:v>284.296875</c:v>
                </c:pt>
                <c:pt idx="9059">
                  <c:v>288.25</c:v>
                </c:pt>
                <c:pt idx="9060">
                  <c:v>280.09375</c:v>
                </c:pt>
                <c:pt idx="9061">
                  <c:v>270.734375</c:v>
                </c:pt>
                <c:pt idx="9062">
                  <c:v>274.3125</c:v>
                </c:pt>
                <c:pt idx="9063">
                  <c:v>284.34375</c:v>
                </c:pt>
                <c:pt idx="9064">
                  <c:v>285.15625</c:v>
                </c:pt>
                <c:pt idx="9065">
                  <c:v>298.921875</c:v>
                </c:pt>
                <c:pt idx="9066">
                  <c:v>298.921875</c:v>
                </c:pt>
                <c:pt idx="9067">
                  <c:v>297.109375</c:v>
                </c:pt>
                <c:pt idx="9068">
                  <c:v>296.65625</c:v>
                </c:pt>
                <c:pt idx="9069">
                  <c:v>295.8125</c:v>
                </c:pt>
                <c:pt idx="9070">
                  <c:v>295.203125</c:v>
                </c:pt>
                <c:pt idx="9071">
                  <c:v>288.96875</c:v>
                </c:pt>
                <c:pt idx="9072">
                  <c:v>281.265625</c:v>
                </c:pt>
                <c:pt idx="9073">
                  <c:v>288.359375</c:v>
                </c:pt>
                <c:pt idx="9074">
                  <c:v>310.796875</c:v>
                </c:pt>
                <c:pt idx="9075">
                  <c:v>310.25</c:v>
                </c:pt>
                <c:pt idx="9076">
                  <c:v>291.875</c:v>
                </c:pt>
                <c:pt idx="9077">
                  <c:v>291.875</c:v>
                </c:pt>
                <c:pt idx="9078">
                  <c:v>279.46875</c:v>
                </c:pt>
                <c:pt idx="9079">
                  <c:v>276.953125</c:v>
                </c:pt>
                <c:pt idx="9080">
                  <c:v>284.53125</c:v>
                </c:pt>
                <c:pt idx="9081">
                  <c:v>289.015625</c:v>
                </c:pt>
                <c:pt idx="9082">
                  <c:v>296.984375</c:v>
                </c:pt>
                <c:pt idx="9083">
                  <c:v>307.921875</c:v>
                </c:pt>
                <c:pt idx="9084">
                  <c:v>308.34375</c:v>
                </c:pt>
                <c:pt idx="9085">
                  <c:v>309.875</c:v>
                </c:pt>
                <c:pt idx="9086">
                  <c:v>310.109375</c:v>
                </c:pt>
                <c:pt idx="9087">
                  <c:v>330.953125</c:v>
                </c:pt>
                <c:pt idx="9088">
                  <c:v>330.953125</c:v>
                </c:pt>
                <c:pt idx="9089">
                  <c:v>312.1875</c:v>
                </c:pt>
                <c:pt idx="9090">
                  <c:v>307.78125</c:v>
                </c:pt>
                <c:pt idx="9091">
                  <c:v>317.75</c:v>
                </c:pt>
                <c:pt idx="9092">
                  <c:v>324.234375</c:v>
                </c:pt>
                <c:pt idx="9093">
                  <c:v>341.359375</c:v>
                </c:pt>
                <c:pt idx="9094">
                  <c:v>366.78125</c:v>
                </c:pt>
                <c:pt idx="9095">
                  <c:v>372.5</c:v>
                </c:pt>
                <c:pt idx="9096">
                  <c:v>395.890625</c:v>
                </c:pt>
                <c:pt idx="9097">
                  <c:v>395.890625</c:v>
                </c:pt>
                <c:pt idx="9098">
                  <c:v>359.1875</c:v>
                </c:pt>
                <c:pt idx="9099">
                  <c:v>359</c:v>
                </c:pt>
                <c:pt idx="9100">
                  <c:v>381.578125</c:v>
                </c:pt>
                <c:pt idx="9101">
                  <c:v>387.625</c:v>
                </c:pt>
                <c:pt idx="9102">
                  <c:v>375.09375</c:v>
                </c:pt>
                <c:pt idx="9103">
                  <c:v>366.25</c:v>
                </c:pt>
                <c:pt idx="9104">
                  <c:v>348.59375</c:v>
                </c:pt>
                <c:pt idx="9105">
                  <c:v>319.78125</c:v>
                </c:pt>
                <c:pt idx="9106">
                  <c:v>326.765625</c:v>
                </c:pt>
                <c:pt idx="9107">
                  <c:v>359.0625</c:v>
                </c:pt>
                <c:pt idx="9108">
                  <c:v>359.0625</c:v>
                </c:pt>
                <c:pt idx="9109">
                  <c:v>355.765625</c:v>
                </c:pt>
                <c:pt idx="9110">
                  <c:v>355.765625</c:v>
                </c:pt>
                <c:pt idx="9111">
                  <c:v>335.34375</c:v>
                </c:pt>
                <c:pt idx="9112">
                  <c:v>329.140625</c:v>
                </c:pt>
                <c:pt idx="9113">
                  <c:v>315.359375</c:v>
                </c:pt>
                <c:pt idx="9114">
                  <c:v>304.609375</c:v>
                </c:pt>
                <c:pt idx="9115">
                  <c:v>302.53125</c:v>
                </c:pt>
                <c:pt idx="9116">
                  <c:v>298.765625</c:v>
                </c:pt>
                <c:pt idx="9117">
                  <c:v>299.703125</c:v>
                </c:pt>
                <c:pt idx="9118">
                  <c:v>304.9375</c:v>
                </c:pt>
                <c:pt idx="9119">
                  <c:v>304.9375</c:v>
                </c:pt>
                <c:pt idx="9120">
                  <c:v>307.625</c:v>
                </c:pt>
                <c:pt idx="9121">
                  <c:v>307.71875</c:v>
                </c:pt>
                <c:pt idx="9122">
                  <c:v>314.515625</c:v>
                </c:pt>
                <c:pt idx="9123">
                  <c:v>316.859375</c:v>
                </c:pt>
                <c:pt idx="9124">
                  <c:v>302.796875</c:v>
                </c:pt>
                <c:pt idx="9125">
                  <c:v>291.140625</c:v>
                </c:pt>
                <c:pt idx="9126">
                  <c:v>302.3125</c:v>
                </c:pt>
                <c:pt idx="9127">
                  <c:v>323.921875</c:v>
                </c:pt>
                <c:pt idx="9128">
                  <c:v>321.46875</c:v>
                </c:pt>
                <c:pt idx="9129">
                  <c:v>306.34375</c:v>
                </c:pt>
                <c:pt idx="9130">
                  <c:v>306.34375</c:v>
                </c:pt>
                <c:pt idx="9131">
                  <c:v>316.234375</c:v>
                </c:pt>
                <c:pt idx="9132">
                  <c:v>316.859375</c:v>
                </c:pt>
                <c:pt idx="9133">
                  <c:v>306.09375</c:v>
                </c:pt>
                <c:pt idx="9134">
                  <c:v>302.03125</c:v>
                </c:pt>
                <c:pt idx="9135">
                  <c:v>293.515625</c:v>
                </c:pt>
                <c:pt idx="9136">
                  <c:v>285.96875</c:v>
                </c:pt>
                <c:pt idx="9137">
                  <c:v>294.484375</c:v>
                </c:pt>
                <c:pt idx="9138">
                  <c:v>312.5</c:v>
                </c:pt>
                <c:pt idx="9139">
                  <c:v>312.15625</c:v>
                </c:pt>
                <c:pt idx="9140">
                  <c:v>309.875</c:v>
                </c:pt>
                <c:pt idx="9141">
                  <c:v>309.875</c:v>
                </c:pt>
                <c:pt idx="9142">
                  <c:v>281.21875</c:v>
                </c:pt>
                <c:pt idx="9143">
                  <c:v>278.59375</c:v>
                </c:pt>
                <c:pt idx="9144">
                  <c:v>305.9375</c:v>
                </c:pt>
                <c:pt idx="9145">
                  <c:v>317.015625</c:v>
                </c:pt>
                <c:pt idx="9146">
                  <c:v>319.71875</c:v>
                </c:pt>
                <c:pt idx="9147">
                  <c:v>322.359375</c:v>
                </c:pt>
                <c:pt idx="9148">
                  <c:v>305.453125</c:v>
                </c:pt>
                <c:pt idx="9149">
                  <c:v>266.875</c:v>
                </c:pt>
                <c:pt idx="9150">
                  <c:v>270.625</c:v>
                </c:pt>
                <c:pt idx="9151">
                  <c:v>302.5625</c:v>
                </c:pt>
                <c:pt idx="9152">
                  <c:v>302.5625</c:v>
                </c:pt>
                <c:pt idx="9153">
                  <c:v>299.234375</c:v>
                </c:pt>
                <c:pt idx="9154">
                  <c:v>298.734375</c:v>
                </c:pt>
                <c:pt idx="9155">
                  <c:v>280.859375</c:v>
                </c:pt>
                <c:pt idx="9156">
                  <c:v>272.9375</c:v>
                </c:pt>
                <c:pt idx="9157">
                  <c:v>290.484375</c:v>
                </c:pt>
                <c:pt idx="9158">
                  <c:v>308.671875</c:v>
                </c:pt>
                <c:pt idx="9159">
                  <c:v>312.703125</c:v>
                </c:pt>
                <c:pt idx="9160">
                  <c:v>322.8125</c:v>
                </c:pt>
                <c:pt idx="9161">
                  <c:v>323.234375</c:v>
                </c:pt>
                <c:pt idx="9162">
                  <c:v>327.828125</c:v>
                </c:pt>
                <c:pt idx="9163">
                  <c:v>327.828125</c:v>
                </c:pt>
                <c:pt idx="9164">
                  <c:v>341.171875</c:v>
                </c:pt>
                <c:pt idx="9165">
                  <c:v>342.875</c:v>
                </c:pt>
                <c:pt idx="9166">
                  <c:v>324.96875</c:v>
                </c:pt>
                <c:pt idx="9167">
                  <c:v>316.390625</c:v>
                </c:pt>
                <c:pt idx="9168">
                  <c:v>339.96875</c:v>
                </c:pt>
                <c:pt idx="9169">
                  <c:v>366.0625</c:v>
                </c:pt>
                <c:pt idx="9170">
                  <c:v>381.53125</c:v>
                </c:pt>
                <c:pt idx="9171">
                  <c:v>422.984375</c:v>
                </c:pt>
                <c:pt idx="9172">
                  <c:v>426.6875</c:v>
                </c:pt>
                <c:pt idx="9173">
                  <c:v>477.15625</c:v>
                </c:pt>
                <c:pt idx="9174">
                  <c:v>477.15625</c:v>
                </c:pt>
                <c:pt idx="9175">
                  <c:v>471.234375</c:v>
                </c:pt>
                <c:pt idx="9176">
                  <c:v>470.359375</c:v>
                </c:pt>
                <c:pt idx="9177">
                  <c:v>423.546875</c:v>
                </c:pt>
                <c:pt idx="9178">
                  <c:v>399.71875</c:v>
                </c:pt>
                <c:pt idx="9179">
                  <c:v>372.546875</c:v>
                </c:pt>
                <c:pt idx="9180">
                  <c:v>340.421875</c:v>
                </c:pt>
                <c:pt idx="9181">
                  <c:v>348.5625</c:v>
                </c:pt>
                <c:pt idx="9182">
                  <c:v>371.984375</c:v>
                </c:pt>
                <c:pt idx="9183">
                  <c:v>373.53125</c:v>
                </c:pt>
                <c:pt idx="9184">
                  <c:v>401.609375</c:v>
                </c:pt>
                <c:pt idx="9185">
                  <c:v>401.609375</c:v>
                </c:pt>
                <c:pt idx="9186">
                  <c:v>365.09375</c:v>
                </c:pt>
                <c:pt idx="9187">
                  <c:v>358.59375</c:v>
                </c:pt>
                <c:pt idx="9188">
                  <c:v>338.234375</c:v>
                </c:pt>
                <c:pt idx="9189">
                  <c:v>327.125</c:v>
                </c:pt>
                <c:pt idx="9190">
                  <c:v>312.65625</c:v>
                </c:pt>
                <c:pt idx="9191">
                  <c:v>294.265625</c:v>
                </c:pt>
                <c:pt idx="9192">
                  <c:v>290.46875</c:v>
                </c:pt>
                <c:pt idx="9193">
                  <c:v>278.09375</c:v>
                </c:pt>
                <c:pt idx="9194">
                  <c:v>277.921875</c:v>
                </c:pt>
                <c:pt idx="9195">
                  <c:v>271.8125</c:v>
                </c:pt>
                <c:pt idx="9196">
                  <c:v>271.8125</c:v>
                </c:pt>
                <c:pt idx="9197">
                  <c:v>287.25</c:v>
                </c:pt>
                <c:pt idx="9198">
                  <c:v>290.28125</c:v>
                </c:pt>
                <c:pt idx="9199">
                  <c:v>284.46875</c:v>
                </c:pt>
                <c:pt idx="9200">
                  <c:v>280.9375</c:v>
                </c:pt>
                <c:pt idx="9201">
                  <c:v>256.4375</c:v>
                </c:pt>
                <c:pt idx="9202">
                  <c:v>223.796875</c:v>
                </c:pt>
                <c:pt idx="9203">
                  <c:v>219.859375</c:v>
                </c:pt>
                <c:pt idx="9204">
                  <c:v>206.484375</c:v>
                </c:pt>
                <c:pt idx="9205">
                  <c:v>206.546875</c:v>
                </c:pt>
                <c:pt idx="9206">
                  <c:v>213.046875</c:v>
                </c:pt>
                <c:pt idx="9207">
                  <c:v>213.046875</c:v>
                </c:pt>
                <c:pt idx="9208">
                  <c:v>223.96875</c:v>
                </c:pt>
                <c:pt idx="9209">
                  <c:v>226.296875</c:v>
                </c:pt>
                <c:pt idx="9210">
                  <c:v>232.09375</c:v>
                </c:pt>
                <c:pt idx="9211">
                  <c:v>235.46875</c:v>
                </c:pt>
                <c:pt idx="9212">
                  <c:v>253.65625</c:v>
                </c:pt>
                <c:pt idx="9213">
                  <c:v>279.140625</c:v>
                </c:pt>
                <c:pt idx="9214">
                  <c:v>275.828125</c:v>
                </c:pt>
                <c:pt idx="9215">
                  <c:v>263.34375</c:v>
                </c:pt>
                <c:pt idx="9216">
                  <c:v>263.15625</c:v>
                </c:pt>
                <c:pt idx="9217">
                  <c:v>239.90625</c:v>
                </c:pt>
                <c:pt idx="9218">
                  <c:v>239.90625</c:v>
                </c:pt>
                <c:pt idx="9219">
                  <c:v>250.9375</c:v>
                </c:pt>
                <c:pt idx="9220">
                  <c:v>253.53125</c:v>
                </c:pt>
                <c:pt idx="9221">
                  <c:v>280.875</c:v>
                </c:pt>
                <c:pt idx="9222">
                  <c:v>298.8125</c:v>
                </c:pt>
                <c:pt idx="9223">
                  <c:v>322.296875</c:v>
                </c:pt>
                <c:pt idx="9224">
                  <c:v>357.171875</c:v>
                </c:pt>
                <c:pt idx="9225">
                  <c:v>349.53125</c:v>
                </c:pt>
                <c:pt idx="9226">
                  <c:v>318.65625</c:v>
                </c:pt>
                <c:pt idx="9227">
                  <c:v>318.65625</c:v>
                </c:pt>
                <c:pt idx="9228">
                  <c:v>314</c:v>
                </c:pt>
                <c:pt idx="9229">
                  <c:v>314.0625</c:v>
                </c:pt>
                <c:pt idx="9230">
                  <c:v>326.28125</c:v>
                </c:pt>
                <c:pt idx="9231">
                  <c:v>329.59375</c:v>
                </c:pt>
                <c:pt idx="9232">
                  <c:v>324.71875</c:v>
                </c:pt>
                <c:pt idx="9233">
                  <c:v>321.328125</c:v>
                </c:pt>
                <c:pt idx="9234">
                  <c:v>310.640625</c:v>
                </c:pt>
                <c:pt idx="9235">
                  <c:v>293.703125</c:v>
                </c:pt>
                <c:pt idx="9236">
                  <c:v>292.890625</c:v>
                </c:pt>
                <c:pt idx="9237">
                  <c:v>288.640625</c:v>
                </c:pt>
                <c:pt idx="9238">
                  <c:v>288.640625</c:v>
                </c:pt>
                <c:pt idx="9239">
                  <c:v>315.359375</c:v>
                </c:pt>
                <c:pt idx="9240">
                  <c:v>315.765625</c:v>
                </c:pt>
                <c:pt idx="9241">
                  <c:v>371.96875</c:v>
                </c:pt>
                <c:pt idx="9242">
                  <c:v>387.703125</c:v>
                </c:pt>
                <c:pt idx="9243">
                  <c:v>374.359375</c:v>
                </c:pt>
                <c:pt idx="9244">
                  <c:v>364.59375</c:v>
                </c:pt>
                <c:pt idx="9245">
                  <c:v>364.234375</c:v>
                </c:pt>
                <c:pt idx="9246">
                  <c:v>363.40625</c:v>
                </c:pt>
                <c:pt idx="9247">
                  <c:v>361.984375</c:v>
                </c:pt>
                <c:pt idx="9248">
                  <c:v>354.90625</c:v>
                </c:pt>
                <c:pt idx="9249">
                  <c:v>354.90625</c:v>
                </c:pt>
                <c:pt idx="9250">
                  <c:v>344.921875</c:v>
                </c:pt>
                <c:pt idx="9251">
                  <c:v>344.65625</c:v>
                </c:pt>
                <c:pt idx="9252">
                  <c:v>339.984375</c:v>
                </c:pt>
                <c:pt idx="9253">
                  <c:v>338.5</c:v>
                </c:pt>
                <c:pt idx="9254">
                  <c:v>269.78125</c:v>
                </c:pt>
                <c:pt idx="9255">
                  <c:v>217.390625</c:v>
                </c:pt>
                <c:pt idx="9256">
                  <c:v>218.4375</c:v>
                </c:pt>
                <c:pt idx="9257">
                  <c:v>220.078125</c:v>
                </c:pt>
                <c:pt idx="9258">
                  <c:v>223.1875</c:v>
                </c:pt>
                <c:pt idx="9259">
                  <c:v>238.671875</c:v>
                </c:pt>
                <c:pt idx="9260">
                  <c:v>238.671875</c:v>
                </c:pt>
                <c:pt idx="9261">
                  <c:v>254.4375</c:v>
                </c:pt>
                <c:pt idx="9262">
                  <c:v>255</c:v>
                </c:pt>
                <c:pt idx="9263">
                  <c:v>266.78125</c:v>
                </c:pt>
                <c:pt idx="9264">
                  <c:v>270.546875</c:v>
                </c:pt>
                <c:pt idx="9265">
                  <c:v>265.109375</c:v>
                </c:pt>
                <c:pt idx="9266">
                  <c:v>260.78125</c:v>
                </c:pt>
                <c:pt idx="9267">
                  <c:v>253.640625</c:v>
                </c:pt>
                <c:pt idx="9268">
                  <c:v>240.765625</c:v>
                </c:pt>
                <c:pt idx="9269">
                  <c:v>246.75</c:v>
                </c:pt>
                <c:pt idx="9270">
                  <c:v>280.125</c:v>
                </c:pt>
                <c:pt idx="9271">
                  <c:v>280.125</c:v>
                </c:pt>
                <c:pt idx="9272">
                  <c:v>256.96875</c:v>
                </c:pt>
                <c:pt idx="9273">
                  <c:v>255.765625</c:v>
                </c:pt>
                <c:pt idx="9274">
                  <c:v>225.859375</c:v>
                </c:pt>
                <c:pt idx="9275">
                  <c:v>215.796875</c:v>
                </c:pt>
                <c:pt idx="9276">
                  <c:v>200.359375</c:v>
                </c:pt>
                <c:pt idx="9277">
                  <c:v>189.140625</c:v>
                </c:pt>
                <c:pt idx="9278">
                  <c:v>190.234375</c:v>
                </c:pt>
                <c:pt idx="9279">
                  <c:v>192.125</c:v>
                </c:pt>
                <c:pt idx="9280">
                  <c:v>198.734375</c:v>
                </c:pt>
                <c:pt idx="9281">
                  <c:v>202.75</c:v>
                </c:pt>
                <c:pt idx="9282">
                  <c:v>193.75</c:v>
                </c:pt>
                <c:pt idx="9283">
                  <c:v>208.25</c:v>
                </c:pt>
                <c:pt idx="9284">
                  <c:v>212.078125</c:v>
                </c:pt>
                <c:pt idx="9285">
                  <c:v>228.640625</c:v>
                </c:pt>
                <c:pt idx="9286">
                  <c:v>235.125</c:v>
                </c:pt>
                <c:pt idx="9287">
                  <c:v>242.453125</c:v>
                </c:pt>
                <c:pt idx="9288">
                  <c:v>238.3125</c:v>
                </c:pt>
                <c:pt idx="9289">
                  <c:v>257.65625</c:v>
                </c:pt>
                <c:pt idx="9290">
                  <c:v>265.421875</c:v>
                </c:pt>
                <c:pt idx="9291">
                  <c:v>256.484375</c:v>
                </c:pt>
                <c:pt idx="9292">
                  <c:v>247.6875</c:v>
                </c:pt>
                <c:pt idx="9293">
                  <c:v>245.984375</c:v>
                </c:pt>
                <c:pt idx="9294">
                  <c:v>226.8125</c:v>
                </c:pt>
                <c:pt idx="9295">
                  <c:v>225.734375</c:v>
                </c:pt>
                <c:pt idx="9296">
                  <c:v>258.21875</c:v>
                </c:pt>
                <c:pt idx="9297">
                  <c:v>263.40625</c:v>
                </c:pt>
                <c:pt idx="9298">
                  <c:v>270.796875</c:v>
                </c:pt>
                <c:pt idx="9299">
                  <c:v>277.21875</c:v>
                </c:pt>
                <c:pt idx="9300">
                  <c:v>280.40625</c:v>
                </c:pt>
                <c:pt idx="9301">
                  <c:v>286.140625</c:v>
                </c:pt>
                <c:pt idx="9302">
                  <c:v>284.703125</c:v>
                </c:pt>
                <c:pt idx="9303">
                  <c:v>274.765625</c:v>
                </c:pt>
                <c:pt idx="9304">
                  <c:v>274.765625</c:v>
                </c:pt>
                <c:pt idx="9305">
                  <c:v>259.390625</c:v>
                </c:pt>
                <c:pt idx="9306">
                  <c:v>257.65625</c:v>
                </c:pt>
                <c:pt idx="9307">
                  <c:v>249.359375</c:v>
                </c:pt>
                <c:pt idx="9308">
                  <c:v>245.359375</c:v>
                </c:pt>
                <c:pt idx="9309">
                  <c:v>244.59375</c:v>
                </c:pt>
                <c:pt idx="9310">
                  <c:v>250.984375</c:v>
                </c:pt>
                <c:pt idx="9311">
                  <c:v>254.34375</c:v>
                </c:pt>
                <c:pt idx="9312">
                  <c:v>279.40625</c:v>
                </c:pt>
                <c:pt idx="9313">
                  <c:v>281.71875</c:v>
                </c:pt>
                <c:pt idx="9314">
                  <c:v>306.46875</c:v>
                </c:pt>
                <c:pt idx="9315">
                  <c:v>311.546875</c:v>
                </c:pt>
                <c:pt idx="9316">
                  <c:v>315.109375</c:v>
                </c:pt>
                <c:pt idx="9317">
                  <c:v>337.8125</c:v>
                </c:pt>
                <c:pt idx="9318">
                  <c:v>343.25</c:v>
                </c:pt>
                <c:pt idx="9319">
                  <c:v>338.8125</c:v>
                </c:pt>
                <c:pt idx="9320">
                  <c:v>347.21875</c:v>
                </c:pt>
                <c:pt idx="9321">
                  <c:v>359.234375</c:v>
                </c:pt>
                <c:pt idx="9322">
                  <c:v>362.484375</c:v>
                </c:pt>
                <c:pt idx="9323">
                  <c:v>366.515625</c:v>
                </c:pt>
                <c:pt idx="9324">
                  <c:v>364.890625</c:v>
                </c:pt>
                <c:pt idx="9325">
                  <c:v>361.375</c:v>
                </c:pt>
                <c:pt idx="9326">
                  <c:v>361.234375</c:v>
                </c:pt>
                <c:pt idx="9327">
                  <c:v>371.078125</c:v>
                </c:pt>
                <c:pt idx="9328">
                  <c:v>395.515625</c:v>
                </c:pt>
                <c:pt idx="9329">
                  <c:v>433.0625</c:v>
                </c:pt>
                <c:pt idx="9330">
                  <c:v>456.53125</c:v>
                </c:pt>
                <c:pt idx="9331">
                  <c:v>476.140625</c:v>
                </c:pt>
                <c:pt idx="9332">
                  <c:v>489.984375</c:v>
                </c:pt>
                <c:pt idx="9333">
                  <c:v>483.734375</c:v>
                </c:pt>
                <c:pt idx="9334">
                  <c:v>474.125</c:v>
                </c:pt>
                <c:pt idx="9335">
                  <c:v>473.140625</c:v>
                </c:pt>
                <c:pt idx="9336">
                  <c:v>470.78125</c:v>
                </c:pt>
                <c:pt idx="9337">
                  <c:v>466.09375</c:v>
                </c:pt>
                <c:pt idx="9338">
                  <c:v>471.671875</c:v>
                </c:pt>
                <c:pt idx="9339">
                  <c:v>473.96875</c:v>
                </c:pt>
                <c:pt idx="9340">
                  <c:v>489.734375</c:v>
                </c:pt>
                <c:pt idx="9341">
                  <c:v>491.28125</c:v>
                </c:pt>
                <c:pt idx="9342">
                  <c:v>474.9375</c:v>
                </c:pt>
                <c:pt idx="9343">
                  <c:v>473.34375</c:v>
                </c:pt>
                <c:pt idx="9344">
                  <c:v>445.359375</c:v>
                </c:pt>
                <c:pt idx="9345">
                  <c:v>449.59375</c:v>
                </c:pt>
                <c:pt idx="9346">
                  <c:v>454.8125</c:v>
                </c:pt>
                <c:pt idx="9347">
                  <c:v>477.296875</c:v>
                </c:pt>
                <c:pt idx="9348">
                  <c:v>474.765625</c:v>
                </c:pt>
                <c:pt idx="9349">
                  <c:v>472.65625</c:v>
                </c:pt>
                <c:pt idx="9350">
                  <c:v>471.109375</c:v>
                </c:pt>
                <c:pt idx="9351">
                  <c:v>482.359375</c:v>
                </c:pt>
                <c:pt idx="9352">
                  <c:v>494.890625</c:v>
                </c:pt>
                <c:pt idx="9353">
                  <c:v>480.515625</c:v>
                </c:pt>
                <c:pt idx="9354">
                  <c:v>485.171875</c:v>
                </c:pt>
                <c:pt idx="9355">
                  <c:v>477.390625</c:v>
                </c:pt>
                <c:pt idx="9356">
                  <c:v>461.78125</c:v>
                </c:pt>
                <c:pt idx="9357">
                  <c:v>459.59375</c:v>
                </c:pt>
                <c:pt idx="9358">
                  <c:v>444.734375</c:v>
                </c:pt>
                <c:pt idx="9359">
                  <c:v>444.734375</c:v>
                </c:pt>
                <c:pt idx="9360">
                  <c:v>469.359375</c:v>
                </c:pt>
                <c:pt idx="9361">
                  <c:v>472.3125</c:v>
                </c:pt>
                <c:pt idx="9362">
                  <c:v>452.921875</c:v>
                </c:pt>
                <c:pt idx="9363">
                  <c:v>444.3125</c:v>
                </c:pt>
                <c:pt idx="9364">
                  <c:v>425.125</c:v>
                </c:pt>
                <c:pt idx="9365">
                  <c:v>403.796875</c:v>
                </c:pt>
                <c:pt idx="9366">
                  <c:v>402.28125</c:v>
                </c:pt>
                <c:pt idx="9367">
                  <c:v>403.625</c:v>
                </c:pt>
                <c:pt idx="9368">
                  <c:v>402.4375</c:v>
                </c:pt>
                <c:pt idx="9369">
                  <c:v>394.03125</c:v>
                </c:pt>
                <c:pt idx="9370">
                  <c:v>394.828125</c:v>
                </c:pt>
                <c:pt idx="9371">
                  <c:v>376.53125</c:v>
                </c:pt>
                <c:pt idx="9372">
                  <c:v>369.1875</c:v>
                </c:pt>
                <c:pt idx="9373">
                  <c:v>348.390625</c:v>
                </c:pt>
                <c:pt idx="9374">
                  <c:v>333.6875</c:v>
                </c:pt>
                <c:pt idx="9375">
                  <c:v>321.828125</c:v>
                </c:pt>
                <c:pt idx="9376">
                  <c:v>317.375</c:v>
                </c:pt>
                <c:pt idx="9377">
                  <c:v>309</c:v>
                </c:pt>
                <c:pt idx="9378">
                  <c:v>271.484375</c:v>
                </c:pt>
                <c:pt idx="9379">
                  <c:v>262.3125</c:v>
                </c:pt>
                <c:pt idx="9380">
                  <c:v>259.953125</c:v>
                </c:pt>
                <c:pt idx="9381">
                  <c:v>276.703125</c:v>
                </c:pt>
                <c:pt idx="9382">
                  <c:v>267.9375</c:v>
                </c:pt>
                <c:pt idx="9383">
                  <c:v>272.015625</c:v>
                </c:pt>
                <c:pt idx="9384">
                  <c:v>267.890625</c:v>
                </c:pt>
                <c:pt idx="9385">
                  <c:v>257.984375</c:v>
                </c:pt>
                <c:pt idx="9386">
                  <c:v>248.171875</c:v>
                </c:pt>
                <c:pt idx="9387">
                  <c:v>240.078125</c:v>
                </c:pt>
                <c:pt idx="9388">
                  <c:v>240.921875</c:v>
                </c:pt>
                <c:pt idx="9389">
                  <c:v>241.65625</c:v>
                </c:pt>
                <c:pt idx="9390">
                  <c:v>240.875</c:v>
                </c:pt>
                <c:pt idx="9391">
                  <c:v>254.703125</c:v>
                </c:pt>
                <c:pt idx="9392">
                  <c:v>245.84375</c:v>
                </c:pt>
                <c:pt idx="9393">
                  <c:v>235.84375</c:v>
                </c:pt>
                <c:pt idx="9394">
                  <c:v>240.8125</c:v>
                </c:pt>
                <c:pt idx="9395">
                  <c:v>243.609375</c:v>
                </c:pt>
                <c:pt idx="9396">
                  <c:v>250.734375</c:v>
                </c:pt>
                <c:pt idx="9397">
                  <c:v>264.265625</c:v>
                </c:pt>
                <c:pt idx="9398">
                  <c:v>263.171875</c:v>
                </c:pt>
                <c:pt idx="9399">
                  <c:v>243.734375</c:v>
                </c:pt>
                <c:pt idx="9400">
                  <c:v>229.234375</c:v>
                </c:pt>
                <c:pt idx="9401">
                  <c:v>244.09375</c:v>
                </c:pt>
                <c:pt idx="9402">
                  <c:v>245.46875</c:v>
                </c:pt>
                <c:pt idx="9403">
                  <c:v>236.0625</c:v>
                </c:pt>
                <c:pt idx="9404">
                  <c:v>226.671875</c:v>
                </c:pt>
                <c:pt idx="9405">
                  <c:v>262.59375</c:v>
                </c:pt>
                <c:pt idx="9406">
                  <c:v>255.34375</c:v>
                </c:pt>
                <c:pt idx="9407">
                  <c:v>255.34375</c:v>
                </c:pt>
                <c:pt idx="9408">
                  <c:v>242.828125</c:v>
                </c:pt>
                <c:pt idx="9409">
                  <c:v>241.796875</c:v>
                </c:pt>
                <c:pt idx="9410">
                  <c:v>253.453125</c:v>
                </c:pt>
                <c:pt idx="9411">
                  <c:v>260.0625</c:v>
                </c:pt>
                <c:pt idx="9412">
                  <c:v>269.703125</c:v>
                </c:pt>
                <c:pt idx="9413">
                  <c:v>287.484375</c:v>
                </c:pt>
                <c:pt idx="9414">
                  <c:v>286.703125</c:v>
                </c:pt>
                <c:pt idx="9415">
                  <c:v>274.578125</c:v>
                </c:pt>
                <c:pt idx="9416">
                  <c:v>274.578125</c:v>
                </c:pt>
                <c:pt idx="9417">
                  <c:v>263.546875</c:v>
                </c:pt>
                <c:pt idx="9418">
                  <c:v>260.375</c:v>
                </c:pt>
                <c:pt idx="9419">
                  <c:v>248.59375</c:v>
                </c:pt>
                <c:pt idx="9420">
                  <c:v>236.3125</c:v>
                </c:pt>
                <c:pt idx="9421">
                  <c:v>235.96875</c:v>
                </c:pt>
                <c:pt idx="9422">
                  <c:v>234.09375</c:v>
                </c:pt>
                <c:pt idx="9423">
                  <c:v>234.09375</c:v>
                </c:pt>
                <c:pt idx="9424">
                  <c:v>218.71875</c:v>
                </c:pt>
                <c:pt idx="9425">
                  <c:v>217.328125</c:v>
                </c:pt>
                <c:pt idx="9426">
                  <c:v>236.828125</c:v>
                </c:pt>
                <c:pt idx="9427">
                  <c:v>248.140625</c:v>
                </c:pt>
                <c:pt idx="9428">
                  <c:v>248</c:v>
                </c:pt>
                <c:pt idx="9429">
                  <c:v>247.828125</c:v>
                </c:pt>
                <c:pt idx="9430">
                  <c:v>248.578125</c:v>
                </c:pt>
                <c:pt idx="9431">
                  <c:v>260.359375</c:v>
                </c:pt>
                <c:pt idx="9432">
                  <c:v>260.359375</c:v>
                </c:pt>
                <c:pt idx="9433">
                  <c:v>272.609375</c:v>
                </c:pt>
                <c:pt idx="9434">
                  <c:v>276.15625</c:v>
                </c:pt>
                <c:pt idx="9435">
                  <c:v>268.21875</c:v>
                </c:pt>
                <c:pt idx="9436">
                  <c:v>259.9375</c:v>
                </c:pt>
                <c:pt idx="9437">
                  <c:v>269.375</c:v>
                </c:pt>
                <c:pt idx="9438">
                  <c:v>306.390625</c:v>
                </c:pt>
                <c:pt idx="9439">
                  <c:v>306.390625</c:v>
                </c:pt>
                <c:pt idx="9440">
                  <c:v>295.390625</c:v>
                </c:pt>
                <c:pt idx="9441">
                  <c:v>294.390625</c:v>
                </c:pt>
                <c:pt idx="9442">
                  <c:v>257.234375</c:v>
                </c:pt>
                <c:pt idx="9443">
                  <c:v>235.5625</c:v>
                </c:pt>
                <c:pt idx="9444">
                  <c:v>249.53125</c:v>
                </c:pt>
                <c:pt idx="9445">
                  <c:v>275.984375</c:v>
                </c:pt>
                <c:pt idx="9446">
                  <c:v>277.171875</c:v>
                </c:pt>
                <c:pt idx="9447">
                  <c:v>295.96875</c:v>
                </c:pt>
                <c:pt idx="9448">
                  <c:v>295.96875</c:v>
                </c:pt>
                <c:pt idx="9449">
                  <c:v>278.140625</c:v>
                </c:pt>
                <c:pt idx="9450">
                  <c:v>272.796875</c:v>
                </c:pt>
                <c:pt idx="9451">
                  <c:v>280.46875</c:v>
                </c:pt>
                <c:pt idx="9452">
                  <c:v>288.640625</c:v>
                </c:pt>
                <c:pt idx="9453">
                  <c:v>289</c:v>
                </c:pt>
                <c:pt idx="9454">
                  <c:v>290.34375</c:v>
                </c:pt>
                <c:pt idx="9455">
                  <c:v>290.34375</c:v>
                </c:pt>
                <c:pt idx="9456">
                  <c:v>268.421875</c:v>
                </c:pt>
                <c:pt idx="9457">
                  <c:v>266.28125</c:v>
                </c:pt>
                <c:pt idx="9458">
                  <c:v>241.421875</c:v>
                </c:pt>
                <c:pt idx="9459">
                  <c:v>226.65625</c:v>
                </c:pt>
                <c:pt idx="9460">
                  <c:v>228.75</c:v>
                </c:pt>
                <c:pt idx="9461">
                  <c:v>232.859375</c:v>
                </c:pt>
                <c:pt idx="9462">
                  <c:v>233.8125</c:v>
                </c:pt>
                <c:pt idx="9463">
                  <c:v>249.21875</c:v>
                </c:pt>
                <c:pt idx="9464">
                  <c:v>249.21875</c:v>
                </c:pt>
                <c:pt idx="9465">
                  <c:v>264.734375</c:v>
                </c:pt>
                <c:pt idx="9466">
                  <c:v>269.390625</c:v>
                </c:pt>
                <c:pt idx="9467">
                  <c:v>259.125</c:v>
                </c:pt>
                <c:pt idx="9468">
                  <c:v>248.03125</c:v>
                </c:pt>
                <c:pt idx="9469">
                  <c:v>245.96875</c:v>
                </c:pt>
                <c:pt idx="9470">
                  <c:v>237.578125</c:v>
                </c:pt>
                <c:pt idx="9471">
                  <c:v>237.578125</c:v>
                </c:pt>
                <c:pt idx="9472">
                  <c:v>240.375</c:v>
                </c:pt>
                <c:pt idx="9473">
                  <c:v>240.65625</c:v>
                </c:pt>
                <c:pt idx="9474">
                  <c:v>243.0625</c:v>
                </c:pt>
                <c:pt idx="9475">
                  <c:v>244.609375</c:v>
                </c:pt>
                <c:pt idx="9476">
                  <c:v>241.015625</c:v>
                </c:pt>
                <c:pt idx="9477">
                  <c:v>234.109375</c:v>
                </c:pt>
                <c:pt idx="9478">
                  <c:v>233.828125</c:v>
                </c:pt>
                <c:pt idx="9479">
                  <c:v>228.46875</c:v>
                </c:pt>
                <c:pt idx="9480">
                  <c:v>228.46875</c:v>
                </c:pt>
                <c:pt idx="9481">
                  <c:v>269.75</c:v>
                </c:pt>
                <c:pt idx="9482">
                  <c:v>282.15625</c:v>
                </c:pt>
                <c:pt idx="9483">
                  <c:v>332.265625</c:v>
                </c:pt>
                <c:pt idx="9484">
                  <c:v>385.984375</c:v>
                </c:pt>
                <c:pt idx="9485">
                  <c:v>389.28125</c:v>
                </c:pt>
                <c:pt idx="9486">
                  <c:v>402.40625</c:v>
                </c:pt>
                <c:pt idx="9487">
                  <c:v>402.40625</c:v>
                </c:pt>
                <c:pt idx="9488">
                  <c:v>368.234375</c:v>
                </c:pt>
                <c:pt idx="9489">
                  <c:v>364.875</c:v>
                </c:pt>
                <c:pt idx="9490">
                  <c:v>349.296875</c:v>
                </c:pt>
                <c:pt idx="9491">
                  <c:v>339.921875</c:v>
                </c:pt>
                <c:pt idx="9492">
                  <c:v>326.375</c:v>
                </c:pt>
                <c:pt idx="9493">
                  <c:v>300.265625</c:v>
                </c:pt>
                <c:pt idx="9494">
                  <c:v>301.875</c:v>
                </c:pt>
                <c:pt idx="9495">
                  <c:v>331.890625</c:v>
                </c:pt>
                <c:pt idx="9496">
                  <c:v>331.890625</c:v>
                </c:pt>
                <c:pt idx="9497">
                  <c:v>334.53125</c:v>
                </c:pt>
                <c:pt idx="9498">
                  <c:v>335.40625</c:v>
                </c:pt>
                <c:pt idx="9499">
                  <c:v>331.734375</c:v>
                </c:pt>
                <c:pt idx="9500">
                  <c:v>327.796875</c:v>
                </c:pt>
                <c:pt idx="9501">
                  <c:v>332.765625</c:v>
                </c:pt>
                <c:pt idx="9502">
                  <c:v>353.28125</c:v>
                </c:pt>
                <c:pt idx="9503">
                  <c:v>353.28125</c:v>
                </c:pt>
                <c:pt idx="9504">
                  <c:v>323.890625</c:v>
                </c:pt>
                <c:pt idx="9505">
                  <c:v>321.09375</c:v>
                </c:pt>
                <c:pt idx="9506">
                  <c:v>321.5625</c:v>
                </c:pt>
                <c:pt idx="9507">
                  <c:v>321.796875</c:v>
                </c:pt>
                <c:pt idx="9508">
                  <c:v>327.375</c:v>
                </c:pt>
                <c:pt idx="9509">
                  <c:v>338.125</c:v>
                </c:pt>
                <c:pt idx="9510">
                  <c:v>337.875</c:v>
                </c:pt>
                <c:pt idx="9511">
                  <c:v>333.5</c:v>
                </c:pt>
                <c:pt idx="9512">
                  <c:v>333.5</c:v>
                </c:pt>
                <c:pt idx="9513">
                  <c:v>309.609375</c:v>
                </c:pt>
                <c:pt idx="9514">
                  <c:v>302.53125</c:v>
                </c:pt>
                <c:pt idx="9515">
                  <c:v>321.546875</c:v>
                </c:pt>
                <c:pt idx="9516">
                  <c:v>341.640625</c:v>
                </c:pt>
                <c:pt idx="9517">
                  <c:v>341.625</c:v>
                </c:pt>
                <c:pt idx="9518">
                  <c:v>341.25</c:v>
                </c:pt>
                <c:pt idx="9519">
                  <c:v>341.25</c:v>
                </c:pt>
                <c:pt idx="9520">
                  <c:v>363.875</c:v>
                </c:pt>
                <c:pt idx="9521">
                  <c:v>365.96875</c:v>
                </c:pt>
                <c:pt idx="9522">
                  <c:v>329.78125</c:v>
                </c:pt>
                <c:pt idx="9523">
                  <c:v>308.296875</c:v>
                </c:pt>
                <c:pt idx="9524">
                  <c:v>313.515625</c:v>
                </c:pt>
                <c:pt idx="9525">
                  <c:v>323.546875</c:v>
                </c:pt>
                <c:pt idx="9526">
                  <c:v>324.53125</c:v>
                </c:pt>
                <c:pt idx="9527">
                  <c:v>340.90625</c:v>
                </c:pt>
                <c:pt idx="9528">
                  <c:v>340.90625</c:v>
                </c:pt>
                <c:pt idx="9529">
                  <c:v>314.75</c:v>
                </c:pt>
                <c:pt idx="9530">
                  <c:v>307.015625</c:v>
                </c:pt>
                <c:pt idx="9531">
                  <c:v>307.234375</c:v>
                </c:pt>
                <c:pt idx="9532">
                  <c:v>307.359375</c:v>
                </c:pt>
                <c:pt idx="9533">
                  <c:v>306.75</c:v>
                </c:pt>
                <c:pt idx="9534">
                  <c:v>304.15625</c:v>
                </c:pt>
                <c:pt idx="9535">
                  <c:v>304.15625</c:v>
                </c:pt>
                <c:pt idx="9536">
                  <c:v>289.390625</c:v>
                </c:pt>
                <c:pt idx="9537">
                  <c:v>288.03125</c:v>
                </c:pt>
                <c:pt idx="9538">
                  <c:v>281.796875</c:v>
                </c:pt>
                <c:pt idx="9539">
                  <c:v>278.203125</c:v>
                </c:pt>
                <c:pt idx="9540">
                  <c:v>293.78125</c:v>
                </c:pt>
                <c:pt idx="9541">
                  <c:v>323.421875</c:v>
                </c:pt>
                <c:pt idx="9542">
                  <c:v>321.578125</c:v>
                </c:pt>
                <c:pt idx="9543">
                  <c:v>293.921875</c:v>
                </c:pt>
                <c:pt idx="9544">
                  <c:v>293.921875</c:v>
                </c:pt>
                <c:pt idx="9545">
                  <c:v>282.71875</c:v>
                </c:pt>
                <c:pt idx="9546">
                  <c:v>279.453125</c:v>
                </c:pt>
                <c:pt idx="9547">
                  <c:v>290.25</c:v>
                </c:pt>
                <c:pt idx="9548">
                  <c:v>301.421875</c:v>
                </c:pt>
                <c:pt idx="9549">
                  <c:v>305.25</c:v>
                </c:pt>
                <c:pt idx="9550">
                  <c:v>319.9375</c:v>
                </c:pt>
                <c:pt idx="9551">
                  <c:v>319.9375</c:v>
                </c:pt>
                <c:pt idx="9552">
                  <c:v>320.15625</c:v>
                </c:pt>
                <c:pt idx="9553">
                  <c:v>320.1875</c:v>
                </c:pt>
                <c:pt idx="9554">
                  <c:v>297.140625</c:v>
                </c:pt>
                <c:pt idx="9555">
                  <c:v>283.6875</c:v>
                </c:pt>
                <c:pt idx="9556">
                  <c:v>279.421875</c:v>
                </c:pt>
                <c:pt idx="9557">
                  <c:v>271.21875</c:v>
                </c:pt>
                <c:pt idx="9558">
                  <c:v>273.546875</c:v>
                </c:pt>
                <c:pt idx="9559">
                  <c:v>306.796875</c:v>
                </c:pt>
                <c:pt idx="9560">
                  <c:v>306.796875</c:v>
                </c:pt>
                <c:pt idx="9561">
                  <c:v>297.734375</c:v>
                </c:pt>
                <c:pt idx="9562">
                  <c:v>295.109375</c:v>
                </c:pt>
                <c:pt idx="9563">
                  <c:v>309.140625</c:v>
                </c:pt>
                <c:pt idx="9564">
                  <c:v>323.421875</c:v>
                </c:pt>
                <c:pt idx="9565">
                  <c:v>319.296875</c:v>
                </c:pt>
                <c:pt idx="9566">
                  <c:v>303.8125</c:v>
                </c:pt>
                <c:pt idx="9567">
                  <c:v>303.8125</c:v>
                </c:pt>
                <c:pt idx="9568">
                  <c:v>308.0625</c:v>
                </c:pt>
                <c:pt idx="9569">
                  <c:v>308.375</c:v>
                </c:pt>
                <c:pt idx="9570">
                  <c:v>320.640625</c:v>
                </c:pt>
                <c:pt idx="9571">
                  <c:v>327.546875</c:v>
                </c:pt>
                <c:pt idx="9572">
                  <c:v>313.4375</c:v>
                </c:pt>
                <c:pt idx="9573">
                  <c:v>287.84375</c:v>
                </c:pt>
                <c:pt idx="9574">
                  <c:v>288.25</c:v>
                </c:pt>
                <c:pt idx="9575">
                  <c:v>295.078125</c:v>
                </c:pt>
                <c:pt idx="9576">
                  <c:v>295.078125</c:v>
                </c:pt>
                <c:pt idx="9577">
                  <c:v>347.046875</c:v>
                </c:pt>
                <c:pt idx="9578">
                  <c:v>361.265625</c:v>
                </c:pt>
                <c:pt idx="9579">
                  <c:v>387.75</c:v>
                </c:pt>
                <c:pt idx="9580">
                  <c:v>414.0625</c:v>
                </c:pt>
                <c:pt idx="9581">
                  <c:v>386.921875</c:v>
                </c:pt>
                <c:pt idx="9582">
                  <c:v>288.046875</c:v>
                </c:pt>
                <c:pt idx="9583">
                  <c:v>288.046875</c:v>
                </c:pt>
                <c:pt idx="9584">
                  <c:v>286.046875</c:v>
                </c:pt>
                <c:pt idx="9585">
                  <c:v>286.03125</c:v>
                </c:pt>
                <c:pt idx="9586">
                  <c:v>303.46875</c:v>
                </c:pt>
                <c:pt idx="9587">
                  <c:v>313.03125</c:v>
                </c:pt>
                <c:pt idx="9588">
                  <c:v>309.703125</c:v>
                </c:pt>
                <c:pt idx="9589">
                  <c:v>303.875</c:v>
                </c:pt>
                <c:pt idx="9590">
                  <c:v>305.578125</c:v>
                </c:pt>
                <c:pt idx="9591">
                  <c:v>326.3125</c:v>
                </c:pt>
                <c:pt idx="9592">
                  <c:v>326.3125</c:v>
                </c:pt>
                <c:pt idx="9593">
                  <c:v>350.390625</c:v>
                </c:pt>
                <c:pt idx="9594">
                  <c:v>356.671875</c:v>
                </c:pt>
                <c:pt idx="9595">
                  <c:v>368.640625</c:v>
                </c:pt>
                <c:pt idx="9596">
                  <c:v>380.3125</c:v>
                </c:pt>
                <c:pt idx="9597">
                  <c:v>401.1875</c:v>
                </c:pt>
                <c:pt idx="9598">
                  <c:v>473.5625</c:v>
                </c:pt>
                <c:pt idx="9599">
                  <c:v>473.5625</c:v>
                </c:pt>
                <c:pt idx="9600">
                  <c:v>386.53125</c:v>
                </c:pt>
                <c:pt idx="9601">
                  <c:v>380.890625</c:v>
                </c:pt>
                <c:pt idx="9602">
                  <c:v>425.6875</c:v>
                </c:pt>
                <c:pt idx="9603">
                  <c:v>449.484375</c:v>
                </c:pt>
                <c:pt idx="9604">
                  <c:v>435.5625</c:v>
                </c:pt>
                <c:pt idx="9605">
                  <c:v>411.546875</c:v>
                </c:pt>
                <c:pt idx="9606">
                  <c:v>405.921875</c:v>
                </c:pt>
                <c:pt idx="9607">
                  <c:v>344.984375</c:v>
                </c:pt>
                <c:pt idx="9608">
                  <c:v>344.984375</c:v>
                </c:pt>
                <c:pt idx="9609">
                  <c:v>328.515625</c:v>
                </c:pt>
                <c:pt idx="9610">
                  <c:v>324.4375</c:v>
                </c:pt>
                <c:pt idx="9611">
                  <c:v>347.28125</c:v>
                </c:pt>
                <c:pt idx="9612">
                  <c:v>368.65625</c:v>
                </c:pt>
                <c:pt idx="9613">
                  <c:v>370.203125</c:v>
                </c:pt>
                <c:pt idx="9614">
                  <c:v>375.578125</c:v>
                </c:pt>
                <c:pt idx="9615">
                  <c:v>375.578125</c:v>
                </c:pt>
                <c:pt idx="9616">
                  <c:v>292.171875</c:v>
                </c:pt>
                <c:pt idx="9617">
                  <c:v>287.546875</c:v>
                </c:pt>
                <c:pt idx="9618">
                  <c:v>325</c:v>
                </c:pt>
                <c:pt idx="9619">
                  <c:v>344.03125</c:v>
                </c:pt>
                <c:pt idx="9620">
                  <c:v>366.1875</c:v>
                </c:pt>
                <c:pt idx="9621">
                  <c:v>402.734375</c:v>
                </c:pt>
                <c:pt idx="9622">
                  <c:v>406.46875</c:v>
                </c:pt>
                <c:pt idx="9623">
                  <c:v>441.75</c:v>
                </c:pt>
                <c:pt idx="9624">
                  <c:v>441.75</c:v>
                </c:pt>
                <c:pt idx="9625">
                  <c:v>406.171875</c:v>
                </c:pt>
                <c:pt idx="9626">
                  <c:v>397.78125</c:v>
                </c:pt>
                <c:pt idx="9627">
                  <c:v>440.4375</c:v>
                </c:pt>
                <c:pt idx="9628">
                  <c:v>479.109375</c:v>
                </c:pt>
                <c:pt idx="9629">
                  <c:v>480.59375</c:v>
                </c:pt>
                <c:pt idx="9630">
                  <c:v>485.265625</c:v>
                </c:pt>
                <c:pt idx="9631">
                  <c:v>485.265625</c:v>
                </c:pt>
                <c:pt idx="9632">
                  <c:v>408.953125</c:v>
                </c:pt>
                <c:pt idx="9633">
                  <c:v>405.484375</c:v>
                </c:pt>
                <c:pt idx="9634">
                  <c:v>441.546875</c:v>
                </c:pt>
                <c:pt idx="9635">
                  <c:v>459.0625</c:v>
                </c:pt>
                <c:pt idx="9636">
                  <c:v>435.453125</c:v>
                </c:pt>
                <c:pt idx="9637">
                  <c:v>398.296875</c:v>
                </c:pt>
                <c:pt idx="9638">
                  <c:v>388.953125</c:v>
                </c:pt>
                <c:pt idx="9639">
                  <c:v>309.015625</c:v>
                </c:pt>
                <c:pt idx="9640">
                  <c:v>309.015625</c:v>
                </c:pt>
                <c:pt idx="9641">
                  <c:v>310.6875</c:v>
                </c:pt>
                <c:pt idx="9642">
                  <c:v>311.140625</c:v>
                </c:pt>
                <c:pt idx="9643">
                  <c:v>318.4375</c:v>
                </c:pt>
                <c:pt idx="9644">
                  <c:v>324.796875</c:v>
                </c:pt>
                <c:pt idx="9645">
                  <c:v>312.421875</c:v>
                </c:pt>
                <c:pt idx="9646">
                  <c:v>275.625</c:v>
                </c:pt>
                <c:pt idx="9647">
                  <c:v>275.625</c:v>
                </c:pt>
                <c:pt idx="9648">
                  <c:v>283.46875</c:v>
                </c:pt>
                <c:pt idx="9649">
                  <c:v>283.796875</c:v>
                </c:pt>
                <c:pt idx="9650">
                  <c:v>307.25</c:v>
                </c:pt>
                <c:pt idx="9651">
                  <c:v>318.078125</c:v>
                </c:pt>
                <c:pt idx="9652">
                  <c:v>341.796875</c:v>
                </c:pt>
                <c:pt idx="9653">
                  <c:v>377.40625</c:v>
                </c:pt>
                <c:pt idx="9654">
                  <c:v>373.6875</c:v>
                </c:pt>
                <c:pt idx="9655">
                  <c:v>345.03125</c:v>
                </c:pt>
                <c:pt idx="9656">
                  <c:v>345.03125</c:v>
                </c:pt>
                <c:pt idx="9657">
                  <c:v>362.078125</c:v>
                </c:pt>
                <c:pt idx="9658">
                  <c:v>365.5</c:v>
                </c:pt>
                <c:pt idx="9659">
                  <c:v>408.65625</c:v>
                </c:pt>
                <c:pt idx="9660">
                  <c:v>444.171875</c:v>
                </c:pt>
                <c:pt idx="9661">
                  <c:v>434.109375</c:v>
                </c:pt>
                <c:pt idx="9662">
                  <c:v>406.078125</c:v>
                </c:pt>
                <c:pt idx="9663">
                  <c:v>406.078125</c:v>
                </c:pt>
                <c:pt idx="9664">
                  <c:v>378.09375</c:v>
                </c:pt>
                <c:pt idx="9665">
                  <c:v>377.578125</c:v>
                </c:pt>
                <c:pt idx="9666">
                  <c:v>399.90625</c:v>
                </c:pt>
                <c:pt idx="9667">
                  <c:v>409.546875</c:v>
                </c:pt>
                <c:pt idx="9668">
                  <c:v>412.234375</c:v>
                </c:pt>
                <c:pt idx="9669">
                  <c:v>416.09375</c:v>
                </c:pt>
                <c:pt idx="9670">
                  <c:v>417.8125</c:v>
                </c:pt>
                <c:pt idx="9671">
                  <c:v>429.5</c:v>
                </c:pt>
                <c:pt idx="9672">
                  <c:v>429.5</c:v>
                </c:pt>
                <c:pt idx="9673">
                  <c:v>432.484375</c:v>
                </c:pt>
                <c:pt idx="9674">
                  <c:v>432.984375</c:v>
                </c:pt>
                <c:pt idx="9675">
                  <c:v>423.828125</c:v>
                </c:pt>
                <c:pt idx="9676">
                  <c:v>416.609375</c:v>
                </c:pt>
                <c:pt idx="9677">
                  <c:v>407.3125</c:v>
                </c:pt>
                <c:pt idx="9678">
                  <c:v>382.828125</c:v>
                </c:pt>
                <c:pt idx="9679">
                  <c:v>382.828125</c:v>
                </c:pt>
                <c:pt idx="9680">
                  <c:v>383.328125</c:v>
                </c:pt>
                <c:pt idx="9681">
                  <c:v>383.265625</c:v>
                </c:pt>
                <c:pt idx="9682">
                  <c:v>403</c:v>
                </c:pt>
                <c:pt idx="9683">
                  <c:v>411.109375</c:v>
                </c:pt>
                <c:pt idx="9684">
                  <c:v>404.421875</c:v>
                </c:pt>
                <c:pt idx="9685">
                  <c:v>395.578125</c:v>
                </c:pt>
                <c:pt idx="9686">
                  <c:v>389.03125</c:v>
                </c:pt>
                <c:pt idx="9687">
                  <c:v>349.296875</c:v>
                </c:pt>
                <c:pt idx="9688">
                  <c:v>349.296875</c:v>
                </c:pt>
                <c:pt idx="9689">
                  <c:v>335.609375</c:v>
                </c:pt>
                <c:pt idx="9690">
                  <c:v>333.34375</c:v>
                </c:pt>
                <c:pt idx="9691">
                  <c:v>351.6875</c:v>
                </c:pt>
                <c:pt idx="9692">
                  <c:v>365.25</c:v>
                </c:pt>
                <c:pt idx="9693">
                  <c:v>364.9375</c:v>
                </c:pt>
                <c:pt idx="9694">
                  <c:v>364.234375</c:v>
                </c:pt>
                <c:pt idx="9695">
                  <c:v>364.078125</c:v>
                </c:pt>
                <c:pt idx="9696">
                  <c:v>343.59375</c:v>
                </c:pt>
                <c:pt idx="9697">
                  <c:v>343.59375</c:v>
                </c:pt>
                <c:pt idx="9698">
                  <c:v>386.53125</c:v>
                </c:pt>
                <c:pt idx="9699">
                  <c:v>402.890625</c:v>
                </c:pt>
                <c:pt idx="9700">
                  <c:v>397.640625</c:v>
                </c:pt>
                <c:pt idx="9701">
                  <c:v>390.953125</c:v>
                </c:pt>
                <c:pt idx="9702">
                  <c:v>390.34375</c:v>
                </c:pt>
                <c:pt idx="9703">
                  <c:v>387.125</c:v>
                </c:pt>
                <c:pt idx="9704">
                  <c:v>387.125</c:v>
                </c:pt>
                <c:pt idx="9705">
                  <c:v>394.28125</c:v>
                </c:pt>
                <c:pt idx="9706">
                  <c:v>395.28125</c:v>
                </c:pt>
                <c:pt idx="9707">
                  <c:v>427.671875</c:v>
                </c:pt>
                <c:pt idx="9708">
                  <c:v>450.140625</c:v>
                </c:pt>
                <c:pt idx="9709">
                  <c:v>424.34375</c:v>
                </c:pt>
                <c:pt idx="9710">
                  <c:v>366.390625</c:v>
                </c:pt>
                <c:pt idx="9711">
                  <c:v>365.84375</c:v>
                </c:pt>
                <c:pt idx="9712">
                  <c:v>344.34375</c:v>
                </c:pt>
                <c:pt idx="9713">
                  <c:v>344.34375</c:v>
                </c:pt>
                <c:pt idx="9714">
                  <c:v>341.234375</c:v>
                </c:pt>
                <c:pt idx="9715">
                  <c:v>340.046875</c:v>
                </c:pt>
                <c:pt idx="9716">
                  <c:v>337.84375</c:v>
                </c:pt>
                <c:pt idx="9717">
                  <c:v>335.109375</c:v>
                </c:pt>
                <c:pt idx="9718">
                  <c:v>339</c:v>
                </c:pt>
                <c:pt idx="9719">
                  <c:v>357.109375</c:v>
                </c:pt>
                <c:pt idx="9720">
                  <c:v>357.109375</c:v>
                </c:pt>
                <c:pt idx="9721">
                  <c:v>344.84375</c:v>
                </c:pt>
                <c:pt idx="9722">
                  <c:v>343.34375</c:v>
                </c:pt>
                <c:pt idx="9723">
                  <c:v>345.953125</c:v>
                </c:pt>
                <c:pt idx="9724">
                  <c:v>347.734375</c:v>
                </c:pt>
                <c:pt idx="9725">
                  <c:v>348.796875</c:v>
                </c:pt>
                <c:pt idx="9726">
                  <c:v>350.984375</c:v>
                </c:pt>
                <c:pt idx="9727">
                  <c:v>351.609375</c:v>
                </c:pt>
                <c:pt idx="9728">
                  <c:v>365.328125</c:v>
                </c:pt>
                <c:pt idx="9729">
                  <c:v>365.328125</c:v>
                </c:pt>
                <c:pt idx="9730">
                  <c:v>380.78125</c:v>
                </c:pt>
                <c:pt idx="9731">
                  <c:v>385.796875</c:v>
                </c:pt>
                <c:pt idx="9732">
                  <c:v>372.640625</c:v>
                </c:pt>
                <c:pt idx="9733">
                  <c:v>358.1875</c:v>
                </c:pt>
                <c:pt idx="9734">
                  <c:v>361.03125</c:v>
                </c:pt>
                <c:pt idx="9735">
                  <c:v>373.3125</c:v>
                </c:pt>
                <c:pt idx="9736">
                  <c:v>373.3125</c:v>
                </c:pt>
                <c:pt idx="9737">
                  <c:v>409.9375</c:v>
                </c:pt>
                <c:pt idx="9738">
                  <c:v>413.625</c:v>
                </c:pt>
                <c:pt idx="9739">
                  <c:v>414.71875</c:v>
                </c:pt>
                <c:pt idx="9740">
                  <c:v>415.421875</c:v>
                </c:pt>
                <c:pt idx="9741">
                  <c:v>403.9375</c:v>
                </c:pt>
                <c:pt idx="9742">
                  <c:v>381.890625</c:v>
                </c:pt>
                <c:pt idx="9743">
                  <c:v>383.5625</c:v>
                </c:pt>
                <c:pt idx="9744">
                  <c:v>409.734375</c:v>
                </c:pt>
                <c:pt idx="9745">
                  <c:v>409.734375</c:v>
                </c:pt>
                <c:pt idx="9746">
                  <c:v>453.3125</c:v>
                </c:pt>
                <c:pt idx="9747">
                  <c:v>465.84375</c:v>
                </c:pt>
                <c:pt idx="9748">
                  <c:v>464.546875</c:v>
                </c:pt>
                <c:pt idx="9749">
                  <c:v>463.390625</c:v>
                </c:pt>
                <c:pt idx="9750">
                  <c:v>465.3125</c:v>
                </c:pt>
                <c:pt idx="9751">
                  <c:v>472.75</c:v>
                </c:pt>
                <c:pt idx="9752">
                  <c:v>472.75</c:v>
                </c:pt>
                <c:pt idx="9753">
                  <c:v>462.296875</c:v>
                </c:pt>
                <c:pt idx="9754">
                  <c:v>461.546875</c:v>
                </c:pt>
                <c:pt idx="9755">
                  <c:v>453.703125</c:v>
                </c:pt>
                <c:pt idx="9756">
                  <c:v>449.28125</c:v>
                </c:pt>
                <c:pt idx="9757">
                  <c:v>463.0625</c:v>
                </c:pt>
                <c:pt idx="9758">
                  <c:v>487.09375</c:v>
                </c:pt>
                <c:pt idx="9759">
                  <c:v>490.53125</c:v>
                </c:pt>
                <c:pt idx="9760">
                  <c:v>530.40625</c:v>
                </c:pt>
                <c:pt idx="9761">
                  <c:v>530.40625</c:v>
                </c:pt>
                <c:pt idx="9762">
                  <c:v>602.0625</c:v>
                </c:pt>
                <c:pt idx="9763">
                  <c:v>620.453125</c:v>
                </c:pt>
                <c:pt idx="9764">
                  <c:v>732.03125</c:v>
                </c:pt>
                <c:pt idx="9765">
                  <c:v>837.875</c:v>
                </c:pt>
                <c:pt idx="9766">
                  <c:v>874.546875</c:v>
                </c:pt>
                <c:pt idx="9767">
                  <c:v>996.8125</c:v>
                </c:pt>
                <c:pt idx="9768">
                  <c:v>996.8125</c:v>
                </c:pt>
                <c:pt idx="9769">
                  <c:v>1113.390625</c:v>
                </c:pt>
                <c:pt idx="9770">
                  <c:v>1119.75</c:v>
                </c:pt>
                <c:pt idx="9771">
                  <c:v>1313.265625</c:v>
                </c:pt>
                <c:pt idx="9772">
                  <c:v>1410.71875</c:v>
                </c:pt>
                <c:pt idx="9773">
                  <c:v>1599.96875</c:v>
                </c:pt>
                <c:pt idx="9774">
                  <c:v>1905.59375</c:v>
                </c:pt>
                <c:pt idx="9775">
                  <c:v>1972.1875</c:v>
                </c:pt>
                <c:pt idx="9776">
                  <c:v>2573.203125</c:v>
                </c:pt>
                <c:pt idx="9777">
                  <c:v>2573.203125</c:v>
                </c:pt>
                <c:pt idx="9778">
                  <c:v>3010.515625</c:v>
                </c:pt>
                <c:pt idx="9779">
                  <c:v>3108.421875</c:v>
                </c:pt>
                <c:pt idx="9780">
                  <c:v>2905.984375</c:v>
                </c:pt>
                <c:pt idx="9781">
                  <c:v>2729.578125</c:v>
                </c:pt>
                <c:pt idx="9782">
                  <c:v>2609.828125</c:v>
                </c:pt>
                <c:pt idx="9783">
                  <c:v>2253.96875</c:v>
                </c:pt>
                <c:pt idx="9784">
                  <c:v>2253.96875</c:v>
                </c:pt>
                <c:pt idx="9785">
                  <c:v>1576.09375</c:v>
                </c:pt>
                <c:pt idx="9786">
                  <c:v>1554.65625</c:v>
                </c:pt>
                <c:pt idx="9787">
                  <c:v>1186.109375</c:v>
                </c:pt>
                <c:pt idx="9788">
                  <c:v>1017.9375</c:v>
                </c:pt>
                <c:pt idx="9789">
                  <c:v>947.140625</c:v>
                </c:pt>
                <c:pt idx="9790">
                  <c:v>842.609375</c:v>
                </c:pt>
                <c:pt idx="9791">
                  <c:v>823.78125</c:v>
                </c:pt>
                <c:pt idx="9792">
                  <c:v>687.34375</c:v>
                </c:pt>
                <c:pt idx="9793">
                  <c:v>687.34375</c:v>
                </c:pt>
                <c:pt idx="9794">
                  <c:v>685.078125</c:v>
                </c:pt>
                <c:pt idx="9795">
                  <c:v>684.703125</c:v>
                </c:pt>
                <c:pt idx="9796">
                  <c:v>660.859375</c:v>
                </c:pt>
                <c:pt idx="9797">
                  <c:v>641.859375</c:v>
                </c:pt>
                <c:pt idx="9798">
                  <c:v>649.1875</c:v>
                </c:pt>
                <c:pt idx="9799">
                  <c:v>668.421875</c:v>
                </c:pt>
                <c:pt idx="9800">
                  <c:v>668.421875</c:v>
                </c:pt>
                <c:pt idx="9801">
                  <c:v>728.796875</c:v>
                </c:pt>
                <c:pt idx="9802">
                  <c:v>729.1875</c:v>
                </c:pt>
                <c:pt idx="9803">
                  <c:v>773.53125</c:v>
                </c:pt>
                <c:pt idx="9804">
                  <c:v>791.671875</c:v>
                </c:pt>
                <c:pt idx="9805">
                  <c:v>897.328125</c:v>
                </c:pt>
                <c:pt idx="9806">
                  <c:v>1038.90625</c:v>
                </c:pt>
                <c:pt idx="9807">
                  <c:v>1091.890625</c:v>
                </c:pt>
                <c:pt idx="9808">
                  <c:v>1403.625</c:v>
                </c:pt>
                <c:pt idx="9809">
                  <c:v>1403.625</c:v>
                </c:pt>
                <c:pt idx="9810">
                  <c:v>1790.15625</c:v>
                </c:pt>
                <c:pt idx="9811">
                  <c:v>1851.5</c:v>
                </c:pt>
                <c:pt idx="9812">
                  <c:v>1750.609375</c:v>
                </c:pt>
                <c:pt idx="9813">
                  <c:v>1677.734375</c:v>
                </c:pt>
                <c:pt idx="9814">
                  <c:v>1621.6875</c:v>
                </c:pt>
                <c:pt idx="9815">
                  <c:v>1489.875</c:v>
                </c:pt>
                <c:pt idx="9816">
                  <c:v>1483.21875</c:v>
                </c:pt>
                <c:pt idx="9817">
                  <c:v>1084.9375</c:v>
                </c:pt>
                <c:pt idx="9818">
                  <c:v>1084.9375</c:v>
                </c:pt>
                <c:pt idx="9819">
                  <c:v>869.796875</c:v>
                </c:pt>
                <c:pt idx="9820">
                  <c:v>791.796875</c:v>
                </c:pt>
                <c:pt idx="9821">
                  <c:v>692.109375</c:v>
                </c:pt>
                <c:pt idx="9822">
                  <c:v>571.046875</c:v>
                </c:pt>
                <c:pt idx="9823">
                  <c:v>557.296875</c:v>
                </c:pt>
                <c:pt idx="9824">
                  <c:v>490.015625</c:v>
                </c:pt>
                <c:pt idx="9825">
                  <c:v>490.015625</c:v>
                </c:pt>
                <c:pt idx="9826">
                  <c:v>508.515625</c:v>
                </c:pt>
                <c:pt idx="9827">
                  <c:v>510.890625</c:v>
                </c:pt>
                <c:pt idx="9828">
                  <c:v>478.5625</c:v>
                </c:pt>
                <c:pt idx="9829">
                  <c:v>457.5625</c:v>
                </c:pt>
                <c:pt idx="9830">
                  <c:v>454.375</c:v>
                </c:pt>
                <c:pt idx="9831">
                  <c:v>447.78125</c:v>
                </c:pt>
                <c:pt idx="9832">
                  <c:v>446.3125</c:v>
                </c:pt>
                <c:pt idx="9833">
                  <c:v>410.296875</c:v>
                </c:pt>
                <c:pt idx="9834">
                  <c:v>410.296875</c:v>
                </c:pt>
                <c:pt idx="9835">
                  <c:v>401.0625</c:v>
                </c:pt>
                <c:pt idx="9836">
                  <c:v>398.140625</c:v>
                </c:pt>
                <c:pt idx="9837">
                  <c:v>398.390625</c:v>
                </c:pt>
                <c:pt idx="9838">
                  <c:v>398.640625</c:v>
                </c:pt>
                <c:pt idx="9839">
                  <c:v>390.296875</c:v>
                </c:pt>
                <c:pt idx="9840">
                  <c:v>355.765625</c:v>
                </c:pt>
                <c:pt idx="9841">
                  <c:v>355.765625</c:v>
                </c:pt>
                <c:pt idx="9842">
                  <c:v>411.046875</c:v>
                </c:pt>
                <c:pt idx="9843">
                  <c:v>416.234375</c:v>
                </c:pt>
                <c:pt idx="9844">
                  <c:v>417.265625</c:v>
                </c:pt>
                <c:pt idx="9845">
                  <c:v>417.96875</c:v>
                </c:pt>
                <c:pt idx="9846">
                  <c:v>414.03125</c:v>
                </c:pt>
                <c:pt idx="9847">
                  <c:v>406.703125</c:v>
                </c:pt>
                <c:pt idx="9848">
                  <c:v>406.078125</c:v>
                </c:pt>
                <c:pt idx="9849">
                  <c:v>396.53125</c:v>
                </c:pt>
                <c:pt idx="9850">
                  <c:v>396.53125</c:v>
                </c:pt>
                <c:pt idx="9851">
                  <c:v>374.46875</c:v>
                </c:pt>
                <c:pt idx="9852">
                  <c:v>368.5</c:v>
                </c:pt>
                <c:pt idx="9853">
                  <c:v>397.546875</c:v>
                </c:pt>
                <c:pt idx="9854">
                  <c:v>425.96875</c:v>
                </c:pt>
                <c:pt idx="9855">
                  <c:v>429.375</c:v>
                </c:pt>
                <c:pt idx="9856">
                  <c:v>441.015625</c:v>
                </c:pt>
                <c:pt idx="9857">
                  <c:v>441.015625</c:v>
                </c:pt>
                <c:pt idx="9858">
                  <c:v>415.84375</c:v>
                </c:pt>
                <c:pt idx="9859">
                  <c:v>414.421875</c:v>
                </c:pt>
                <c:pt idx="9860">
                  <c:v>464.203125</c:v>
                </c:pt>
                <c:pt idx="9861">
                  <c:v>489.890625</c:v>
                </c:pt>
                <c:pt idx="9862">
                  <c:v>465.875</c:v>
                </c:pt>
                <c:pt idx="9863">
                  <c:v>426.390625</c:v>
                </c:pt>
                <c:pt idx="9864">
                  <c:v>426.125</c:v>
                </c:pt>
                <c:pt idx="9865">
                  <c:v>423.078125</c:v>
                </c:pt>
                <c:pt idx="9866">
                  <c:v>423.078125</c:v>
                </c:pt>
                <c:pt idx="9867">
                  <c:v>419.484375</c:v>
                </c:pt>
                <c:pt idx="9868">
                  <c:v>418.6875</c:v>
                </c:pt>
                <c:pt idx="9869">
                  <c:v>384.640625</c:v>
                </c:pt>
                <c:pt idx="9870">
                  <c:v>354.84375</c:v>
                </c:pt>
                <c:pt idx="9871">
                  <c:v>357.515625</c:v>
                </c:pt>
                <c:pt idx="9872">
                  <c:v>365.234375</c:v>
                </c:pt>
                <c:pt idx="9873">
                  <c:v>365.234375</c:v>
                </c:pt>
                <c:pt idx="9874">
                  <c:v>373.625</c:v>
                </c:pt>
                <c:pt idx="9875">
                  <c:v>373.9375</c:v>
                </c:pt>
                <c:pt idx="9876">
                  <c:v>354.0625</c:v>
                </c:pt>
                <c:pt idx="9877">
                  <c:v>345.078125</c:v>
                </c:pt>
                <c:pt idx="9878">
                  <c:v>336.515625</c:v>
                </c:pt>
                <c:pt idx="9879">
                  <c:v>324.0625</c:v>
                </c:pt>
                <c:pt idx="9880">
                  <c:v>326.171875</c:v>
                </c:pt>
                <c:pt idx="9881">
                  <c:v>341.640625</c:v>
                </c:pt>
                <c:pt idx="9882">
                  <c:v>341.640625</c:v>
                </c:pt>
                <c:pt idx="9883">
                  <c:v>351.234375</c:v>
                </c:pt>
                <c:pt idx="9884">
                  <c:v>352.96875</c:v>
                </c:pt>
                <c:pt idx="9885">
                  <c:v>349.640625</c:v>
                </c:pt>
                <c:pt idx="9886">
                  <c:v>347.046875</c:v>
                </c:pt>
                <c:pt idx="9887">
                  <c:v>337.484375</c:v>
                </c:pt>
                <c:pt idx="9888">
                  <c:v>313.03125</c:v>
                </c:pt>
                <c:pt idx="9889">
                  <c:v>313.109375</c:v>
                </c:pt>
                <c:pt idx="9890">
                  <c:v>419.046875</c:v>
                </c:pt>
                <c:pt idx="9891">
                  <c:v>419.046875</c:v>
                </c:pt>
                <c:pt idx="9892">
                  <c:v>393.609375</c:v>
                </c:pt>
                <c:pt idx="9893">
                  <c:v>383.78125</c:v>
                </c:pt>
                <c:pt idx="9894">
                  <c:v>379.578125</c:v>
                </c:pt>
                <c:pt idx="9895">
                  <c:v>374.234375</c:v>
                </c:pt>
                <c:pt idx="9896">
                  <c:v>375.6875</c:v>
                </c:pt>
                <c:pt idx="9897">
                  <c:v>383.40625</c:v>
                </c:pt>
                <c:pt idx="9898">
                  <c:v>383.40625</c:v>
                </c:pt>
                <c:pt idx="9899">
                  <c:v>389.328125</c:v>
                </c:pt>
                <c:pt idx="9900">
                  <c:v>390.140625</c:v>
                </c:pt>
                <c:pt idx="9901">
                  <c:v>391.765625</c:v>
                </c:pt>
                <c:pt idx="9902">
                  <c:v>392.90625</c:v>
                </c:pt>
                <c:pt idx="9903">
                  <c:v>377.140625</c:v>
                </c:pt>
                <c:pt idx="9904">
                  <c:v>342.625</c:v>
                </c:pt>
                <c:pt idx="9905">
                  <c:v>341.8125</c:v>
                </c:pt>
                <c:pt idx="9906">
                  <c:v>316.21875</c:v>
                </c:pt>
                <c:pt idx="9907">
                  <c:v>316.21875</c:v>
                </c:pt>
                <c:pt idx="9908">
                  <c:v>324.671875</c:v>
                </c:pt>
                <c:pt idx="9909">
                  <c:v>327.4375</c:v>
                </c:pt>
                <c:pt idx="9910">
                  <c:v>359.703125</c:v>
                </c:pt>
                <c:pt idx="9911">
                  <c:v>396</c:v>
                </c:pt>
                <c:pt idx="9912">
                  <c:v>397.15625</c:v>
                </c:pt>
                <c:pt idx="9913">
                  <c:v>401.578125</c:v>
                </c:pt>
                <c:pt idx="9914">
                  <c:v>401.578125</c:v>
                </c:pt>
                <c:pt idx="9915">
                  <c:v>385.453125</c:v>
                </c:pt>
                <c:pt idx="9916">
                  <c:v>383.796875</c:v>
                </c:pt>
                <c:pt idx="9917">
                  <c:v>384.46875</c:v>
                </c:pt>
                <c:pt idx="9918">
                  <c:v>384.9375</c:v>
                </c:pt>
                <c:pt idx="9919">
                  <c:v>370.015625</c:v>
                </c:pt>
                <c:pt idx="9920">
                  <c:v>341.828125</c:v>
                </c:pt>
                <c:pt idx="9921">
                  <c:v>339.9375</c:v>
                </c:pt>
                <c:pt idx="9922">
                  <c:v>313.015625</c:v>
                </c:pt>
                <c:pt idx="9923">
                  <c:v>313.015625</c:v>
                </c:pt>
                <c:pt idx="9924">
                  <c:v>331.046875</c:v>
                </c:pt>
                <c:pt idx="9925">
                  <c:v>336.109375</c:v>
                </c:pt>
                <c:pt idx="9926">
                  <c:v>352.140625</c:v>
                </c:pt>
                <c:pt idx="9927">
                  <c:v>368</c:v>
                </c:pt>
                <c:pt idx="9928">
                  <c:v>375.46875</c:v>
                </c:pt>
                <c:pt idx="9929">
                  <c:v>401.453125</c:v>
                </c:pt>
                <c:pt idx="9930">
                  <c:v>401.453125</c:v>
                </c:pt>
                <c:pt idx="9931">
                  <c:v>354.15625</c:v>
                </c:pt>
                <c:pt idx="9932">
                  <c:v>351.265625</c:v>
                </c:pt>
                <c:pt idx="9933">
                  <c:v>355.015625</c:v>
                </c:pt>
                <c:pt idx="9934">
                  <c:v>357.015625</c:v>
                </c:pt>
                <c:pt idx="9935">
                  <c:v>346.125</c:v>
                </c:pt>
                <c:pt idx="9936">
                  <c:v>328.5</c:v>
                </c:pt>
                <c:pt idx="9937">
                  <c:v>326.4375</c:v>
                </c:pt>
                <c:pt idx="9938">
                  <c:v>307.015625</c:v>
                </c:pt>
                <c:pt idx="9939">
                  <c:v>307.015625</c:v>
                </c:pt>
                <c:pt idx="9940">
                  <c:v>281.375</c:v>
                </c:pt>
                <c:pt idx="9941">
                  <c:v>275.671875</c:v>
                </c:pt>
                <c:pt idx="9942">
                  <c:v>278.734375</c:v>
                </c:pt>
                <c:pt idx="9943">
                  <c:v>281.40625</c:v>
                </c:pt>
                <c:pt idx="9944">
                  <c:v>291.359375</c:v>
                </c:pt>
                <c:pt idx="9945">
                  <c:v>320.125</c:v>
                </c:pt>
                <c:pt idx="9946">
                  <c:v>320.125</c:v>
                </c:pt>
                <c:pt idx="9947">
                  <c:v>333.75</c:v>
                </c:pt>
                <c:pt idx="9948">
                  <c:v>334.046875</c:v>
                </c:pt>
                <c:pt idx="9949">
                  <c:v>323.875</c:v>
                </c:pt>
                <c:pt idx="9950">
                  <c:v>319.34375</c:v>
                </c:pt>
                <c:pt idx="9951">
                  <c:v>331.5</c:v>
                </c:pt>
                <c:pt idx="9952">
                  <c:v>348.546875</c:v>
                </c:pt>
                <c:pt idx="9953">
                  <c:v>347.96875</c:v>
                </c:pt>
                <c:pt idx="9954">
                  <c:v>343.984375</c:v>
                </c:pt>
                <c:pt idx="9955">
                  <c:v>343.984375</c:v>
                </c:pt>
                <c:pt idx="9956">
                  <c:v>312.078125</c:v>
                </c:pt>
                <c:pt idx="9957">
                  <c:v>306.65625</c:v>
                </c:pt>
                <c:pt idx="9958">
                  <c:v>282.71875</c:v>
                </c:pt>
                <c:pt idx="9959">
                  <c:v>285.34375</c:v>
                </c:pt>
                <c:pt idx="9960">
                  <c:v>288.9375</c:v>
                </c:pt>
                <c:pt idx="9961">
                  <c:v>316.265625</c:v>
                </c:pt>
                <c:pt idx="9962">
                  <c:v>324.421875</c:v>
                </c:pt>
                <c:pt idx="9963">
                  <c:v>334.6875</c:v>
                </c:pt>
                <c:pt idx="9964">
                  <c:v>337.953125</c:v>
                </c:pt>
                <c:pt idx="9965">
                  <c:v>338.46875</c:v>
                </c:pt>
                <c:pt idx="9966">
                  <c:v>330.28125</c:v>
                </c:pt>
                <c:pt idx="9967">
                  <c:v>325.984375</c:v>
                </c:pt>
                <c:pt idx="9968">
                  <c:v>311.3125</c:v>
                </c:pt>
                <c:pt idx="9969">
                  <c:v>306.09375</c:v>
                </c:pt>
                <c:pt idx="9970">
                  <c:v>315.203125</c:v>
                </c:pt>
                <c:pt idx="9971">
                  <c:v>319.625</c:v>
                </c:pt>
                <c:pt idx="9972">
                  <c:v>328.8125</c:v>
                </c:pt>
                <c:pt idx="9973">
                  <c:v>338.78125</c:v>
                </c:pt>
                <c:pt idx="9974">
                  <c:v>359.15625</c:v>
                </c:pt>
                <c:pt idx="9975">
                  <c:v>378.6875</c:v>
                </c:pt>
                <c:pt idx="9976">
                  <c:v>386.140625</c:v>
                </c:pt>
                <c:pt idx="9977">
                  <c:v>383.34375</c:v>
                </c:pt>
                <c:pt idx="9978">
                  <c:v>385.09375</c:v>
                </c:pt>
                <c:pt idx="9979">
                  <c:v>399.578125</c:v>
                </c:pt>
                <c:pt idx="9980">
                  <c:v>401.328125</c:v>
                </c:pt>
                <c:pt idx="9981">
                  <c:v>403.78125</c:v>
                </c:pt>
                <c:pt idx="9982">
                  <c:v>407.328125</c:v>
                </c:pt>
                <c:pt idx="9983">
                  <c:v>418.78125</c:v>
                </c:pt>
                <c:pt idx="9984">
                  <c:v>424.796875</c:v>
                </c:pt>
                <c:pt idx="9985">
                  <c:v>426.109375</c:v>
                </c:pt>
                <c:pt idx="9986">
                  <c:v>417.6875</c:v>
                </c:pt>
                <c:pt idx="9987">
                  <c:v>423.046875</c:v>
                </c:pt>
                <c:pt idx="9988">
                  <c:v>427.109375</c:v>
                </c:pt>
                <c:pt idx="9989">
                  <c:v>433.4375</c:v>
                </c:pt>
                <c:pt idx="9990">
                  <c:v>448.96875</c:v>
                </c:pt>
                <c:pt idx="9991">
                  <c:v>445.953125</c:v>
                </c:pt>
                <c:pt idx="9992">
                  <c:v>479.5</c:v>
                </c:pt>
                <c:pt idx="9993">
                  <c:v>506.5</c:v>
                </c:pt>
                <c:pt idx="9994">
                  <c:v>523.359375</c:v>
                </c:pt>
                <c:pt idx="9995">
                  <c:v>566.84375</c:v>
                </c:pt>
                <c:pt idx="9996">
                  <c:v>567.640625</c:v>
                </c:pt>
                <c:pt idx="9997">
                  <c:v>605.90625</c:v>
                </c:pt>
                <c:pt idx="9998">
                  <c:v>613.234375</c:v>
                </c:pt>
                <c:pt idx="9999">
                  <c:v>670.515625</c:v>
                </c:pt>
                <c:pt idx="10000">
                  <c:v>706.625</c:v>
                </c:pt>
                <c:pt idx="10001">
                  <c:v>744</c:v>
                </c:pt>
                <c:pt idx="10002">
                  <c:v>826.640625</c:v>
                </c:pt>
                <c:pt idx="10003">
                  <c:v>826.640625</c:v>
                </c:pt>
                <c:pt idx="10004">
                  <c:v>925.703125</c:v>
                </c:pt>
                <c:pt idx="10005">
                  <c:v>926.203125</c:v>
                </c:pt>
                <c:pt idx="10006">
                  <c:v>1040.84375</c:v>
                </c:pt>
                <c:pt idx="10007">
                  <c:v>1098.078125</c:v>
                </c:pt>
                <c:pt idx="10008">
                  <c:v>1180.5625</c:v>
                </c:pt>
                <c:pt idx="10009">
                  <c:v>1341.234375</c:v>
                </c:pt>
                <c:pt idx="10010">
                  <c:v>1368</c:v>
                </c:pt>
                <c:pt idx="10011">
                  <c:v>1724.28125</c:v>
                </c:pt>
                <c:pt idx="10012">
                  <c:v>1748.5625</c:v>
                </c:pt>
                <c:pt idx="10013">
                  <c:v>2160.703125</c:v>
                </c:pt>
                <c:pt idx="10014">
                  <c:v>2379.40625</c:v>
                </c:pt>
                <c:pt idx="10015">
                  <c:v>2800.421875</c:v>
                </c:pt>
                <c:pt idx="10016">
                  <c:v>3743.84375</c:v>
                </c:pt>
                <c:pt idx="10017">
                  <c:v>4163.4375</c:v>
                </c:pt>
                <c:pt idx="10018">
                  <c:v>6864.21875</c:v>
                </c:pt>
                <c:pt idx="10019">
                  <c:v>7433.375</c:v>
                </c:pt>
                <c:pt idx="10020">
                  <c:v>13786.15625</c:v>
                </c:pt>
                <c:pt idx="10021">
                  <c:v>17331.8125</c:v>
                </c:pt>
                <c:pt idx="10022">
                  <c:v>24048.234375</c:v>
                </c:pt>
                <c:pt idx="10023">
                  <c:v>35887.25</c:v>
                </c:pt>
                <c:pt idx="10024">
                  <c:v>39415.28125</c:v>
                </c:pt>
                <c:pt idx="10025">
                  <c:v>48265.53125</c:v>
                </c:pt>
                <c:pt idx="10026">
                  <c:v>50951.53125</c:v>
                </c:pt>
                <c:pt idx="10027">
                  <c:v>51530.21875</c:v>
                </c:pt>
                <c:pt idx="10028">
                  <c:v>50547.828125</c:v>
                </c:pt>
                <c:pt idx="10029">
                  <c:v>47513.78125</c:v>
                </c:pt>
                <c:pt idx="10030">
                  <c:v>41403.59375</c:v>
                </c:pt>
                <c:pt idx="10031">
                  <c:v>35873.765625</c:v>
                </c:pt>
                <c:pt idx="10032">
                  <c:v>28801.390625</c:v>
                </c:pt>
                <c:pt idx="10033">
                  <c:v>23252.890625</c:v>
                </c:pt>
                <c:pt idx="10034">
                  <c:v>18241.765625</c:v>
                </c:pt>
                <c:pt idx="10035">
                  <c:v>13286.421875</c:v>
                </c:pt>
                <c:pt idx="10036">
                  <c:v>9769.59375</c:v>
                </c:pt>
                <c:pt idx="10037">
                  <c:v>7782.734375</c:v>
                </c:pt>
                <c:pt idx="10038">
                  <c:v>6241.875</c:v>
                </c:pt>
                <c:pt idx="10039">
                  <c:v>5417.796875</c:v>
                </c:pt>
                <c:pt idx="10040">
                  <c:v>4361.265625</c:v>
                </c:pt>
                <c:pt idx="10041">
                  <c:v>4009.46875</c:v>
                </c:pt>
                <c:pt idx="10042">
                  <c:v>3203.6875</c:v>
                </c:pt>
                <c:pt idx="10043">
                  <c:v>2782.28125</c:v>
                </c:pt>
                <c:pt idx="10044">
                  <c:v>2502.78125</c:v>
                </c:pt>
                <c:pt idx="10045">
                  <c:v>2015.578125</c:v>
                </c:pt>
                <c:pt idx="10046">
                  <c:v>1904.328125</c:v>
                </c:pt>
                <c:pt idx="10047">
                  <c:v>1545.28125</c:v>
                </c:pt>
                <c:pt idx="10048">
                  <c:v>1464.234375</c:v>
                </c:pt>
                <c:pt idx="10049">
                  <c:v>1297.46875</c:v>
                </c:pt>
                <c:pt idx="10050">
                  <c:v>1160.453125</c:v>
                </c:pt>
                <c:pt idx="10051">
                  <c:v>1069.53125</c:v>
                </c:pt>
                <c:pt idx="10052">
                  <c:v>916.265625</c:v>
                </c:pt>
                <c:pt idx="10053">
                  <c:v>899.015625</c:v>
                </c:pt>
                <c:pt idx="10054">
                  <c:v>785.453125</c:v>
                </c:pt>
                <c:pt idx="10055">
                  <c:v>776.875</c:v>
                </c:pt>
                <c:pt idx="10056">
                  <c:v>698.421875</c:v>
                </c:pt>
                <c:pt idx="10057">
                  <c:v>665.953125</c:v>
                </c:pt>
                <c:pt idx="10058">
                  <c:v>625.796875</c:v>
                </c:pt>
                <c:pt idx="10059">
                  <c:v>550.90625</c:v>
                </c:pt>
                <c:pt idx="10060">
                  <c:v>547.703125</c:v>
                </c:pt>
                <c:pt idx="10061">
                  <c:v>481.296875</c:v>
                </c:pt>
                <c:pt idx="10062">
                  <c:v>480.84375</c:v>
                </c:pt>
                <c:pt idx="10063">
                  <c:v>483.421875</c:v>
                </c:pt>
                <c:pt idx="10064">
                  <c:v>484.390625</c:v>
                </c:pt>
                <c:pt idx="10065">
                  <c:v>459.65625</c:v>
                </c:pt>
                <c:pt idx="10066">
                  <c:v>420.609375</c:v>
                </c:pt>
                <c:pt idx="10067">
                  <c:v>418.3125</c:v>
                </c:pt>
                <c:pt idx="10068">
                  <c:v>413.46875</c:v>
                </c:pt>
                <c:pt idx="10069">
                  <c:v>413.765625</c:v>
                </c:pt>
                <c:pt idx="10070">
                  <c:v>392.53125</c:v>
                </c:pt>
                <c:pt idx="10071">
                  <c:v>385.078125</c:v>
                </c:pt>
                <c:pt idx="10072">
                  <c:v>387.625</c:v>
                </c:pt>
                <c:pt idx="10073">
                  <c:v>373.984375</c:v>
                </c:pt>
                <c:pt idx="10074">
                  <c:v>368.15625</c:v>
                </c:pt>
                <c:pt idx="10075">
                  <c:v>363.96875</c:v>
                </c:pt>
                <c:pt idx="10076">
                  <c:v>365.90625</c:v>
                </c:pt>
                <c:pt idx="10077">
                  <c:v>368.828125</c:v>
                </c:pt>
                <c:pt idx="10078">
                  <c:v>362.84375</c:v>
                </c:pt>
                <c:pt idx="10079">
                  <c:v>345.890625</c:v>
                </c:pt>
                <c:pt idx="10080">
                  <c:v>339.25</c:v>
                </c:pt>
                <c:pt idx="10081">
                  <c:v>345.25</c:v>
                </c:pt>
                <c:pt idx="10082">
                  <c:v>354.46875</c:v>
                </c:pt>
                <c:pt idx="10083">
                  <c:v>355.875</c:v>
                </c:pt>
                <c:pt idx="10084">
                  <c:v>365.046875</c:v>
                </c:pt>
                <c:pt idx="10085">
                  <c:v>378.984375</c:v>
                </c:pt>
                <c:pt idx="10086">
                  <c:v>375.859375</c:v>
                </c:pt>
                <c:pt idx="10087">
                  <c:v>377.125</c:v>
                </c:pt>
                <c:pt idx="10088">
                  <c:v>382.953125</c:v>
                </c:pt>
                <c:pt idx="10089">
                  <c:v>381.125</c:v>
                </c:pt>
                <c:pt idx="10090">
                  <c:v>368.296875</c:v>
                </c:pt>
                <c:pt idx="10091">
                  <c:v>351.859375</c:v>
                </c:pt>
                <c:pt idx="10092">
                  <c:v>354.96875</c:v>
                </c:pt>
                <c:pt idx="10093">
                  <c:v>439.828125</c:v>
                </c:pt>
                <c:pt idx="10094">
                  <c:v>382.640625</c:v>
                </c:pt>
                <c:pt idx="10095">
                  <c:v>374.25</c:v>
                </c:pt>
                <c:pt idx="10096">
                  <c:v>384.875</c:v>
                </c:pt>
                <c:pt idx="10097">
                  <c:v>395.53125</c:v>
                </c:pt>
                <c:pt idx="10098">
                  <c:v>394.171875</c:v>
                </c:pt>
                <c:pt idx="10099">
                  <c:v>385.265625</c:v>
                </c:pt>
                <c:pt idx="10100">
                  <c:v>385.265625</c:v>
                </c:pt>
                <c:pt idx="10101">
                  <c:v>337.390625</c:v>
                </c:pt>
                <c:pt idx="10102">
                  <c:v>322.09375</c:v>
                </c:pt>
                <c:pt idx="10103">
                  <c:v>316.078125</c:v>
                </c:pt>
                <c:pt idx="10104">
                  <c:v>306.578125</c:v>
                </c:pt>
                <c:pt idx="10105">
                  <c:v>306.296875</c:v>
                </c:pt>
                <c:pt idx="10106">
                  <c:v>287.15625</c:v>
                </c:pt>
                <c:pt idx="10107">
                  <c:v>287.15625</c:v>
                </c:pt>
                <c:pt idx="10108">
                  <c:v>294.5</c:v>
                </c:pt>
                <c:pt idx="10109">
                  <c:v>298.625</c:v>
                </c:pt>
                <c:pt idx="10110">
                  <c:v>304.734375</c:v>
                </c:pt>
                <c:pt idx="10111">
                  <c:v>321</c:v>
                </c:pt>
                <c:pt idx="10112">
                  <c:v>321</c:v>
                </c:pt>
                <c:pt idx="10113">
                  <c:v>303.96875</c:v>
                </c:pt>
                <c:pt idx="10114">
                  <c:v>302.15625</c:v>
                </c:pt>
                <c:pt idx="10115">
                  <c:v>326.015625</c:v>
                </c:pt>
                <c:pt idx="10116">
                  <c:v>347.125</c:v>
                </c:pt>
                <c:pt idx="10117">
                  <c:v>341.875</c:v>
                </c:pt>
                <c:pt idx="10118">
                  <c:v>314.265625</c:v>
                </c:pt>
                <c:pt idx="10119">
                  <c:v>314.265625</c:v>
                </c:pt>
                <c:pt idx="10120">
                  <c:v>308.890625</c:v>
                </c:pt>
                <c:pt idx="10121">
                  <c:v>307.390625</c:v>
                </c:pt>
                <c:pt idx="10122">
                  <c:v>316.390625</c:v>
                </c:pt>
                <c:pt idx="10123">
                  <c:v>328.859375</c:v>
                </c:pt>
                <c:pt idx="10124">
                  <c:v>330.734375</c:v>
                </c:pt>
                <c:pt idx="10125">
                  <c:v>366.828125</c:v>
                </c:pt>
                <c:pt idx="10126">
                  <c:v>366.828125</c:v>
                </c:pt>
                <c:pt idx="10127">
                  <c:v>382.59375</c:v>
                </c:pt>
                <c:pt idx="10128">
                  <c:v>390.078125</c:v>
                </c:pt>
                <c:pt idx="10129">
                  <c:v>380.328125</c:v>
                </c:pt>
                <c:pt idx="10130">
                  <c:v>357.984375</c:v>
                </c:pt>
                <c:pt idx="10131">
                  <c:v>357.984375</c:v>
                </c:pt>
                <c:pt idx="10132">
                  <c:v>360.96875</c:v>
                </c:pt>
                <c:pt idx="10133">
                  <c:v>361.171875</c:v>
                </c:pt>
                <c:pt idx="10134">
                  <c:v>381.109375</c:v>
                </c:pt>
                <c:pt idx="10135">
                  <c:v>396.671875</c:v>
                </c:pt>
                <c:pt idx="10136">
                  <c:v>390.4375</c:v>
                </c:pt>
                <c:pt idx="10137">
                  <c:v>364.421875</c:v>
                </c:pt>
                <c:pt idx="10138">
                  <c:v>364.421875</c:v>
                </c:pt>
                <c:pt idx="10139">
                  <c:v>379.484375</c:v>
                </c:pt>
                <c:pt idx="10140">
                  <c:v>382.8125</c:v>
                </c:pt>
                <c:pt idx="10141">
                  <c:v>375.921875</c:v>
                </c:pt>
                <c:pt idx="10142">
                  <c:v>367.453125</c:v>
                </c:pt>
                <c:pt idx="10143">
                  <c:v>366.984375</c:v>
                </c:pt>
                <c:pt idx="10144">
                  <c:v>361.078125</c:v>
                </c:pt>
                <c:pt idx="10145">
                  <c:v>361.078125</c:v>
                </c:pt>
                <c:pt idx="10146">
                  <c:v>361.671875</c:v>
                </c:pt>
                <c:pt idx="10147">
                  <c:v>361.734375</c:v>
                </c:pt>
                <c:pt idx="10148">
                  <c:v>372.765625</c:v>
                </c:pt>
                <c:pt idx="10149">
                  <c:v>394.359375</c:v>
                </c:pt>
                <c:pt idx="10150">
                  <c:v>394.359375</c:v>
                </c:pt>
                <c:pt idx="10151">
                  <c:v>382.890625</c:v>
                </c:pt>
                <c:pt idx="10152">
                  <c:v>382.484375</c:v>
                </c:pt>
                <c:pt idx="10153">
                  <c:v>396.375</c:v>
                </c:pt>
                <c:pt idx="10154">
                  <c:v>405.796875</c:v>
                </c:pt>
                <c:pt idx="10155">
                  <c:v>400.34375</c:v>
                </c:pt>
                <c:pt idx="10156">
                  <c:v>382.15625</c:v>
                </c:pt>
                <c:pt idx="10157">
                  <c:v>382.15625</c:v>
                </c:pt>
                <c:pt idx="10158">
                  <c:v>429.125</c:v>
                </c:pt>
                <c:pt idx="10159">
                  <c:v>437.171875</c:v>
                </c:pt>
                <c:pt idx="10160">
                  <c:v>492.390625</c:v>
                </c:pt>
                <c:pt idx="10161">
                  <c:v>551.09375</c:v>
                </c:pt>
                <c:pt idx="10162">
                  <c:v>576.484375</c:v>
                </c:pt>
                <c:pt idx="10163">
                  <c:v>774.984375</c:v>
                </c:pt>
                <c:pt idx="10164">
                  <c:v>774.984375</c:v>
                </c:pt>
                <c:pt idx="10165">
                  <c:v>906.046875</c:v>
                </c:pt>
                <c:pt idx="10166">
                  <c:v>951.484375</c:v>
                </c:pt>
                <c:pt idx="10167">
                  <c:v>986.34375</c:v>
                </c:pt>
                <c:pt idx="10168">
                  <c:v>1045.203125</c:v>
                </c:pt>
                <c:pt idx="10169">
                  <c:v>1044.9375</c:v>
                </c:pt>
                <c:pt idx="10170">
                  <c:v>857.15625</c:v>
                </c:pt>
                <c:pt idx="10171">
                  <c:v>857.15625</c:v>
                </c:pt>
                <c:pt idx="10172">
                  <c:v>703.15625</c:v>
                </c:pt>
                <c:pt idx="10173">
                  <c:v>613.15625</c:v>
                </c:pt>
                <c:pt idx="10174">
                  <c:v>565.953125</c:v>
                </c:pt>
                <c:pt idx="10175">
                  <c:v>431.921875</c:v>
                </c:pt>
                <c:pt idx="10176">
                  <c:v>431.921875</c:v>
                </c:pt>
                <c:pt idx="10177">
                  <c:v>394.546875</c:v>
                </c:pt>
                <c:pt idx="10178">
                  <c:v>389.859375</c:v>
                </c:pt>
                <c:pt idx="10179">
                  <c:v>370.625</c:v>
                </c:pt>
                <c:pt idx="10180">
                  <c:v>352.765625</c:v>
                </c:pt>
                <c:pt idx="10181">
                  <c:v>356.53125</c:v>
                </c:pt>
                <c:pt idx="10182">
                  <c:v>378.390625</c:v>
                </c:pt>
                <c:pt idx="10183">
                  <c:v>378.390625</c:v>
                </c:pt>
                <c:pt idx="10184">
                  <c:v>357.25</c:v>
                </c:pt>
                <c:pt idx="10185">
                  <c:v>351.265625</c:v>
                </c:pt>
                <c:pt idx="10186">
                  <c:v>378.890625</c:v>
                </c:pt>
                <c:pt idx="10187">
                  <c:v>418.875</c:v>
                </c:pt>
                <c:pt idx="10188">
                  <c:v>417.984375</c:v>
                </c:pt>
                <c:pt idx="10189">
                  <c:v>394.484375</c:v>
                </c:pt>
                <c:pt idx="10190">
                  <c:v>394.484375</c:v>
                </c:pt>
                <c:pt idx="10191">
                  <c:v>411.984375</c:v>
                </c:pt>
                <c:pt idx="10192">
                  <c:v>420.640625</c:v>
                </c:pt>
                <c:pt idx="10193">
                  <c:v>423.40625</c:v>
                </c:pt>
                <c:pt idx="10194">
                  <c:v>429.8125</c:v>
                </c:pt>
                <c:pt idx="10195">
                  <c:v>429.8125</c:v>
                </c:pt>
                <c:pt idx="10196">
                  <c:v>436.9375</c:v>
                </c:pt>
                <c:pt idx="10197">
                  <c:v>437.484375</c:v>
                </c:pt>
                <c:pt idx="10198">
                  <c:v>415.25</c:v>
                </c:pt>
                <c:pt idx="10199">
                  <c:v>397.59375</c:v>
                </c:pt>
                <c:pt idx="10200">
                  <c:v>398.828125</c:v>
                </c:pt>
                <c:pt idx="10201">
                  <c:v>404.125</c:v>
                </c:pt>
                <c:pt idx="10202">
                  <c:v>404.125</c:v>
                </c:pt>
                <c:pt idx="10203">
                  <c:v>400.234375</c:v>
                </c:pt>
                <c:pt idx="10204">
                  <c:v>399.140625</c:v>
                </c:pt>
                <c:pt idx="10205">
                  <c:v>423.359375</c:v>
                </c:pt>
                <c:pt idx="10206">
                  <c:v>453.28125</c:v>
                </c:pt>
                <c:pt idx="10207">
                  <c:v>454.09375</c:v>
                </c:pt>
                <c:pt idx="10208">
                  <c:v>463.359375</c:v>
                </c:pt>
                <c:pt idx="10209">
                  <c:v>463.359375</c:v>
                </c:pt>
                <c:pt idx="10210">
                  <c:v>454.46875</c:v>
                </c:pt>
                <c:pt idx="10211">
                  <c:v>450.84375</c:v>
                </c:pt>
                <c:pt idx="10212">
                  <c:v>472.515625</c:v>
                </c:pt>
                <c:pt idx="10213">
                  <c:v>515.421875</c:v>
                </c:pt>
                <c:pt idx="10214">
                  <c:v>515.421875</c:v>
                </c:pt>
                <c:pt idx="10215">
                  <c:v>614.4375</c:v>
                </c:pt>
                <c:pt idx="10216">
                  <c:v>618.03125</c:v>
                </c:pt>
                <c:pt idx="10217">
                  <c:v>669.453125</c:v>
                </c:pt>
                <c:pt idx="10218">
                  <c:v>704.46875</c:v>
                </c:pt>
                <c:pt idx="10219">
                  <c:v>687.015625</c:v>
                </c:pt>
                <c:pt idx="10220">
                  <c:v>626.75</c:v>
                </c:pt>
                <c:pt idx="10221">
                  <c:v>626.75</c:v>
                </c:pt>
                <c:pt idx="10222">
                  <c:v>617.046875</c:v>
                </c:pt>
                <c:pt idx="10223">
                  <c:v>615.40625</c:v>
                </c:pt>
                <c:pt idx="10224">
                  <c:v>596.984375</c:v>
                </c:pt>
                <c:pt idx="10225">
                  <c:v>577.4375</c:v>
                </c:pt>
                <c:pt idx="10226">
                  <c:v>571.890625</c:v>
                </c:pt>
                <c:pt idx="10227">
                  <c:v>528.484375</c:v>
                </c:pt>
                <c:pt idx="10228">
                  <c:v>528.484375</c:v>
                </c:pt>
                <c:pt idx="10229">
                  <c:v>490.328125</c:v>
                </c:pt>
                <c:pt idx="10230">
                  <c:v>477.140625</c:v>
                </c:pt>
                <c:pt idx="10231">
                  <c:v>481.984375</c:v>
                </c:pt>
                <c:pt idx="10232">
                  <c:v>490.171875</c:v>
                </c:pt>
                <c:pt idx="10233">
                  <c:v>490.578125</c:v>
                </c:pt>
                <c:pt idx="10234">
                  <c:v>576.796875</c:v>
                </c:pt>
                <c:pt idx="10235">
                  <c:v>576.796875</c:v>
                </c:pt>
                <c:pt idx="10236">
                  <c:v>607.703125</c:v>
                </c:pt>
                <c:pt idx="10237">
                  <c:v>625.546875</c:v>
                </c:pt>
                <c:pt idx="10238">
                  <c:v>647.75</c:v>
                </c:pt>
                <c:pt idx="10239">
                  <c:v>709.484375</c:v>
                </c:pt>
                <c:pt idx="10240">
                  <c:v>709.484375</c:v>
                </c:pt>
                <c:pt idx="10241">
                  <c:v>727.34375</c:v>
                </c:pt>
                <c:pt idx="10242">
                  <c:v>729.453125</c:v>
                </c:pt>
                <c:pt idx="10243">
                  <c:v>722.65625</c:v>
                </c:pt>
                <c:pt idx="10244">
                  <c:v>716.609375</c:v>
                </c:pt>
                <c:pt idx="10245">
                  <c:v>716.140625</c:v>
                </c:pt>
                <c:pt idx="10246">
                  <c:v>713.609375</c:v>
                </c:pt>
                <c:pt idx="10247">
                  <c:v>713.609375</c:v>
                </c:pt>
                <c:pt idx="10248">
                  <c:v>616.390625</c:v>
                </c:pt>
                <c:pt idx="10249">
                  <c:v>589.765625</c:v>
                </c:pt>
                <c:pt idx="10250">
                  <c:v>580.96875</c:v>
                </c:pt>
                <c:pt idx="10251">
                  <c:v>568.5</c:v>
                </c:pt>
                <c:pt idx="10252">
                  <c:v>566.75</c:v>
                </c:pt>
                <c:pt idx="10253">
                  <c:v>531.34375</c:v>
                </c:pt>
                <c:pt idx="10254">
                  <c:v>531.34375</c:v>
                </c:pt>
                <c:pt idx="10255">
                  <c:v>516.75</c:v>
                </c:pt>
                <c:pt idx="10256">
                  <c:v>509.65625</c:v>
                </c:pt>
                <c:pt idx="10257">
                  <c:v>499.875</c:v>
                </c:pt>
                <c:pt idx="10258">
                  <c:v>477.78125</c:v>
                </c:pt>
                <c:pt idx="10259">
                  <c:v>477.78125</c:v>
                </c:pt>
                <c:pt idx="10260">
                  <c:v>477.90625</c:v>
                </c:pt>
                <c:pt idx="10261">
                  <c:v>477.953125</c:v>
                </c:pt>
                <c:pt idx="10262">
                  <c:v>433.75</c:v>
                </c:pt>
                <c:pt idx="10263">
                  <c:v>399.984375</c:v>
                </c:pt>
                <c:pt idx="10264">
                  <c:v>410.109375</c:v>
                </c:pt>
                <c:pt idx="10265">
                  <c:v>451.4375</c:v>
                </c:pt>
                <c:pt idx="10266">
                  <c:v>451.4375</c:v>
                </c:pt>
                <c:pt idx="10267">
                  <c:v>455.46875</c:v>
                </c:pt>
                <c:pt idx="10268">
                  <c:v>456.234375</c:v>
                </c:pt>
                <c:pt idx="10269">
                  <c:v>452.390625</c:v>
                </c:pt>
                <c:pt idx="10270">
                  <c:v>447.921875</c:v>
                </c:pt>
                <c:pt idx="10271">
                  <c:v>447.015625</c:v>
                </c:pt>
                <c:pt idx="10272">
                  <c:v>438.140625</c:v>
                </c:pt>
                <c:pt idx="10273">
                  <c:v>438.140625</c:v>
                </c:pt>
                <c:pt idx="10274">
                  <c:v>439.046875</c:v>
                </c:pt>
                <c:pt idx="10275">
                  <c:v>439.4375</c:v>
                </c:pt>
                <c:pt idx="10276">
                  <c:v>426.703125</c:v>
                </c:pt>
                <c:pt idx="10277">
                  <c:v>403.109375</c:v>
                </c:pt>
                <c:pt idx="10278">
                  <c:v>403.109375</c:v>
                </c:pt>
                <c:pt idx="10279">
                  <c:v>473.375</c:v>
                </c:pt>
                <c:pt idx="10280">
                  <c:v>474.84375</c:v>
                </c:pt>
                <c:pt idx="10281">
                  <c:v>455.484375</c:v>
                </c:pt>
                <c:pt idx="10282">
                  <c:v>443.0625</c:v>
                </c:pt>
                <c:pt idx="10283">
                  <c:v>445.484375</c:v>
                </c:pt>
                <c:pt idx="10284">
                  <c:v>453.21875</c:v>
                </c:pt>
                <c:pt idx="10285">
                  <c:v>453.21875</c:v>
                </c:pt>
                <c:pt idx="10286">
                  <c:v>450.078125</c:v>
                </c:pt>
                <c:pt idx="10287">
                  <c:v>449.65625</c:v>
                </c:pt>
                <c:pt idx="10288">
                  <c:v>443.6875</c:v>
                </c:pt>
                <c:pt idx="10289">
                  <c:v>437.8125</c:v>
                </c:pt>
                <c:pt idx="10290">
                  <c:v>443.40625</c:v>
                </c:pt>
                <c:pt idx="10291">
                  <c:v>479.765625</c:v>
                </c:pt>
                <c:pt idx="10292">
                  <c:v>479.765625</c:v>
                </c:pt>
                <c:pt idx="10293">
                  <c:v>489.171875</c:v>
                </c:pt>
                <c:pt idx="10294">
                  <c:v>491.953125</c:v>
                </c:pt>
                <c:pt idx="10295">
                  <c:v>503.125</c:v>
                </c:pt>
                <c:pt idx="10296">
                  <c:v>520.390625</c:v>
                </c:pt>
                <c:pt idx="10297">
                  <c:v>519.875</c:v>
                </c:pt>
                <c:pt idx="10298">
                  <c:v>501.3125</c:v>
                </c:pt>
                <c:pt idx="10299">
                  <c:v>501.3125</c:v>
                </c:pt>
                <c:pt idx="10300">
                  <c:v>572.53125</c:v>
                </c:pt>
                <c:pt idx="10301">
                  <c:v>609.984375</c:v>
                </c:pt>
                <c:pt idx="10302">
                  <c:v>679.375</c:v>
                </c:pt>
                <c:pt idx="10303">
                  <c:v>852.546875</c:v>
                </c:pt>
                <c:pt idx="10304">
                  <c:v>852.546875</c:v>
                </c:pt>
                <c:pt idx="10305">
                  <c:v>926.25</c:v>
                </c:pt>
                <c:pt idx="10306">
                  <c:v>932.875</c:v>
                </c:pt>
                <c:pt idx="10307">
                  <c:v>894.9375</c:v>
                </c:pt>
                <c:pt idx="10308">
                  <c:v>863.71875</c:v>
                </c:pt>
                <c:pt idx="10309">
                  <c:v>852.59375</c:v>
                </c:pt>
                <c:pt idx="10310">
                  <c:v>801.3125</c:v>
                </c:pt>
                <c:pt idx="10311">
                  <c:v>801.3125</c:v>
                </c:pt>
                <c:pt idx="10312">
                  <c:v>652.796875</c:v>
                </c:pt>
                <c:pt idx="10313">
                  <c:v>617.859375</c:v>
                </c:pt>
                <c:pt idx="10314">
                  <c:v>571.328125</c:v>
                </c:pt>
                <c:pt idx="10315">
                  <c:v>512.171875</c:v>
                </c:pt>
                <c:pt idx="10316">
                  <c:v>508.234375</c:v>
                </c:pt>
                <c:pt idx="10317">
                  <c:v>456.703125</c:v>
                </c:pt>
                <c:pt idx="10318">
                  <c:v>456.703125</c:v>
                </c:pt>
                <c:pt idx="10319">
                  <c:v>438.3125</c:v>
                </c:pt>
                <c:pt idx="10320">
                  <c:v>430.484375</c:v>
                </c:pt>
                <c:pt idx="10321">
                  <c:v>426.4375</c:v>
                </c:pt>
                <c:pt idx="10322">
                  <c:v>418.375</c:v>
                </c:pt>
                <c:pt idx="10323">
                  <c:v>418.375</c:v>
                </c:pt>
                <c:pt idx="10324">
                  <c:v>395.765625</c:v>
                </c:pt>
                <c:pt idx="10325">
                  <c:v>394.953125</c:v>
                </c:pt>
                <c:pt idx="10326">
                  <c:v>443.0625</c:v>
                </c:pt>
                <c:pt idx="10327">
                  <c:v>475.90625</c:v>
                </c:pt>
                <c:pt idx="10328">
                  <c:v>484.375</c:v>
                </c:pt>
                <c:pt idx="10329">
                  <c:v>513.703125</c:v>
                </c:pt>
                <c:pt idx="10330">
                  <c:v>513.703125</c:v>
                </c:pt>
                <c:pt idx="10331">
                  <c:v>512.4375</c:v>
                </c:pt>
                <c:pt idx="10332">
                  <c:v>512.296875</c:v>
                </c:pt>
                <c:pt idx="10333">
                  <c:v>527.59375</c:v>
                </c:pt>
                <c:pt idx="10334">
                  <c:v>543.578125</c:v>
                </c:pt>
                <c:pt idx="10335">
                  <c:v>556.234375</c:v>
                </c:pt>
                <c:pt idx="10336">
                  <c:v>649.21875</c:v>
                </c:pt>
                <c:pt idx="10337">
                  <c:v>649.21875</c:v>
                </c:pt>
                <c:pt idx="10338">
                  <c:v>784.046875</c:v>
                </c:pt>
                <c:pt idx="10339">
                  <c:v>828.890625</c:v>
                </c:pt>
                <c:pt idx="10340">
                  <c:v>865.078125</c:v>
                </c:pt>
                <c:pt idx="10341">
                  <c:v>923.796875</c:v>
                </c:pt>
                <c:pt idx="10342">
                  <c:v>922.125</c:v>
                </c:pt>
                <c:pt idx="10343">
                  <c:v>795.296875</c:v>
                </c:pt>
                <c:pt idx="10344">
                  <c:v>795.296875</c:v>
                </c:pt>
                <c:pt idx="10345">
                  <c:v>711.125</c:v>
                </c:pt>
                <c:pt idx="10346">
                  <c:v>664.578125</c:v>
                </c:pt>
                <c:pt idx="10347">
                  <c:v>639.71875</c:v>
                </c:pt>
                <c:pt idx="10348">
                  <c:v>573.78125</c:v>
                </c:pt>
                <c:pt idx="10349">
                  <c:v>573.78125</c:v>
                </c:pt>
                <c:pt idx="10350">
                  <c:v>476.96875</c:v>
                </c:pt>
                <c:pt idx="10351">
                  <c:v>466.921875</c:v>
                </c:pt>
                <c:pt idx="10352">
                  <c:v>471.453125</c:v>
                </c:pt>
                <c:pt idx="10353">
                  <c:v>475.296875</c:v>
                </c:pt>
                <c:pt idx="10354">
                  <c:v>466.171875</c:v>
                </c:pt>
                <c:pt idx="10355">
                  <c:v>420.96875</c:v>
                </c:pt>
                <c:pt idx="10356">
                  <c:v>420.96875</c:v>
                </c:pt>
                <c:pt idx="10357">
                  <c:v>398.359375</c:v>
                </c:pt>
                <c:pt idx="10358">
                  <c:v>392.703125</c:v>
                </c:pt>
                <c:pt idx="10359">
                  <c:v>405.8125</c:v>
                </c:pt>
                <c:pt idx="10360">
                  <c:v>423.3125</c:v>
                </c:pt>
                <c:pt idx="10361">
                  <c:v>425.328125</c:v>
                </c:pt>
                <c:pt idx="10362">
                  <c:v>456.296875</c:v>
                </c:pt>
                <c:pt idx="10363">
                  <c:v>456.296875</c:v>
                </c:pt>
                <c:pt idx="10364">
                  <c:v>425.90625</c:v>
                </c:pt>
                <c:pt idx="10365">
                  <c:v>412.453125</c:v>
                </c:pt>
                <c:pt idx="10366">
                  <c:v>415.65625</c:v>
                </c:pt>
                <c:pt idx="10367">
                  <c:v>422.375</c:v>
                </c:pt>
                <c:pt idx="10368">
                  <c:v>422.375</c:v>
                </c:pt>
                <c:pt idx="10369">
                  <c:v>482.0625</c:v>
                </c:pt>
                <c:pt idx="10370">
                  <c:v>484.6875</c:v>
                </c:pt>
                <c:pt idx="10371">
                  <c:v>473.5625</c:v>
                </c:pt>
                <c:pt idx="10372">
                  <c:v>465.8125</c:v>
                </c:pt>
                <c:pt idx="10373">
                  <c:v>446.515625</c:v>
                </c:pt>
                <c:pt idx="10374">
                  <c:v>378.40625</c:v>
                </c:pt>
                <c:pt idx="10375">
                  <c:v>378.40625</c:v>
                </c:pt>
                <c:pt idx="10376">
                  <c:v>369.078125</c:v>
                </c:pt>
                <c:pt idx="10377">
                  <c:v>367.453125</c:v>
                </c:pt>
                <c:pt idx="10378">
                  <c:v>377.140625</c:v>
                </c:pt>
                <c:pt idx="10379">
                  <c:v>387.625</c:v>
                </c:pt>
                <c:pt idx="10380">
                  <c:v>390.953125</c:v>
                </c:pt>
                <c:pt idx="10381">
                  <c:v>416.859375</c:v>
                </c:pt>
                <c:pt idx="10382">
                  <c:v>416.859375</c:v>
                </c:pt>
                <c:pt idx="10383">
                  <c:v>429.421875</c:v>
                </c:pt>
                <c:pt idx="10384">
                  <c:v>433.6875</c:v>
                </c:pt>
                <c:pt idx="10385">
                  <c:v>432.375</c:v>
                </c:pt>
                <c:pt idx="10386">
                  <c:v>430.125</c:v>
                </c:pt>
                <c:pt idx="10387">
                  <c:v>430.203125</c:v>
                </c:pt>
                <c:pt idx="10388">
                  <c:v>442.3125</c:v>
                </c:pt>
                <c:pt idx="10389">
                  <c:v>442.3125</c:v>
                </c:pt>
                <c:pt idx="10390">
                  <c:v>440.234375</c:v>
                </c:pt>
                <c:pt idx="10391">
                  <c:v>439.203125</c:v>
                </c:pt>
                <c:pt idx="10392">
                  <c:v>431.4375</c:v>
                </c:pt>
                <c:pt idx="10393">
                  <c:v>410.71875</c:v>
                </c:pt>
                <c:pt idx="10394">
                  <c:v>410.71875</c:v>
                </c:pt>
                <c:pt idx="10395">
                  <c:v>419.71875</c:v>
                </c:pt>
                <c:pt idx="10396">
                  <c:v>420.578125</c:v>
                </c:pt>
                <c:pt idx="10397">
                  <c:v>419.375</c:v>
                </c:pt>
                <c:pt idx="10398">
                  <c:v>418.296875</c:v>
                </c:pt>
                <c:pt idx="10399">
                  <c:v>423.703125</c:v>
                </c:pt>
                <c:pt idx="10400">
                  <c:v>450.21875</c:v>
                </c:pt>
                <c:pt idx="10401">
                  <c:v>450.21875</c:v>
                </c:pt>
                <c:pt idx="10402">
                  <c:v>503.3125</c:v>
                </c:pt>
                <c:pt idx="10403">
                  <c:v>516.515625</c:v>
                </c:pt>
                <c:pt idx="10404">
                  <c:v>497.984375</c:v>
                </c:pt>
                <c:pt idx="10405">
                  <c:v>473.53125</c:v>
                </c:pt>
                <c:pt idx="10406">
                  <c:v>475.5</c:v>
                </c:pt>
                <c:pt idx="10407">
                  <c:v>503.796875</c:v>
                </c:pt>
                <c:pt idx="10408">
                  <c:v>503.796875</c:v>
                </c:pt>
                <c:pt idx="10409">
                  <c:v>502.421875</c:v>
                </c:pt>
                <c:pt idx="10410">
                  <c:v>501.71875</c:v>
                </c:pt>
                <c:pt idx="10411">
                  <c:v>499.6875</c:v>
                </c:pt>
                <c:pt idx="10412">
                  <c:v>495.28125</c:v>
                </c:pt>
                <c:pt idx="10413">
                  <c:v>495.28125</c:v>
                </c:pt>
                <c:pt idx="10414">
                  <c:v>401.328125</c:v>
                </c:pt>
                <c:pt idx="10415">
                  <c:v>397.390625</c:v>
                </c:pt>
                <c:pt idx="10416">
                  <c:v>374.609375</c:v>
                </c:pt>
                <c:pt idx="10417">
                  <c:v>358.890625</c:v>
                </c:pt>
                <c:pt idx="10418">
                  <c:v>361.734375</c:v>
                </c:pt>
                <c:pt idx="10419">
                  <c:v>371.453125</c:v>
                </c:pt>
                <c:pt idx="10420">
                  <c:v>371.453125</c:v>
                </c:pt>
                <c:pt idx="10421">
                  <c:v>383.9375</c:v>
                </c:pt>
                <c:pt idx="10422">
                  <c:v>386.09375</c:v>
                </c:pt>
                <c:pt idx="10423">
                  <c:v>399.640625</c:v>
                </c:pt>
                <c:pt idx="10424">
                  <c:v>413.96875</c:v>
                </c:pt>
                <c:pt idx="10425">
                  <c:v>411.65625</c:v>
                </c:pt>
                <c:pt idx="10426">
                  <c:v>395.234375</c:v>
                </c:pt>
                <c:pt idx="10427">
                  <c:v>395.234375</c:v>
                </c:pt>
                <c:pt idx="10428">
                  <c:v>429.109375</c:v>
                </c:pt>
                <c:pt idx="10429">
                  <c:v>440.421875</c:v>
                </c:pt>
                <c:pt idx="10430">
                  <c:v>429.671875</c:v>
                </c:pt>
                <c:pt idx="10431">
                  <c:v>412.578125</c:v>
                </c:pt>
                <c:pt idx="10432">
                  <c:v>412.671875</c:v>
                </c:pt>
                <c:pt idx="10433">
                  <c:v>418.53125</c:v>
                </c:pt>
                <c:pt idx="10434">
                  <c:v>418.53125</c:v>
                </c:pt>
                <c:pt idx="10435">
                  <c:v>437.96875</c:v>
                </c:pt>
                <c:pt idx="10436">
                  <c:v>448.4375</c:v>
                </c:pt>
                <c:pt idx="10437">
                  <c:v>449.84375</c:v>
                </c:pt>
                <c:pt idx="10438">
                  <c:v>453.484375</c:v>
                </c:pt>
                <c:pt idx="10439">
                  <c:v>453.484375</c:v>
                </c:pt>
                <c:pt idx="10440">
                  <c:v>407.984375</c:v>
                </c:pt>
                <c:pt idx="10441">
                  <c:v>403.65625</c:v>
                </c:pt>
                <c:pt idx="10442">
                  <c:v>417.3125</c:v>
                </c:pt>
                <c:pt idx="10443">
                  <c:v>428.65625</c:v>
                </c:pt>
                <c:pt idx="10444">
                  <c:v>425.171875</c:v>
                </c:pt>
                <c:pt idx="10445">
                  <c:v>408.8125</c:v>
                </c:pt>
                <c:pt idx="10446">
                  <c:v>408.8125</c:v>
                </c:pt>
                <c:pt idx="10447">
                  <c:v>429.46875</c:v>
                </c:pt>
                <c:pt idx="10448">
                  <c:v>434.28125</c:v>
                </c:pt>
                <c:pt idx="10449">
                  <c:v>445.03125</c:v>
                </c:pt>
                <c:pt idx="10450">
                  <c:v>458.484375</c:v>
                </c:pt>
                <c:pt idx="10451">
                  <c:v>455.953125</c:v>
                </c:pt>
                <c:pt idx="10452">
                  <c:v>424.75</c:v>
                </c:pt>
                <c:pt idx="10453">
                  <c:v>424.75</c:v>
                </c:pt>
                <c:pt idx="10454">
                  <c:v>437.34375</c:v>
                </c:pt>
                <c:pt idx="10455">
                  <c:v>442.53125</c:v>
                </c:pt>
                <c:pt idx="10456">
                  <c:v>448.953125</c:v>
                </c:pt>
                <c:pt idx="10457">
                  <c:v>461.421875</c:v>
                </c:pt>
                <c:pt idx="10458">
                  <c:v>461.421875</c:v>
                </c:pt>
                <c:pt idx="10459">
                  <c:v>439.203125</c:v>
                </c:pt>
                <c:pt idx="10460">
                  <c:v>438.5625</c:v>
                </c:pt>
                <c:pt idx="10461">
                  <c:v>483.640625</c:v>
                </c:pt>
                <c:pt idx="10462">
                  <c:v>513.125</c:v>
                </c:pt>
                <c:pt idx="10463">
                  <c:v>505.25</c:v>
                </c:pt>
                <c:pt idx="10464">
                  <c:v>479.265625</c:v>
                </c:pt>
                <c:pt idx="10465">
                  <c:v>479.265625</c:v>
                </c:pt>
                <c:pt idx="10466">
                  <c:v>431.765625</c:v>
                </c:pt>
                <c:pt idx="10467">
                  <c:v>424.609375</c:v>
                </c:pt>
                <c:pt idx="10468">
                  <c:v>420.1875</c:v>
                </c:pt>
                <c:pt idx="10469">
                  <c:v>415.75</c:v>
                </c:pt>
                <c:pt idx="10470">
                  <c:v>416.46875</c:v>
                </c:pt>
                <c:pt idx="10471">
                  <c:v>421.484375</c:v>
                </c:pt>
                <c:pt idx="10472">
                  <c:v>421.484375</c:v>
                </c:pt>
                <c:pt idx="10473">
                  <c:v>420.96875</c:v>
                </c:pt>
                <c:pt idx="10474">
                  <c:v>420.8125</c:v>
                </c:pt>
                <c:pt idx="10475">
                  <c:v>451.359375</c:v>
                </c:pt>
                <c:pt idx="10476">
                  <c:v>497.21875</c:v>
                </c:pt>
                <c:pt idx="10477">
                  <c:v>496.9375</c:v>
                </c:pt>
                <c:pt idx="10478">
                  <c:v>488.3125</c:v>
                </c:pt>
                <c:pt idx="10479">
                  <c:v>488.3125</c:v>
                </c:pt>
                <c:pt idx="10480">
                  <c:v>511.46875</c:v>
                </c:pt>
                <c:pt idx="10481">
                  <c:v>523.09375</c:v>
                </c:pt>
                <c:pt idx="10482">
                  <c:v>512.296875</c:v>
                </c:pt>
                <c:pt idx="10483">
                  <c:v>486.875</c:v>
                </c:pt>
                <c:pt idx="10484">
                  <c:v>486.875</c:v>
                </c:pt>
                <c:pt idx="10485">
                  <c:v>483.1875</c:v>
                </c:pt>
                <c:pt idx="10486">
                  <c:v>482.875</c:v>
                </c:pt>
                <c:pt idx="10487">
                  <c:v>489.453125</c:v>
                </c:pt>
                <c:pt idx="10488">
                  <c:v>494.515625</c:v>
                </c:pt>
                <c:pt idx="10489">
                  <c:v>505.96875</c:v>
                </c:pt>
                <c:pt idx="10490">
                  <c:v>552.859375</c:v>
                </c:pt>
                <c:pt idx="10491">
                  <c:v>552.859375</c:v>
                </c:pt>
                <c:pt idx="10492">
                  <c:v>470.984375</c:v>
                </c:pt>
                <c:pt idx="10493">
                  <c:v>453.984375</c:v>
                </c:pt>
                <c:pt idx="10494">
                  <c:v>449.9375</c:v>
                </c:pt>
                <c:pt idx="10495">
                  <c:v>445.296875</c:v>
                </c:pt>
                <c:pt idx="10496">
                  <c:v>447.25</c:v>
                </c:pt>
                <c:pt idx="10497">
                  <c:v>465.265625</c:v>
                </c:pt>
                <c:pt idx="10498">
                  <c:v>465.265625</c:v>
                </c:pt>
                <c:pt idx="10499">
                  <c:v>465.9375</c:v>
                </c:pt>
                <c:pt idx="10500">
                  <c:v>466.1875</c:v>
                </c:pt>
                <c:pt idx="10501">
                  <c:v>458.71875</c:v>
                </c:pt>
                <c:pt idx="10502">
                  <c:v>445.140625</c:v>
                </c:pt>
                <c:pt idx="10503">
                  <c:v>445.140625</c:v>
                </c:pt>
                <c:pt idx="10504">
                  <c:v>403.90625</c:v>
                </c:pt>
                <c:pt idx="10505">
                  <c:v>403.6875</c:v>
                </c:pt>
                <c:pt idx="10506">
                  <c:v>420.015625</c:v>
                </c:pt>
                <c:pt idx="10507">
                  <c:v>429.71875</c:v>
                </c:pt>
                <c:pt idx="10508">
                  <c:v>424.015625</c:v>
                </c:pt>
                <c:pt idx="10509">
                  <c:v>407.859375</c:v>
                </c:pt>
                <c:pt idx="10510">
                  <c:v>407.859375</c:v>
                </c:pt>
                <c:pt idx="10511">
                  <c:v>460.609375</c:v>
                </c:pt>
                <c:pt idx="10512">
                  <c:v>466.9375</c:v>
                </c:pt>
                <c:pt idx="10513">
                  <c:v>456.609375</c:v>
                </c:pt>
                <c:pt idx="10514">
                  <c:v>447.0625</c:v>
                </c:pt>
                <c:pt idx="10515">
                  <c:v>453.34375</c:v>
                </c:pt>
                <c:pt idx="10516">
                  <c:v>486.671875</c:v>
                </c:pt>
                <c:pt idx="10517">
                  <c:v>486.671875</c:v>
                </c:pt>
                <c:pt idx="10518">
                  <c:v>442.4375</c:v>
                </c:pt>
                <c:pt idx="10519">
                  <c:v>430.8125</c:v>
                </c:pt>
                <c:pt idx="10520">
                  <c:v>415.765625</c:v>
                </c:pt>
                <c:pt idx="10521">
                  <c:v>395.53125</c:v>
                </c:pt>
                <c:pt idx="10522">
                  <c:v>397.5625</c:v>
                </c:pt>
                <c:pt idx="10523">
                  <c:v>431.65625</c:v>
                </c:pt>
                <c:pt idx="10524">
                  <c:v>431.65625</c:v>
                </c:pt>
                <c:pt idx="10525">
                  <c:v>478.0625</c:v>
                </c:pt>
                <c:pt idx="10526">
                  <c:v>498.796875</c:v>
                </c:pt>
                <c:pt idx="10527">
                  <c:v>496.453125</c:v>
                </c:pt>
                <c:pt idx="10528">
                  <c:v>491.59375</c:v>
                </c:pt>
                <c:pt idx="10529">
                  <c:v>491.59375</c:v>
                </c:pt>
                <c:pt idx="10530">
                  <c:v>470.21875</c:v>
                </c:pt>
                <c:pt idx="10531">
                  <c:v>469.25</c:v>
                </c:pt>
                <c:pt idx="10532">
                  <c:v>442.921875</c:v>
                </c:pt>
                <c:pt idx="10533">
                  <c:v>424.546875</c:v>
                </c:pt>
                <c:pt idx="10534">
                  <c:v>438.921875</c:v>
                </c:pt>
                <c:pt idx="10535">
                  <c:v>488.625</c:v>
                </c:pt>
                <c:pt idx="10536">
                  <c:v>488.625</c:v>
                </c:pt>
                <c:pt idx="10537">
                  <c:v>480.0625</c:v>
                </c:pt>
                <c:pt idx="10538">
                  <c:v>478.59375</c:v>
                </c:pt>
                <c:pt idx="10539">
                  <c:v>476.125</c:v>
                </c:pt>
                <c:pt idx="10540">
                  <c:v>473.484375</c:v>
                </c:pt>
                <c:pt idx="10541">
                  <c:v>470.03125</c:v>
                </c:pt>
                <c:pt idx="10542">
                  <c:v>445.8125</c:v>
                </c:pt>
                <c:pt idx="10543">
                  <c:v>445.8125</c:v>
                </c:pt>
                <c:pt idx="10544">
                  <c:v>406.3125</c:v>
                </c:pt>
                <c:pt idx="10545">
                  <c:v>393.671875</c:v>
                </c:pt>
                <c:pt idx="10546">
                  <c:v>398.796875</c:v>
                </c:pt>
                <c:pt idx="10547">
                  <c:v>406.765625</c:v>
                </c:pt>
                <c:pt idx="10548">
                  <c:v>406.625</c:v>
                </c:pt>
                <c:pt idx="10549">
                  <c:v>402.0625</c:v>
                </c:pt>
                <c:pt idx="10550">
                  <c:v>402.0625</c:v>
                </c:pt>
                <c:pt idx="10551">
                  <c:v>420.328125</c:v>
                </c:pt>
                <c:pt idx="10552">
                  <c:v>429.9375</c:v>
                </c:pt>
                <c:pt idx="10553">
                  <c:v>423.265625</c:v>
                </c:pt>
                <c:pt idx="10554">
                  <c:v>407</c:v>
                </c:pt>
                <c:pt idx="10555">
                  <c:v>407</c:v>
                </c:pt>
                <c:pt idx="10556">
                  <c:v>390.859375</c:v>
                </c:pt>
                <c:pt idx="10557">
                  <c:v>389.453125</c:v>
                </c:pt>
                <c:pt idx="10558">
                  <c:v>410.1875</c:v>
                </c:pt>
                <c:pt idx="10559">
                  <c:v>426.34375</c:v>
                </c:pt>
                <c:pt idx="10560">
                  <c:v>423.515625</c:v>
                </c:pt>
                <c:pt idx="10561">
                  <c:v>411.984375</c:v>
                </c:pt>
                <c:pt idx="10562">
                  <c:v>411.984375</c:v>
                </c:pt>
                <c:pt idx="10563">
                  <c:v>383.359375</c:v>
                </c:pt>
                <c:pt idx="10564">
                  <c:v>377.3125</c:v>
                </c:pt>
                <c:pt idx="10565">
                  <c:v>367.828125</c:v>
                </c:pt>
                <c:pt idx="10566">
                  <c:v>356.515625</c:v>
                </c:pt>
                <c:pt idx="10567">
                  <c:v>353.046875</c:v>
                </c:pt>
                <c:pt idx="10568">
                  <c:v>319.203125</c:v>
                </c:pt>
                <c:pt idx="10569">
                  <c:v>319.203125</c:v>
                </c:pt>
                <c:pt idx="10570">
                  <c:v>345.9375</c:v>
                </c:pt>
                <c:pt idx="10571">
                  <c:v>355.90625</c:v>
                </c:pt>
                <c:pt idx="10572">
                  <c:v>370.140625</c:v>
                </c:pt>
                <c:pt idx="10573">
                  <c:v>395.5</c:v>
                </c:pt>
                <c:pt idx="10574">
                  <c:v>395.5</c:v>
                </c:pt>
                <c:pt idx="10575">
                  <c:v>381.21875</c:v>
                </c:pt>
                <c:pt idx="10576">
                  <c:v>381.09375</c:v>
                </c:pt>
                <c:pt idx="10577">
                  <c:v>400.5625</c:v>
                </c:pt>
                <c:pt idx="10578">
                  <c:v>412.03125</c:v>
                </c:pt>
                <c:pt idx="10579">
                  <c:v>430.21875</c:v>
                </c:pt>
                <c:pt idx="10580">
                  <c:v>481.140625</c:v>
                </c:pt>
                <c:pt idx="10581">
                  <c:v>481.140625</c:v>
                </c:pt>
                <c:pt idx="10582">
                  <c:v>425.703125</c:v>
                </c:pt>
                <c:pt idx="10583">
                  <c:v>419.328125</c:v>
                </c:pt>
                <c:pt idx="10584">
                  <c:v>401.015625</c:v>
                </c:pt>
                <c:pt idx="10585">
                  <c:v>384.953125</c:v>
                </c:pt>
                <c:pt idx="10586">
                  <c:v>380.15625</c:v>
                </c:pt>
                <c:pt idx="10587">
                  <c:v>355.859375</c:v>
                </c:pt>
                <c:pt idx="10588">
                  <c:v>355.859375</c:v>
                </c:pt>
                <c:pt idx="10589">
                  <c:v>370.9375</c:v>
                </c:pt>
                <c:pt idx="10590">
                  <c:v>374.796875</c:v>
                </c:pt>
                <c:pt idx="10591">
                  <c:v>381.9375</c:v>
                </c:pt>
                <c:pt idx="10592">
                  <c:v>391.359375</c:v>
                </c:pt>
                <c:pt idx="10593">
                  <c:v>393.109375</c:v>
                </c:pt>
                <c:pt idx="10594">
                  <c:v>418.21875</c:v>
                </c:pt>
                <c:pt idx="10595">
                  <c:v>418.21875</c:v>
                </c:pt>
                <c:pt idx="10596">
                  <c:v>405.34375</c:v>
                </c:pt>
                <c:pt idx="10597">
                  <c:v>399.828125</c:v>
                </c:pt>
                <c:pt idx="10598">
                  <c:v>400.8125</c:v>
                </c:pt>
                <c:pt idx="10599">
                  <c:v>402.640625</c:v>
                </c:pt>
                <c:pt idx="10600">
                  <c:v>402.640625</c:v>
                </c:pt>
                <c:pt idx="10601">
                  <c:v>387.046875</c:v>
                </c:pt>
                <c:pt idx="10602">
                  <c:v>386.484375</c:v>
                </c:pt>
                <c:pt idx="10603">
                  <c:v>375.921875</c:v>
                </c:pt>
                <c:pt idx="10604">
                  <c:v>368.96875</c:v>
                </c:pt>
                <c:pt idx="10605">
                  <c:v>372.578125</c:v>
                </c:pt>
                <c:pt idx="10606">
                  <c:v>384.234375</c:v>
                </c:pt>
                <c:pt idx="10607">
                  <c:v>384.234375</c:v>
                </c:pt>
                <c:pt idx="10608">
                  <c:v>406.578125</c:v>
                </c:pt>
                <c:pt idx="10609">
                  <c:v>409.921875</c:v>
                </c:pt>
                <c:pt idx="10610">
                  <c:v>412.1875</c:v>
                </c:pt>
                <c:pt idx="10611">
                  <c:v>414.4375</c:v>
                </c:pt>
                <c:pt idx="10612">
                  <c:v>413.546875</c:v>
                </c:pt>
                <c:pt idx="10613">
                  <c:v>408.3125</c:v>
                </c:pt>
                <c:pt idx="10614">
                  <c:v>408.3125</c:v>
                </c:pt>
                <c:pt idx="10615">
                  <c:v>387.5</c:v>
                </c:pt>
                <c:pt idx="10616">
                  <c:v>381.4375</c:v>
                </c:pt>
                <c:pt idx="10617">
                  <c:v>399.40625</c:v>
                </c:pt>
                <c:pt idx="10618">
                  <c:v>425.46875</c:v>
                </c:pt>
                <c:pt idx="10619">
                  <c:v>426</c:v>
                </c:pt>
                <c:pt idx="10620">
                  <c:v>436.796875</c:v>
                </c:pt>
                <c:pt idx="10621">
                  <c:v>436.796875</c:v>
                </c:pt>
                <c:pt idx="10622">
                  <c:v>465.390625</c:v>
                </c:pt>
                <c:pt idx="10623">
                  <c:v>479.140625</c:v>
                </c:pt>
                <c:pt idx="10624">
                  <c:v>464.75</c:v>
                </c:pt>
                <c:pt idx="10625">
                  <c:v>432.859375</c:v>
                </c:pt>
                <c:pt idx="10626">
                  <c:v>432.859375</c:v>
                </c:pt>
                <c:pt idx="10627">
                  <c:v>396.265625</c:v>
                </c:pt>
                <c:pt idx="10628">
                  <c:v>394.078125</c:v>
                </c:pt>
                <c:pt idx="10629">
                  <c:v>382.609375</c:v>
                </c:pt>
                <c:pt idx="10630">
                  <c:v>374.1875</c:v>
                </c:pt>
                <c:pt idx="10631">
                  <c:v>373.671875</c:v>
                </c:pt>
                <c:pt idx="10632">
                  <c:v>371.4375</c:v>
                </c:pt>
                <c:pt idx="10633">
                  <c:v>371.4375</c:v>
                </c:pt>
                <c:pt idx="10634">
                  <c:v>381.59375</c:v>
                </c:pt>
                <c:pt idx="10635">
                  <c:v>383.40625</c:v>
                </c:pt>
                <c:pt idx="10636">
                  <c:v>368.796875</c:v>
                </c:pt>
                <c:pt idx="10637">
                  <c:v>353.1875</c:v>
                </c:pt>
                <c:pt idx="10638">
                  <c:v>356.046875</c:v>
                </c:pt>
                <c:pt idx="10639">
                  <c:v>377.21875</c:v>
                </c:pt>
                <c:pt idx="10640">
                  <c:v>377.21875</c:v>
                </c:pt>
                <c:pt idx="10641">
                  <c:v>367.609375</c:v>
                </c:pt>
                <c:pt idx="10642">
                  <c:v>364.4375</c:v>
                </c:pt>
                <c:pt idx="10643">
                  <c:v>367.53125</c:v>
                </c:pt>
                <c:pt idx="10644">
                  <c:v>372.265625</c:v>
                </c:pt>
                <c:pt idx="10645">
                  <c:v>372.171875</c:v>
                </c:pt>
                <c:pt idx="10646">
                  <c:v>367.140625</c:v>
                </c:pt>
                <c:pt idx="10647">
                  <c:v>367.140625</c:v>
                </c:pt>
                <c:pt idx="10648">
                  <c:v>389.171875</c:v>
                </c:pt>
                <c:pt idx="10649">
                  <c:v>400.53125</c:v>
                </c:pt>
                <c:pt idx="10650">
                  <c:v>403.40625</c:v>
                </c:pt>
                <c:pt idx="10651">
                  <c:v>410.40625</c:v>
                </c:pt>
                <c:pt idx="10652">
                  <c:v>410.40625</c:v>
                </c:pt>
                <c:pt idx="10653">
                  <c:v>400.203125</c:v>
                </c:pt>
                <c:pt idx="10654">
                  <c:v>399.40625</c:v>
                </c:pt>
                <c:pt idx="10655">
                  <c:v>393.140625</c:v>
                </c:pt>
                <c:pt idx="10656">
                  <c:v>388.3125</c:v>
                </c:pt>
                <c:pt idx="10657">
                  <c:v>391.546875</c:v>
                </c:pt>
                <c:pt idx="10658">
                  <c:v>404.71875</c:v>
                </c:pt>
                <c:pt idx="10659">
                  <c:v>404.71875</c:v>
                </c:pt>
                <c:pt idx="10660">
                  <c:v>429.453125</c:v>
                </c:pt>
                <c:pt idx="10661">
                  <c:v>434.484375</c:v>
                </c:pt>
                <c:pt idx="10662">
                  <c:v>433.75</c:v>
                </c:pt>
                <c:pt idx="10663">
                  <c:v>432.953125</c:v>
                </c:pt>
                <c:pt idx="10664">
                  <c:v>426.1875</c:v>
                </c:pt>
                <c:pt idx="10665">
                  <c:v>364.96875</c:v>
                </c:pt>
                <c:pt idx="10666">
                  <c:v>364.96875</c:v>
                </c:pt>
                <c:pt idx="10667">
                  <c:v>375.75</c:v>
                </c:pt>
                <c:pt idx="10668">
                  <c:v>379.625</c:v>
                </c:pt>
                <c:pt idx="10669">
                  <c:v>383.796875</c:v>
                </c:pt>
                <c:pt idx="10670">
                  <c:v>391.015625</c:v>
                </c:pt>
                <c:pt idx="10671">
                  <c:v>390.9375</c:v>
                </c:pt>
                <c:pt idx="10672">
                  <c:v>375.125</c:v>
                </c:pt>
                <c:pt idx="10673">
                  <c:v>375.125</c:v>
                </c:pt>
                <c:pt idx="10674">
                  <c:v>400.9375</c:v>
                </c:pt>
                <c:pt idx="10675">
                  <c:v>415.5</c:v>
                </c:pt>
                <c:pt idx="10676">
                  <c:v>411.875</c:v>
                </c:pt>
                <c:pt idx="10677">
                  <c:v>402.140625</c:v>
                </c:pt>
                <c:pt idx="10678">
                  <c:v>402.140625</c:v>
                </c:pt>
                <c:pt idx="10679">
                  <c:v>369.953125</c:v>
                </c:pt>
                <c:pt idx="10680">
                  <c:v>366.796875</c:v>
                </c:pt>
                <c:pt idx="10681">
                  <c:v>395.890625</c:v>
                </c:pt>
                <c:pt idx="10682">
                  <c:v>420.296875</c:v>
                </c:pt>
                <c:pt idx="10683">
                  <c:v>421.59375</c:v>
                </c:pt>
                <c:pt idx="10684">
                  <c:v>427.453125</c:v>
                </c:pt>
                <c:pt idx="10685">
                  <c:v>427.453125</c:v>
                </c:pt>
                <c:pt idx="10686">
                  <c:v>453.5625</c:v>
                </c:pt>
                <c:pt idx="10687">
                  <c:v>459.515625</c:v>
                </c:pt>
                <c:pt idx="10688">
                  <c:v>446.59375</c:v>
                </c:pt>
                <c:pt idx="10689">
                  <c:v>431.109375</c:v>
                </c:pt>
                <c:pt idx="10690">
                  <c:v>340.890625</c:v>
                </c:pt>
                <c:pt idx="10691">
                  <c:v>299.734375</c:v>
                </c:pt>
                <c:pt idx="10692">
                  <c:v>300.671875</c:v>
                </c:pt>
                <c:pt idx="10693">
                  <c:v>296.90625</c:v>
                </c:pt>
                <c:pt idx="10694">
                  <c:v>294.96875</c:v>
                </c:pt>
                <c:pt idx="10695">
                  <c:v>299.765625</c:v>
                </c:pt>
                <c:pt idx="10696">
                  <c:v>300.296875</c:v>
                </c:pt>
                <c:pt idx="10697">
                  <c:v>308.125</c:v>
                </c:pt>
                <c:pt idx="10698">
                  <c:v>343.03125</c:v>
                </c:pt>
                <c:pt idx="10699">
                  <c:v>341.921875</c:v>
                </c:pt>
                <c:pt idx="10700">
                  <c:v>329.796875</c:v>
                </c:pt>
                <c:pt idx="10701">
                  <c:v>333.953125</c:v>
                </c:pt>
                <c:pt idx="10702">
                  <c:v>334.265625</c:v>
                </c:pt>
                <c:pt idx="10703">
                  <c:v>327.875</c:v>
                </c:pt>
                <c:pt idx="10704">
                  <c:v>330.8125</c:v>
                </c:pt>
                <c:pt idx="10705">
                  <c:v>371.8125</c:v>
                </c:pt>
                <c:pt idx="10706">
                  <c:v>374.203125</c:v>
                </c:pt>
                <c:pt idx="10707">
                  <c:v>373.390625</c:v>
                </c:pt>
                <c:pt idx="10708">
                  <c:v>375.140625</c:v>
                </c:pt>
                <c:pt idx="10709">
                  <c:v>376.359375</c:v>
                </c:pt>
                <c:pt idx="10710">
                  <c:v>383.203125</c:v>
                </c:pt>
                <c:pt idx="10711">
                  <c:v>383.203125</c:v>
                </c:pt>
                <c:pt idx="10712">
                  <c:v>401.6875</c:v>
                </c:pt>
                <c:pt idx="10713">
                  <c:v>408.015625</c:v>
                </c:pt>
                <c:pt idx="10714">
                  <c:v>428.34375</c:v>
                </c:pt>
                <c:pt idx="10715">
                  <c:v>455.90625</c:v>
                </c:pt>
                <c:pt idx="10716">
                  <c:v>458.609375</c:v>
                </c:pt>
                <c:pt idx="10717">
                  <c:v>540.890625</c:v>
                </c:pt>
                <c:pt idx="10718">
                  <c:v>552.109375</c:v>
                </c:pt>
                <c:pt idx="10719">
                  <c:v>631.046875</c:v>
                </c:pt>
                <c:pt idx="10720">
                  <c:v>690.59375</c:v>
                </c:pt>
                <c:pt idx="10721">
                  <c:v>694.5625</c:v>
                </c:pt>
                <c:pt idx="10722">
                  <c:v>711.953125</c:v>
                </c:pt>
                <c:pt idx="10723">
                  <c:v>713.140625</c:v>
                </c:pt>
                <c:pt idx="10724">
                  <c:v>718.140625</c:v>
                </c:pt>
                <c:pt idx="10725">
                  <c:v>719.71875</c:v>
                </c:pt>
                <c:pt idx="10726">
                  <c:v>728.828125</c:v>
                </c:pt>
                <c:pt idx="10727">
                  <c:v>770.125</c:v>
                </c:pt>
                <c:pt idx="10728">
                  <c:v>758.859375</c:v>
                </c:pt>
                <c:pt idx="10729">
                  <c:v>692.359375</c:v>
                </c:pt>
                <c:pt idx="10730">
                  <c:v>662.65625</c:v>
                </c:pt>
                <c:pt idx="10731">
                  <c:v>659.390625</c:v>
                </c:pt>
                <c:pt idx="10732">
                  <c:v>623.625</c:v>
                </c:pt>
                <c:pt idx="10733">
                  <c:v>614.140625</c:v>
                </c:pt>
                <c:pt idx="10734">
                  <c:v>606.625</c:v>
                </c:pt>
                <c:pt idx="10735">
                  <c:v>603.109375</c:v>
                </c:pt>
                <c:pt idx="10736">
                  <c:v>577.796875</c:v>
                </c:pt>
                <c:pt idx="10737">
                  <c:v>559.703125</c:v>
                </c:pt>
                <c:pt idx="10738">
                  <c:v>580.640625</c:v>
                </c:pt>
                <c:pt idx="10739">
                  <c:v>588.9375</c:v>
                </c:pt>
                <c:pt idx="10740">
                  <c:v>576.90625</c:v>
                </c:pt>
                <c:pt idx="10741">
                  <c:v>552.765625</c:v>
                </c:pt>
                <c:pt idx="10742">
                  <c:v>525.328125</c:v>
                </c:pt>
                <c:pt idx="10743">
                  <c:v>529.171875</c:v>
                </c:pt>
                <c:pt idx="10744">
                  <c:v>503.421875</c:v>
                </c:pt>
                <c:pt idx="10745">
                  <c:v>488.40625</c:v>
                </c:pt>
                <c:pt idx="10746">
                  <c:v>489.28125</c:v>
                </c:pt>
                <c:pt idx="10747">
                  <c:v>495.09375</c:v>
                </c:pt>
                <c:pt idx="10748">
                  <c:v>489.90625</c:v>
                </c:pt>
                <c:pt idx="10749">
                  <c:v>501.078125</c:v>
                </c:pt>
                <c:pt idx="10750">
                  <c:v>474.28125</c:v>
                </c:pt>
                <c:pt idx="10751">
                  <c:v>473.703125</c:v>
                </c:pt>
                <c:pt idx="10752">
                  <c:v>477.8125</c:v>
                </c:pt>
                <c:pt idx="10753">
                  <c:v>480.171875</c:v>
                </c:pt>
                <c:pt idx="10754">
                  <c:v>501.6875</c:v>
                </c:pt>
                <c:pt idx="10755">
                  <c:v>510.71875</c:v>
                </c:pt>
                <c:pt idx="10756">
                  <c:v>521.34375</c:v>
                </c:pt>
                <c:pt idx="10757">
                  <c:v>515.859375</c:v>
                </c:pt>
                <c:pt idx="10758">
                  <c:v>513.0625</c:v>
                </c:pt>
                <c:pt idx="10759">
                  <c:v>483.203125</c:v>
                </c:pt>
                <c:pt idx="10760">
                  <c:v>468.265625</c:v>
                </c:pt>
                <c:pt idx="10761">
                  <c:v>473.9375</c:v>
                </c:pt>
                <c:pt idx="10762">
                  <c:v>480.796875</c:v>
                </c:pt>
                <c:pt idx="10763">
                  <c:v>480.953125</c:v>
                </c:pt>
                <c:pt idx="10764">
                  <c:v>485.984375</c:v>
                </c:pt>
                <c:pt idx="10765">
                  <c:v>484.46875</c:v>
                </c:pt>
                <c:pt idx="10766">
                  <c:v>478.9375</c:v>
                </c:pt>
                <c:pt idx="10767">
                  <c:v>469.28125</c:v>
                </c:pt>
                <c:pt idx="10768">
                  <c:v>467.015625</c:v>
                </c:pt>
                <c:pt idx="10769">
                  <c:v>434.703125</c:v>
                </c:pt>
                <c:pt idx="10770">
                  <c:v>434.703125</c:v>
                </c:pt>
                <c:pt idx="10771">
                  <c:v>450.953125</c:v>
                </c:pt>
                <c:pt idx="10772">
                  <c:v>459.828125</c:v>
                </c:pt>
                <c:pt idx="10773">
                  <c:v>465.625</c:v>
                </c:pt>
                <c:pt idx="10774">
                  <c:v>495.75</c:v>
                </c:pt>
                <c:pt idx="10775">
                  <c:v>495.75</c:v>
                </c:pt>
                <c:pt idx="10776">
                  <c:v>477.9375</c:v>
                </c:pt>
                <c:pt idx="10777">
                  <c:v>474.015625</c:v>
                </c:pt>
                <c:pt idx="10778">
                  <c:v>461.46875</c:v>
                </c:pt>
                <c:pt idx="10779">
                  <c:v>445.8125</c:v>
                </c:pt>
                <c:pt idx="10780">
                  <c:v>446.140625</c:v>
                </c:pt>
                <c:pt idx="10781">
                  <c:v>445.296875</c:v>
                </c:pt>
                <c:pt idx="10782">
                  <c:v>444.703125</c:v>
                </c:pt>
                <c:pt idx="10783">
                  <c:v>441.3125</c:v>
                </c:pt>
                <c:pt idx="10784">
                  <c:v>440.5</c:v>
                </c:pt>
                <c:pt idx="10785">
                  <c:v>447.03125</c:v>
                </c:pt>
                <c:pt idx="10786">
                  <c:v>455.203125</c:v>
                </c:pt>
                <c:pt idx="10787">
                  <c:v>459.375</c:v>
                </c:pt>
                <c:pt idx="10788">
                  <c:v>479.34375</c:v>
                </c:pt>
                <c:pt idx="10789">
                  <c:v>479.328125</c:v>
                </c:pt>
                <c:pt idx="10790">
                  <c:v>479.578125</c:v>
                </c:pt>
                <c:pt idx="10791">
                  <c:v>473.25</c:v>
                </c:pt>
                <c:pt idx="10792">
                  <c:v>469.359375</c:v>
                </c:pt>
                <c:pt idx="10793">
                  <c:v>459.125</c:v>
                </c:pt>
                <c:pt idx="10794">
                  <c:v>449.84375</c:v>
                </c:pt>
                <c:pt idx="10795">
                  <c:v>418.921875</c:v>
                </c:pt>
                <c:pt idx="10796">
                  <c:v>429.328125</c:v>
                </c:pt>
                <c:pt idx="10797">
                  <c:v>425.578125</c:v>
                </c:pt>
                <c:pt idx="10798">
                  <c:v>405.609375</c:v>
                </c:pt>
                <c:pt idx="10799">
                  <c:v>388</c:v>
                </c:pt>
                <c:pt idx="10800">
                  <c:v>385.09375</c:v>
                </c:pt>
                <c:pt idx="10801">
                  <c:v>367.34375</c:v>
                </c:pt>
                <c:pt idx="10802">
                  <c:v>363.03125</c:v>
                </c:pt>
                <c:pt idx="10803">
                  <c:v>351.25</c:v>
                </c:pt>
                <c:pt idx="10804">
                  <c:v>329.484375</c:v>
                </c:pt>
                <c:pt idx="10805">
                  <c:v>320.796875</c:v>
                </c:pt>
                <c:pt idx="10806">
                  <c:v>322.4375</c:v>
                </c:pt>
                <c:pt idx="10807">
                  <c:v>323.21875</c:v>
                </c:pt>
                <c:pt idx="10808">
                  <c:v>334.53125</c:v>
                </c:pt>
                <c:pt idx="10809">
                  <c:v>364.25</c:v>
                </c:pt>
                <c:pt idx="10810">
                  <c:v>371.875</c:v>
                </c:pt>
                <c:pt idx="10811">
                  <c:v>395.90625</c:v>
                </c:pt>
                <c:pt idx="10812">
                  <c:v>402.953125</c:v>
                </c:pt>
                <c:pt idx="10813">
                  <c:v>411.0625</c:v>
                </c:pt>
                <c:pt idx="10814">
                  <c:v>427.546875</c:v>
                </c:pt>
                <c:pt idx="10815">
                  <c:v>432.65625</c:v>
                </c:pt>
                <c:pt idx="10816">
                  <c:v>448.75</c:v>
                </c:pt>
                <c:pt idx="10817">
                  <c:v>449.59375</c:v>
                </c:pt>
                <c:pt idx="10818">
                  <c:v>430.3125</c:v>
                </c:pt>
                <c:pt idx="10819">
                  <c:v>414.453125</c:v>
                </c:pt>
                <c:pt idx="10820">
                  <c:v>402.84375</c:v>
                </c:pt>
                <c:pt idx="10821">
                  <c:v>404.90625</c:v>
                </c:pt>
                <c:pt idx="10822">
                  <c:v>404.90625</c:v>
                </c:pt>
                <c:pt idx="10823">
                  <c:v>387.484375</c:v>
                </c:pt>
                <c:pt idx="10824">
                  <c:v>379.625</c:v>
                </c:pt>
                <c:pt idx="10825">
                  <c:v>368.453125</c:v>
                </c:pt>
                <c:pt idx="10826">
                  <c:v>346.46875</c:v>
                </c:pt>
                <c:pt idx="10827">
                  <c:v>346.46875</c:v>
                </c:pt>
                <c:pt idx="10828">
                  <c:v>324.703125</c:v>
                </c:pt>
                <c:pt idx="10829">
                  <c:v>324.09375</c:v>
                </c:pt>
                <c:pt idx="10830">
                  <c:v>330.8125</c:v>
                </c:pt>
                <c:pt idx="10831">
                  <c:v>336.015625</c:v>
                </c:pt>
                <c:pt idx="10832">
                  <c:v>339.484375</c:v>
                </c:pt>
                <c:pt idx="10833">
                  <c:v>361.28125</c:v>
                </c:pt>
                <c:pt idx="10834">
                  <c:v>361.28125</c:v>
                </c:pt>
                <c:pt idx="10835">
                  <c:v>353.484375</c:v>
                </c:pt>
                <c:pt idx="10836">
                  <c:v>412.4375</c:v>
                </c:pt>
                <c:pt idx="10837">
                  <c:v>419.609375</c:v>
                </c:pt>
                <c:pt idx="10838">
                  <c:v>472.34375</c:v>
                </c:pt>
                <c:pt idx="10839">
                  <c:v>472.34375</c:v>
                </c:pt>
                <c:pt idx="10840">
                  <c:v>441.65625</c:v>
                </c:pt>
                <c:pt idx="10841">
                  <c:v>425.703125</c:v>
                </c:pt>
                <c:pt idx="10842">
                  <c:v>424.40625</c:v>
                </c:pt>
                <c:pt idx="10843">
                  <c:v>419.25</c:v>
                </c:pt>
                <c:pt idx="10844">
                  <c:v>419.25</c:v>
                </c:pt>
                <c:pt idx="10845">
                  <c:v>414.84375</c:v>
                </c:pt>
                <c:pt idx="10846">
                  <c:v>413.1875</c:v>
                </c:pt>
                <c:pt idx="10847">
                  <c:v>409.796875</c:v>
                </c:pt>
                <c:pt idx="10848">
                  <c:v>400.671875</c:v>
                </c:pt>
                <c:pt idx="10849">
                  <c:v>400.671875</c:v>
                </c:pt>
                <c:pt idx="10850">
                  <c:v>374.359375</c:v>
                </c:pt>
                <c:pt idx="10851">
                  <c:v>368.203125</c:v>
                </c:pt>
                <c:pt idx="10852">
                  <c:v>387.671875</c:v>
                </c:pt>
                <c:pt idx="10853">
                  <c:v>424.5</c:v>
                </c:pt>
                <c:pt idx="10854">
                  <c:v>424.5</c:v>
                </c:pt>
                <c:pt idx="10855">
                  <c:v>439.609375</c:v>
                </c:pt>
                <c:pt idx="10856">
                  <c:v>441.609375</c:v>
                </c:pt>
                <c:pt idx="10857">
                  <c:v>452.375</c:v>
                </c:pt>
                <c:pt idx="10858">
                  <c:v>466.984375</c:v>
                </c:pt>
                <c:pt idx="10859">
                  <c:v>466.984375</c:v>
                </c:pt>
                <c:pt idx="10860">
                  <c:v>461.359375</c:v>
                </c:pt>
                <c:pt idx="10861">
                  <c:v>461.140625</c:v>
                </c:pt>
                <c:pt idx="10862">
                  <c:v>441.953125</c:v>
                </c:pt>
                <c:pt idx="10863">
                  <c:v>422.484375</c:v>
                </c:pt>
                <c:pt idx="10864">
                  <c:v>423.234375</c:v>
                </c:pt>
                <c:pt idx="10865">
                  <c:v>445.109375</c:v>
                </c:pt>
                <c:pt idx="10866">
                  <c:v>445.109375</c:v>
                </c:pt>
                <c:pt idx="10867">
                  <c:v>411.171875</c:v>
                </c:pt>
                <c:pt idx="10868">
                  <c:v>385.796875</c:v>
                </c:pt>
                <c:pt idx="10869">
                  <c:v>383.40625</c:v>
                </c:pt>
                <c:pt idx="10870">
                  <c:v>363.828125</c:v>
                </c:pt>
                <c:pt idx="10871">
                  <c:v>363.828125</c:v>
                </c:pt>
                <c:pt idx="10872">
                  <c:v>387.328125</c:v>
                </c:pt>
                <c:pt idx="10873">
                  <c:v>400.125</c:v>
                </c:pt>
                <c:pt idx="10874">
                  <c:v>408.75</c:v>
                </c:pt>
                <c:pt idx="10875">
                  <c:v>446.65625</c:v>
                </c:pt>
                <c:pt idx="10876">
                  <c:v>446.65625</c:v>
                </c:pt>
                <c:pt idx="10877">
                  <c:v>446.21875</c:v>
                </c:pt>
                <c:pt idx="10878">
                  <c:v>446.03125</c:v>
                </c:pt>
                <c:pt idx="10879">
                  <c:v>438.578125</c:v>
                </c:pt>
                <c:pt idx="10880">
                  <c:v>417.28125</c:v>
                </c:pt>
                <c:pt idx="10881">
                  <c:v>417.28125</c:v>
                </c:pt>
                <c:pt idx="10882">
                  <c:v>406.84375</c:v>
                </c:pt>
                <c:pt idx="10883">
                  <c:v>404.25</c:v>
                </c:pt>
                <c:pt idx="10884">
                  <c:v>397.3125</c:v>
                </c:pt>
                <c:pt idx="10885">
                  <c:v>383.671875</c:v>
                </c:pt>
                <c:pt idx="10886">
                  <c:v>383.671875</c:v>
                </c:pt>
                <c:pt idx="10887">
                  <c:v>361.21875</c:v>
                </c:pt>
                <c:pt idx="10888">
                  <c:v>357.96875</c:v>
                </c:pt>
                <c:pt idx="10889">
                  <c:v>365.421875</c:v>
                </c:pt>
                <c:pt idx="10890">
                  <c:v>376.09375</c:v>
                </c:pt>
                <c:pt idx="10891">
                  <c:v>376.09375</c:v>
                </c:pt>
                <c:pt idx="10892">
                  <c:v>402.03125</c:v>
                </c:pt>
                <c:pt idx="10893">
                  <c:v>403.4375</c:v>
                </c:pt>
                <c:pt idx="10894">
                  <c:v>409.25</c:v>
                </c:pt>
                <c:pt idx="10895">
                  <c:v>415.359375</c:v>
                </c:pt>
                <c:pt idx="10896">
                  <c:v>414.921875</c:v>
                </c:pt>
                <c:pt idx="10897">
                  <c:v>397.609375</c:v>
                </c:pt>
                <c:pt idx="10898">
                  <c:v>397.609375</c:v>
                </c:pt>
                <c:pt idx="10899">
                  <c:v>427.28125</c:v>
                </c:pt>
                <c:pt idx="10900">
                  <c:v>450.28125</c:v>
                </c:pt>
                <c:pt idx="10901">
                  <c:v>449.078125</c:v>
                </c:pt>
                <c:pt idx="10902">
                  <c:v>438.75</c:v>
                </c:pt>
                <c:pt idx="10903">
                  <c:v>438.75</c:v>
                </c:pt>
                <c:pt idx="10904">
                  <c:v>466.546875</c:v>
                </c:pt>
                <c:pt idx="10905">
                  <c:v>482.296875</c:v>
                </c:pt>
                <c:pt idx="10906">
                  <c:v>475.421875</c:v>
                </c:pt>
                <c:pt idx="10907">
                  <c:v>443.953125</c:v>
                </c:pt>
                <c:pt idx="10908">
                  <c:v>443.953125</c:v>
                </c:pt>
                <c:pt idx="10909">
                  <c:v>417.328125</c:v>
                </c:pt>
                <c:pt idx="10910">
                  <c:v>406.703125</c:v>
                </c:pt>
                <c:pt idx="10911">
                  <c:v>405.34375</c:v>
                </c:pt>
                <c:pt idx="10912">
                  <c:v>401.453125</c:v>
                </c:pt>
                <c:pt idx="10913">
                  <c:v>401.453125</c:v>
                </c:pt>
                <c:pt idx="10914">
                  <c:v>376.828125</c:v>
                </c:pt>
                <c:pt idx="10915">
                  <c:v>370.375</c:v>
                </c:pt>
                <c:pt idx="10916">
                  <c:v>377.640625</c:v>
                </c:pt>
                <c:pt idx="10917">
                  <c:v>392.734375</c:v>
                </c:pt>
                <c:pt idx="10918">
                  <c:v>392.734375</c:v>
                </c:pt>
                <c:pt idx="10919">
                  <c:v>419.0625</c:v>
                </c:pt>
                <c:pt idx="10920">
                  <c:v>423.109375</c:v>
                </c:pt>
                <c:pt idx="10921">
                  <c:v>431.296875</c:v>
                </c:pt>
                <c:pt idx="10922">
                  <c:v>443.25</c:v>
                </c:pt>
                <c:pt idx="10923">
                  <c:v>443.25</c:v>
                </c:pt>
                <c:pt idx="10924">
                  <c:v>455.9375</c:v>
                </c:pt>
                <c:pt idx="10925">
                  <c:v>456.6875</c:v>
                </c:pt>
                <c:pt idx="10926">
                  <c:v>489.65625</c:v>
                </c:pt>
                <c:pt idx="10927">
                  <c:v>524.9375</c:v>
                </c:pt>
                <c:pt idx="10928">
                  <c:v>525.03125</c:v>
                </c:pt>
                <c:pt idx="10929">
                  <c:v>527.703125</c:v>
                </c:pt>
                <c:pt idx="10930">
                  <c:v>527.703125</c:v>
                </c:pt>
                <c:pt idx="10931">
                  <c:v>482.0625</c:v>
                </c:pt>
                <c:pt idx="10932">
                  <c:v>446.1875</c:v>
                </c:pt>
                <c:pt idx="10933">
                  <c:v>445.984375</c:v>
                </c:pt>
                <c:pt idx="10934">
                  <c:v>443.28125</c:v>
                </c:pt>
                <c:pt idx="10935">
                  <c:v>443.28125</c:v>
                </c:pt>
                <c:pt idx="10936">
                  <c:v>412.859375</c:v>
                </c:pt>
                <c:pt idx="10937">
                  <c:v>395.453125</c:v>
                </c:pt>
                <c:pt idx="10938">
                  <c:v>389.609375</c:v>
                </c:pt>
                <c:pt idx="10939">
                  <c:v>362.015625</c:v>
                </c:pt>
                <c:pt idx="10940">
                  <c:v>362.015625</c:v>
                </c:pt>
                <c:pt idx="10941">
                  <c:v>363.171875</c:v>
                </c:pt>
                <c:pt idx="10942">
                  <c:v>363.671875</c:v>
                </c:pt>
                <c:pt idx="10943">
                  <c:v>376.265625</c:v>
                </c:pt>
                <c:pt idx="10944">
                  <c:v>413.609375</c:v>
                </c:pt>
                <c:pt idx="10945">
                  <c:v>413.609375</c:v>
                </c:pt>
                <c:pt idx="10946">
                  <c:v>424.453125</c:v>
                </c:pt>
                <c:pt idx="10947">
                  <c:v>427.265625</c:v>
                </c:pt>
                <c:pt idx="10948">
                  <c:v>436.8125</c:v>
                </c:pt>
                <c:pt idx="10949">
                  <c:v>456.28125</c:v>
                </c:pt>
                <c:pt idx="10950">
                  <c:v>456.28125</c:v>
                </c:pt>
                <c:pt idx="10951">
                  <c:v>443.453125</c:v>
                </c:pt>
                <c:pt idx="10952">
                  <c:v>441.4375</c:v>
                </c:pt>
                <c:pt idx="10953">
                  <c:v>451.75</c:v>
                </c:pt>
                <c:pt idx="10954">
                  <c:v>466.8125</c:v>
                </c:pt>
                <c:pt idx="10955">
                  <c:v>466.8125</c:v>
                </c:pt>
                <c:pt idx="10956">
                  <c:v>560.640625</c:v>
                </c:pt>
                <c:pt idx="10957">
                  <c:v>566.328125</c:v>
                </c:pt>
                <c:pt idx="10958">
                  <c:v>545.015625</c:v>
                </c:pt>
                <c:pt idx="10959">
                  <c:v>522</c:v>
                </c:pt>
                <c:pt idx="10960">
                  <c:v>521.34375</c:v>
                </c:pt>
                <c:pt idx="10961">
                  <c:v>489.59375</c:v>
                </c:pt>
                <c:pt idx="10962">
                  <c:v>489.59375</c:v>
                </c:pt>
                <c:pt idx="10963">
                  <c:v>505.5625</c:v>
                </c:pt>
                <c:pt idx="10964">
                  <c:v>518.15625</c:v>
                </c:pt>
                <c:pt idx="10965">
                  <c:v>518.5625</c:v>
                </c:pt>
                <c:pt idx="10966">
                  <c:v>522.109375</c:v>
                </c:pt>
                <c:pt idx="10967">
                  <c:v>522.109375</c:v>
                </c:pt>
                <c:pt idx="10968">
                  <c:v>505.125</c:v>
                </c:pt>
                <c:pt idx="10969">
                  <c:v>495.46875</c:v>
                </c:pt>
                <c:pt idx="10970">
                  <c:v>486.5</c:v>
                </c:pt>
                <c:pt idx="10971">
                  <c:v>444.15625</c:v>
                </c:pt>
                <c:pt idx="10972">
                  <c:v>444.15625</c:v>
                </c:pt>
                <c:pt idx="10973">
                  <c:v>445.265625</c:v>
                </c:pt>
                <c:pt idx="10974">
                  <c:v>445.65625</c:v>
                </c:pt>
                <c:pt idx="10975">
                  <c:v>450.40625</c:v>
                </c:pt>
                <c:pt idx="10976">
                  <c:v>464.03125</c:v>
                </c:pt>
                <c:pt idx="10977">
                  <c:v>464.03125</c:v>
                </c:pt>
                <c:pt idx="10978">
                  <c:v>491.3125</c:v>
                </c:pt>
                <c:pt idx="10979">
                  <c:v>498.5</c:v>
                </c:pt>
                <c:pt idx="10980">
                  <c:v>516.1875</c:v>
                </c:pt>
                <c:pt idx="10981">
                  <c:v>552.28125</c:v>
                </c:pt>
                <c:pt idx="10982">
                  <c:v>552.28125</c:v>
                </c:pt>
                <c:pt idx="10983">
                  <c:v>499.5</c:v>
                </c:pt>
                <c:pt idx="10984">
                  <c:v>491.484375</c:v>
                </c:pt>
                <c:pt idx="10985">
                  <c:v>503.15625</c:v>
                </c:pt>
                <c:pt idx="10986">
                  <c:v>520.15625</c:v>
                </c:pt>
                <c:pt idx="10987">
                  <c:v>520.15625</c:v>
                </c:pt>
                <c:pt idx="10988">
                  <c:v>546.96875</c:v>
                </c:pt>
                <c:pt idx="10989">
                  <c:v>548.40625</c:v>
                </c:pt>
                <c:pt idx="10990">
                  <c:v>536.875</c:v>
                </c:pt>
                <c:pt idx="10991">
                  <c:v>524.515625</c:v>
                </c:pt>
                <c:pt idx="10992">
                  <c:v>523.828125</c:v>
                </c:pt>
                <c:pt idx="10993">
                  <c:v>493.015625</c:v>
                </c:pt>
                <c:pt idx="10994">
                  <c:v>493.015625</c:v>
                </c:pt>
                <c:pt idx="10995">
                  <c:v>483.34375</c:v>
                </c:pt>
                <c:pt idx="10996">
                  <c:v>475.796875</c:v>
                </c:pt>
                <c:pt idx="10997">
                  <c:v>479.734375</c:v>
                </c:pt>
                <c:pt idx="10998">
                  <c:v>514.546875</c:v>
                </c:pt>
                <c:pt idx="10999">
                  <c:v>514.546875</c:v>
                </c:pt>
                <c:pt idx="11000">
                  <c:v>529.4375</c:v>
                </c:pt>
                <c:pt idx="11001">
                  <c:v>537.765625</c:v>
                </c:pt>
                <c:pt idx="11002">
                  <c:v>539.640625</c:v>
                </c:pt>
                <c:pt idx="11003">
                  <c:v>548.578125</c:v>
                </c:pt>
                <c:pt idx="11004">
                  <c:v>548.578125</c:v>
                </c:pt>
                <c:pt idx="11005">
                  <c:v>652.03125</c:v>
                </c:pt>
                <c:pt idx="11006">
                  <c:v>692.59375</c:v>
                </c:pt>
                <c:pt idx="11007">
                  <c:v>788.21875</c:v>
                </c:pt>
                <c:pt idx="11008">
                  <c:v>1063.921875</c:v>
                </c:pt>
                <c:pt idx="11009">
                  <c:v>1063.921875</c:v>
                </c:pt>
                <c:pt idx="11010">
                  <c:v>1410.5625</c:v>
                </c:pt>
                <c:pt idx="11011">
                  <c:v>1499.046875</c:v>
                </c:pt>
                <c:pt idx="11012">
                  <c:v>1623.109375</c:v>
                </c:pt>
                <c:pt idx="11013">
                  <c:v>1868.578125</c:v>
                </c:pt>
                <c:pt idx="11014">
                  <c:v>1868.578125</c:v>
                </c:pt>
                <c:pt idx="11015">
                  <c:v>1843.046875</c:v>
                </c:pt>
                <c:pt idx="11016">
                  <c:v>1839.359375</c:v>
                </c:pt>
                <c:pt idx="11017">
                  <c:v>1714.109375</c:v>
                </c:pt>
                <c:pt idx="11018">
                  <c:v>1536.671875</c:v>
                </c:pt>
                <c:pt idx="11019">
                  <c:v>1536.671875</c:v>
                </c:pt>
                <c:pt idx="11020">
                  <c:v>1153.34375</c:v>
                </c:pt>
                <c:pt idx="11021">
                  <c:v>1134.421875</c:v>
                </c:pt>
                <c:pt idx="11022">
                  <c:v>974.1875</c:v>
                </c:pt>
                <c:pt idx="11023">
                  <c:v>808.9375</c:v>
                </c:pt>
                <c:pt idx="11024">
                  <c:v>805.40625</c:v>
                </c:pt>
                <c:pt idx="11025">
                  <c:v>694.859375</c:v>
                </c:pt>
                <c:pt idx="11026">
                  <c:v>694.859375</c:v>
                </c:pt>
                <c:pt idx="11027">
                  <c:v>649.078125</c:v>
                </c:pt>
                <c:pt idx="11028">
                  <c:v>614.625</c:v>
                </c:pt>
                <c:pt idx="11029">
                  <c:v>606.640625</c:v>
                </c:pt>
                <c:pt idx="11030">
                  <c:v>542.0625</c:v>
                </c:pt>
                <c:pt idx="11031">
                  <c:v>542.0625</c:v>
                </c:pt>
                <c:pt idx="11032">
                  <c:v>568.03125</c:v>
                </c:pt>
                <c:pt idx="11033">
                  <c:v>582.078125</c:v>
                </c:pt>
                <c:pt idx="11034">
                  <c:v>566.234375</c:v>
                </c:pt>
                <c:pt idx="11035">
                  <c:v>497.984375</c:v>
                </c:pt>
                <c:pt idx="11036">
                  <c:v>497.984375</c:v>
                </c:pt>
                <c:pt idx="11037">
                  <c:v>453.8125</c:v>
                </c:pt>
                <c:pt idx="11038">
                  <c:v>437.265625</c:v>
                </c:pt>
                <c:pt idx="11039">
                  <c:v>445.9375</c:v>
                </c:pt>
                <c:pt idx="11040">
                  <c:v>469.671875</c:v>
                </c:pt>
                <c:pt idx="11041">
                  <c:v>469.671875</c:v>
                </c:pt>
                <c:pt idx="11042">
                  <c:v>460.9375</c:v>
                </c:pt>
                <c:pt idx="11043">
                  <c:v>458.828125</c:v>
                </c:pt>
                <c:pt idx="11044">
                  <c:v>473.265625</c:v>
                </c:pt>
                <c:pt idx="11045">
                  <c:v>500.453125</c:v>
                </c:pt>
                <c:pt idx="11046">
                  <c:v>500.453125</c:v>
                </c:pt>
                <c:pt idx="11047">
                  <c:v>504.1875</c:v>
                </c:pt>
                <c:pt idx="11048">
                  <c:v>504.640625</c:v>
                </c:pt>
                <c:pt idx="11049">
                  <c:v>481.9375</c:v>
                </c:pt>
                <c:pt idx="11050">
                  <c:v>451.296875</c:v>
                </c:pt>
                <c:pt idx="11051">
                  <c:v>451.296875</c:v>
                </c:pt>
                <c:pt idx="11052">
                  <c:v>475.25</c:v>
                </c:pt>
                <c:pt idx="11053">
                  <c:v>476.1875</c:v>
                </c:pt>
                <c:pt idx="11054">
                  <c:v>458.21875</c:v>
                </c:pt>
                <c:pt idx="11055">
                  <c:v>440.546875</c:v>
                </c:pt>
                <c:pt idx="11056">
                  <c:v>439.765625</c:v>
                </c:pt>
                <c:pt idx="11057">
                  <c:v>422.03125</c:v>
                </c:pt>
                <c:pt idx="11058">
                  <c:v>422.03125</c:v>
                </c:pt>
                <c:pt idx="11059">
                  <c:v>469.5</c:v>
                </c:pt>
                <c:pt idx="11060">
                  <c:v>503.390625</c:v>
                </c:pt>
                <c:pt idx="11061">
                  <c:v>506.15625</c:v>
                </c:pt>
                <c:pt idx="11062">
                  <c:v>525.953125</c:v>
                </c:pt>
                <c:pt idx="11063">
                  <c:v>525.953125</c:v>
                </c:pt>
                <c:pt idx="11064">
                  <c:v>518.203125</c:v>
                </c:pt>
                <c:pt idx="11065">
                  <c:v>514.203125</c:v>
                </c:pt>
                <c:pt idx="11066">
                  <c:v>528.625</c:v>
                </c:pt>
                <c:pt idx="11067">
                  <c:v>585.421875</c:v>
                </c:pt>
                <c:pt idx="11068">
                  <c:v>585.421875</c:v>
                </c:pt>
                <c:pt idx="11069">
                  <c:v>577.8125</c:v>
                </c:pt>
                <c:pt idx="11070">
                  <c:v>575.234375</c:v>
                </c:pt>
                <c:pt idx="11071">
                  <c:v>568.46875</c:v>
                </c:pt>
                <c:pt idx="11072">
                  <c:v>550.96875</c:v>
                </c:pt>
                <c:pt idx="11073">
                  <c:v>550.96875</c:v>
                </c:pt>
                <c:pt idx="11074">
                  <c:v>561.484375</c:v>
                </c:pt>
                <c:pt idx="11075">
                  <c:v>563.859375</c:v>
                </c:pt>
                <c:pt idx="11076">
                  <c:v>577.5625</c:v>
                </c:pt>
                <c:pt idx="11077">
                  <c:v>601.625</c:v>
                </c:pt>
                <c:pt idx="11078">
                  <c:v>601.625</c:v>
                </c:pt>
                <c:pt idx="11079">
                  <c:v>567.234375</c:v>
                </c:pt>
                <c:pt idx="11080">
                  <c:v>563.34375</c:v>
                </c:pt>
                <c:pt idx="11081">
                  <c:v>545.265625</c:v>
                </c:pt>
                <c:pt idx="11082">
                  <c:v>522.1875</c:v>
                </c:pt>
                <c:pt idx="11083">
                  <c:v>522.1875</c:v>
                </c:pt>
                <c:pt idx="11084">
                  <c:v>515.46875</c:v>
                </c:pt>
                <c:pt idx="11085">
                  <c:v>515.328125</c:v>
                </c:pt>
                <c:pt idx="11086">
                  <c:v>541.703125</c:v>
                </c:pt>
                <c:pt idx="11087">
                  <c:v>565.953125</c:v>
                </c:pt>
                <c:pt idx="11088">
                  <c:v>569.65625</c:v>
                </c:pt>
                <c:pt idx="11089">
                  <c:v>627.28125</c:v>
                </c:pt>
                <c:pt idx="11090">
                  <c:v>627.28125</c:v>
                </c:pt>
                <c:pt idx="11091">
                  <c:v>603.84375</c:v>
                </c:pt>
                <c:pt idx="11092">
                  <c:v>588.3125</c:v>
                </c:pt>
                <c:pt idx="11093">
                  <c:v>590.34375</c:v>
                </c:pt>
                <c:pt idx="11094">
                  <c:v>602.984375</c:v>
                </c:pt>
                <c:pt idx="11095">
                  <c:v>602.984375</c:v>
                </c:pt>
                <c:pt idx="11096">
                  <c:v>603.046875</c:v>
                </c:pt>
                <c:pt idx="11097">
                  <c:v>603.03125</c:v>
                </c:pt>
                <c:pt idx="11098">
                  <c:v>602.390625</c:v>
                </c:pt>
                <c:pt idx="11099">
                  <c:v>600.125</c:v>
                </c:pt>
                <c:pt idx="11100">
                  <c:v>600.125</c:v>
                </c:pt>
                <c:pt idx="11101">
                  <c:v>591.53125</c:v>
                </c:pt>
                <c:pt idx="11102">
                  <c:v>588.796875</c:v>
                </c:pt>
                <c:pt idx="11103">
                  <c:v>579.40625</c:v>
                </c:pt>
                <c:pt idx="11104">
                  <c:v>557.5</c:v>
                </c:pt>
                <c:pt idx="11105">
                  <c:v>557.5</c:v>
                </c:pt>
                <c:pt idx="11106">
                  <c:v>580.59375</c:v>
                </c:pt>
                <c:pt idx="11107">
                  <c:v>585.046875</c:v>
                </c:pt>
                <c:pt idx="11108">
                  <c:v>551.65625</c:v>
                </c:pt>
                <c:pt idx="11109">
                  <c:v>497.265625</c:v>
                </c:pt>
                <c:pt idx="11110">
                  <c:v>497.265625</c:v>
                </c:pt>
                <c:pt idx="11111">
                  <c:v>562.375</c:v>
                </c:pt>
                <c:pt idx="11112">
                  <c:v>567.90625</c:v>
                </c:pt>
                <c:pt idx="11113">
                  <c:v>580.625</c:v>
                </c:pt>
                <c:pt idx="11114">
                  <c:v>595.328125</c:v>
                </c:pt>
                <c:pt idx="11115">
                  <c:v>595.390625</c:v>
                </c:pt>
                <c:pt idx="11116">
                  <c:v>554.796875</c:v>
                </c:pt>
                <c:pt idx="11117">
                  <c:v>554.796875</c:v>
                </c:pt>
                <c:pt idx="11118">
                  <c:v>564.203125</c:v>
                </c:pt>
                <c:pt idx="11119">
                  <c:v>572.21875</c:v>
                </c:pt>
                <c:pt idx="11120">
                  <c:v>575.078125</c:v>
                </c:pt>
                <c:pt idx="11121">
                  <c:v>607.015625</c:v>
                </c:pt>
                <c:pt idx="11122">
                  <c:v>607.015625</c:v>
                </c:pt>
                <c:pt idx="11123">
                  <c:v>641.078125</c:v>
                </c:pt>
                <c:pt idx="11124">
                  <c:v>661.875</c:v>
                </c:pt>
                <c:pt idx="11125">
                  <c:v>670.3125</c:v>
                </c:pt>
                <c:pt idx="11126">
                  <c:v>713.6875</c:v>
                </c:pt>
                <c:pt idx="11127">
                  <c:v>713.6875</c:v>
                </c:pt>
                <c:pt idx="11128">
                  <c:v>817.703125</c:v>
                </c:pt>
                <c:pt idx="11129">
                  <c:v>861.890625</c:v>
                </c:pt>
                <c:pt idx="11130">
                  <c:v>909.640625</c:v>
                </c:pt>
                <c:pt idx="11131">
                  <c:v>1059.578125</c:v>
                </c:pt>
                <c:pt idx="11132">
                  <c:v>1059.578125</c:v>
                </c:pt>
                <c:pt idx="11133">
                  <c:v>1306.34375</c:v>
                </c:pt>
                <c:pt idx="11134">
                  <c:v>1374.90625</c:v>
                </c:pt>
                <c:pt idx="11135">
                  <c:v>1442.421875</c:v>
                </c:pt>
                <c:pt idx="11136">
                  <c:v>1584.0625</c:v>
                </c:pt>
                <c:pt idx="11137">
                  <c:v>1584.0625</c:v>
                </c:pt>
                <c:pt idx="11138">
                  <c:v>1846.125</c:v>
                </c:pt>
                <c:pt idx="11139">
                  <c:v>1887.671875</c:v>
                </c:pt>
                <c:pt idx="11140">
                  <c:v>1897.1875</c:v>
                </c:pt>
                <c:pt idx="11141">
                  <c:v>1911.15625</c:v>
                </c:pt>
                <c:pt idx="11142">
                  <c:v>1911.15625</c:v>
                </c:pt>
                <c:pt idx="11143">
                  <c:v>1830.828125</c:v>
                </c:pt>
                <c:pt idx="11144">
                  <c:v>1825.96875</c:v>
                </c:pt>
                <c:pt idx="11145">
                  <c:v>1759.875</c:v>
                </c:pt>
                <c:pt idx="11146">
                  <c:v>1689.546875</c:v>
                </c:pt>
                <c:pt idx="11147">
                  <c:v>1696.09375</c:v>
                </c:pt>
                <c:pt idx="11148">
                  <c:v>1953.484375</c:v>
                </c:pt>
                <c:pt idx="11149">
                  <c:v>1953.484375</c:v>
                </c:pt>
                <c:pt idx="11150">
                  <c:v>2103.3125</c:v>
                </c:pt>
                <c:pt idx="11151">
                  <c:v>2218.140625</c:v>
                </c:pt>
                <c:pt idx="11152">
                  <c:v>2232.171875</c:v>
                </c:pt>
                <c:pt idx="11153">
                  <c:v>2348.96875</c:v>
                </c:pt>
                <c:pt idx="11154">
                  <c:v>2348.96875</c:v>
                </c:pt>
                <c:pt idx="11155">
                  <c:v>2123.5625</c:v>
                </c:pt>
                <c:pt idx="11156">
                  <c:v>2000.375</c:v>
                </c:pt>
                <c:pt idx="11157">
                  <c:v>1932.34375</c:v>
                </c:pt>
                <c:pt idx="11158">
                  <c:v>1637.296875</c:v>
                </c:pt>
                <c:pt idx="11159">
                  <c:v>1637.296875</c:v>
                </c:pt>
                <c:pt idx="11160">
                  <c:v>1376.984375</c:v>
                </c:pt>
                <c:pt idx="11161">
                  <c:v>1279.71875</c:v>
                </c:pt>
                <c:pt idx="11162">
                  <c:v>1237.265625</c:v>
                </c:pt>
                <c:pt idx="11163">
                  <c:v>1121.890625</c:v>
                </c:pt>
                <c:pt idx="11164">
                  <c:v>1121.890625</c:v>
                </c:pt>
                <c:pt idx="11165">
                  <c:v>981.78125</c:v>
                </c:pt>
                <c:pt idx="11166">
                  <c:v>948.75</c:v>
                </c:pt>
                <c:pt idx="11167">
                  <c:v>912.859375</c:v>
                </c:pt>
                <c:pt idx="11168">
                  <c:v>846.234375</c:v>
                </c:pt>
                <c:pt idx="11169">
                  <c:v>846.234375</c:v>
                </c:pt>
                <c:pt idx="11170">
                  <c:v>750.234375</c:v>
                </c:pt>
                <c:pt idx="11171">
                  <c:v>738.421875</c:v>
                </c:pt>
                <c:pt idx="11172">
                  <c:v>701.125</c:v>
                </c:pt>
                <c:pt idx="11173">
                  <c:v>651.84375</c:v>
                </c:pt>
                <c:pt idx="11174">
                  <c:v>651.84375</c:v>
                </c:pt>
                <c:pt idx="11175">
                  <c:v>735.828125</c:v>
                </c:pt>
                <c:pt idx="11176">
                  <c:v>738.1875</c:v>
                </c:pt>
                <c:pt idx="11177">
                  <c:v>744.546875</c:v>
                </c:pt>
                <c:pt idx="11178">
                  <c:v>750.46875</c:v>
                </c:pt>
                <c:pt idx="11179">
                  <c:v>744.953125</c:v>
                </c:pt>
                <c:pt idx="11180">
                  <c:v>648.84375</c:v>
                </c:pt>
                <c:pt idx="11181">
                  <c:v>648.84375</c:v>
                </c:pt>
                <c:pt idx="11182">
                  <c:v>646.234375</c:v>
                </c:pt>
                <c:pt idx="11183">
                  <c:v>644.484375</c:v>
                </c:pt>
                <c:pt idx="11184">
                  <c:v>648.375</c:v>
                </c:pt>
                <c:pt idx="11185">
                  <c:v>672.984375</c:v>
                </c:pt>
                <c:pt idx="11186">
                  <c:v>672.984375</c:v>
                </c:pt>
                <c:pt idx="11187">
                  <c:v>649.1875</c:v>
                </c:pt>
                <c:pt idx="11188">
                  <c:v>637.84375</c:v>
                </c:pt>
                <c:pt idx="11189">
                  <c:v>638.046875</c:v>
                </c:pt>
                <c:pt idx="11190">
                  <c:v>638.765625</c:v>
                </c:pt>
                <c:pt idx="11191">
                  <c:v>638.765625</c:v>
                </c:pt>
                <c:pt idx="11192">
                  <c:v>580.078125</c:v>
                </c:pt>
                <c:pt idx="11193">
                  <c:v>561.328125</c:v>
                </c:pt>
                <c:pt idx="11194">
                  <c:v>569.703125</c:v>
                </c:pt>
                <c:pt idx="11195">
                  <c:v>589.140625</c:v>
                </c:pt>
                <c:pt idx="11196">
                  <c:v>589.140625</c:v>
                </c:pt>
                <c:pt idx="11197">
                  <c:v>560.515625</c:v>
                </c:pt>
                <c:pt idx="11198">
                  <c:v>555.1875</c:v>
                </c:pt>
                <c:pt idx="11199">
                  <c:v>564.78125</c:v>
                </c:pt>
                <c:pt idx="11200">
                  <c:v>580.03125</c:v>
                </c:pt>
                <c:pt idx="11201">
                  <c:v>580.03125</c:v>
                </c:pt>
                <c:pt idx="11202">
                  <c:v>549.09375</c:v>
                </c:pt>
                <c:pt idx="11203">
                  <c:v>546.53125</c:v>
                </c:pt>
                <c:pt idx="11204">
                  <c:v>545.734375</c:v>
                </c:pt>
                <c:pt idx="11205">
                  <c:v>544.734375</c:v>
                </c:pt>
                <c:pt idx="11206">
                  <c:v>544.984375</c:v>
                </c:pt>
                <c:pt idx="11207">
                  <c:v>595.796875</c:v>
                </c:pt>
                <c:pt idx="11208">
                  <c:v>595.796875</c:v>
                </c:pt>
                <c:pt idx="11209">
                  <c:v>635.859375</c:v>
                </c:pt>
                <c:pt idx="11210">
                  <c:v>668.875</c:v>
                </c:pt>
                <c:pt idx="11211">
                  <c:v>665.5625</c:v>
                </c:pt>
                <c:pt idx="11212">
                  <c:v>630.6875</c:v>
                </c:pt>
                <c:pt idx="11213">
                  <c:v>630.6875</c:v>
                </c:pt>
                <c:pt idx="11214">
                  <c:v>643.265625</c:v>
                </c:pt>
                <c:pt idx="11215">
                  <c:v>650.703125</c:v>
                </c:pt>
                <c:pt idx="11216">
                  <c:v>646.453125</c:v>
                </c:pt>
                <c:pt idx="11217">
                  <c:v>625.9375</c:v>
                </c:pt>
                <c:pt idx="11218">
                  <c:v>625.9375</c:v>
                </c:pt>
                <c:pt idx="11219">
                  <c:v>561.796875</c:v>
                </c:pt>
                <c:pt idx="11220">
                  <c:v>535.75</c:v>
                </c:pt>
                <c:pt idx="11221">
                  <c:v>541.328125</c:v>
                </c:pt>
                <c:pt idx="11222">
                  <c:v>557.5</c:v>
                </c:pt>
                <c:pt idx="11223">
                  <c:v>557.5</c:v>
                </c:pt>
                <c:pt idx="11224">
                  <c:v>581.359375</c:v>
                </c:pt>
                <c:pt idx="11225">
                  <c:v>587.421875</c:v>
                </c:pt>
                <c:pt idx="11226">
                  <c:v>593.5625</c:v>
                </c:pt>
                <c:pt idx="11227">
                  <c:v>605.5625</c:v>
                </c:pt>
                <c:pt idx="11228">
                  <c:v>605.5625</c:v>
                </c:pt>
                <c:pt idx="11229">
                  <c:v>578.171875</c:v>
                </c:pt>
                <c:pt idx="11230">
                  <c:v>574.234375</c:v>
                </c:pt>
                <c:pt idx="11231">
                  <c:v>586.90625</c:v>
                </c:pt>
                <c:pt idx="11232">
                  <c:v>604.265625</c:v>
                </c:pt>
                <c:pt idx="11233">
                  <c:v>604.265625</c:v>
                </c:pt>
                <c:pt idx="11234">
                  <c:v>569.5625</c:v>
                </c:pt>
                <c:pt idx="11235">
                  <c:v>568.109375</c:v>
                </c:pt>
                <c:pt idx="11236">
                  <c:v>586.671875</c:v>
                </c:pt>
                <c:pt idx="11237">
                  <c:v>605</c:v>
                </c:pt>
                <c:pt idx="11238">
                  <c:v>605.296875</c:v>
                </c:pt>
                <c:pt idx="11239">
                  <c:v>612.921875</c:v>
                </c:pt>
                <c:pt idx="11240">
                  <c:v>612.921875</c:v>
                </c:pt>
                <c:pt idx="11241">
                  <c:v>655.984375</c:v>
                </c:pt>
                <c:pt idx="11242">
                  <c:v>686.625</c:v>
                </c:pt>
                <c:pt idx="11243">
                  <c:v>681.5625</c:v>
                </c:pt>
                <c:pt idx="11244">
                  <c:v>646.203125</c:v>
                </c:pt>
                <c:pt idx="11245">
                  <c:v>646.203125</c:v>
                </c:pt>
                <c:pt idx="11246">
                  <c:v>632.6875</c:v>
                </c:pt>
                <c:pt idx="11247">
                  <c:v>625.8125</c:v>
                </c:pt>
                <c:pt idx="11248">
                  <c:v>619.125</c:v>
                </c:pt>
                <c:pt idx="11249">
                  <c:v>593.796875</c:v>
                </c:pt>
                <c:pt idx="11250">
                  <c:v>593.796875</c:v>
                </c:pt>
                <c:pt idx="11251">
                  <c:v>654.96875</c:v>
                </c:pt>
                <c:pt idx="11252">
                  <c:v>675.125</c:v>
                </c:pt>
                <c:pt idx="11253">
                  <c:v>624.71875</c:v>
                </c:pt>
                <c:pt idx="11254">
                  <c:v>502.921875</c:v>
                </c:pt>
                <c:pt idx="11255">
                  <c:v>502.921875</c:v>
                </c:pt>
                <c:pt idx="11256">
                  <c:v>527.453125</c:v>
                </c:pt>
                <c:pt idx="11257">
                  <c:v>532.25</c:v>
                </c:pt>
                <c:pt idx="11258">
                  <c:v>548.234375</c:v>
                </c:pt>
                <c:pt idx="11259">
                  <c:v>574.609375</c:v>
                </c:pt>
                <c:pt idx="11260">
                  <c:v>574.609375</c:v>
                </c:pt>
                <c:pt idx="11261">
                  <c:v>585.890625</c:v>
                </c:pt>
                <c:pt idx="11262">
                  <c:v>586.84375</c:v>
                </c:pt>
                <c:pt idx="11263">
                  <c:v>570.578125</c:v>
                </c:pt>
                <c:pt idx="11264">
                  <c:v>551.328125</c:v>
                </c:pt>
                <c:pt idx="11265">
                  <c:v>551.484375</c:v>
                </c:pt>
                <c:pt idx="11266">
                  <c:v>613.03125</c:v>
                </c:pt>
                <c:pt idx="11267">
                  <c:v>613.03125</c:v>
                </c:pt>
                <c:pt idx="11268">
                  <c:v>612.109375</c:v>
                </c:pt>
                <c:pt idx="11269">
                  <c:v>611.328125</c:v>
                </c:pt>
                <c:pt idx="11270">
                  <c:v>614.234375</c:v>
                </c:pt>
                <c:pt idx="11271">
                  <c:v>644.109375</c:v>
                </c:pt>
                <c:pt idx="11272">
                  <c:v>644.109375</c:v>
                </c:pt>
                <c:pt idx="11273">
                  <c:v>656.921875</c:v>
                </c:pt>
                <c:pt idx="11274">
                  <c:v>664.65625</c:v>
                </c:pt>
                <c:pt idx="11275">
                  <c:v>669.890625</c:v>
                </c:pt>
                <c:pt idx="11276">
                  <c:v>695.671875</c:v>
                </c:pt>
                <c:pt idx="11277">
                  <c:v>695.671875</c:v>
                </c:pt>
                <c:pt idx="11278">
                  <c:v>679.84375</c:v>
                </c:pt>
                <c:pt idx="11279">
                  <c:v>673.4375</c:v>
                </c:pt>
                <c:pt idx="11280">
                  <c:v>700.5625</c:v>
                </c:pt>
                <c:pt idx="11281">
                  <c:v>780.34375</c:v>
                </c:pt>
                <c:pt idx="11282">
                  <c:v>780.34375</c:v>
                </c:pt>
                <c:pt idx="11283">
                  <c:v>907.1875</c:v>
                </c:pt>
                <c:pt idx="11284">
                  <c:v>939.71875</c:v>
                </c:pt>
                <c:pt idx="11285">
                  <c:v>1100.1875</c:v>
                </c:pt>
                <c:pt idx="11286">
                  <c:v>1414.65625</c:v>
                </c:pt>
                <c:pt idx="11287">
                  <c:v>1414.65625</c:v>
                </c:pt>
                <c:pt idx="11288">
                  <c:v>2009.21875</c:v>
                </c:pt>
                <c:pt idx="11289">
                  <c:v>2090.5</c:v>
                </c:pt>
                <c:pt idx="11290">
                  <c:v>2433.8125</c:v>
                </c:pt>
                <c:pt idx="11291">
                  <c:v>2903.953125</c:v>
                </c:pt>
                <c:pt idx="11292">
                  <c:v>2903.953125</c:v>
                </c:pt>
                <c:pt idx="11293">
                  <c:v>3200.625</c:v>
                </c:pt>
                <c:pt idx="11294">
                  <c:v>3211.609375</c:v>
                </c:pt>
                <c:pt idx="11295">
                  <c:v>3135.6875</c:v>
                </c:pt>
                <c:pt idx="11296">
                  <c:v>3061.4375</c:v>
                </c:pt>
                <c:pt idx="11297">
                  <c:v>3029.53125</c:v>
                </c:pt>
                <c:pt idx="11298">
                  <c:v>2403.15625</c:v>
                </c:pt>
                <c:pt idx="11299">
                  <c:v>2403.15625</c:v>
                </c:pt>
                <c:pt idx="11300">
                  <c:v>2196</c:v>
                </c:pt>
                <c:pt idx="11301">
                  <c:v>2052.390625</c:v>
                </c:pt>
                <c:pt idx="11302">
                  <c:v>1990.75</c:v>
                </c:pt>
                <c:pt idx="11303">
                  <c:v>1588.8125</c:v>
                </c:pt>
                <c:pt idx="11304">
                  <c:v>1588.8125</c:v>
                </c:pt>
                <c:pt idx="11305">
                  <c:v>1323.96875</c:v>
                </c:pt>
                <c:pt idx="11306">
                  <c:v>1196.609375</c:v>
                </c:pt>
                <c:pt idx="11307">
                  <c:v>1155.234375</c:v>
                </c:pt>
                <c:pt idx="11308">
                  <c:v>1006.453125</c:v>
                </c:pt>
                <c:pt idx="11309">
                  <c:v>1006.453125</c:v>
                </c:pt>
                <c:pt idx="11310">
                  <c:v>908.4375</c:v>
                </c:pt>
                <c:pt idx="11311">
                  <c:v>877.359375</c:v>
                </c:pt>
                <c:pt idx="11312">
                  <c:v>876.453125</c:v>
                </c:pt>
                <c:pt idx="11313">
                  <c:v>874.109375</c:v>
                </c:pt>
                <c:pt idx="11314">
                  <c:v>874.109375</c:v>
                </c:pt>
                <c:pt idx="11315">
                  <c:v>959.59375</c:v>
                </c:pt>
                <c:pt idx="11316">
                  <c:v>975.28125</c:v>
                </c:pt>
                <c:pt idx="11317">
                  <c:v>1000.078125</c:v>
                </c:pt>
                <c:pt idx="11318">
                  <c:v>1039.203125</c:v>
                </c:pt>
                <c:pt idx="11319">
                  <c:v>1039.203125</c:v>
                </c:pt>
                <c:pt idx="11320">
                  <c:v>1032.390625</c:v>
                </c:pt>
                <c:pt idx="11321">
                  <c:v>1031.84375</c:v>
                </c:pt>
                <c:pt idx="11322">
                  <c:v>1040.78125</c:v>
                </c:pt>
                <c:pt idx="11323">
                  <c:v>1050.703125</c:v>
                </c:pt>
                <c:pt idx="11324">
                  <c:v>1049.34375</c:v>
                </c:pt>
                <c:pt idx="11325">
                  <c:v>954.171875</c:v>
                </c:pt>
                <c:pt idx="11326">
                  <c:v>954.171875</c:v>
                </c:pt>
                <c:pt idx="11327">
                  <c:v>864.578125</c:v>
                </c:pt>
                <c:pt idx="11328">
                  <c:v>793.28125</c:v>
                </c:pt>
                <c:pt idx="11329">
                  <c:v>791.828125</c:v>
                </c:pt>
                <c:pt idx="11330">
                  <c:v>778.65625</c:v>
                </c:pt>
                <c:pt idx="11331">
                  <c:v>778.65625</c:v>
                </c:pt>
                <c:pt idx="11332">
                  <c:v>716.578125</c:v>
                </c:pt>
                <c:pt idx="11333">
                  <c:v>681.984375</c:v>
                </c:pt>
                <c:pt idx="11334">
                  <c:v>664.515625</c:v>
                </c:pt>
                <c:pt idx="11335">
                  <c:v>587.34375</c:v>
                </c:pt>
                <c:pt idx="11336">
                  <c:v>587.34375</c:v>
                </c:pt>
                <c:pt idx="11337">
                  <c:v>549.96875</c:v>
                </c:pt>
                <c:pt idx="11338">
                  <c:v>535.953125</c:v>
                </c:pt>
                <c:pt idx="11339">
                  <c:v>539.875</c:v>
                </c:pt>
                <c:pt idx="11340">
                  <c:v>550.671875</c:v>
                </c:pt>
                <c:pt idx="11341">
                  <c:v>550.671875</c:v>
                </c:pt>
                <c:pt idx="11342">
                  <c:v>575.3125</c:v>
                </c:pt>
                <c:pt idx="11343">
                  <c:v>580.984375</c:v>
                </c:pt>
                <c:pt idx="11344">
                  <c:v>581.71875</c:v>
                </c:pt>
                <c:pt idx="11345">
                  <c:v>582.859375</c:v>
                </c:pt>
                <c:pt idx="11346">
                  <c:v>582.859375</c:v>
                </c:pt>
                <c:pt idx="11347">
                  <c:v>581.796875</c:v>
                </c:pt>
                <c:pt idx="11348">
                  <c:v>581.640625</c:v>
                </c:pt>
                <c:pt idx="11349">
                  <c:v>592.96875</c:v>
                </c:pt>
                <c:pt idx="11350">
                  <c:v>607.296875</c:v>
                </c:pt>
                <c:pt idx="11351">
                  <c:v>607.296875</c:v>
                </c:pt>
                <c:pt idx="11352">
                  <c:v>625.71875</c:v>
                </c:pt>
                <c:pt idx="11353">
                  <c:v>626.015625</c:v>
                </c:pt>
                <c:pt idx="11354">
                  <c:v>577.703125</c:v>
                </c:pt>
                <c:pt idx="11355">
                  <c:v>534.3125</c:v>
                </c:pt>
                <c:pt idx="11356">
                  <c:v>536.1875</c:v>
                </c:pt>
                <c:pt idx="11357">
                  <c:v>560.546875</c:v>
                </c:pt>
                <c:pt idx="11358">
                  <c:v>560.546875</c:v>
                </c:pt>
                <c:pt idx="11359">
                  <c:v>533.703125</c:v>
                </c:pt>
                <c:pt idx="11360">
                  <c:v>516.703125</c:v>
                </c:pt>
                <c:pt idx="11361">
                  <c:v>510.15625</c:v>
                </c:pt>
                <c:pt idx="11362">
                  <c:v>474.46875</c:v>
                </c:pt>
                <c:pt idx="11363">
                  <c:v>474.46875</c:v>
                </c:pt>
                <c:pt idx="11364">
                  <c:v>467</c:v>
                </c:pt>
                <c:pt idx="11365">
                  <c:v>463.765625</c:v>
                </c:pt>
                <c:pt idx="11366">
                  <c:v>480.5</c:v>
                </c:pt>
                <c:pt idx="11367">
                  <c:v>533.0625</c:v>
                </c:pt>
                <c:pt idx="11368">
                  <c:v>533.0625</c:v>
                </c:pt>
                <c:pt idx="11369">
                  <c:v>534.671875</c:v>
                </c:pt>
                <c:pt idx="11370">
                  <c:v>535.046875</c:v>
                </c:pt>
                <c:pt idx="11371">
                  <c:v>543.84375</c:v>
                </c:pt>
                <c:pt idx="11372">
                  <c:v>562</c:v>
                </c:pt>
                <c:pt idx="11373">
                  <c:v>562</c:v>
                </c:pt>
                <c:pt idx="11374">
                  <c:v>579.859375</c:v>
                </c:pt>
                <c:pt idx="11375">
                  <c:v>582.5625</c:v>
                </c:pt>
                <c:pt idx="11376">
                  <c:v>562.28125</c:v>
                </c:pt>
                <c:pt idx="11377">
                  <c:v>533.828125</c:v>
                </c:pt>
                <c:pt idx="11378">
                  <c:v>533.828125</c:v>
                </c:pt>
                <c:pt idx="11379">
                  <c:v>511.546875</c:v>
                </c:pt>
                <c:pt idx="11380">
                  <c:v>510.5625</c:v>
                </c:pt>
                <c:pt idx="11381">
                  <c:v>507.96875</c:v>
                </c:pt>
                <c:pt idx="11382">
                  <c:v>505.34375</c:v>
                </c:pt>
                <c:pt idx="11383">
                  <c:v>508.015625</c:v>
                </c:pt>
                <c:pt idx="11384">
                  <c:v>565.765625</c:v>
                </c:pt>
                <c:pt idx="11385">
                  <c:v>565.765625</c:v>
                </c:pt>
                <c:pt idx="11386">
                  <c:v>566.421875</c:v>
                </c:pt>
                <c:pt idx="11387">
                  <c:v>566.8125</c:v>
                </c:pt>
                <c:pt idx="11388">
                  <c:v>560.703125</c:v>
                </c:pt>
                <c:pt idx="11389">
                  <c:v>519.5</c:v>
                </c:pt>
                <c:pt idx="11390">
                  <c:v>519.5</c:v>
                </c:pt>
                <c:pt idx="11391">
                  <c:v>504.203125</c:v>
                </c:pt>
                <c:pt idx="11392">
                  <c:v>496.671875</c:v>
                </c:pt>
                <c:pt idx="11393">
                  <c:v>501.875</c:v>
                </c:pt>
                <c:pt idx="11394">
                  <c:v>520.484375</c:v>
                </c:pt>
                <c:pt idx="11395">
                  <c:v>520.484375</c:v>
                </c:pt>
                <c:pt idx="11396">
                  <c:v>554.421875</c:v>
                </c:pt>
                <c:pt idx="11397">
                  <c:v>565.09375</c:v>
                </c:pt>
                <c:pt idx="11398">
                  <c:v>571.65625</c:v>
                </c:pt>
                <c:pt idx="11399">
                  <c:v>586.734375</c:v>
                </c:pt>
                <c:pt idx="11400">
                  <c:v>586.734375</c:v>
                </c:pt>
                <c:pt idx="11401">
                  <c:v>570.296875</c:v>
                </c:pt>
                <c:pt idx="11402">
                  <c:v>567.28125</c:v>
                </c:pt>
                <c:pt idx="11403">
                  <c:v>619.734375</c:v>
                </c:pt>
                <c:pt idx="11404">
                  <c:v>701.453125</c:v>
                </c:pt>
                <c:pt idx="11405">
                  <c:v>701.453125</c:v>
                </c:pt>
                <c:pt idx="11406">
                  <c:v>803.734375</c:v>
                </c:pt>
                <c:pt idx="11407">
                  <c:v>810.921875</c:v>
                </c:pt>
                <c:pt idx="11408">
                  <c:v>837.390625</c:v>
                </c:pt>
                <c:pt idx="11409">
                  <c:v>866.28125</c:v>
                </c:pt>
                <c:pt idx="11410">
                  <c:v>867.390625</c:v>
                </c:pt>
                <c:pt idx="11411">
                  <c:v>916.578125</c:v>
                </c:pt>
                <c:pt idx="11412">
                  <c:v>916.578125</c:v>
                </c:pt>
                <c:pt idx="11413">
                  <c:v>844.46875</c:v>
                </c:pt>
                <c:pt idx="11414">
                  <c:v>788.90625</c:v>
                </c:pt>
                <c:pt idx="11415">
                  <c:v>776.9375</c:v>
                </c:pt>
                <c:pt idx="11416">
                  <c:v>678.625</c:v>
                </c:pt>
                <c:pt idx="11417">
                  <c:v>678.625</c:v>
                </c:pt>
                <c:pt idx="11418">
                  <c:v>611.6875</c:v>
                </c:pt>
                <c:pt idx="11419">
                  <c:v>576</c:v>
                </c:pt>
                <c:pt idx="11420">
                  <c:v>582.71875</c:v>
                </c:pt>
                <c:pt idx="11421">
                  <c:v>610.359375</c:v>
                </c:pt>
                <c:pt idx="11422">
                  <c:v>610.359375</c:v>
                </c:pt>
                <c:pt idx="11423">
                  <c:v>617.359375</c:v>
                </c:pt>
                <c:pt idx="11424">
                  <c:v>619.796875</c:v>
                </c:pt>
                <c:pt idx="11425">
                  <c:v>617.15625</c:v>
                </c:pt>
                <c:pt idx="11426">
                  <c:v>610.59375</c:v>
                </c:pt>
                <c:pt idx="11427">
                  <c:v>610.59375</c:v>
                </c:pt>
                <c:pt idx="11428">
                  <c:v>598.078125</c:v>
                </c:pt>
                <c:pt idx="11429">
                  <c:v>595.53125</c:v>
                </c:pt>
                <c:pt idx="11430">
                  <c:v>569.15625</c:v>
                </c:pt>
                <c:pt idx="11431">
                  <c:v>524.53125</c:v>
                </c:pt>
                <c:pt idx="11432">
                  <c:v>524.53125</c:v>
                </c:pt>
                <c:pt idx="11433">
                  <c:v>482.390625</c:v>
                </c:pt>
                <c:pt idx="11434">
                  <c:v>478.484375</c:v>
                </c:pt>
                <c:pt idx="11435">
                  <c:v>496.265625</c:v>
                </c:pt>
                <c:pt idx="11436">
                  <c:v>517.296875</c:v>
                </c:pt>
                <c:pt idx="11437">
                  <c:v>517.40625</c:v>
                </c:pt>
                <c:pt idx="11438">
                  <c:v>565.765625</c:v>
                </c:pt>
                <c:pt idx="11439">
                  <c:v>565.765625</c:v>
                </c:pt>
                <c:pt idx="11440">
                  <c:v>575.59375</c:v>
                </c:pt>
                <c:pt idx="11441">
                  <c:v>583.75</c:v>
                </c:pt>
                <c:pt idx="11442">
                  <c:v>587.109375</c:v>
                </c:pt>
                <c:pt idx="11443">
                  <c:v>620.8125</c:v>
                </c:pt>
                <c:pt idx="11444">
                  <c:v>620.8125</c:v>
                </c:pt>
                <c:pt idx="11445">
                  <c:v>657.546875</c:v>
                </c:pt>
                <c:pt idx="11446">
                  <c:v>678.78125</c:v>
                </c:pt>
                <c:pt idx="11447">
                  <c:v>718.515625</c:v>
                </c:pt>
                <c:pt idx="11448">
                  <c:v>901.6875</c:v>
                </c:pt>
                <c:pt idx="11449">
                  <c:v>901.6875</c:v>
                </c:pt>
                <c:pt idx="11450">
                  <c:v>1016.96875</c:v>
                </c:pt>
                <c:pt idx="11451">
                  <c:v>1061.25</c:v>
                </c:pt>
                <c:pt idx="11452">
                  <c:v>1110.03125</c:v>
                </c:pt>
                <c:pt idx="11453">
                  <c:v>1244.28125</c:v>
                </c:pt>
                <c:pt idx="11454">
                  <c:v>1244.28125</c:v>
                </c:pt>
                <c:pt idx="11455">
                  <c:v>1290.46875</c:v>
                </c:pt>
                <c:pt idx="11456">
                  <c:v>1301.171875</c:v>
                </c:pt>
                <c:pt idx="11457">
                  <c:v>1250.765625</c:v>
                </c:pt>
                <c:pt idx="11458">
                  <c:v>1159.03125</c:v>
                </c:pt>
                <c:pt idx="11459">
                  <c:v>1159.03125</c:v>
                </c:pt>
                <c:pt idx="11460">
                  <c:v>1040.5</c:v>
                </c:pt>
                <c:pt idx="11461">
                  <c:v>1027.140625</c:v>
                </c:pt>
                <c:pt idx="11462">
                  <c:v>959.125</c:v>
                </c:pt>
                <c:pt idx="11463">
                  <c:v>873.671875</c:v>
                </c:pt>
                <c:pt idx="11464">
                  <c:v>873.671875</c:v>
                </c:pt>
                <c:pt idx="11465">
                  <c:v>777.15625</c:v>
                </c:pt>
                <c:pt idx="11466">
                  <c:v>775.921875</c:v>
                </c:pt>
                <c:pt idx="11467">
                  <c:v>738.4375</c:v>
                </c:pt>
                <c:pt idx="11468">
                  <c:v>705.375</c:v>
                </c:pt>
                <c:pt idx="11469">
                  <c:v>703.109375</c:v>
                </c:pt>
                <c:pt idx="11470">
                  <c:v>675</c:v>
                </c:pt>
                <c:pt idx="11471">
                  <c:v>675</c:v>
                </c:pt>
                <c:pt idx="11472">
                  <c:v>675.5</c:v>
                </c:pt>
                <c:pt idx="11473">
                  <c:v>675.828125</c:v>
                </c:pt>
                <c:pt idx="11474">
                  <c:v>670.953125</c:v>
                </c:pt>
                <c:pt idx="11475">
                  <c:v>646.4375</c:v>
                </c:pt>
                <c:pt idx="11476">
                  <c:v>646.4375</c:v>
                </c:pt>
                <c:pt idx="11477">
                  <c:v>520.90625</c:v>
                </c:pt>
                <c:pt idx="11478">
                  <c:v>509.15625</c:v>
                </c:pt>
                <c:pt idx="11479">
                  <c:v>519.453125</c:v>
                </c:pt>
                <c:pt idx="11480">
                  <c:v>547.84375</c:v>
                </c:pt>
                <c:pt idx="11481">
                  <c:v>547.84375</c:v>
                </c:pt>
                <c:pt idx="11482">
                  <c:v>554.234375</c:v>
                </c:pt>
                <c:pt idx="11483">
                  <c:v>555.390625</c:v>
                </c:pt>
                <c:pt idx="11484">
                  <c:v>577.3125</c:v>
                </c:pt>
                <c:pt idx="11485">
                  <c:v>664.53125</c:v>
                </c:pt>
                <c:pt idx="11486">
                  <c:v>664.53125</c:v>
                </c:pt>
                <c:pt idx="11487">
                  <c:v>777.09375</c:v>
                </c:pt>
                <c:pt idx="11488">
                  <c:v>813.578125</c:v>
                </c:pt>
                <c:pt idx="11489">
                  <c:v>869.1875</c:v>
                </c:pt>
                <c:pt idx="11490">
                  <c:v>1007.6875</c:v>
                </c:pt>
                <c:pt idx="11491">
                  <c:v>1007.6875</c:v>
                </c:pt>
                <c:pt idx="11492">
                  <c:v>1097.65625</c:v>
                </c:pt>
                <c:pt idx="11493">
                  <c:v>1136.78125</c:v>
                </c:pt>
                <c:pt idx="11494">
                  <c:v>1168.875</c:v>
                </c:pt>
                <c:pt idx="11495">
                  <c:v>1270.34375</c:v>
                </c:pt>
                <c:pt idx="11496">
                  <c:v>1285.890625</c:v>
                </c:pt>
                <c:pt idx="11497">
                  <c:v>1443.1875</c:v>
                </c:pt>
                <c:pt idx="11498">
                  <c:v>1550.09375</c:v>
                </c:pt>
                <c:pt idx="11499">
                  <c:v>1655.140625</c:v>
                </c:pt>
                <c:pt idx="11500">
                  <c:v>1873.15625</c:v>
                </c:pt>
                <c:pt idx="11501">
                  <c:v>1936.40625</c:v>
                </c:pt>
                <c:pt idx="11502">
                  <c:v>2046.296875</c:v>
                </c:pt>
                <c:pt idx="11503">
                  <c:v>2080</c:v>
                </c:pt>
                <c:pt idx="11504">
                  <c:v>2143.3125</c:v>
                </c:pt>
                <c:pt idx="11505">
                  <c:v>2155.578125</c:v>
                </c:pt>
                <c:pt idx="11506">
                  <c:v>2102.59375</c:v>
                </c:pt>
                <c:pt idx="11507">
                  <c:v>1954.28125</c:v>
                </c:pt>
                <c:pt idx="11508">
                  <c:v>1844.59375</c:v>
                </c:pt>
                <c:pt idx="11509">
                  <c:v>1704.5625</c:v>
                </c:pt>
                <c:pt idx="11510">
                  <c:v>1555.171875</c:v>
                </c:pt>
                <c:pt idx="11511">
                  <c:v>1395.296875</c:v>
                </c:pt>
                <c:pt idx="11512">
                  <c:v>1280.890625</c:v>
                </c:pt>
                <c:pt idx="11513">
                  <c:v>1122.78125</c:v>
                </c:pt>
                <c:pt idx="11514">
                  <c:v>999.5625</c:v>
                </c:pt>
                <c:pt idx="11515">
                  <c:v>958.25</c:v>
                </c:pt>
                <c:pt idx="11516">
                  <c:v>884.578125</c:v>
                </c:pt>
                <c:pt idx="11517">
                  <c:v>836.203125</c:v>
                </c:pt>
                <c:pt idx="11518">
                  <c:v>778.75</c:v>
                </c:pt>
                <c:pt idx="11519">
                  <c:v>740.921875</c:v>
                </c:pt>
                <c:pt idx="11520">
                  <c:v>727.390625</c:v>
                </c:pt>
                <c:pt idx="11521">
                  <c:v>678.921875</c:v>
                </c:pt>
                <c:pt idx="11522">
                  <c:v>665.265625</c:v>
                </c:pt>
                <c:pt idx="11523">
                  <c:v>655.203125</c:v>
                </c:pt>
                <c:pt idx="11524">
                  <c:v>618.46875</c:v>
                </c:pt>
                <c:pt idx="11525">
                  <c:v>614.5625</c:v>
                </c:pt>
                <c:pt idx="11526">
                  <c:v>577.6875</c:v>
                </c:pt>
                <c:pt idx="11527">
                  <c:v>568.1875</c:v>
                </c:pt>
                <c:pt idx="11528">
                  <c:v>564.921875</c:v>
                </c:pt>
                <c:pt idx="11529">
                  <c:v>565.375</c:v>
                </c:pt>
                <c:pt idx="11530">
                  <c:v>564.921875</c:v>
                </c:pt>
                <c:pt idx="11531">
                  <c:v>515.703125</c:v>
                </c:pt>
                <c:pt idx="11532">
                  <c:v>501.40625</c:v>
                </c:pt>
                <c:pt idx="11533">
                  <c:v>504</c:v>
                </c:pt>
                <c:pt idx="11534">
                  <c:v>504.46875</c:v>
                </c:pt>
                <c:pt idx="11535">
                  <c:v>504.46875</c:v>
                </c:pt>
                <c:pt idx="11536">
                  <c:v>477.484375</c:v>
                </c:pt>
                <c:pt idx="11537">
                  <c:v>472.390625</c:v>
                </c:pt>
                <c:pt idx="11538">
                  <c:v>472.625</c:v>
                </c:pt>
                <c:pt idx="11539">
                  <c:v>473.375</c:v>
                </c:pt>
                <c:pt idx="11540">
                  <c:v>473.375</c:v>
                </c:pt>
                <c:pt idx="11541">
                  <c:v>484.609375</c:v>
                </c:pt>
                <c:pt idx="11542">
                  <c:v>485.265625</c:v>
                </c:pt>
                <c:pt idx="11543">
                  <c:v>485.875</c:v>
                </c:pt>
                <c:pt idx="11544">
                  <c:v>483.703125</c:v>
                </c:pt>
                <c:pt idx="11545">
                  <c:v>483.703125</c:v>
                </c:pt>
                <c:pt idx="11546">
                  <c:v>444.8125</c:v>
                </c:pt>
                <c:pt idx="11547">
                  <c:v>440.296875</c:v>
                </c:pt>
                <c:pt idx="11548">
                  <c:v>416.796875</c:v>
                </c:pt>
                <c:pt idx="11549">
                  <c:v>391.75</c:v>
                </c:pt>
                <c:pt idx="11550">
                  <c:v>393.0625</c:v>
                </c:pt>
                <c:pt idx="11551">
                  <c:v>415.09375</c:v>
                </c:pt>
                <c:pt idx="11552">
                  <c:v>415.203125</c:v>
                </c:pt>
                <c:pt idx="11553">
                  <c:v>396.171875</c:v>
                </c:pt>
                <c:pt idx="11554">
                  <c:v>407.984375</c:v>
                </c:pt>
                <c:pt idx="11555">
                  <c:v>408.9375</c:v>
                </c:pt>
                <c:pt idx="11556">
                  <c:v>406.65625</c:v>
                </c:pt>
                <c:pt idx="11557">
                  <c:v>403.0625</c:v>
                </c:pt>
                <c:pt idx="11558">
                  <c:v>418.296875</c:v>
                </c:pt>
                <c:pt idx="11559">
                  <c:v>424.578125</c:v>
                </c:pt>
                <c:pt idx="11560">
                  <c:v>425.140625</c:v>
                </c:pt>
                <c:pt idx="11561">
                  <c:v>425.875</c:v>
                </c:pt>
                <c:pt idx="11562">
                  <c:v>422.828125</c:v>
                </c:pt>
                <c:pt idx="11563">
                  <c:v>401</c:v>
                </c:pt>
                <c:pt idx="11564">
                  <c:v>405.5625</c:v>
                </c:pt>
                <c:pt idx="11565">
                  <c:v>416.171875</c:v>
                </c:pt>
                <c:pt idx="11566">
                  <c:v>428.234375</c:v>
                </c:pt>
                <c:pt idx="11567">
                  <c:v>421.75</c:v>
                </c:pt>
                <c:pt idx="11568">
                  <c:v>416.140625</c:v>
                </c:pt>
                <c:pt idx="11569">
                  <c:v>422.609375</c:v>
                </c:pt>
                <c:pt idx="11570">
                  <c:v>421.78125</c:v>
                </c:pt>
                <c:pt idx="11571">
                  <c:v>414.0625</c:v>
                </c:pt>
                <c:pt idx="11572">
                  <c:v>424.9375</c:v>
                </c:pt>
                <c:pt idx="11573">
                  <c:v>410.21875</c:v>
                </c:pt>
                <c:pt idx="11574">
                  <c:v>402.515625</c:v>
                </c:pt>
                <c:pt idx="11575">
                  <c:v>390</c:v>
                </c:pt>
                <c:pt idx="11576">
                  <c:v>385.796875</c:v>
                </c:pt>
                <c:pt idx="11577">
                  <c:v>389.171875</c:v>
                </c:pt>
                <c:pt idx="11578">
                  <c:v>409.953125</c:v>
                </c:pt>
                <c:pt idx="11579">
                  <c:v>414.046875</c:v>
                </c:pt>
                <c:pt idx="11580">
                  <c:v>422.8125</c:v>
                </c:pt>
                <c:pt idx="11581">
                  <c:v>423.5625</c:v>
                </c:pt>
                <c:pt idx="11582">
                  <c:v>424.296875</c:v>
                </c:pt>
                <c:pt idx="11583">
                  <c:v>431.953125</c:v>
                </c:pt>
                <c:pt idx="11584">
                  <c:v>429.25</c:v>
                </c:pt>
                <c:pt idx="11585">
                  <c:v>413.15625</c:v>
                </c:pt>
                <c:pt idx="11586">
                  <c:v>410.375</c:v>
                </c:pt>
                <c:pt idx="11587">
                  <c:v>405.375</c:v>
                </c:pt>
                <c:pt idx="11588">
                  <c:v>389.71875</c:v>
                </c:pt>
                <c:pt idx="11589">
                  <c:v>392.390625</c:v>
                </c:pt>
                <c:pt idx="11590">
                  <c:v>409.203125</c:v>
                </c:pt>
                <c:pt idx="11591">
                  <c:v>406.9375</c:v>
                </c:pt>
                <c:pt idx="11592">
                  <c:v>416.328125</c:v>
                </c:pt>
                <c:pt idx="11593">
                  <c:v>426.671875</c:v>
                </c:pt>
                <c:pt idx="11594">
                  <c:v>426.671875</c:v>
                </c:pt>
                <c:pt idx="11595">
                  <c:v>416.4375</c:v>
                </c:pt>
                <c:pt idx="11596">
                  <c:v>417.40625</c:v>
                </c:pt>
                <c:pt idx="11597">
                  <c:v>411.15625</c:v>
                </c:pt>
                <c:pt idx="11598">
                  <c:v>402.234375</c:v>
                </c:pt>
                <c:pt idx="11599">
                  <c:v>402.234375</c:v>
                </c:pt>
                <c:pt idx="11600">
                  <c:v>392.40625</c:v>
                </c:pt>
                <c:pt idx="11601">
                  <c:v>392.515625</c:v>
                </c:pt>
                <c:pt idx="11602">
                  <c:v>402.640625</c:v>
                </c:pt>
                <c:pt idx="11603">
                  <c:v>405.9375</c:v>
                </c:pt>
                <c:pt idx="11604">
                  <c:v>405.609375</c:v>
                </c:pt>
                <c:pt idx="11605">
                  <c:v>396.96875</c:v>
                </c:pt>
                <c:pt idx="11606">
                  <c:v>395.453125</c:v>
                </c:pt>
                <c:pt idx="11607">
                  <c:v>410.359375</c:v>
                </c:pt>
                <c:pt idx="11608">
                  <c:v>428.046875</c:v>
                </c:pt>
                <c:pt idx="11609">
                  <c:v>425.828125</c:v>
                </c:pt>
                <c:pt idx="11610">
                  <c:v>423.75</c:v>
                </c:pt>
                <c:pt idx="11611">
                  <c:v>430.8125</c:v>
                </c:pt>
                <c:pt idx="11612">
                  <c:v>433.8125</c:v>
                </c:pt>
                <c:pt idx="11613">
                  <c:v>442.65625</c:v>
                </c:pt>
                <c:pt idx="11614">
                  <c:v>439.28125</c:v>
                </c:pt>
                <c:pt idx="11615">
                  <c:v>421.765625</c:v>
                </c:pt>
                <c:pt idx="11616">
                  <c:v>414.203125</c:v>
                </c:pt>
                <c:pt idx="11617">
                  <c:v>418.8125</c:v>
                </c:pt>
                <c:pt idx="11618">
                  <c:v>439.515625</c:v>
                </c:pt>
                <c:pt idx="11619">
                  <c:v>448.484375</c:v>
                </c:pt>
                <c:pt idx="11620">
                  <c:v>461.8125</c:v>
                </c:pt>
                <c:pt idx="11621">
                  <c:v>460.1875</c:v>
                </c:pt>
                <c:pt idx="11622">
                  <c:v>446.921875</c:v>
                </c:pt>
                <c:pt idx="11623">
                  <c:v>431.75</c:v>
                </c:pt>
                <c:pt idx="11624">
                  <c:v>421.921875</c:v>
                </c:pt>
                <c:pt idx="11625">
                  <c:v>423.21875</c:v>
                </c:pt>
                <c:pt idx="11626">
                  <c:v>455.421875</c:v>
                </c:pt>
                <c:pt idx="11627">
                  <c:v>473.6875</c:v>
                </c:pt>
                <c:pt idx="11628">
                  <c:v>515.03125</c:v>
                </c:pt>
                <c:pt idx="11629">
                  <c:v>543.984375</c:v>
                </c:pt>
                <c:pt idx="11630">
                  <c:v>552.875</c:v>
                </c:pt>
                <c:pt idx="11631">
                  <c:v>553.640625</c:v>
                </c:pt>
                <c:pt idx="11632">
                  <c:v>540.21875</c:v>
                </c:pt>
                <c:pt idx="11633">
                  <c:v>512.4375</c:v>
                </c:pt>
                <c:pt idx="11634">
                  <c:v>490.046875</c:v>
                </c:pt>
                <c:pt idx="11635">
                  <c:v>591.375</c:v>
                </c:pt>
                <c:pt idx="11636">
                  <c:v>602.984375</c:v>
                </c:pt>
                <c:pt idx="11637">
                  <c:v>603.09375</c:v>
                </c:pt>
                <c:pt idx="11638">
                  <c:v>604.390625</c:v>
                </c:pt>
                <c:pt idx="11639">
                  <c:v>606.0625</c:v>
                </c:pt>
                <c:pt idx="11640">
                  <c:v>606.0625</c:v>
                </c:pt>
                <c:pt idx="11641">
                  <c:v>550.328125</c:v>
                </c:pt>
                <c:pt idx="11642">
                  <c:v>541.96875</c:v>
                </c:pt>
                <c:pt idx="11643">
                  <c:v>521.1875</c:v>
                </c:pt>
                <c:pt idx="11644">
                  <c:v>474.453125</c:v>
                </c:pt>
                <c:pt idx="11645">
                  <c:v>474.453125</c:v>
                </c:pt>
                <c:pt idx="11646">
                  <c:v>494.84375</c:v>
                </c:pt>
                <c:pt idx="11647">
                  <c:v>501.609375</c:v>
                </c:pt>
                <c:pt idx="11648">
                  <c:v>507.859375</c:v>
                </c:pt>
                <c:pt idx="11649">
                  <c:v>534.65625</c:v>
                </c:pt>
                <c:pt idx="11650">
                  <c:v>534.65625</c:v>
                </c:pt>
                <c:pt idx="11651">
                  <c:v>533.140625</c:v>
                </c:pt>
                <c:pt idx="11652">
                  <c:v>532.21875</c:v>
                </c:pt>
                <c:pt idx="11653">
                  <c:v>529.703125</c:v>
                </c:pt>
                <c:pt idx="11654">
                  <c:v>493.5</c:v>
                </c:pt>
                <c:pt idx="11655">
                  <c:v>493.5</c:v>
                </c:pt>
                <c:pt idx="11656">
                  <c:v>501.21875</c:v>
                </c:pt>
                <c:pt idx="11657">
                  <c:v>508.96875</c:v>
                </c:pt>
                <c:pt idx="11658">
                  <c:v>508.96875</c:v>
                </c:pt>
                <c:pt idx="11659">
                  <c:v>464.703125</c:v>
                </c:pt>
                <c:pt idx="11660">
                  <c:v>462.03125</c:v>
                </c:pt>
                <c:pt idx="11661">
                  <c:v>475.453125</c:v>
                </c:pt>
                <c:pt idx="11662">
                  <c:v>497.265625</c:v>
                </c:pt>
                <c:pt idx="11663">
                  <c:v>497.265625</c:v>
                </c:pt>
                <c:pt idx="11664">
                  <c:v>483.125</c:v>
                </c:pt>
                <c:pt idx="11665">
                  <c:v>479.984375</c:v>
                </c:pt>
                <c:pt idx="11666">
                  <c:v>494.59375</c:v>
                </c:pt>
                <c:pt idx="11667">
                  <c:v>536.265625</c:v>
                </c:pt>
                <c:pt idx="11668">
                  <c:v>536.265625</c:v>
                </c:pt>
                <c:pt idx="11669">
                  <c:v>537.40625</c:v>
                </c:pt>
                <c:pt idx="11670">
                  <c:v>537.90625</c:v>
                </c:pt>
                <c:pt idx="11671">
                  <c:v>536.375</c:v>
                </c:pt>
                <c:pt idx="11672">
                  <c:v>527.046875</c:v>
                </c:pt>
                <c:pt idx="11673">
                  <c:v>527.046875</c:v>
                </c:pt>
                <c:pt idx="11674">
                  <c:v>538.625</c:v>
                </c:pt>
                <c:pt idx="11675">
                  <c:v>547.046875</c:v>
                </c:pt>
                <c:pt idx="11676">
                  <c:v>547.0625</c:v>
                </c:pt>
                <c:pt idx="11677">
                  <c:v>553.296875</c:v>
                </c:pt>
                <c:pt idx="11678">
                  <c:v>553.296875</c:v>
                </c:pt>
                <c:pt idx="11679">
                  <c:v>549.328125</c:v>
                </c:pt>
                <c:pt idx="11680">
                  <c:v>544.484375</c:v>
                </c:pt>
                <c:pt idx="11681">
                  <c:v>544.484375</c:v>
                </c:pt>
                <c:pt idx="11682">
                  <c:v>535.265625</c:v>
                </c:pt>
                <c:pt idx="11683">
                  <c:v>534.15625</c:v>
                </c:pt>
                <c:pt idx="11684">
                  <c:v>533.140625</c:v>
                </c:pt>
                <c:pt idx="11685">
                  <c:v>531.03125</c:v>
                </c:pt>
                <c:pt idx="11686">
                  <c:v>531.03125</c:v>
                </c:pt>
                <c:pt idx="11687">
                  <c:v>539.765625</c:v>
                </c:pt>
                <c:pt idx="11688">
                  <c:v>542.328125</c:v>
                </c:pt>
                <c:pt idx="11689">
                  <c:v>550.25</c:v>
                </c:pt>
                <c:pt idx="11690">
                  <c:v>579.59375</c:v>
                </c:pt>
                <c:pt idx="11691">
                  <c:v>579.59375</c:v>
                </c:pt>
                <c:pt idx="11692">
                  <c:v>574.59375</c:v>
                </c:pt>
                <c:pt idx="11693">
                  <c:v>571.875</c:v>
                </c:pt>
                <c:pt idx="11694">
                  <c:v>569.703125</c:v>
                </c:pt>
                <c:pt idx="11695">
                  <c:v>547.71875</c:v>
                </c:pt>
                <c:pt idx="11696">
                  <c:v>547.71875</c:v>
                </c:pt>
                <c:pt idx="11697">
                  <c:v>546.4375</c:v>
                </c:pt>
                <c:pt idx="11698">
                  <c:v>545.140625</c:v>
                </c:pt>
                <c:pt idx="11699">
                  <c:v>545.140625</c:v>
                </c:pt>
                <c:pt idx="11700">
                  <c:v>537.421875</c:v>
                </c:pt>
                <c:pt idx="11701">
                  <c:v>537.046875</c:v>
                </c:pt>
                <c:pt idx="11702">
                  <c:v>535.828125</c:v>
                </c:pt>
                <c:pt idx="11703">
                  <c:v>533.96875</c:v>
                </c:pt>
                <c:pt idx="11704">
                  <c:v>533.96875</c:v>
                </c:pt>
                <c:pt idx="11705">
                  <c:v>560.859375</c:v>
                </c:pt>
                <c:pt idx="11706">
                  <c:v>565.6875</c:v>
                </c:pt>
                <c:pt idx="11707">
                  <c:v>567.0625</c:v>
                </c:pt>
                <c:pt idx="11708">
                  <c:v>570.640625</c:v>
                </c:pt>
                <c:pt idx="11709">
                  <c:v>570.640625</c:v>
                </c:pt>
                <c:pt idx="11710">
                  <c:v>536.671875</c:v>
                </c:pt>
                <c:pt idx="11711">
                  <c:v>523.9375</c:v>
                </c:pt>
                <c:pt idx="11712">
                  <c:v>521.015625</c:v>
                </c:pt>
                <c:pt idx="11713">
                  <c:v>506.203125</c:v>
                </c:pt>
                <c:pt idx="11714">
                  <c:v>506.203125</c:v>
                </c:pt>
                <c:pt idx="11715">
                  <c:v>502.46875</c:v>
                </c:pt>
                <c:pt idx="11716">
                  <c:v>500.078125</c:v>
                </c:pt>
                <c:pt idx="11717">
                  <c:v>500.25</c:v>
                </c:pt>
                <c:pt idx="11718">
                  <c:v>503.390625</c:v>
                </c:pt>
                <c:pt idx="11719">
                  <c:v>503.390625</c:v>
                </c:pt>
                <c:pt idx="11720">
                  <c:v>551.953125</c:v>
                </c:pt>
                <c:pt idx="11721">
                  <c:v>603.53125</c:v>
                </c:pt>
                <c:pt idx="11722">
                  <c:v>603.53125</c:v>
                </c:pt>
                <c:pt idx="11723">
                  <c:v>658.28125</c:v>
                </c:pt>
                <c:pt idx="11724">
                  <c:v>662.765625</c:v>
                </c:pt>
                <c:pt idx="11725">
                  <c:v>633.109375</c:v>
                </c:pt>
                <c:pt idx="11726">
                  <c:v>581.265625</c:v>
                </c:pt>
                <c:pt idx="11727">
                  <c:v>581.265625</c:v>
                </c:pt>
                <c:pt idx="11728">
                  <c:v>534.3125</c:v>
                </c:pt>
                <c:pt idx="11729">
                  <c:v>522.9375</c:v>
                </c:pt>
                <c:pt idx="11730">
                  <c:v>522.859375</c:v>
                </c:pt>
                <c:pt idx="11731">
                  <c:v>522.6875</c:v>
                </c:pt>
                <c:pt idx="11732">
                  <c:v>522.6875</c:v>
                </c:pt>
                <c:pt idx="11733">
                  <c:v>499.71875</c:v>
                </c:pt>
                <c:pt idx="11734">
                  <c:v>489</c:v>
                </c:pt>
                <c:pt idx="11735">
                  <c:v>491.5</c:v>
                </c:pt>
                <c:pt idx="11736">
                  <c:v>509.546875</c:v>
                </c:pt>
                <c:pt idx="11737">
                  <c:v>509.546875</c:v>
                </c:pt>
                <c:pt idx="11738">
                  <c:v>531.125</c:v>
                </c:pt>
                <c:pt idx="11739">
                  <c:v>547.953125</c:v>
                </c:pt>
                <c:pt idx="11740">
                  <c:v>548.03125</c:v>
                </c:pt>
                <c:pt idx="11741">
                  <c:v>571.015625</c:v>
                </c:pt>
                <c:pt idx="11742">
                  <c:v>571.015625</c:v>
                </c:pt>
                <c:pt idx="11743">
                  <c:v>564.9375</c:v>
                </c:pt>
                <c:pt idx="11744">
                  <c:v>557.265625</c:v>
                </c:pt>
                <c:pt idx="11745">
                  <c:v>557.265625</c:v>
                </c:pt>
                <c:pt idx="11746">
                  <c:v>598.484375</c:v>
                </c:pt>
                <c:pt idx="11747">
                  <c:v>604.046875</c:v>
                </c:pt>
                <c:pt idx="11748">
                  <c:v>615.265625</c:v>
                </c:pt>
                <c:pt idx="11749">
                  <c:v>638.984375</c:v>
                </c:pt>
                <c:pt idx="11750">
                  <c:v>638.984375</c:v>
                </c:pt>
                <c:pt idx="11751">
                  <c:v>663.96875</c:v>
                </c:pt>
                <c:pt idx="11752">
                  <c:v>671.734375</c:v>
                </c:pt>
                <c:pt idx="11753">
                  <c:v>679.125</c:v>
                </c:pt>
                <c:pt idx="11754">
                  <c:v>708.671875</c:v>
                </c:pt>
                <c:pt idx="11755">
                  <c:v>708.671875</c:v>
                </c:pt>
                <c:pt idx="11756">
                  <c:v>703.921875</c:v>
                </c:pt>
                <c:pt idx="11757">
                  <c:v>701.3125</c:v>
                </c:pt>
                <c:pt idx="11758">
                  <c:v>693.890625</c:v>
                </c:pt>
                <c:pt idx="11759">
                  <c:v>608.484375</c:v>
                </c:pt>
                <c:pt idx="11760">
                  <c:v>608.484375</c:v>
                </c:pt>
                <c:pt idx="11761">
                  <c:v>581.859375</c:v>
                </c:pt>
                <c:pt idx="11762">
                  <c:v>557.3125</c:v>
                </c:pt>
                <c:pt idx="11763">
                  <c:v>557.3125</c:v>
                </c:pt>
                <c:pt idx="11764">
                  <c:v>557.78125</c:v>
                </c:pt>
                <c:pt idx="11765">
                  <c:v>557.6875</c:v>
                </c:pt>
                <c:pt idx="11766">
                  <c:v>562.5625</c:v>
                </c:pt>
                <c:pt idx="11767">
                  <c:v>569.671875</c:v>
                </c:pt>
                <c:pt idx="11768">
                  <c:v>569.671875</c:v>
                </c:pt>
                <c:pt idx="11769">
                  <c:v>599.671875</c:v>
                </c:pt>
                <c:pt idx="11770">
                  <c:v>605.359375</c:v>
                </c:pt>
                <c:pt idx="11771">
                  <c:v>600.8125</c:v>
                </c:pt>
                <c:pt idx="11772">
                  <c:v>589.28125</c:v>
                </c:pt>
                <c:pt idx="11773">
                  <c:v>589.28125</c:v>
                </c:pt>
                <c:pt idx="11774">
                  <c:v>614.71875</c:v>
                </c:pt>
                <c:pt idx="11775">
                  <c:v>624.578125</c:v>
                </c:pt>
                <c:pt idx="11776">
                  <c:v>631.078125</c:v>
                </c:pt>
                <c:pt idx="11777">
                  <c:v>664.75</c:v>
                </c:pt>
                <c:pt idx="11778">
                  <c:v>664.75</c:v>
                </c:pt>
                <c:pt idx="11779">
                  <c:v>717.390625</c:v>
                </c:pt>
                <c:pt idx="11780">
                  <c:v>752.25</c:v>
                </c:pt>
                <c:pt idx="11781">
                  <c:v>755.921875</c:v>
                </c:pt>
                <c:pt idx="11782">
                  <c:v>839.765625</c:v>
                </c:pt>
                <c:pt idx="11783">
                  <c:v>839.765625</c:v>
                </c:pt>
                <c:pt idx="11784">
                  <c:v>836.59375</c:v>
                </c:pt>
                <c:pt idx="11785">
                  <c:v>833.0625</c:v>
                </c:pt>
                <c:pt idx="11786">
                  <c:v>833.0625</c:v>
                </c:pt>
                <c:pt idx="11787">
                  <c:v>854.28125</c:v>
                </c:pt>
                <c:pt idx="11788">
                  <c:v>856.15625</c:v>
                </c:pt>
                <c:pt idx="11789">
                  <c:v>882.125</c:v>
                </c:pt>
                <c:pt idx="11790">
                  <c:v>928.21875</c:v>
                </c:pt>
                <c:pt idx="11791">
                  <c:v>928.21875</c:v>
                </c:pt>
                <c:pt idx="11792">
                  <c:v>1153.59375</c:v>
                </c:pt>
                <c:pt idx="11793">
                  <c:v>1209.328125</c:v>
                </c:pt>
                <c:pt idx="11794">
                  <c:v>1296.546875</c:v>
                </c:pt>
                <c:pt idx="11795">
                  <c:v>1569.5625</c:v>
                </c:pt>
                <c:pt idx="11796">
                  <c:v>1569.5625</c:v>
                </c:pt>
                <c:pt idx="11797">
                  <c:v>1631.03125</c:v>
                </c:pt>
                <c:pt idx="11798">
                  <c:v>1659.640625</c:v>
                </c:pt>
                <c:pt idx="11799">
                  <c:v>1658.59375</c:v>
                </c:pt>
                <c:pt idx="11800">
                  <c:v>1651.375</c:v>
                </c:pt>
                <c:pt idx="11801">
                  <c:v>1651.375</c:v>
                </c:pt>
                <c:pt idx="11802">
                  <c:v>1501.671875</c:v>
                </c:pt>
                <c:pt idx="11803">
                  <c:v>1385.515625</c:v>
                </c:pt>
                <c:pt idx="11804">
                  <c:v>1384.859375</c:v>
                </c:pt>
                <c:pt idx="11805">
                  <c:v>1183.46875</c:v>
                </c:pt>
                <c:pt idx="11806">
                  <c:v>1183.46875</c:v>
                </c:pt>
                <c:pt idx="11807">
                  <c:v>1117.828125</c:v>
                </c:pt>
                <c:pt idx="11808">
                  <c:v>1035.46875</c:v>
                </c:pt>
                <c:pt idx="11809">
                  <c:v>1035.46875</c:v>
                </c:pt>
                <c:pt idx="11810">
                  <c:v>862.25</c:v>
                </c:pt>
                <c:pt idx="11811">
                  <c:v>839.5</c:v>
                </c:pt>
                <c:pt idx="11812">
                  <c:v>823.734375</c:v>
                </c:pt>
                <c:pt idx="11813">
                  <c:v>790.9375</c:v>
                </c:pt>
                <c:pt idx="11814">
                  <c:v>790.9375</c:v>
                </c:pt>
                <c:pt idx="11815">
                  <c:v>767.984375</c:v>
                </c:pt>
                <c:pt idx="11816">
                  <c:v>760.984375</c:v>
                </c:pt>
                <c:pt idx="11817">
                  <c:v>773.84375</c:v>
                </c:pt>
                <c:pt idx="11818">
                  <c:v>823.734375</c:v>
                </c:pt>
                <c:pt idx="11819">
                  <c:v>823.734375</c:v>
                </c:pt>
                <c:pt idx="11820">
                  <c:v>810.125</c:v>
                </c:pt>
                <c:pt idx="11821">
                  <c:v>802.75</c:v>
                </c:pt>
                <c:pt idx="11822">
                  <c:v>807.25</c:v>
                </c:pt>
                <c:pt idx="11823">
                  <c:v>854.6875</c:v>
                </c:pt>
                <c:pt idx="11824">
                  <c:v>854.6875</c:v>
                </c:pt>
                <c:pt idx="11825">
                  <c:v>870.046875</c:v>
                </c:pt>
                <c:pt idx="11826">
                  <c:v>883.78125</c:v>
                </c:pt>
                <c:pt idx="11827">
                  <c:v>883.78125</c:v>
                </c:pt>
                <c:pt idx="11828">
                  <c:v>1197.390625</c:v>
                </c:pt>
                <c:pt idx="11829">
                  <c:v>1207.71875</c:v>
                </c:pt>
                <c:pt idx="11830">
                  <c:v>1229.78125</c:v>
                </c:pt>
                <c:pt idx="11831">
                  <c:v>1261.5</c:v>
                </c:pt>
                <c:pt idx="11832">
                  <c:v>1261.5</c:v>
                </c:pt>
                <c:pt idx="11833">
                  <c:v>1270.671875</c:v>
                </c:pt>
                <c:pt idx="11834">
                  <c:v>1272.25</c:v>
                </c:pt>
                <c:pt idx="11835">
                  <c:v>1235.421875</c:v>
                </c:pt>
                <c:pt idx="11836">
                  <c:v>1145.359375</c:v>
                </c:pt>
                <c:pt idx="11837">
                  <c:v>1145.359375</c:v>
                </c:pt>
                <c:pt idx="11838">
                  <c:v>1063.546875</c:v>
                </c:pt>
                <c:pt idx="11839">
                  <c:v>1033.359375</c:v>
                </c:pt>
                <c:pt idx="11840">
                  <c:v>1006.953125</c:v>
                </c:pt>
                <c:pt idx="11841">
                  <c:v>879.203125</c:v>
                </c:pt>
                <c:pt idx="11842">
                  <c:v>879.203125</c:v>
                </c:pt>
                <c:pt idx="11843">
                  <c:v>844.109375</c:v>
                </c:pt>
                <c:pt idx="11844">
                  <c:v>821.84375</c:v>
                </c:pt>
                <c:pt idx="11845">
                  <c:v>823.640625</c:v>
                </c:pt>
                <c:pt idx="11846">
                  <c:v>856.40625</c:v>
                </c:pt>
                <c:pt idx="11847">
                  <c:v>856.40625</c:v>
                </c:pt>
                <c:pt idx="11848">
                  <c:v>846.140625</c:v>
                </c:pt>
                <c:pt idx="11849">
                  <c:v>835.59375</c:v>
                </c:pt>
                <c:pt idx="11850">
                  <c:v>835.59375</c:v>
                </c:pt>
                <c:pt idx="11851">
                  <c:v>983.328125</c:v>
                </c:pt>
                <c:pt idx="11852">
                  <c:v>993.75</c:v>
                </c:pt>
                <c:pt idx="11853">
                  <c:v>1055.0625</c:v>
                </c:pt>
                <c:pt idx="11854">
                  <c:v>1157.28125</c:v>
                </c:pt>
                <c:pt idx="11855">
                  <c:v>1157.28125</c:v>
                </c:pt>
                <c:pt idx="11856">
                  <c:v>1394.609375</c:v>
                </c:pt>
                <c:pt idx="11857">
                  <c:v>1448.0625</c:v>
                </c:pt>
                <c:pt idx="11858">
                  <c:v>1488.125</c:v>
                </c:pt>
                <c:pt idx="11859">
                  <c:v>1603.484375</c:v>
                </c:pt>
                <c:pt idx="11860">
                  <c:v>1603.484375</c:v>
                </c:pt>
                <c:pt idx="11861">
                  <c:v>1682.625</c:v>
                </c:pt>
                <c:pt idx="11862">
                  <c:v>1716.859375</c:v>
                </c:pt>
                <c:pt idx="11863">
                  <c:v>1707.421875</c:v>
                </c:pt>
                <c:pt idx="11864">
                  <c:v>1648.6875</c:v>
                </c:pt>
                <c:pt idx="11865">
                  <c:v>1648.6875</c:v>
                </c:pt>
                <c:pt idx="11866">
                  <c:v>1516.5</c:v>
                </c:pt>
                <c:pt idx="11867">
                  <c:v>1420.765625</c:v>
                </c:pt>
                <c:pt idx="11868">
                  <c:v>1412.765625</c:v>
                </c:pt>
                <c:pt idx="11869">
                  <c:v>1041.609375</c:v>
                </c:pt>
                <c:pt idx="11870">
                  <c:v>1041.609375</c:v>
                </c:pt>
                <c:pt idx="11871">
                  <c:v>995.984375</c:v>
                </c:pt>
                <c:pt idx="11872">
                  <c:v>942.78125</c:v>
                </c:pt>
                <c:pt idx="11873">
                  <c:v>942.78125</c:v>
                </c:pt>
                <c:pt idx="11874">
                  <c:v>858.671875</c:v>
                </c:pt>
                <c:pt idx="11875">
                  <c:v>849.5625</c:v>
                </c:pt>
                <c:pt idx="11876">
                  <c:v>830.046875</c:v>
                </c:pt>
                <c:pt idx="11877">
                  <c:v>792.640625</c:v>
                </c:pt>
                <c:pt idx="11878">
                  <c:v>792.640625</c:v>
                </c:pt>
                <c:pt idx="11879">
                  <c:v>751.640625</c:v>
                </c:pt>
                <c:pt idx="11880">
                  <c:v>740.421875</c:v>
                </c:pt>
                <c:pt idx="11881">
                  <c:v>748.765625</c:v>
                </c:pt>
                <c:pt idx="11882">
                  <c:v>776.953125</c:v>
                </c:pt>
                <c:pt idx="11883">
                  <c:v>776.953125</c:v>
                </c:pt>
                <c:pt idx="11884">
                  <c:v>759.375</c:v>
                </c:pt>
                <c:pt idx="11885">
                  <c:v>750.671875</c:v>
                </c:pt>
                <c:pt idx="11886">
                  <c:v>746.1875</c:v>
                </c:pt>
                <c:pt idx="11887">
                  <c:v>709.953125</c:v>
                </c:pt>
                <c:pt idx="11888">
                  <c:v>709.953125</c:v>
                </c:pt>
                <c:pt idx="11889">
                  <c:v>722.34375</c:v>
                </c:pt>
                <c:pt idx="11890">
                  <c:v>732.453125</c:v>
                </c:pt>
                <c:pt idx="11891">
                  <c:v>732.453125</c:v>
                </c:pt>
                <c:pt idx="11892">
                  <c:v>656.203125</c:v>
                </c:pt>
                <c:pt idx="11893">
                  <c:v>655.484375</c:v>
                </c:pt>
                <c:pt idx="11894">
                  <c:v>643.484375</c:v>
                </c:pt>
                <c:pt idx="11895">
                  <c:v>627.75</c:v>
                </c:pt>
                <c:pt idx="11896">
                  <c:v>627.75</c:v>
                </c:pt>
                <c:pt idx="11897">
                  <c:v>669.890625</c:v>
                </c:pt>
                <c:pt idx="11898">
                  <c:v>675.90625</c:v>
                </c:pt>
                <c:pt idx="11899">
                  <c:v>676.5625</c:v>
                </c:pt>
                <c:pt idx="11900">
                  <c:v>677.859375</c:v>
                </c:pt>
                <c:pt idx="11901">
                  <c:v>677.859375</c:v>
                </c:pt>
                <c:pt idx="11902">
                  <c:v>710.46875</c:v>
                </c:pt>
                <c:pt idx="11903">
                  <c:v>720.953125</c:v>
                </c:pt>
                <c:pt idx="11904">
                  <c:v>718.359375</c:v>
                </c:pt>
                <c:pt idx="11905">
                  <c:v>708.40625</c:v>
                </c:pt>
                <c:pt idx="11906">
                  <c:v>708.40625</c:v>
                </c:pt>
                <c:pt idx="11907">
                  <c:v>659.46875</c:v>
                </c:pt>
                <c:pt idx="11908">
                  <c:v>631.875</c:v>
                </c:pt>
                <c:pt idx="11909">
                  <c:v>633.390625</c:v>
                </c:pt>
                <c:pt idx="11910">
                  <c:v>650.640625</c:v>
                </c:pt>
                <c:pt idx="11911">
                  <c:v>650.640625</c:v>
                </c:pt>
                <c:pt idx="11912">
                  <c:v>664.15625</c:v>
                </c:pt>
                <c:pt idx="11913">
                  <c:v>676.484375</c:v>
                </c:pt>
                <c:pt idx="11914">
                  <c:v>676.484375</c:v>
                </c:pt>
                <c:pt idx="11915">
                  <c:v>671.71875</c:v>
                </c:pt>
                <c:pt idx="11916">
                  <c:v>671.484375</c:v>
                </c:pt>
                <c:pt idx="11917">
                  <c:v>676.046875</c:v>
                </c:pt>
                <c:pt idx="11918">
                  <c:v>682.671875</c:v>
                </c:pt>
                <c:pt idx="11919">
                  <c:v>682.671875</c:v>
                </c:pt>
                <c:pt idx="11920">
                  <c:v>668.359375</c:v>
                </c:pt>
                <c:pt idx="11921">
                  <c:v>665.71875</c:v>
                </c:pt>
                <c:pt idx="11922">
                  <c:v>650.6875</c:v>
                </c:pt>
                <c:pt idx="11923">
                  <c:v>613.546875</c:v>
                </c:pt>
                <c:pt idx="11924">
                  <c:v>613.546875</c:v>
                </c:pt>
                <c:pt idx="11925">
                  <c:v>630.328125</c:v>
                </c:pt>
                <c:pt idx="11926">
                  <c:v>636.5625</c:v>
                </c:pt>
                <c:pt idx="11927">
                  <c:v>628.140625</c:v>
                </c:pt>
                <c:pt idx="11928">
                  <c:v>587.03125</c:v>
                </c:pt>
                <c:pt idx="11929">
                  <c:v>587.03125</c:v>
                </c:pt>
                <c:pt idx="11930">
                  <c:v>608.84375</c:v>
                </c:pt>
                <c:pt idx="11931">
                  <c:v>622.5625</c:v>
                </c:pt>
                <c:pt idx="11932">
                  <c:v>622.0625</c:v>
                </c:pt>
                <c:pt idx="11933">
                  <c:v>614</c:v>
                </c:pt>
                <c:pt idx="11934">
                  <c:v>614</c:v>
                </c:pt>
                <c:pt idx="11935">
                  <c:v>614.15625</c:v>
                </c:pt>
                <c:pt idx="11936">
                  <c:v>614.375</c:v>
                </c:pt>
                <c:pt idx="11937">
                  <c:v>614.375</c:v>
                </c:pt>
                <c:pt idx="11938">
                  <c:v>659.96875</c:v>
                </c:pt>
                <c:pt idx="11939">
                  <c:v>662.953125</c:v>
                </c:pt>
                <c:pt idx="11940">
                  <c:v>678.3125</c:v>
                </c:pt>
                <c:pt idx="11941">
                  <c:v>703.328125</c:v>
                </c:pt>
                <c:pt idx="11942">
                  <c:v>703.328125</c:v>
                </c:pt>
                <c:pt idx="11943">
                  <c:v>730.375</c:v>
                </c:pt>
                <c:pt idx="11944">
                  <c:v>736.140625</c:v>
                </c:pt>
                <c:pt idx="11945">
                  <c:v>722.65625</c:v>
                </c:pt>
                <c:pt idx="11946">
                  <c:v>685.453125</c:v>
                </c:pt>
                <c:pt idx="11947">
                  <c:v>685.453125</c:v>
                </c:pt>
                <c:pt idx="11948">
                  <c:v>643.390625</c:v>
                </c:pt>
                <c:pt idx="11949">
                  <c:v>625.828125</c:v>
                </c:pt>
                <c:pt idx="11950">
                  <c:v>640.71875</c:v>
                </c:pt>
                <c:pt idx="11951">
                  <c:v>726.625</c:v>
                </c:pt>
                <c:pt idx="11952">
                  <c:v>726.625</c:v>
                </c:pt>
                <c:pt idx="11953">
                  <c:v>697.140625</c:v>
                </c:pt>
                <c:pt idx="11954">
                  <c:v>676.578125</c:v>
                </c:pt>
                <c:pt idx="11955">
                  <c:v>678.03125</c:v>
                </c:pt>
                <c:pt idx="11956">
                  <c:v>722.53125</c:v>
                </c:pt>
                <c:pt idx="11957">
                  <c:v>722.53125</c:v>
                </c:pt>
                <c:pt idx="11958">
                  <c:v>692.78125</c:v>
                </c:pt>
                <c:pt idx="11959">
                  <c:v>659.765625</c:v>
                </c:pt>
                <c:pt idx="11960">
                  <c:v>659.765625</c:v>
                </c:pt>
                <c:pt idx="11961">
                  <c:v>694.671875</c:v>
                </c:pt>
                <c:pt idx="11962">
                  <c:v>697.828125</c:v>
                </c:pt>
                <c:pt idx="11963">
                  <c:v>697.921875</c:v>
                </c:pt>
                <c:pt idx="11964">
                  <c:v>697.921875</c:v>
                </c:pt>
                <c:pt idx="11965">
                  <c:v>697.921875</c:v>
                </c:pt>
                <c:pt idx="11966">
                  <c:v>773.9375</c:v>
                </c:pt>
                <c:pt idx="11967">
                  <c:v>793.09375</c:v>
                </c:pt>
                <c:pt idx="11968">
                  <c:v>786.265625</c:v>
                </c:pt>
                <c:pt idx="11969">
                  <c:v>765.140625</c:v>
                </c:pt>
                <c:pt idx="11970">
                  <c:v>765.140625</c:v>
                </c:pt>
                <c:pt idx="11971">
                  <c:v>753.890625</c:v>
                </c:pt>
                <c:pt idx="11972">
                  <c:v>748.671875</c:v>
                </c:pt>
                <c:pt idx="11973">
                  <c:v>740.1875</c:v>
                </c:pt>
                <c:pt idx="11974">
                  <c:v>681.28125</c:v>
                </c:pt>
                <c:pt idx="11975">
                  <c:v>681.28125</c:v>
                </c:pt>
                <c:pt idx="11976">
                  <c:v>672.125</c:v>
                </c:pt>
                <c:pt idx="11977">
                  <c:v>665.109375</c:v>
                </c:pt>
                <c:pt idx="11978">
                  <c:v>665.140625</c:v>
                </c:pt>
                <c:pt idx="11979">
                  <c:v>657.78125</c:v>
                </c:pt>
                <c:pt idx="11980">
                  <c:v>657.78125</c:v>
                </c:pt>
                <c:pt idx="11981">
                  <c:v>673.640625</c:v>
                </c:pt>
                <c:pt idx="11982">
                  <c:v>692.828125</c:v>
                </c:pt>
                <c:pt idx="11983">
                  <c:v>692.828125</c:v>
                </c:pt>
                <c:pt idx="11984">
                  <c:v>644.8125</c:v>
                </c:pt>
                <c:pt idx="11985">
                  <c:v>639.03125</c:v>
                </c:pt>
                <c:pt idx="11986">
                  <c:v>683.015625</c:v>
                </c:pt>
                <c:pt idx="11987">
                  <c:v>769.1875</c:v>
                </c:pt>
                <c:pt idx="11988">
                  <c:v>769.1875</c:v>
                </c:pt>
                <c:pt idx="11989">
                  <c:v>911.75</c:v>
                </c:pt>
                <c:pt idx="11990">
                  <c:v>952.078125</c:v>
                </c:pt>
                <c:pt idx="11991">
                  <c:v>954.53125</c:v>
                </c:pt>
                <c:pt idx="11992">
                  <c:v>963.15625</c:v>
                </c:pt>
                <c:pt idx="11993">
                  <c:v>963.15625</c:v>
                </c:pt>
                <c:pt idx="11994">
                  <c:v>1134.921875</c:v>
                </c:pt>
                <c:pt idx="11995">
                  <c:v>1221.78125</c:v>
                </c:pt>
                <c:pt idx="11996">
                  <c:v>1238.6875</c:v>
                </c:pt>
                <c:pt idx="11997">
                  <c:v>1379.796875</c:v>
                </c:pt>
                <c:pt idx="11998">
                  <c:v>1379.796875</c:v>
                </c:pt>
                <c:pt idx="11999">
                  <c:v>1421.125</c:v>
                </c:pt>
                <c:pt idx="12000">
                  <c:v>1454.921875</c:v>
                </c:pt>
                <c:pt idx="12001">
                  <c:v>1454.921875</c:v>
                </c:pt>
                <c:pt idx="12002">
                  <c:v>1465.109375</c:v>
                </c:pt>
                <c:pt idx="12003">
                  <c:v>1465.140625</c:v>
                </c:pt>
                <c:pt idx="12004">
                  <c:v>1384.546875</c:v>
                </c:pt>
                <c:pt idx="12005">
                  <c:v>1279.25</c:v>
                </c:pt>
                <c:pt idx="12006">
                  <c:v>1279.25</c:v>
                </c:pt>
                <c:pt idx="12007">
                  <c:v>1067.3125</c:v>
                </c:pt>
                <c:pt idx="12008">
                  <c:v>1037.40625</c:v>
                </c:pt>
                <c:pt idx="12009">
                  <c:v>1022.203125</c:v>
                </c:pt>
                <c:pt idx="12010">
                  <c:v>989.5625</c:v>
                </c:pt>
                <c:pt idx="12011">
                  <c:v>989.5625</c:v>
                </c:pt>
                <c:pt idx="12012">
                  <c:v>915.1875</c:v>
                </c:pt>
                <c:pt idx="12013">
                  <c:v>891.796875</c:v>
                </c:pt>
                <c:pt idx="12014">
                  <c:v>880.0625</c:v>
                </c:pt>
                <c:pt idx="12015">
                  <c:v>834.25</c:v>
                </c:pt>
                <c:pt idx="12016">
                  <c:v>834.25</c:v>
                </c:pt>
                <c:pt idx="12017">
                  <c:v>824.21875</c:v>
                </c:pt>
                <c:pt idx="12018">
                  <c:v>818.671875</c:v>
                </c:pt>
                <c:pt idx="12019">
                  <c:v>809.0625</c:v>
                </c:pt>
                <c:pt idx="12020">
                  <c:v>710.59375</c:v>
                </c:pt>
                <c:pt idx="12021">
                  <c:v>710.59375</c:v>
                </c:pt>
                <c:pt idx="12022">
                  <c:v>714.0625</c:v>
                </c:pt>
                <c:pt idx="12023">
                  <c:v>717.078125</c:v>
                </c:pt>
                <c:pt idx="12024">
                  <c:v>717.078125</c:v>
                </c:pt>
                <c:pt idx="12025">
                  <c:v>665.109375</c:v>
                </c:pt>
                <c:pt idx="12026">
                  <c:v>663.78125</c:v>
                </c:pt>
                <c:pt idx="12027">
                  <c:v>675.375</c:v>
                </c:pt>
                <c:pt idx="12028">
                  <c:v>691.546875</c:v>
                </c:pt>
                <c:pt idx="12029">
                  <c:v>691.546875</c:v>
                </c:pt>
                <c:pt idx="12030">
                  <c:v>659.15625</c:v>
                </c:pt>
                <c:pt idx="12031">
                  <c:v>653.953125</c:v>
                </c:pt>
                <c:pt idx="12032">
                  <c:v>654.125</c:v>
                </c:pt>
                <c:pt idx="12033">
                  <c:v>654.40625</c:v>
                </c:pt>
                <c:pt idx="12034">
                  <c:v>654.40625</c:v>
                </c:pt>
                <c:pt idx="12035">
                  <c:v>707.390625</c:v>
                </c:pt>
                <c:pt idx="12036">
                  <c:v>725.4375</c:v>
                </c:pt>
                <c:pt idx="12037">
                  <c:v>724.265625</c:v>
                </c:pt>
                <c:pt idx="12038">
                  <c:v>719.078125</c:v>
                </c:pt>
                <c:pt idx="12039">
                  <c:v>719.078125</c:v>
                </c:pt>
                <c:pt idx="12040">
                  <c:v>681.65625</c:v>
                </c:pt>
                <c:pt idx="12041">
                  <c:v>659.796875</c:v>
                </c:pt>
                <c:pt idx="12042">
                  <c:v>656.71875</c:v>
                </c:pt>
                <c:pt idx="12043">
                  <c:v>619.03125</c:v>
                </c:pt>
                <c:pt idx="12044">
                  <c:v>619.03125</c:v>
                </c:pt>
                <c:pt idx="12045">
                  <c:v>590.609375</c:v>
                </c:pt>
                <c:pt idx="12046">
                  <c:v>563.96875</c:v>
                </c:pt>
                <c:pt idx="12047">
                  <c:v>563.96875</c:v>
                </c:pt>
                <c:pt idx="12048">
                  <c:v>558.96875</c:v>
                </c:pt>
                <c:pt idx="12049">
                  <c:v>558.78125</c:v>
                </c:pt>
                <c:pt idx="12050">
                  <c:v>544.734375</c:v>
                </c:pt>
                <c:pt idx="12051">
                  <c:v>523.921875</c:v>
                </c:pt>
                <c:pt idx="12052">
                  <c:v>523.921875</c:v>
                </c:pt>
                <c:pt idx="12053">
                  <c:v>536.4375</c:v>
                </c:pt>
                <c:pt idx="12054">
                  <c:v>538.640625</c:v>
                </c:pt>
                <c:pt idx="12055">
                  <c:v>574.359375</c:v>
                </c:pt>
                <c:pt idx="12056">
                  <c:v>661.796875</c:v>
                </c:pt>
                <c:pt idx="12057">
                  <c:v>661.796875</c:v>
                </c:pt>
                <c:pt idx="12058">
                  <c:v>643.09375</c:v>
                </c:pt>
                <c:pt idx="12059">
                  <c:v>636.203125</c:v>
                </c:pt>
                <c:pt idx="12060">
                  <c:v>638.65625</c:v>
                </c:pt>
                <c:pt idx="12061">
                  <c:v>649.859375</c:v>
                </c:pt>
                <c:pt idx="12062">
                  <c:v>649.859375</c:v>
                </c:pt>
                <c:pt idx="12063">
                  <c:v>676.796875</c:v>
                </c:pt>
                <c:pt idx="12064">
                  <c:v>693.40625</c:v>
                </c:pt>
                <c:pt idx="12065">
                  <c:v>690.125</c:v>
                </c:pt>
                <c:pt idx="12066">
                  <c:v>641.8125</c:v>
                </c:pt>
                <c:pt idx="12067">
                  <c:v>641.8125</c:v>
                </c:pt>
                <c:pt idx="12068">
                  <c:v>641.90625</c:v>
                </c:pt>
                <c:pt idx="12069">
                  <c:v>641.921875</c:v>
                </c:pt>
                <c:pt idx="12070">
                  <c:v>641.921875</c:v>
                </c:pt>
                <c:pt idx="12071">
                  <c:v>639.703125</c:v>
                </c:pt>
                <c:pt idx="12072">
                  <c:v>639.625</c:v>
                </c:pt>
                <c:pt idx="12073">
                  <c:v>656.71875</c:v>
                </c:pt>
                <c:pt idx="12074">
                  <c:v>683.234375</c:v>
                </c:pt>
                <c:pt idx="12075">
                  <c:v>683.234375</c:v>
                </c:pt>
                <c:pt idx="12076">
                  <c:v>645.90625</c:v>
                </c:pt>
                <c:pt idx="12077">
                  <c:v>638.5</c:v>
                </c:pt>
                <c:pt idx="12078">
                  <c:v>640.53125</c:v>
                </c:pt>
                <c:pt idx="12079">
                  <c:v>645.8125</c:v>
                </c:pt>
                <c:pt idx="12080">
                  <c:v>645.8125</c:v>
                </c:pt>
                <c:pt idx="12081">
                  <c:v>662.828125</c:v>
                </c:pt>
                <c:pt idx="12082">
                  <c:v>669.453125</c:v>
                </c:pt>
                <c:pt idx="12083">
                  <c:v>670.328125</c:v>
                </c:pt>
                <c:pt idx="12084">
                  <c:v>675.171875</c:v>
                </c:pt>
                <c:pt idx="12085">
                  <c:v>675.171875</c:v>
                </c:pt>
                <c:pt idx="12086">
                  <c:v>665.671875</c:v>
                </c:pt>
                <c:pt idx="12087">
                  <c:v>659.5625</c:v>
                </c:pt>
                <c:pt idx="12088">
                  <c:v>658.125</c:v>
                </c:pt>
                <c:pt idx="12089">
                  <c:v>631.53125</c:v>
                </c:pt>
                <c:pt idx="12090">
                  <c:v>631.53125</c:v>
                </c:pt>
                <c:pt idx="12091">
                  <c:v>641.90625</c:v>
                </c:pt>
                <c:pt idx="12092">
                  <c:v>652.40625</c:v>
                </c:pt>
                <c:pt idx="12093">
                  <c:v>652.40625</c:v>
                </c:pt>
                <c:pt idx="12094">
                  <c:v>686.5625</c:v>
                </c:pt>
                <c:pt idx="12095">
                  <c:v>688.734375</c:v>
                </c:pt>
                <c:pt idx="12096">
                  <c:v>690.5625</c:v>
                </c:pt>
                <c:pt idx="12097">
                  <c:v>693.390625</c:v>
                </c:pt>
                <c:pt idx="12098">
                  <c:v>693.390625</c:v>
                </c:pt>
                <c:pt idx="12099">
                  <c:v>702.171875</c:v>
                </c:pt>
                <c:pt idx="12100">
                  <c:v>704.078125</c:v>
                </c:pt>
                <c:pt idx="12101">
                  <c:v>701.359375</c:v>
                </c:pt>
                <c:pt idx="12102">
                  <c:v>694.15625</c:v>
                </c:pt>
                <c:pt idx="12103">
                  <c:v>694.15625</c:v>
                </c:pt>
                <c:pt idx="12104">
                  <c:v>666.203125</c:v>
                </c:pt>
                <c:pt idx="12105">
                  <c:v>654.96875</c:v>
                </c:pt>
                <c:pt idx="12106">
                  <c:v>659.203125</c:v>
                </c:pt>
                <c:pt idx="12107">
                  <c:v>682.03125</c:v>
                </c:pt>
                <c:pt idx="12108">
                  <c:v>682.03125</c:v>
                </c:pt>
                <c:pt idx="12109">
                  <c:v>723.265625</c:v>
                </c:pt>
                <c:pt idx="12110">
                  <c:v>750.734375</c:v>
                </c:pt>
                <c:pt idx="12111">
                  <c:v>748.84375</c:v>
                </c:pt>
                <c:pt idx="12112">
                  <c:v>709.3125</c:v>
                </c:pt>
                <c:pt idx="12113">
                  <c:v>709.3125</c:v>
                </c:pt>
                <c:pt idx="12114">
                  <c:v>657.5</c:v>
                </c:pt>
                <c:pt idx="12115">
                  <c:v>602.90625</c:v>
                </c:pt>
                <c:pt idx="12116">
                  <c:v>602.90625</c:v>
                </c:pt>
                <c:pt idx="12117">
                  <c:v>608.359375</c:v>
                </c:pt>
                <c:pt idx="12118">
                  <c:v>608.671875</c:v>
                </c:pt>
                <c:pt idx="12119">
                  <c:v>627.984375</c:v>
                </c:pt>
                <c:pt idx="12120">
                  <c:v>660.03125</c:v>
                </c:pt>
                <c:pt idx="12121">
                  <c:v>660.03125</c:v>
                </c:pt>
                <c:pt idx="12122">
                  <c:v>651.9375</c:v>
                </c:pt>
                <c:pt idx="12123">
                  <c:v>650.078125</c:v>
                </c:pt>
                <c:pt idx="12124">
                  <c:v>640.5625</c:v>
                </c:pt>
                <c:pt idx="12125">
                  <c:v>613.5</c:v>
                </c:pt>
                <c:pt idx="12126">
                  <c:v>613.5</c:v>
                </c:pt>
                <c:pt idx="12127">
                  <c:v>659.28125</c:v>
                </c:pt>
                <c:pt idx="12128">
                  <c:v>678.28125</c:v>
                </c:pt>
                <c:pt idx="12129">
                  <c:v>684.28125</c:v>
                </c:pt>
                <c:pt idx="12130">
                  <c:v>718.484375</c:v>
                </c:pt>
                <c:pt idx="12131">
                  <c:v>718.484375</c:v>
                </c:pt>
                <c:pt idx="12132">
                  <c:v>751.140625</c:v>
                </c:pt>
                <c:pt idx="12133">
                  <c:v>773.5625</c:v>
                </c:pt>
                <c:pt idx="12134">
                  <c:v>772.140625</c:v>
                </c:pt>
                <c:pt idx="12135">
                  <c:v>734.09375</c:v>
                </c:pt>
                <c:pt idx="12136">
                  <c:v>734.09375</c:v>
                </c:pt>
                <c:pt idx="12137">
                  <c:v>725.46875</c:v>
                </c:pt>
                <c:pt idx="12138">
                  <c:v>716.21875</c:v>
                </c:pt>
                <c:pt idx="12139">
                  <c:v>716.21875</c:v>
                </c:pt>
                <c:pt idx="12140">
                  <c:v>738.578125</c:v>
                </c:pt>
                <c:pt idx="12141">
                  <c:v>740.328125</c:v>
                </c:pt>
                <c:pt idx="12142">
                  <c:v>716.203125</c:v>
                </c:pt>
                <c:pt idx="12143">
                  <c:v>675.15625</c:v>
                </c:pt>
                <c:pt idx="12144">
                  <c:v>675.15625</c:v>
                </c:pt>
                <c:pt idx="12145">
                  <c:v>667.953125</c:v>
                </c:pt>
                <c:pt idx="12146">
                  <c:v>666.453125</c:v>
                </c:pt>
                <c:pt idx="12147">
                  <c:v>650.40625</c:v>
                </c:pt>
                <c:pt idx="12148">
                  <c:v>604.703125</c:v>
                </c:pt>
                <c:pt idx="12149">
                  <c:v>604.703125</c:v>
                </c:pt>
                <c:pt idx="12150">
                  <c:v>653.546875</c:v>
                </c:pt>
                <c:pt idx="12151">
                  <c:v>674.125</c:v>
                </c:pt>
                <c:pt idx="12152">
                  <c:v>680.265625</c:v>
                </c:pt>
                <c:pt idx="12153">
                  <c:v>715.96875</c:v>
                </c:pt>
                <c:pt idx="12154">
                  <c:v>715.96875</c:v>
                </c:pt>
                <c:pt idx="12155">
                  <c:v>718.265625</c:v>
                </c:pt>
                <c:pt idx="12156">
                  <c:v>719.796875</c:v>
                </c:pt>
                <c:pt idx="12157">
                  <c:v>723.9375</c:v>
                </c:pt>
                <c:pt idx="12158">
                  <c:v>834.0625</c:v>
                </c:pt>
                <c:pt idx="12159">
                  <c:v>834.0625</c:v>
                </c:pt>
                <c:pt idx="12160">
                  <c:v>872.453125</c:v>
                </c:pt>
                <c:pt idx="12161">
                  <c:v>914.140625</c:v>
                </c:pt>
                <c:pt idx="12162">
                  <c:v>914.140625</c:v>
                </c:pt>
                <c:pt idx="12163">
                  <c:v>1071.078125</c:v>
                </c:pt>
                <c:pt idx="12164">
                  <c:v>1084.015625</c:v>
                </c:pt>
                <c:pt idx="12165">
                  <c:v>1214.03125</c:v>
                </c:pt>
                <c:pt idx="12166">
                  <c:v>1437.359375</c:v>
                </c:pt>
                <c:pt idx="12167">
                  <c:v>1437.359375</c:v>
                </c:pt>
                <c:pt idx="12168">
                  <c:v>1532.71875</c:v>
                </c:pt>
                <c:pt idx="12169">
                  <c:v>1554.703125</c:v>
                </c:pt>
                <c:pt idx="12170">
                  <c:v>1557.578125</c:v>
                </c:pt>
                <c:pt idx="12171">
                  <c:v>1565.765625</c:v>
                </c:pt>
                <c:pt idx="12172">
                  <c:v>1565.765625</c:v>
                </c:pt>
                <c:pt idx="12173">
                  <c:v>1495.84375</c:v>
                </c:pt>
                <c:pt idx="12174">
                  <c:v>1465.921875</c:v>
                </c:pt>
                <c:pt idx="12175">
                  <c:v>1438.234375</c:v>
                </c:pt>
                <c:pt idx="12176">
                  <c:v>1275.640625</c:v>
                </c:pt>
                <c:pt idx="12177">
                  <c:v>1275.640625</c:v>
                </c:pt>
                <c:pt idx="12178">
                  <c:v>1252</c:v>
                </c:pt>
                <c:pt idx="12179">
                  <c:v>1235.515625</c:v>
                </c:pt>
                <c:pt idx="12180">
                  <c:v>1231.953125</c:v>
                </c:pt>
                <c:pt idx="12181">
                  <c:v>1133.109375</c:v>
                </c:pt>
                <c:pt idx="12182">
                  <c:v>1133.109375</c:v>
                </c:pt>
                <c:pt idx="12183">
                  <c:v>1045.984375</c:v>
                </c:pt>
                <c:pt idx="12184">
                  <c:v>951.265625</c:v>
                </c:pt>
                <c:pt idx="12185">
                  <c:v>951.265625</c:v>
                </c:pt>
                <c:pt idx="12186">
                  <c:v>874.46875</c:v>
                </c:pt>
                <c:pt idx="12187">
                  <c:v>868.015625</c:v>
                </c:pt>
                <c:pt idx="12188">
                  <c:v>830.015625</c:v>
                </c:pt>
                <c:pt idx="12189">
                  <c:v>764.84375</c:v>
                </c:pt>
                <c:pt idx="12190">
                  <c:v>764.84375</c:v>
                </c:pt>
                <c:pt idx="12191">
                  <c:v>811.046875</c:v>
                </c:pt>
                <c:pt idx="12192">
                  <c:v>821.703125</c:v>
                </c:pt>
                <c:pt idx="12193">
                  <c:v>801.65625</c:v>
                </c:pt>
                <c:pt idx="12194">
                  <c:v>743.953125</c:v>
                </c:pt>
                <c:pt idx="12195">
                  <c:v>743.953125</c:v>
                </c:pt>
                <c:pt idx="12196">
                  <c:v>622.375</c:v>
                </c:pt>
                <c:pt idx="12197">
                  <c:v>570.875</c:v>
                </c:pt>
                <c:pt idx="12198">
                  <c:v>570.171875</c:v>
                </c:pt>
                <c:pt idx="12199">
                  <c:v>566.0625</c:v>
                </c:pt>
                <c:pt idx="12200">
                  <c:v>566.0625</c:v>
                </c:pt>
                <c:pt idx="12201">
                  <c:v>555.765625</c:v>
                </c:pt>
                <c:pt idx="12202">
                  <c:v>548.5625</c:v>
                </c:pt>
                <c:pt idx="12203">
                  <c:v>548.265625</c:v>
                </c:pt>
                <c:pt idx="12204">
                  <c:v>539.640625</c:v>
                </c:pt>
                <c:pt idx="12205">
                  <c:v>539.640625</c:v>
                </c:pt>
                <c:pt idx="12206">
                  <c:v>565.78125</c:v>
                </c:pt>
                <c:pt idx="12207">
                  <c:v>593.765625</c:v>
                </c:pt>
                <c:pt idx="12208">
                  <c:v>593.765625</c:v>
                </c:pt>
                <c:pt idx="12209">
                  <c:v>601.140625</c:v>
                </c:pt>
                <c:pt idx="12210">
                  <c:v>601.75</c:v>
                </c:pt>
                <c:pt idx="12211">
                  <c:v>598.15625</c:v>
                </c:pt>
                <c:pt idx="12212">
                  <c:v>592</c:v>
                </c:pt>
                <c:pt idx="12213">
                  <c:v>592</c:v>
                </c:pt>
                <c:pt idx="12214">
                  <c:v>610.953125</c:v>
                </c:pt>
                <c:pt idx="12215">
                  <c:v>615.171875</c:v>
                </c:pt>
                <c:pt idx="12216">
                  <c:v>630.578125</c:v>
                </c:pt>
                <c:pt idx="12217">
                  <c:v>674.28125</c:v>
                </c:pt>
                <c:pt idx="12218">
                  <c:v>674.28125</c:v>
                </c:pt>
                <c:pt idx="12219">
                  <c:v>705.265625</c:v>
                </c:pt>
                <c:pt idx="12220">
                  <c:v>718.171875</c:v>
                </c:pt>
                <c:pt idx="12221">
                  <c:v>723.53125</c:v>
                </c:pt>
                <c:pt idx="12222">
                  <c:v>753.421875</c:v>
                </c:pt>
                <c:pt idx="12223">
                  <c:v>753.421875</c:v>
                </c:pt>
                <c:pt idx="12224">
                  <c:v>731.125</c:v>
                </c:pt>
                <c:pt idx="12225">
                  <c:v>716.046875</c:v>
                </c:pt>
                <c:pt idx="12226">
                  <c:v>718.78125</c:v>
                </c:pt>
                <c:pt idx="12227">
                  <c:v>781.671875</c:v>
                </c:pt>
                <c:pt idx="12228">
                  <c:v>781.671875</c:v>
                </c:pt>
                <c:pt idx="12229">
                  <c:v>793.984375</c:v>
                </c:pt>
                <c:pt idx="12230">
                  <c:v>807</c:v>
                </c:pt>
                <c:pt idx="12231">
                  <c:v>807</c:v>
                </c:pt>
                <c:pt idx="12232">
                  <c:v>746.234375</c:v>
                </c:pt>
                <c:pt idx="12233">
                  <c:v>741.78125</c:v>
                </c:pt>
                <c:pt idx="12234">
                  <c:v>724.90625</c:v>
                </c:pt>
                <c:pt idx="12235">
                  <c:v>696.984375</c:v>
                </c:pt>
                <c:pt idx="12236">
                  <c:v>696.984375</c:v>
                </c:pt>
                <c:pt idx="12237">
                  <c:v>664.953125</c:v>
                </c:pt>
                <c:pt idx="12238">
                  <c:v>658</c:v>
                </c:pt>
                <c:pt idx="12239">
                  <c:v>655.234375</c:v>
                </c:pt>
                <c:pt idx="12240">
                  <c:v>647.765625</c:v>
                </c:pt>
                <c:pt idx="12241">
                  <c:v>647.765625</c:v>
                </c:pt>
                <c:pt idx="12242">
                  <c:v>640.40625</c:v>
                </c:pt>
                <c:pt idx="12243">
                  <c:v>637.28125</c:v>
                </c:pt>
                <c:pt idx="12244">
                  <c:v>642.171875</c:v>
                </c:pt>
                <c:pt idx="12245">
                  <c:v>668.03125</c:v>
                </c:pt>
                <c:pt idx="12246">
                  <c:v>668.03125</c:v>
                </c:pt>
                <c:pt idx="12247">
                  <c:v>660.25</c:v>
                </c:pt>
                <c:pt idx="12248">
                  <c:v>655.0625</c:v>
                </c:pt>
                <c:pt idx="12249">
                  <c:v>653.796875</c:v>
                </c:pt>
                <c:pt idx="12250">
                  <c:v>628.140625</c:v>
                </c:pt>
                <c:pt idx="12251">
                  <c:v>628.140625</c:v>
                </c:pt>
                <c:pt idx="12252">
                  <c:v>593.90625</c:v>
                </c:pt>
                <c:pt idx="12253">
                  <c:v>558.734375</c:v>
                </c:pt>
                <c:pt idx="12254">
                  <c:v>558.734375</c:v>
                </c:pt>
                <c:pt idx="12255">
                  <c:v>543.546875</c:v>
                </c:pt>
                <c:pt idx="12256">
                  <c:v>542.578125</c:v>
                </c:pt>
                <c:pt idx="12257">
                  <c:v>548.8125</c:v>
                </c:pt>
                <c:pt idx="12258">
                  <c:v>558.75</c:v>
                </c:pt>
                <c:pt idx="12259">
                  <c:v>558.75</c:v>
                </c:pt>
                <c:pt idx="12260">
                  <c:v>566.453125</c:v>
                </c:pt>
                <c:pt idx="12261">
                  <c:v>568.0625</c:v>
                </c:pt>
                <c:pt idx="12262">
                  <c:v>572.015625</c:v>
                </c:pt>
                <c:pt idx="12263">
                  <c:v>582.625</c:v>
                </c:pt>
                <c:pt idx="12264">
                  <c:v>582.625</c:v>
                </c:pt>
                <c:pt idx="12265">
                  <c:v>578.828125</c:v>
                </c:pt>
                <c:pt idx="12266">
                  <c:v>577.359375</c:v>
                </c:pt>
                <c:pt idx="12267">
                  <c:v>582.90625</c:v>
                </c:pt>
                <c:pt idx="12268">
                  <c:v>610.9375</c:v>
                </c:pt>
                <c:pt idx="12269">
                  <c:v>610.9375</c:v>
                </c:pt>
                <c:pt idx="12270">
                  <c:v>613.90625</c:v>
                </c:pt>
                <c:pt idx="12271">
                  <c:v>615.734375</c:v>
                </c:pt>
                <c:pt idx="12272">
                  <c:v>612.328125</c:v>
                </c:pt>
                <c:pt idx="12273">
                  <c:v>555.03125</c:v>
                </c:pt>
                <c:pt idx="12274">
                  <c:v>555.03125</c:v>
                </c:pt>
                <c:pt idx="12275">
                  <c:v>557.828125</c:v>
                </c:pt>
                <c:pt idx="12276">
                  <c:v>560.625</c:v>
                </c:pt>
                <c:pt idx="12277">
                  <c:v>560.625</c:v>
                </c:pt>
                <c:pt idx="12278">
                  <c:v>533.84375</c:v>
                </c:pt>
                <c:pt idx="12279">
                  <c:v>532.421875</c:v>
                </c:pt>
                <c:pt idx="12280">
                  <c:v>535.734375</c:v>
                </c:pt>
                <c:pt idx="12281">
                  <c:v>540.953125</c:v>
                </c:pt>
                <c:pt idx="12282">
                  <c:v>540.953125</c:v>
                </c:pt>
                <c:pt idx="12283">
                  <c:v>515.1875</c:v>
                </c:pt>
                <c:pt idx="12284">
                  <c:v>510.3125</c:v>
                </c:pt>
                <c:pt idx="12285">
                  <c:v>510.203125</c:v>
                </c:pt>
                <c:pt idx="12286">
                  <c:v>509.828125</c:v>
                </c:pt>
                <c:pt idx="12287">
                  <c:v>509.828125</c:v>
                </c:pt>
                <c:pt idx="12288">
                  <c:v>503.359375</c:v>
                </c:pt>
                <c:pt idx="12289">
                  <c:v>501</c:v>
                </c:pt>
                <c:pt idx="12290">
                  <c:v>499.984375</c:v>
                </c:pt>
                <c:pt idx="12291">
                  <c:v>495.21875</c:v>
                </c:pt>
                <c:pt idx="12292">
                  <c:v>495.21875</c:v>
                </c:pt>
                <c:pt idx="12293">
                  <c:v>494.3125</c:v>
                </c:pt>
                <c:pt idx="12294">
                  <c:v>493.625</c:v>
                </c:pt>
                <c:pt idx="12295">
                  <c:v>495.390625</c:v>
                </c:pt>
                <c:pt idx="12296">
                  <c:v>517.1875</c:v>
                </c:pt>
                <c:pt idx="12297">
                  <c:v>517.1875</c:v>
                </c:pt>
                <c:pt idx="12298">
                  <c:v>489</c:v>
                </c:pt>
                <c:pt idx="12299">
                  <c:v>462.40625</c:v>
                </c:pt>
                <c:pt idx="12300">
                  <c:v>462.40625</c:v>
                </c:pt>
                <c:pt idx="12301">
                  <c:v>493.953125</c:v>
                </c:pt>
                <c:pt idx="12302">
                  <c:v>495.1875</c:v>
                </c:pt>
                <c:pt idx="12303">
                  <c:v>524.140625</c:v>
                </c:pt>
                <c:pt idx="12304">
                  <c:v>566.296875</c:v>
                </c:pt>
                <c:pt idx="12305">
                  <c:v>566.296875</c:v>
                </c:pt>
                <c:pt idx="12306">
                  <c:v>558.75</c:v>
                </c:pt>
                <c:pt idx="12307">
                  <c:v>557.4375</c:v>
                </c:pt>
                <c:pt idx="12308">
                  <c:v>558.515625</c:v>
                </c:pt>
                <c:pt idx="12309">
                  <c:v>561.015625</c:v>
                </c:pt>
                <c:pt idx="12310">
                  <c:v>561.015625</c:v>
                </c:pt>
                <c:pt idx="12311">
                  <c:v>497.109375</c:v>
                </c:pt>
                <c:pt idx="12312">
                  <c:v>475.234375</c:v>
                </c:pt>
                <c:pt idx="12313">
                  <c:v>473.796875</c:v>
                </c:pt>
                <c:pt idx="12314">
                  <c:v>467.21875</c:v>
                </c:pt>
                <c:pt idx="12315">
                  <c:v>467.21875</c:v>
                </c:pt>
                <c:pt idx="12316">
                  <c:v>463.03125</c:v>
                </c:pt>
                <c:pt idx="12317">
                  <c:v>460.640625</c:v>
                </c:pt>
                <c:pt idx="12318">
                  <c:v>458.203125</c:v>
                </c:pt>
                <c:pt idx="12319">
                  <c:v>431.75</c:v>
                </c:pt>
                <c:pt idx="12320">
                  <c:v>431.75</c:v>
                </c:pt>
                <c:pt idx="12321">
                  <c:v>473.015625</c:v>
                </c:pt>
                <c:pt idx="12322">
                  <c:v>509.71875</c:v>
                </c:pt>
                <c:pt idx="12323">
                  <c:v>509.71875</c:v>
                </c:pt>
                <c:pt idx="12324">
                  <c:v>508.9375</c:v>
                </c:pt>
                <c:pt idx="12325">
                  <c:v>508.953125</c:v>
                </c:pt>
                <c:pt idx="12326">
                  <c:v>535.3125</c:v>
                </c:pt>
                <c:pt idx="12327">
                  <c:v>571.21875</c:v>
                </c:pt>
                <c:pt idx="12328">
                  <c:v>571.21875</c:v>
                </c:pt>
                <c:pt idx="12329">
                  <c:v>479.203125</c:v>
                </c:pt>
                <c:pt idx="12330">
                  <c:v>479.046875</c:v>
                </c:pt>
                <c:pt idx="12331">
                  <c:v>484.109375</c:v>
                </c:pt>
                <c:pt idx="12332">
                  <c:v>500.296875</c:v>
                </c:pt>
                <c:pt idx="12333">
                  <c:v>505.609375</c:v>
                </c:pt>
                <c:pt idx="12334">
                  <c:v>504.8125</c:v>
                </c:pt>
                <c:pt idx="12335">
                  <c:v>494.375</c:v>
                </c:pt>
                <c:pt idx="12336">
                  <c:v>492.953125</c:v>
                </c:pt>
                <c:pt idx="12337">
                  <c:v>496.53125</c:v>
                </c:pt>
                <c:pt idx="12338">
                  <c:v>500.953125</c:v>
                </c:pt>
                <c:pt idx="12339">
                  <c:v>487.28125</c:v>
                </c:pt>
                <c:pt idx="12340">
                  <c:v>486.75</c:v>
                </c:pt>
                <c:pt idx="12341">
                  <c:v>494.859375</c:v>
                </c:pt>
                <c:pt idx="12342">
                  <c:v>503</c:v>
                </c:pt>
                <c:pt idx="12343">
                  <c:v>500.8125</c:v>
                </c:pt>
                <c:pt idx="12344">
                  <c:v>496.390625</c:v>
                </c:pt>
                <c:pt idx="12345">
                  <c:v>491.546875</c:v>
                </c:pt>
                <c:pt idx="12346">
                  <c:v>482.8125</c:v>
                </c:pt>
                <c:pt idx="12347">
                  <c:v>474.15625</c:v>
                </c:pt>
                <c:pt idx="12348">
                  <c:v>469.9375</c:v>
                </c:pt>
                <c:pt idx="12349">
                  <c:v>466.921875</c:v>
                </c:pt>
                <c:pt idx="12350">
                  <c:v>468.9375</c:v>
                </c:pt>
                <c:pt idx="12351">
                  <c:v>473.640625</c:v>
                </c:pt>
                <c:pt idx="12352">
                  <c:v>444.609375</c:v>
                </c:pt>
                <c:pt idx="12353">
                  <c:v>441.953125</c:v>
                </c:pt>
                <c:pt idx="12354">
                  <c:v>458.15625</c:v>
                </c:pt>
                <c:pt idx="12355">
                  <c:v>475.75</c:v>
                </c:pt>
                <c:pt idx="12356">
                  <c:v>474.546875</c:v>
                </c:pt>
                <c:pt idx="12357">
                  <c:v>469.8125</c:v>
                </c:pt>
                <c:pt idx="12358">
                  <c:v>468.84375</c:v>
                </c:pt>
                <c:pt idx="12359">
                  <c:v>471.59375</c:v>
                </c:pt>
                <c:pt idx="12360">
                  <c:v>471.296875</c:v>
                </c:pt>
                <c:pt idx="12361">
                  <c:v>469.109375</c:v>
                </c:pt>
                <c:pt idx="12362">
                  <c:v>433.421875</c:v>
                </c:pt>
                <c:pt idx="12363">
                  <c:v>423.09375</c:v>
                </c:pt>
                <c:pt idx="12364">
                  <c:v>413.421875</c:v>
                </c:pt>
                <c:pt idx="12365">
                  <c:v>417.0625</c:v>
                </c:pt>
                <c:pt idx="12366">
                  <c:v>417.0625</c:v>
                </c:pt>
                <c:pt idx="12367">
                  <c:v>414.96875</c:v>
                </c:pt>
                <c:pt idx="12368">
                  <c:v>408.84375</c:v>
                </c:pt>
                <c:pt idx="12369">
                  <c:v>410.84375</c:v>
                </c:pt>
                <c:pt idx="12370">
                  <c:v>390.703125</c:v>
                </c:pt>
                <c:pt idx="12371">
                  <c:v>390.703125</c:v>
                </c:pt>
                <c:pt idx="12372">
                  <c:v>390.421875</c:v>
                </c:pt>
                <c:pt idx="12373">
                  <c:v>389.8125</c:v>
                </c:pt>
                <c:pt idx="12374">
                  <c:v>389.8125</c:v>
                </c:pt>
                <c:pt idx="12375">
                  <c:v>398.8125</c:v>
                </c:pt>
                <c:pt idx="12376">
                  <c:v>402.40625</c:v>
                </c:pt>
                <c:pt idx="12377">
                  <c:v>400.71875</c:v>
                </c:pt>
                <c:pt idx="12378">
                  <c:v>409.6875</c:v>
                </c:pt>
                <c:pt idx="12379">
                  <c:v>409.6875</c:v>
                </c:pt>
                <c:pt idx="12380">
                  <c:v>412.03125</c:v>
                </c:pt>
                <c:pt idx="12381">
                  <c:v>399.84375</c:v>
                </c:pt>
                <c:pt idx="12382">
                  <c:v>399.59375</c:v>
                </c:pt>
                <c:pt idx="12383">
                  <c:v>403.09375</c:v>
                </c:pt>
                <c:pt idx="12384">
                  <c:v>404.296875</c:v>
                </c:pt>
                <c:pt idx="12385">
                  <c:v>404.625</c:v>
                </c:pt>
                <c:pt idx="12386">
                  <c:v>439.578125</c:v>
                </c:pt>
                <c:pt idx="12387">
                  <c:v>441.21875</c:v>
                </c:pt>
                <c:pt idx="12388">
                  <c:v>452.8125</c:v>
                </c:pt>
                <c:pt idx="12389">
                  <c:v>454.84375</c:v>
                </c:pt>
                <c:pt idx="12390">
                  <c:v>452.078125</c:v>
                </c:pt>
                <c:pt idx="12391">
                  <c:v>431.578125</c:v>
                </c:pt>
                <c:pt idx="12392">
                  <c:v>426.21875</c:v>
                </c:pt>
                <c:pt idx="12393">
                  <c:v>433.546875</c:v>
                </c:pt>
                <c:pt idx="12394">
                  <c:v>442.0625</c:v>
                </c:pt>
                <c:pt idx="12395">
                  <c:v>452.4375</c:v>
                </c:pt>
                <c:pt idx="12396">
                  <c:v>464.171875</c:v>
                </c:pt>
                <c:pt idx="12397">
                  <c:v>465.234375</c:v>
                </c:pt>
                <c:pt idx="12398">
                  <c:v>450.3125</c:v>
                </c:pt>
                <c:pt idx="12399">
                  <c:v>447.703125</c:v>
                </c:pt>
                <c:pt idx="12400">
                  <c:v>442.21875</c:v>
                </c:pt>
                <c:pt idx="12401">
                  <c:v>434.984375</c:v>
                </c:pt>
                <c:pt idx="12402">
                  <c:v>441.90625</c:v>
                </c:pt>
                <c:pt idx="12403">
                  <c:v>455.625</c:v>
                </c:pt>
                <c:pt idx="12404">
                  <c:v>457.71875</c:v>
                </c:pt>
                <c:pt idx="12405">
                  <c:v>455.921875</c:v>
                </c:pt>
                <c:pt idx="12406">
                  <c:v>453.625</c:v>
                </c:pt>
                <c:pt idx="12407">
                  <c:v>452.890625</c:v>
                </c:pt>
                <c:pt idx="12408">
                  <c:v>426.984375</c:v>
                </c:pt>
                <c:pt idx="12409">
                  <c:v>419.296875</c:v>
                </c:pt>
                <c:pt idx="12410">
                  <c:v>448.53125</c:v>
                </c:pt>
                <c:pt idx="12411">
                  <c:v>476.015625</c:v>
                </c:pt>
                <c:pt idx="12412">
                  <c:v>476.359375</c:v>
                </c:pt>
                <c:pt idx="12413">
                  <c:v>510.15625</c:v>
                </c:pt>
                <c:pt idx="12414">
                  <c:v>530.71875</c:v>
                </c:pt>
                <c:pt idx="12415">
                  <c:v>544.515625</c:v>
                </c:pt>
                <c:pt idx="12416">
                  <c:v>572.09375</c:v>
                </c:pt>
                <c:pt idx="12417">
                  <c:v>574.078125</c:v>
                </c:pt>
                <c:pt idx="12418">
                  <c:v>576.796875</c:v>
                </c:pt>
                <c:pt idx="12419">
                  <c:v>557</c:v>
                </c:pt>
                <c:pt idx="12420">
                  <c:v>558.875</c:v>
                </c:pt>
                <c:pt idx="12421">
                  <c:v>574.734375</c:v>
                </c:pt>
                <c:pt idx="12422">
                  <c:v>575.375</c:v>
                </c:pt>
                <c:pt idx="12423">
                  <c:v>541.65625</c:v>
                </c:pt>
                <c:pt idx="12424">
                  <c:v>516.109375</c:v>
                </c:pt>
                <c:pt idx="12425">
                  <c:v>514.640625</c:v>
                </c:pt>
                <c:pt idx="12426">
                  <c:v>480.53125</c:v>
                </c:pt>
                <c:pt idx="12427">
                  <c:v>478.1875</c:v>
                </c:pt>
                <c:pt idx="12428">
                  <c:v>476.609375</c:v>
                </c:pt>
                <c:pt idx="12429">
                  <c:v>476.984375</c:v>
                </c:pt>
                <c:pt idx="12430">
                  <c:v>476.984375</c:v>
                </c:pt>
                <c:pt idx="12431">
                  <c:v>499.609375</c:v>
                </c:pt>
                <c:pt idx="12432">
                  <c:v>507.421875</c:v>
                </c:pt>
                <c:pt idx="12433">
                  <c:v>499.421875</c:v>
                </c:pt>
                <c:pt idx="12434">
                  <c:v>446.4375</c:v>
                </c:pt>
                <c:pt idx="12435">
                  <c:v>446.4375</c:v>
                </c:pt>
                <c:pt idx="12436">
                  <c:v>436.828125</c:v>
                </c:pt>
                <c:pt idx="12437">
                  <c:v>432.0625</c:v>
                </c:pt>
                <c:pt idx="12438">
                  <c:v>431.328125</c:v>
                </c:pt>
                <c:pt idx="12439">
                  <c:v>432.15625</c:v>
                </c:pt>
                <c:pt idx="12440">
                  <c:v>435.15625</c:v>
                </c:pt>
                <c:pt idx="12441">
                  <c:v>448.796875</c:v>
                </c:pt>
                <c:pt idx="12442">
                  <c:v>470.84375</c:v>
                </c:pt>
                <c:pt idx="12443">
                  <c:v>470.84375</c:v>
                </c:pt>
                <c:pt idx="12444">
                  <c:v>463.34375</c:v>
                </c:pt>
                <c:pt idx="12445">
                  <c:v>467.625</c:v>
                </c:pt>
                <c:pt idx="12446">
                  <c:v>456.15625</c:v>
                </c:pt>
                <c:pt idx="12447">
                  <c:v>427.484375</c:v>
                </c:pt>
                <c:pt idx="12448">
                  <c:v>422.28125</c:v>
                </c:pt>
                <c:pt idx="12449">
                  <c:v>433.65625</c:v>
                </c:pt>
                <c:pt idx="12450">
                  <c:v>437.96875</c:v>
                </c:pt>
                <c:pt idx="12451">
                  <c:v>444.640625</c:v>
                </c:pt>
                <c:pt idx="12452">
                  <c:v>466.296875</c:v>
                </c:pt>
                <c:pt idx="12453">
                  <c:v>479.53125</c:v>
                </c:pt>
                <c:pt idx="12454">
                  <c:v>434.75</c:v>
                </c:pt>
                <c:pt idx="12455">
                  <c:v>401.453125</c:v>
                </c:pt>
                <c:pt idx="12456">
                  <c:v>393.828125</c:v>
                </c:pt>
                <c:pt idx="12457">
                  <c:v>395.59375</c:v>
                </c:pt>
                <c:pt idx="12458">
                  <c:v>403.34375</c:v>
                </c:pt>
                <c:pt idx="12459">
                  <c:v>405.90625</c:v>
                </c:pt>
                <c:pt idx="12460">
                  <c:v>406.3125</c:v>
                </c:pt>
                <c:pt idx="12461">
                  <c:v>403.296875</c:v>
                </c:pt>
                <c:pt idx="12462">
                  <c:v>390.921875</c:v>
                </c:pt>
                <c:pt idx="12463">
                  <c:v>413.15625</c:v>
                </c:pt>
                <c:pt idx="12464">
                  <c:v>424.578125</c:v>
                </c:pt>
                <c:pt idx="12465">
                  <c:v>427.21875</c:v>
                </c:pt>
                <c:pt idx="12466">
                  <c:v>445.390625</c:v>
                </c:pt>
                <c:pt idx="12467">
                  <c:v>451.984375</c:v>
                </c:pt>
                <c:pt idx="12468">
                  <c:v>444.796875</c:v>
                </c:pt>
                <c:pt idx="12469">
                  <c:v>434.125</c:v>
                </c:pt>
                <c:pt idx="12470">
                  <c:v>435.375</c:v>
                </c:pt>
                <c:pt idx="12471">
                  <c:v>431.078125</c:v>
                </c:pt>
                <c:pt idx="12472">
                  <c:v>407.046875</c:v>
                </c:pt>
                <c:pt idx="12473">
                  <c:v>405.8125</c:v>
                </c:pt>
                <c:pt idx="12474">
                  <c:v>436.6875</c:v>
                </c:pt>
                <c:pt idx="12475">
                  <c:v>453.078125</c:v>
                </c:pt>
                <c:pt idx="12476">
                  <c:v>452.234375</c:v>
                </c:pt>
                <c:pt idx="12477">
                  <c:v>456.65625</c:v>
                </c:pt>
                <c:pt idx="12478">
                  <c:v>457.984375</c:v>
                </c:pt>
                <c:pt idx="12479">
                  <c:v>439.484375</c:v>
                </c:pt>
                <c:pt idx="12480">
                  <c:v>424.796875</c:v>
                </c:pt>
                <c:pt idx="12481">
                  <c:v>424.8125</c:v>
                </c:pt>
                <c:pt idx="12482">
                  <c:v>414.171875</c:v>
                </c:pt>
                <c:pt idx="12483">
                  <c:v>409.140625</c:v>
                </c:pt>
                <c:pt idx="12484">
                  <c:v>413.34375</c:v>
                </c:pt>
                <c:pt idx="12485">
                  <c:v>412.546875</c:v>
                </c:pt>
                <c:pt idx="12486">
                  <c:v>412.546875</c:v>
                </c:pt>
                <c:pt idx="12487">
                  <c:v>424.5</c:v>
                </c:pt>
                <c:pt idx="12488">
                  <c:v>431.703125</c:v>
                </c:pt>
                <c:pt idx="12489">
                  <c:v>431.40625</c:v>
                </c:pt>
                <c:pt idx="12490">
                  <c:v>427.1875</c:v>
                </c:pt>
                <c:pt idx="12491">
                  <c:v>427.1875</c:v>
                </c:pt>
                <c:pt idx="12492">
                  <c:v>427.921875</c:v>
                </c:pt>
                <c:pt idx="12493">
                  <c:v>427.796875</c:v>
                </c:pt>
                <c:pt idx="12494">
                  <c:v>427.796875</c:v>
                </c:pt>
                <c:pt idx="12495">
                  <c:v>445.28125</c:v>
                </c:pt>
                <c:pt idx="12496">
                  <c:v>449.484375</c:v>
                </c:pt>
                <c:pt idx="12497">
                  <c:v>449.46875</c:v>
                </c:pt>
                <c:pt idx="12498">
                  <c:v>576.03125</c:v>
                </c:pt>
                <c:pt idx="12499">
                  <c:v>576.03125</c:v>
                </c:pt>
                <c:pt idx="12500">
                  <c:v>561.453125</c:v>
                </c:pt>
                <c:pt idx="12501">
                  <c:v>535.015625</c:v>
                </c:pt>
                <c:pt idx="12502">
                  <c:v>535.015625</c:v>
                </c:pt>
                <c:pt idx="12503">
                  <c:v>552.25</c:v>
                </c:pt>
                <c:pt idx="12504">
                  <c:v>560.046875</c:v>
                </c:pt>
                <c:pt idx="12505">
                  <c:v>559.796875</c:v>
                </c:pt>
                <c:pt idx="12506">
                  <c:v>548.3125</c:v>
                </c:pt>
                <c:pt idx="12507">
                  <c:v>548.3125</c:v>
                </c:pt>
                <c:pt idx="12508">
                  <c:v>528.265625</c:v>
                </c:pt>
                <c:pt idx="12509">
                  <c:v>491.21875</c:v>
                </c:pt>
                <c:pt idx="12510">
                  <c:v>491.21875</c:v>
                </c:pt>
                <c:pt idx="12511">
                  <c:v>514</c:v>
                </c:pt>
                <c:pt idx="12512">
                  <c:v>524.5</c:v>
                </c:pt>
                <c:pt idx="12513">
                  <c:v>524.796875</c:v>
                </c:pt>
                <c:pt idx="12514">
                  <c:v>543.546875</c:v>
                </c:pt>
                <c:pt idx="12515">
                  <c:v>543.546875</c:v>
                </c:pt>
                <c:pt idx="12516">
                  <c:v>540.671875</c:v>
                </c:pt>
                <c:pt idx="12517">
                  <c:v>535.359375</c:v>
                </c:pt>
                <c:pt idx="12518">
                  <c:v>535.359375</c:v>
                </c:pt>
                <c:pt idx="12519">
                  <c:v>554.6875</c:v>
                </c:pt>
                <c:pt idx="12520">
                  <c:v>563.796875</c:v>
                </c:pt>
                <c:pt idx="12521">
                  <c:v>563.921875</c:v>
                </c:pt>
                <c:pt idx="12522">
                  <c:v>571.765625</c:v>
                </c:pt>
                <c:pt idx="12523">
                  <c:v>571.765625</c:v>
                </c:pt>
                <c:pt idx="12524">
                  <c:v>584.234375</c:v>
                </c:pt>
                <c:pt idx="12525">
                  <c:v>608.203125</c:v>
                </c:pt>
                <c:pt idx="12526">
                  <c:v>608.203125</c:v>
                </c:pt>
                <c:pt idx="12527">
                  <c:v>599.71875</c:v>
                </c:pt>
                <c:pt idx="12528">
                  <c:v>595.640625</c:v>
                </c:pt>
                <c:pt idx="12529">
                  <c:v>595</c:v>
                </c:pt>
                <c:pt idx="12530">
                  <c:v>504.59375</c:v>
                </c:pt>
                <c:pt idx="12531">
                  <c:v>504.59375</c:v>
                </c:pt>
                <c:pt idx="12532">
                  <c:v>496.859375</c:v>
                </c:pt>
                <c:pt idx="12533">
                  <c:v>481.75</c:v>
                </c:pt>
                <c:pt idx="12534">
                  <c:v>481.75</c:v>
                </c:pt>
                <c:pt idx="12535">
                  <c:v>499.40625</c:v>
                </c:pt>
                <c:pt idx="12536">
                  <c:v>508.0625</c:v>
                </c:pt>
                <c:pt idx="12537">
                  <c:v>508.15625</c:v>
                </c:pt>
                <c:pt idx="12538">
                  <c:v>530.984375</c:v>
                </c:pt>
                <c:pt idx="12539">
                  <c:v>530.984375</c:v>
                </c:pt>
                <c:pt idx="12540">
                  <c:v>554.53125</c:v>
                </c:pt>
                <c:pt idx="12541">
                  <c:v>600.921875</c:v>
                </c:pt>
                <c:pt idx="12542">
                  <c:v>600.921875</c:v>
                </c:pt>
                <c:pt idx="12543">
                  <c:v>582.328125</c:v>
                </c:pt>
                <c:pt idx="12544">
                  <c:v>573.125</c:v>
                </c:pt>
                <c:pt idx="12545">
                  <c:v>573.171875</c:v>
                </c:pt>
                <c:pt idx="12546">
                  <c:v>578.265625</c:v>
                </c:pt>
                <c:pt idx="12547">
                  <c:v>578.265625</c:v>
                </c:pt>
                <c:pt idx="12548">
                  <c:v>592.71875</c:v>
                </c:pt>
                <c:pt idx="12549">
                  <c:v>621.453125</c:v>
                </c:pt>
                <c:pt idx="12550">
                  <c:v>621.453125</c:v>
                </c:pt>
                <c:pt idx="12551">
                  <c:v>592.5625</c:v>
                </c:pt>
                <c:pt idx="12552">
                  <c:v>578.078125</c:v>
                </c:pt>
                <c:pt idx="12553">
                  <c:v>578.078125</c:v>
                </c:pt>
                <c:pt idx="12554">
                  <c:v>558.265625</c:v>
                </c:pt>
                <c:pt idx="12555">
                  <c:v>558.171875</c:v>
                </c:pt>
                <c:pt idx="12556">
                  <c:v>566.015625</c:v>
                </c:pt>
                <c:pt idx="12557">
                  <c:v>582.046875</c:v>
                </c:pt>
                <c:pt idx="12558">
                  <c:v>582.046875</c:v>
                </c:pt>
                <c:pt idx="12559">
                  <c:v>574.59375</c:v>
                </c:pt>
                <c:pt idx="12560">
                  <c:v>570.859375</c:v>
                </c:pt>
                <c:pt idx="12561">
                  <c:v>570.859375</c:v>
                </c:pt>
                <c:pt idx="12562">
                  <c:v>600.6875</c:v>
                </c:pt>
                <c:pt idx="12563">
                  <c:v>600.890625</c:v>
                </c:pt>
                <c:pt idx="12564">
                  <c:v>608.390625</c:v>
                </c:pt>
                <c:pt idx="12565">
                  <c:v>623.96875</c:v>
                </c:pt>
                <c:pt idx="12566">
                  <c:v>623.96875</c:v>
                </c:pt>
                <c:pt idx="12567">
                  <c:v>628.28125</c:v>
                </c:pt>
                <c:pt idx="12568">
                  <c:v>630.453125</c:v>
                </c:pt>
                <c:pt idx="12569">
                  <c:v>630.453125</c:v>
                </c:pt>
                <c:pt idx="12570">
                  <c:v>639.4375</c:v>
                </c:pt>
                <c:pt idx="12571">
                  <c:v>639.546875</c:v>
                </c:pt>
                <c:pt idx="12572">
                  <c:v>631.21875</c:v>
                </c:pt>
                <c:pt idx="12573">
                  <c:v>613.953125</c:v>
                </c:pt>
                <c:pt idx="12574">
                  <c:v>613.953125</c:v>
                </c:pt>
                <c:pt idx="12575">
                  <c:v>635.921875</c:v>
                </c:pt>
                <c:pt idx="12576">
                  <c:v>647.28125</c:v>
                </c:pt>
                <c:pt idx="12577">
                  <c:v>647.28125</c:v>
                </c:pt>
                <c:pt idx="12578">
                  <c:v>676.4375</c:v>
                </c:pt>
                <c:pt idx="12579">
                  <c:v>676.734375</c:v>
                </c:pt>
                <c:pt idx="12580">
                  <c:v>659.140625</c:v>
                </c:pt>
                <c:pt idx="12581">
                  <c:v>621.828125</c:v>
                </c:pt>
                <c:pt idx="12582">
                  <c:v>621.828125</c:v>
                </c:pt>
                <c:pt idx="12583">
                  <c:v>595.015625</c:v>
                </c:pt>
                <c:pt idx="12584">
                  <c:v>580.921875</c:v>
                </c:pt>
                <c:pt idx="12585">
                  <c:v>580.921875</c:v>
                </c:pt>
                <c:pt idx="12586">
                  <c:v>614.890625</c:v>
                </c:pt>
                <c:pt idx="12587">
                  <c:v>615.25</c:v>
                </c:pt>
                <c:pt idx="12588">
                  <c:v>636.859375</c:v>
                </c:pt>
                <c:pt idx="12589">
                  <c:v>682.828125</c:v>
                </c:pt>
                <c:pt idx="12590">
                  <c:v>682.828125</c:v>
                </c:pt>
                <c:pt idx="12591">
                  <c:v>649.796875</c:v>
                </c:pt>
                <c:pt idx="12592">
                  <c:v>632.1875</c:v>
                </c:pt>
                <c:pt idx="12593">
                  <c:v>632.1875</c:v>
                </c:pt>
                <c:pt idx="12594">
                  <c:v>629.671875</c:v>
                </c:pt>
                <c:pt idx="12595">
                  <c:v>629.625</c:v>
                </c:pt>
                <c:pt idx="12596">
                  <c:v>629.484375</c:v>
                </c:pt>
                <c:pt idx="12597">
                  <c:v>629.328125</c:v>
                </c:pt>
                <c:pt idx="12598">
                  <c:v>629.328125</c:v>
                </c:pt>
                <c:pt idx="12599">
                  <c:v>595.09375</c:v>
                </c:pt>
                <c:pt idx="12600">
                  <c:v>576.75</c:v>
                </c:pt>
                <c:pt idx="12601">
                  <c:v>576.75</c:v>
                </c:pt>
                <c:pt idx="12602">
                  <c:v>565.03125</c:v>
                </c:pt>
                <c:pt idx="12603">
                  <c:v>564.828125</c:v>
                </c:pt>
                <c:pt idx="12604">
                  <c:v>565.3125</c:v>
                </c:pt>
                <c:pt idx="12605">
                  <c:v>566.46875</c:v>
                </c:pt>
                <c:pt idx="12606">
                  <c:v>566.46875</c:v>
                </c:pt>
                <c:pt idx="12607">
                  <c:v>595.703125</c:v>
                </c:pt>
                <c:pt idx="12608">
                  <c:v>611.390625</c:v>
                </c:pt>
                <c:pt idx="12609">
                  <c:v>611.390625</c:v>
                </c:pt>
                <c:pt idx="12610">
                  <c:v>676.125</c:v>
                </c:pt>
                <c:pt idx="12611">
                  <c:v>677.203125</c:v>
                </c:pt>
                <c:pt idx="12612">
                  <c:v>669.875</c:v>
                </c:pt>
                <c:pt idx="12613">
                  <c:v>654.203125</c:v>
                </c:pt>
                <c:pt idx="12614">
                  <c:v>654.203125</c:v>
                </c:pt>
                <c:pt idx="12615">
                  <c:v>668.21875</c:v>
                </c:pt>
                <c:pt idx="12616">
                  <c:v>675.8125</c:v>
                </c:pt>
                <c:pt idx="12617">
                  <c:v>675.8125</c:v>
                </c:pt>
                <c:pt idx="12618">
                  <c:v>666.671875</c:v>
                </c:pt>
                <c:pt idx="12619">
                  <c:v>666.453125</c:v>
                </c:pt>
                <c:pt idx="12620">
                  <c:v>650.46875</c:v>
                </c:pt>
                <c:pt idx="12621">
                  <c:v>615.921875</c:v>
                </c:pt>
                <c:pt idx="12622">
                  <c:v>615.921875</c:v>
                </c:pt>
                <c:pt idx="12623">
                  <c:v>627.0625</c:v>
                </c:pt>
                <c:pt idx="12624">
                  <c:v>633.125</c:v>
                </c:pt>
                <c:pt idx="12625">
                  <c:v>633.125</c:v>
                </c:pt>
                <c:pt idx="12626">
                  <c:v>616.078125</c:v>
                </c:pt>
                <c:pt idx="12627">
                  <c:v>615.765625</c:v>
                </c:pt>
                <c:pt idx="12628">
                  <c:v>619.109375</c:v>
                </c:pt>
                <c:pt idx="12629">
                  <c:v>626.265625</c:v>
                </c:pt>
                <c:pt idx="12630">
                  <c:v>626.265625</c:v>
                </c:pt>
                <c:pt idx="12631">
                  <c:v>583.765625</c:v>
                </c:pt>
                <c:pt idx="12632">
                  <c:v>560.5625</c:v>
                </c:pt>
                <c:pt idx="12633">
                  <c:v>560.5625</c:v>
                </c:pt>
                <c:pt idx="12634">
                  <c:v>540.453125</c:v>
                </c:pt>
                <c:pt idx="12635">
                  <c:v>540.015625</c:v>
                </c:pt>
                <c:pt idx="12636">
                  <c:v>537.40625</c:v>
                </c:pt>
                <c:pt idx="12637">
                  <c:v>531.484375</c:v>
                </c:pt>
                <c:pt idx="12638">
                  <c:v>531.484375</c:v>
                </c:pt>
                <c:pt idx="12639">
                  <c:v>527.703125</c:v>
                </c:pt>
                <c:pt idx="12640">
                  <c:v>525.6875</c:v>
                </c:pt>
                <c:pt idx="12641">
                  <c:v>525.6875</c:v>
                </c:pt>
                <c:pt idx="12642">
                  <c:v>563.171875</c:v>
                </c:pt>
                <c:pt idx="12643">
                  <c:v>563.84375</c:v>
                </c:pt>
                <c:pt idx="12644">
                  <c:v>570.640625</c:v>
                </c:pt>
                <c:pt idx="12645">
                  <c:v>585.484375</c:v>
                </c:pt>
                <c:pt idx="12646">
                  <c:v>585.484375</c:v>
                </c:pt>
                <c:pt idx="12647">
                  <c:v>557.53125</c:v>
                </c:pt>
                <c:pt idx="12648">
                  <c:v>542.171875</c:v>
                </c:pt>
                <c:pt idx="12649">
                  <c:v>542.171875</c:v>
                </c:pt>
                <c:pt idx="12650">
                  <c:v>596.3125</c:v>
                </c:pt>
                <c:pt idx="12651">
                  <c:v>597.375</c:v>
                </c:pt>
                <c:pt idx="12652">
                  <c:v>608.671875</c:v>
                </c:pt>
                <c:pt idx="12653">
                  <c:v>633.421875</c:v>
                </c:pt>
                <c:pt idx="12654">
                  <c:v>633.421875</c:v>
                </c:pt>
                <c:pt idx="12655">
                  <c:v>623.328125</c:v>
                </c:pt>
                <c:pt idx="12656">
                  <c:v>617.78125</c:v>
                </c:pt>
                <c:pt idx="12657">
                  <c:v>617.78125</c:v>
                </c:pt>
                <c:pt idx="12658">
                  <c:v>665.265625</c:v>
                </c:pt>
                <c:pt idx="12659">
                  <c:v>666.3125</c:v>
                </c:pt>
                <c:pt idx="12660">
                  <c:v>670.6875</c:v>
                </c:pt>
                <c:pt idx="12661">
                  <c:v>680.28125</c:v>
                </c:pt>
                <c:pt idx="12662">
                  <c:v>680.28125</c:v>
                </c:pt>
                <c:pt idx="12663">
                  <c:v>658.15625</c:v>
                </c:pt>
                <c:pt idx="12664">
                  <c:v>646</c:v>
                </c:pt>
                <c:pt idx="12665">
                  <c:v>646</c:v>
                </c:pt>
                <c:pt idx="12666">
                  <c:v>656.9375</c:v>
                </c:pt>
                <c:pt idx="12667">
                  <c:v>657.171875</c:v>
                </c:pt>
                <c:pt idx="12668">
                  <c:v>649.84375</c:v>
                </c:pt>
                <c:pt idx="12669">
                  <c:v>633.78125</c:v>
                </c:pt>
                <c:pt idx="12670">
                  <c:v>633.78125</c:v>
                </c:pt>
                <c:pt idx="12671">
                  <c:v>669.859375</c:v>
                </c:pt>
                <c:pt idx="12672">
                  <c:v>689.5</c:v>
                </c:pt>
                <c:pt idx="12673">
                  <c:v>689.5</c:v>
                </c:pt>
                <c:pt idx="12674">
                  <c:v>652.6875</c:v>
                </c:pt>
                <c:pt idx="12675">
                  <c:v>651.90625</c:v>
                </c:pt>
                <c:pt idx="12676">
                  <c:v>642.1875</c:v>
                </c:pt>
                <c:pt idx="12677">
                  <c:v>620.953125</c:v>
                </c:pt>
                <c:pt idx="12678">
                  <c:v>620.953125</c:v>
                </c:pt>
                <c:pt idx="12679">
                  <c:v>637.890625</c:v>
                </c:pt>
                <c:pt idx="12680">
                  <c:v>647.0625</c:v>
                </c:pt>
                <c:pt idx="12681">
                  <c:v>647.0625</c:v>
                </c:pt>
                <c:pt idx="12682">
                  <c:v>681.890625</c:v>
                </c:pt>
                <c:pt idx="12683">
                  <c:v>682.578125</c:v>
                </c:pt>
                <c:pt idx="12684">
                  <c:v>676.609375</c:v>
                </c:pt>
                <c:pt idx="12685">
                  <c:v>663.671875</c:v>
                </c:pt>
                <c:pt idx="12686">
                  <c:v>663.671875</c:v>
                </c:pt>
                <c:pt idx="12687">
                  <c:v>716.53125</c:v>
                </c:pt>
                <c:pt idx="12688">
                  <c:v>745.125</c:v>
                </c:pt>
                <c:pt idx="12689">
                  <c:v>745.125</c:v>
                </c:pt>
                <c:pt idx="12690">
                  <c:v>747</c:v>
                </c:pt>
                <c:pt idx="12691">
                  <c:v>746.984375</c:v>
                </c:pt>
                <c:pt idx="12692">
                  <c:v>731</c:v>
                </c:pt>
                <c:pt idx="12693">
                  <c:v>696.28125</c:v>
                </c:pt>
                <c:pt idx="12694">
                  <c:v>696.28125</c:v>
                </c:pt>
                <c:pt idx="12695">
                  <c:v>656.109375</c:v>
                </c:pt>
                <c:pt idx="12696">
                  <c:v>634.5</c:v>
                </c:pt>
                <c:pt idx="12697">
                  <c:v>634.5</c:v>
                </c:pt>
                <c:pt idx="12698">
                  <c:v>598.265625</c:v>
                </c:pt>
                <c:pt idx="12699">
                  <c:v>597.703125</c:v>
                </c:pt>
                <c:pt idx="12700">
                  <c:v>614.921875</c:v>
                </c:pt>
                <c:pt idx="12701">
                  <c:v>652.15625</c:v>
                </c:pt>
                <c:pt idx="12702">
                  <c:v>652.15625</c:v>
                </c:pt>
                <c:pt idx="12703">
                  <c:v>670.53125</c:v>
                </c:pt>
                <c:pt idx="12704">
                  <c:v>680.390625</c:v>
                </c:pt>
                <c:pt idx="12705">
                  <c:v>680.390625</c:v>
                </c:pt>
                <c:pt idx="12706">
                  <c:v>727.359375</c:v>
                </c:pt>
                <c:pt idx="12707">
                  <c:v>728.03125</c:v>
                </c:pt>
                <c:pt idx="12708">
                  <c:v>712.640625</c:v>
                </c:pt>
                <c:pt idx="12709">
                  <c:v>679.671875</c:v>
                </c:pt>
                <c:pt idx="12710">
                  <c:v>679.671875</c:v>
                </c:pt>
                <c:pt idx="12711">
                  <c:v>719.15625</c:v>
                </c:pt>
                <c:pt idx="12712">
                  <c:v>740.21875</c:v>
                </c:pt>
                <c:pt idx="12713">
                  <c:v>740.21875</c:v>
                </c:pt>
                <c:pt idx="12714">
                  <c:v>716.3125</c:v>
                </c:pt>
                <c:pt idx="12715">
                  <c:v>715.90625</c:v>
                </c:pt>
                <c:pt idx="12716">
                  <c:v>714.390625</c:v>
                </c:pt>
                <c:pt idx="12717">
                  <c:v>711.078125</c:v>
                </c:pt>
                <c:pt idx="12718">
                  <c:v>711.078125</c:v>
                </c:pt>
                <c:pt idx="12719">
                  <c:v>710.78125</c:v>
                </c:pt>
                <c:pt idx="12720">
                  <c:v>710.546875</c:v>
                </c:pt>
                <c:pt idx="12721">
                  <c:v>710.546875</c:v>
                </c:pt>
                <c:pt idx="12722">
                  <c:v>679.0625</c:v>
                </c:pt>
                <c:pt idx="12723">
                  <c:v>678.6875</c:v>
                </c:pt>
                <c:pt idx="12724">
                  <c:v>667.828125</c:v>
                </c:pt>
                <c:pt idx="12725">
                  <c:v>645.078125</c:v>
                </c:pt>
                <c:pt idx="12726">
                  <c:v>645.078125</c:v>
                </c:pt>
                <c:pt idx="12727">
                  <c:v>638.40625</c:v>
                </c:pt>
                <c:pt idx="12728">
                  <c:v>634.921875</c:v>
                </c:pt>
                <c:pt idx="12729">
                  <c:v>634.921875</c:v>
                </c:pt>
                <c:pt idx="12730">
                  <c:v>646.15625</c:v>
                </c:pt>
                <c:pt idx="12731">
                  <c:v>646.203125</c:v>
                </c:pt>
                <c:pt idx="12732">
                  <c:v>673.84375</c:v>
                </c:pt>
                <c:pt idx="12733">
                  <c:v>731.25</c:v>
                </c:pt>
                <c:pt idx="12734">
                  <c:v>731.25</c:v>
                </c:pt>
                <c:pt idx="12735">
                  <c:v>699.265625</c:v>
                </c:pt>
                <c:pt idx="12736">
                  <c:v>682.640625</c:v>
                </c:pt>
                <c:pt idx="12737">
                  <c:v>682.640625</c:v>
                </c:pt>
                <c:pt idx="12738">
                  <c:v>645.640625</c:v>
                </c:pt>
                <c:pt idx="12739">
                  <c:v>645.46875</c:v>
                </c:pt>
                <c:pt idx="12740">
                  <c:v>666.53125</c:v>
                </c:pt>
                <c:pt idx="12741">
                  <c:v>709.96875</c:v>
                </c:pt>
                <c:pt idx="12742">
                  <c:v>709.96875</c:v>
                </c:pt>
                <c:pt idx="12743">
                  <c:v>709.796875</c:v>
                </c:pt>
                <c:pt idx="12744">
                  <c:v>709.671875</c:v>
                </c:pt>
                <c:pt idx="12745">
                  <c:v>709.671875</c:v>
                </c:pt>
                <c:pt idx="12746">
                  <c:v>646.859375</c:v>
                </c:pt>
                <c:pt idx="12747">
                  <c:v>646.53125</c:v>
                </c:pt>
                <c:pt idx="12748">
                  <c:v>635.65625</c:v>
                </c:pt>
                <c:pt idx="12749">
                  <c:v>613.546875</c:v>
                </c:pt>
                <c:pt idx="12750">
                  <c:v>613.546875</c:v>
                </c:pt>
                <c:pt idx="12751">
                  <c:v>655.75</c:v>
                </c:pt>
                <c:pt idx="12752">
                  <c:v>677.015625</c:v>
                </c:pt>
                <c:pt idx="12753">
                  <c:v>677.015625</c:v>
                </c:pt>
                <c:pt idx="12754">
                  <c:v>693.5625</c:v>
                </c:pt>
                <c:pt idx="12755">
                  <c:v>693.5</c:v>
                </c:pt>
                <c:pt idx="12756">
                  <c:v>705.78125</c:v>
                </c:pt>
                <c:pt idx="12757">
                  <c:v>730.1875</c:v>
                </c:pt>
                <c:pt idx="12758">
                  <c:v>730.1875</c:v>
                </c:pt>
                <c:pt idx="12759">
                  <c:v>728.875</c:v>
                </c:pt>
                <c:pt idx="12760">
                  <c:v>728.296875</c:v>
                </c:pt>
                <c:pt idx="12761">
                  <c:v>728.328125</c:v>
                </c:pt>
                <c:pt idx="12762">
                  <c:v>749.375</c:v>
                </c:pt>
                <c:pt idx="12763">
                  <c:v>749.375</c:v>
                </c:pt>
                <c:pt idx="12764">
                  <c:v>741.234375</c:v>
                </c:pt>
                <c:pt idx="12765">
                  <c:v>725.015625</c:v>
                </c:pt>
                <c:pt idx="12766">
                  <c:v>725.015625</c:v>
                </c:pt>
                <c:pt idx="12767">
                  <c:v>709.703125</c:v>
                </c:pt>
                <c:pt idx="12768">
                  <c:v>702.09375</c:v>
                </c:pt>
                <c:pt idx="12769">
                  <c:v>702.390625</c:v>
                </c:pt>
                <c:pt idx="12770">
                  <c:v>745.859375</c:v>
                </c:pt>
                <c:pt idx="12771">
                  <c:v>745.859375</c:v>
                </c:pt>
                <c:pt idx="12772">
                  <c:v>768.609375</c:v>
                </c:pt>
                <c:pt idx="12773">
                  <c:v>812.90625</c:v>
                </c:pt>
                <c:pt idx="12774">
                  <c:v>812.90625</c:v>
                </c:pt>
                <c:pt idx="12775">
                  <c:v>791.078125</c:v>
                </c:pt>
                <c:pt idx="12776">
                  <c:v>780.515625</c:v>
                </c:pt>
                <c:pt idx="12777">
                  <c:v>780.296875</c:v>
                </c:pt>
                <c:pt idx="12778">
                  <c:v>760.921875</c:v>
                </c:pt>
                <c:pt idx="12779">
                  <c:v>760.921875</c:v>
                </c:pt>
                <c:pt idx="12780">
                  <c:v>777.40625</c:v>
                </c:pt>
                <c:pt idx="12781">
                  <c:v>808.90625</c:v>
                </c:pt>
                <c:pt idx="12782">
                  <c:v>808.90625</c:v>
                </c:pt>
                <c:pt idx="12783">
                  <c:v>784.234375</c:v>
                </c:pt>
                <c:pt idx="12784">
                  <c:v>772.390625</c:v>
                </c:pt>
                <c:pt idx="12785">
                  <c:v>771.71875</c:v>
                </c:pt>
                <c:pt idx="12786">
                  <c:v>714.75</c:v>
                </c:pt>
                <c:pt idx="12787">
                  <c:v>714.75</c:v>
                </c:pt>
                <c:pt idx="12788">
                  <c:v>692.890625</c:v>
                </c:pt>
                <c:pt idx="12789">
                  <c:v>651.65625</c:v>
                </c:pt>
                <c:pt idx="12790">
                  <c:v>651.65625</c:v>
                </c:pt>
                <c:pt idx="12791">
                  <c:v>659.5625</c:v>
                </c:pt>
                <c:pt idx="12792">
                  <c:v>663.265625</c:v>
                </c:pt>
                <c:pt idx="12793">
                  <c:v>663.84375</c:v>
                </c:pt>
                <c:pt idx="12794">
                  <c:v>699.546875</c:v>
                </c:pt>
                <c:pt idx="12795">
                  <c:v>699.546875</c:v>
                </c:pt>
                <c:pt idx="12796">
                  <c:v>676.75</c:v>
                </c:pt>
                <c:pt idx="12797">
                  <c:v>634.75</c:v>
                </c:pt>
                <c:pt idx="12798">
                  <c:v>634.75</c:v>
                </c:pt>
                <c:pt idx="12799">
                  <c:v>661.640625</c:v>
                </c:pt>
                <c:pt idx="12800">
                  <c:v>673.828125</c:v>
                </c:pt>
                <c:pt idx="12801">
                  <c:v>675.703125</c:v>
                </c:pt>
                <c:pt idx="12802">
                  <c:v>759.015625</c:v>
                </c:pt>
                <c:pt idx="12803">
                  <c:v>759.015625</c:v>
                </c:pt>
                <c:pt idx="12804">
                  <c:v>761.359375</c:v>
                </c:pt>
                <c:pt idx="12805">
                  <c:v>765.546875</c:v>
                </c:pt>
                <c:pt idx="12806">
                  <c:v>765.546875</c:v>
                </c:pt>
                <c:pt idx="12807">
                  <c:v>767.859375</c:v>
                </c:pt>
                <c:pt idx="12808">
                  <c:v>769</c:v>
                </c:pt>
                <c:pt idx="12809">
                  <c:v>767.25</c:v>
                </c:pt>
                <c:pt idx="12810">
                  <c:v>705.390625</c:v>
                </c:pt>
                <c:pt idx="12811">
                  <c:v>705.390625</c:v>
                </c:pt>
                <c:pt idx="12812">
                  <c:v>664.90625</c:v>
                </c:pt>
                <c:pt idx="12813">
                  <c:v>593.328125</c:v>
                </c:pt>
                <c:pt idx="12814">
                  <c:v>593.328125</c:v>
                </c:pt>
                <c:pt idx="12815">
                  <c:v>616.953125</c:v>
                </c:pt>
                <c:pt idx="12816">
                  <c:v>627.390625</c:v>
                </c:pt>
                <c:pt idx="12817">
                  <c:v>626.4375</c:v>
                </c:pt>
                <c:pt idx="12818">
                  <c:v>598.328125</c:v>
                </c:pt>
                <c:pt idx="12819">
                  <c:v>598.328125</c:v>
                </c:pt>
                <c:pt idx="12820">
                  <c:v>611.078125</c:v>
                </c:pt>
                <c:pt idx="12821">
                  <c:v>633.140625</c:v>
                </c:pt>
                <c:pt idx="12822">
                  <c:v>633.140625</c:v>
                </c:pt>
                <c:pt idx="12823">
                  <c:v>666.5625</c:v>
                </c:pt>
                <c:pt idx="12824">
                  <c:v>680.828125</c:v>
                </c:pt>
                <c:pt idx="12825">
                  <c:v>676.921875</c:v>
                </c:pt>
                <c:pt idx="12826">
                  <c:v>575.3125</c:v>
                </c:pt>
                <c:pt idx="12827">
                  <c:v>575.3125</c:v>
                </c:pt>
                <c:pt idx="12828">
                  <c:v>597.640625</c:v>
                </c:pt>
                <c:pt idx="12829">
                  <c:v>635.203125</c:v>
                </c:pt>
                <c:pt idx="12830">
                  <c:v>635.203125</c:v>
                </c:pt>
                <c:pt idx="12831">
                  <c:v>690.359375</c:v>
                </c:pt>
                <c:pt idx="12832">
                  <c:v>713.3125</c:v>
                </c:pt>
                <c:pt idx="12833">
                  <c:v>712.296875</c:v>
                </c:pt>
                <c:pt idx="12834">
                  <c:v>688.171875</c:v>
                </c:pt>
                <c:pt idx="12835">
                  <c:v>688.171875</c:v>
                </c:pt>
                <c:pt idx="12836">
                  <c:v>666.703125</c:v>
                </c:pt>
                <c:pt idx="12837">
                  <c:v>631.203125</c:v>
                </c:pt>
                <c:pt idx="12838">
                  <c:v>631.203125</c:v>
                </c:pt>
                <c:pt idx="12839">
                  <c:v>605.1875</c:v>
                </c:pt>
                <c:pt idx="12840">
                  <c:v>594.8125</c:v>
                </c:pt>
                <c:pt idx="12841">
                  <c:v>596.171875</c:v>
                </c:pt>
                <c:pt idx="12842">
                  <c:v>624.90625</c:v>
                </c:pt>
                <c:pt idx="12843">
                  <c:v>624.90625</c:v>
                </c:pt>
                <c:pt idx="12844">
                  <c:v>647.921875</c:v>
                </c:pt>
                <c:pt idx="12845">
                  <c:v>684.859375</c:v>
                </c:pt>
                <c:pt idx="12846">
                  <c:v>684.859375</c:v>
                </c:pt>
                <c:pt idx="12847">
                  <c:v>668.875</c:v>
                </c:pt>
                <c:pt idx="12848">
                  <c:v>662.546875</c:v>
                </c:pt>
                <c:pt idx="12849">
                  <c:v>662.015625</c:v>
                </c:pt>
                <c:pt idx="12850">
                  <c:v>651.921875</c:v>
                </c:pt>
                <c:pt idx="12851">
                  <c:v>651.921875</c:v>
                </c:pt>
                <c:pt idx="12852">
                  <c:v>689.15625</c:v>
                </c:pt>
                <c:pt idx="12853">
                  <c:v>747.609375</c:v>
                </c:pt>
                <c:pt idx="12854">
                  <c:v>747.609375</c:v>
                </c:pt>
                <c:pt idx="12855">
                  <c:v>810.828125</c:v>
                </c:pt>
                <c:pt idx="12856">
                  <c:v>834.75</c:v>
                </c:pt>
                <c:pt idx="12857">
                  <c:v>832.359375</c:v>
                </c:pt>
                <c:pt idx="12858">
                  <c:v>794.25</c:v>
                </c:pt>
                <c:pt idx="12859">
                  <c:v>794.25</c:v>
                </c:pt>
                <c:pt idx="12860">
                  <c:v>763.9375</c:v>
                </c:pt>
                <c:pt idx="12861">
                  <c:v>717.765625</c:v>
                </c:pt>
                <c:pt idx="12862">
                  <c:v>717.765625</c:v>
                </c:pt>
                <c:pt idx="12863">
                  <c:v>722.71875</c:v>
                </c:pt>
                <c:pt idx="12864">
                  <c:v>724.59375</c:v>
                </c:pt>
                <c:pt idx="12865">
                  <c:v>723.484375</c:v>
                </c:pt>
                <c:pt idx="12866">
                  <c:v>708.1875</c:v>
                </c:pt>
                <c:pt idx="12867">
                  <c:v>708.1875</c:v>
                </c:pt>
                <c:pt idx="12868">
                  <c:v>706.59375</c:v>
                </c:pt>
                <c:pt idx="12869">
                  <c:v>704.203125</c:v>
                </c:pt>
                <c:pt idx="12870">
                  <c:v>704.203125</c:v>
                </c:pt>
                <c:pt idx="12871">
                  <c:v>711.421875</c:v>
                </c:pt>
                <c:pt idx="12872">
                  <c:v>714.015625</c:v>
                </c:pt>
                <c:pt idx="12873">
                  <c:v>714.265625</c:v>
                </c:pt>
                <c:pt idx="12874">
                  <c:v>717.25</c:v>
                </c:pt>
                <c:pt idx="12875">
                  <c:v>717.25</c:v>
                </c:pt>
                <c:pt idx="12876">
                  <c:v>732.203125</c:v>
                </c:pt>
                <c:pt idx="12877">
                  <c:v>753.765625</c:v>
                </c:pt>
                <c:pt idx="12878">
                  <c:v>753.765625</c:v>
                </c:pt>
                <c:pt idx="12879">
                  <c:v>732.5625</c:v>
                </c:pt>
                <c:pt idx="12880">
                  <c:v>725.296875</c:v>
                </c:pt>
                <c:pt idx="12881">
                  <c:v>724.53125</c:v>
                </c:pt>
                <c:pt idx="12882">
                  <c:v>715.15625</c:v>
                </c:pt>
                <c:pt idx="12883">
                  <c:v>715.15625</c:v>
                </c:pt>
                <c:pt idx="12884">
                  <c:v>705.40625</c:v>
                </c:pt>
                <c:pt idx="12885">
                  <c:v>691.84375</c:v>
                </c:pt>
                <c:pt idx="12886">
                  <c:v>691.84375</c:v>
                </c:pt>
                <c:pt idx="12887">
                  <c:v>669.640625</c:v>
                </c:pt>
                <c:pt idx="12888">
                  <c:v>662.34375</c:v>
                </c:pt>
                <c:pt idx="12889">
                  <c:v>665.828125</c:v>
                </c:pt>
                <c:pt idx="12890">
                  <c:v>702.421875</c:v>
                </c:pt>
                <c:pt idx="12891">
                  <c:v>702.421875</c:v>
                </c:pt>
                <c:pt idx="12892">
                  <c:v>725.328125</c:v>
                </c:pt>
                <c:pt idx="12893">
                  <c:v>756.546875</c:v>
                </c:pt>
                <c:pt idx="12894">
                  <c:v>756.546875</c:v>
                </c:pt>
                <c:pt idx="12895">
                  <c:v>739.28125</c:v>
                </c:pt>
                <c:pt idx="12896">
                  <c:v>733.765625</c:v>
                </c:pt>
                <c:pt idx="12897">
                  <c:v>737.078125</c:v>
                </c:pt>
                <c:pt idx="12898">
                  <c:v>768.171875</c:v>
                </c:pt>
                <c:pt idx="12899">
                  <c:v>768.171875</c:v>
                </c:pt>
                <c:pt idx="12900">
                  <c:v>767.59375</c:v>
                </c:pt>
                <c:pt idx="12901">
                  <c:v>766.84375</c:v>
                </c:pt>
                <c:pt idx="12902">
                  <c:v>766.84375</c:v>
                </c:pt>
                <c:pt idx="12903">
                  <c:v>686.609375</c:v>
                </c:pt>
                <c:pt idx="12904">
                  <c:v>662.21875</c:v>
                </c:pt>
                <c:pt idx="12905">
                  <c:v>664.65625</c:v>
                </c:pt>
                <c:pt idx="12906">
                  <c:v>685.15625</c:v>
                </c:pt>
                <c:pt idx="12907">
                  <c:v>685.15625</c:v>
                </c:pt>
                <c:pt idx="12908">
                  <c:v>692.296875</c:v>
                </c:pt>
                <c:pt idx="12909">
                  <c:v>701.34375</c:v>
                </c:pt>
                <c:pt idx="12910">
                  <c:v>701.34375</c:v>
                </c:pt>
                <c:pt idx="12911">
                  <c:v>686.390625</c:v>
                </c:pt>
                <c:pt idx="12912">
                  <c:v>681.96875</c:v>
                </c:pt>
                <c:pt idx="12913">
                  <c:v>681.84375</c:v>
                </c:pt>
                <c:pt idx="12914">
                  <c:v>680.90625</c:v>
                </c:pt>
                <c:pt idx="12915">
                  <c:v>680.90625</c:v>
                </c:pt>
                <c:pt idx="12916">
                  <c:v>686.21875</c:v>
                </c:pt>
                <c:pt idx="12917">
                  <c:v>692.828125</c:v>
                </c:pt>
                <c:pt idx="12918">
                  <c:v>692.828125</c:v>
                </c:pt>
                <c:pt idx="12919">
                  <c:v>660.734375</c:v>
                </c:pt>
                <c:pt idx="12920">
                  <c:v>651.84375</c:v>
                </c:pt>
                <c:pt idx="12921">
                  <c:v>655.96875</c:v>
                </c:pt>
                <c:pt idx="12922">
                  <c:v>686.421875</c:v>
                </c:pt>
                <c:pt idx="12923">
                  <c:v>686.421875</c:v>
                </c:pt>
                <c:pt idx="12924">
                  <c:v>692.171875</c:v>
                </c:pt>
                <c:pt idx="12925">
                  <c:v>699.140625</c:v>
                </c:pt>
                <c:pt idx="12926">
                  <c:v>699.140625</c:v>
                </c:pt>
                <c:pt idx="12927">
                  <c:v>663.9375</c:v>
                </c:pt>
                <c:pt idx="12928">
                  <c:v>654.6875</c:v>
                </c:pt>
                <c:pt idx="12929">
                  <c:v>658.84375</c:v>
                </c:pt>
                <c:pt idx="12930">
                  <c:v>687.5</c:v>
                </c:pt>
                <c:pt idx="12931">
                  <c:v>687.5</c:v>
                </c:pt>
                <c:pt idx="12932">
                  <c:v>669.703125</c:v>
                </c:pt>
                <c:pt idx="12933">
                  <c:v>649.125</c:v>
                </c:pt>
                <c:pt idx="12934">
                  <c:v>649.125</c:v>
                </c:pt>
                <c:pt idx="12935">
                  <c:v>666.9375</c:v>
                </c:pt>
                <c:pt idx="12936">
                  <c:v>671.328125</c:v>
                </c:pt>
                <c:pt idx="12937">
                  <c:v>678.25</c:v>
                </c:pt>
                <c:pt idx="12938">
                  <c:v>721.890625</c:v>
                </c:pt>
                <c:pt idx="12939">
                  <c:v>721.890625</c:v>
                </c:pt>
                <c:pt idx="12940">
                  <c:v>714.453125</c:v>
                </c:pt>
                <c:pt idx="12941">
                  <c:v>706.140625</c:v>
                </c:pt>
                <c:pt idx="12942">
                  <c:v>706.140625</c:v>
                </c:pt>
                <c:pt idx="12943">
                  <c:v>714.1875</c:v>
                </c:pt>
                <c:pt idx="12944">
                  <c:v>716.15625</c:v>
                </c:pt>
                <c:pt idx="12945">
                  <c:v>715.203125</c:v>
                </c:pt>
                <c:pt idx="12946">
                  <c:v>709.546875</c:v>
                </c:pt>
                <c:pt idx="12947">
                  <c:v>709.546875</c:v>
                </c:pt>
                <c:pt idx="12948">
                  <c:v>700.546875</c:v>
                </c:pt>
                <c:pt idx="12949">
                  <c:v>690.90625</c:v>
                </c:pt>
                <c:pt idx="12950">
                  <c:v>690.90625</c:v>
                </c:pt>
                <c:pt idx="12951">
                  <c:v>725.453125</c:v>
                </c:pt>
                <c:pt idx="12952">
                  <c:v>733.015625</c:v>
                </c:pt>
                <c:pt idx="12953">
                  <c:v>726.921875</c:v>
                </c:pt>
                <c:pt idx="12954">
                  <c:v>693.59375</c:v>
                </c:pt>
                <c:pt idx="12955">
                  <c:v>693.59375</c:v>
                </c:pt>
                <c:pt idx="12956">
                  <c:v>691.125</c:v>
                </c:pt>
                <c:pt idx="12957">
                  <c:v>688.5</c:v>
                </c:pt>
                <c:pt idx="12958">
                  <c:v>688.5</c:v>
                </c:pt>
                <c:pt idx="12959">
                  <c:v>731.421875</c:v>
                </c:pt>
                <c:pt idx="12960">
                  <c:v>740.34375</c:v>
                </c:pt>
                <c:pt idx="12961">
                  <c:v>732.0625</c:v>
                </c:pt>
                <c:pt idx="12962">
                  <c:v>690.203125</c:v>
                </c:pt>
                <c:pt idx="12963">
                  <c:v>690.203125</c:v>
                </c:pt>
                <c:pt idx="12964">
                  <c:v>691.09375</c:v>
                </c:pt>
                <c:pt idx="12965">
                  <c:v>691.875</c:v>
                </c:pt>
                <c:pt idx="12966">
                  <c:v>691.875</c:v>
                </c:pt>
                <c:pt idx="12967">
                  <c:v>755.765625</c:v>
                </c:pt>
                <c:pt idx="12968">
                  <c:v>767.984375</c:v>
                </c:pt>
                <c:pt idx="12969">
                  <c:v>765.0625</c:v>
                </c:pt>
                <c:pt idx="12970">
                  <c:v>751.359375</c:v>
                </c:pt>
                <c:pt idx="12971">
                  <c:v>751.359375</c:v>
                </c:pt>
                <c:pt idx="12972">
                  <c:v>749.953125</c:v>
                </c:pt>
                <c:pt idx="12973">
                  <c:v>748.625</c:v>
                </c:pt>
                <c:pt idx="12974">
                  <c:v>748.625</c:v>
                </c:pt>
                <c:pt idx="12975">
                  <c:v>721.15625</c:v>
                </c:pt>
                <c:pt idx="12976">
                  <c:v>716.359375</c:v>
                </c:pt>
                <c:pt idx="12977">
                  <c:v>713.59375</c:v>
                </c:pt>
                <c:pt idx="12978">
                  <c:v>701.328125</c:v>
                </c:pt>
                <c:pt idx="12979">
                  <c:v>701.328125</c:v>
                </c:pt>
                <c:pt idx="12980">
                  <c:v>714.5625</c:v>
                </c:pt>
                <c:pt idx="12981">
                  <c:v>726.65625</c:v>
                </c:pt>
                <c:pt idx="12982">
                  <c:v>726.65625</c:v>
                </c:pt>
                <c:pt idx="12983">
                  <c:v>763.6875</c:v>
                </c:pt>
                <c:pt idx="12984">
                  <c:v>769.8125</c:v>
                </c:pt>
                <c:pt idx="12985">
                  <c:v>764.796875</c:v>
                </c:pt>
                <c:pt idx="12986">
                  <c:v>744.296875</c:v>
                </c:pt>
                <c:pt idx="12987">
                  <c:v>744.296875</c:v>
                </c:pt>
                <c:pt idx="12988">
                  <c:v>749.984375</c:v>
                </c:pt>
                <c:pt idx="12989">
                  <c:v>754.8125</c:v>
                </c:pt>
                <c:pt idx="12990">
                  <c:v>754.8125</c:v>
                </c:pt>
                <c:pt idx="12991">
                  <c:v>727.734375</c:v>
                </c:pt>
                <c:pt idx="12992">
                  <c:v>723.640625</c:v>
                </c:pt>
                <c:pt idx="12993">
                  <c:v>716.875</c:v>
                </c:pt>
                <c:pt idx="12994">
                  <c:v>691</c:v>
                </c:pt>
                <c:pt idx="12995">
                  <c:v>691</c:v>
                </c:pt>
                <c:pt idx="12996">
                  <c:v>710.125</c:v>
                </c:pt>
                <c:pt idx="12997">
                  <c:v>726.15625</c:v>
                </c:pt>
                <c:pt idx="12998">
                  <c:v>726.15625</c:v>
                </c:pt>
                <c:pt idx="12999">
                  <c:v>663.078125</c:v>
                </c:pt>
                <c:pt idx="13000">
                  <c:v>654.578125</c:v>
                </c:pt>
                <c:pt idx="13001">
                  <c:v>648.453125</c:v>
                </c:pt>
                <c:pt idx="13002">
                  <c:v>626.46875</c:v>
                </c:pt>
                <c:pt idx="13003">
                  <c:v>626.46875</c:v>
                </c:pt>
                <c:pt idx="13004">
                  <c:v>654.453125</c:v>
                </c:pt>
                <c:pt idx="13005">
                  <c:v>676.875</c:v>
                </c:pt>
                <c:pt idx="13006">
                  <c:v>676.875</c:v>
                </c:pt>
                <c:pt idx="13007">
                  <c:v>667.421875</c:v>
                </c:pt>
                <c:pt idx="13008">
                  <c:v>666.296875</c:v>
                </c:pt>
                <c:pt idx="13009">
                  <c:v>678.109375</c:v>
                </c:pt>
                <c:pt idx="13010">
                  <c:v>717.75</c:v>
                </c:pt>
                <c:pt idx="13011">
                  <c:v>717.75</c:v>
                </c:pt>
                <c:pt idx="13012">
                  <c:v>690.1875</c:v>
                </c:pt>
                <c:pt idx="13013">
                  <c:v>669.15625</c:v>
                </c:pt>
                <c:pt idx="13014">
                  <c:v>669.15625</c:v>
                </c:pt>
                <c:pt idx="13015">
                  <c:v>634.40625</c:v>
                </c:pt>
                <c:pt idx="13016">
                  <c:v>630.5625</c:v>
                </c:pt>
                <c:pt idx="13017">
                  <c:v>636.34375</c:v>
                </c:pt>
                <c:pt idx="13018">
                  <c:v>654.359375</c:v>
                </c:pt>
                <c:pt idx="13019">
                  <c:v>654.359375</c:v>
                </c:pt>
                <c:pt idx="13020">
                  <c:v>651.046875</c:v>
                </c:pt>
                <c:pt idx="13021">
                  <c:v>648.625</c:v>
                </c:pt>
                <c:pt idx="13022">
                  <c:v>648.625</c:v>
                </c:pt>
                <c:pt idx="13023">
                  <c:v>690.84375</c:v>
                </c:pt>
                <c:pt idx="13024">
                  <c:v>694.71875</c:v>
                </c:pt>
                <c:pt idx="13025">
                  <c:v>686.375</c:v>
                </c:pt>
                <c:pt idx="13026">
                  <c:v>661.578125</c:v>
                </c:pt>
                <c:pt idx="13027">
                  <c:v>661.578125</c:v>
                </c:pt>
                <c:pt idx="13028">
                  <c:v>664.296875</c:v>
                </c:pt>
                <c:pt idx="13029">
                  <c:v>666.0625</c:v>
                </c:pt>
                <c:pt idx="13030">
                  <c:v>666.0625</c:v>
                </c:pt>
                <c:pt idx="13031">
                  <c:v>652.078125</c:v>
                </c:pt>
                <c:pt idx="13032">
                  <c:v>650.921875</c:v>
                </c:pt>
                <c:pt idx="13033">
                  <c:v>660.375</c:v>
                </c:pt>
                <c:pt idx="13034">
                  <c:v>686.484375</c:v>
                </c:pt>
                <c:pt idx="13035">
                  <c:v>686.484375</c:v>
                </c:pt>
                <c:pt idx="13036">
                  <c:v>726.84375</c:v>
                </c:pt>
                <c:pt idx="13037">
                  <c:v>753.53125</c:v>
                </c:pt>
                <c:pt idx="13038">
                  <c:v>753.53125</c:v>
                </c:pt>
                <c:pt idx="13039">
                  <c:v>693.390625</c:v>
                </c:pt>
                <c:pt idx="13040">
                  <c:v>689.53125</c:v>
                </c:pt>
                <c:pt idx="13041">
                  <c:v>699.09375</c:v>
                </c:pt>
                <c:pt idx="13042">
                  <c:v>724.171875</c:v>
                </c:pt>
                <c:pt idx="13043">
                  <c:v>724.171875</c:v>
                </c:pt>
                <c:pt idx="13044">
                  <c:v>778.703125</c:v>
                </c:pt>
                <c:pt idx="13045">
                  <c:v>812.75</c:v>
                </c:pt>
                <c:pt idx="13046">
                  <c:v>812.75</c:v>
                </c:pt>
                <c:pt idx="13047">
                  <c:v>868.390625</c:v>
                </c:pt>
                <c:pt idx="13048">
                  <c:v>871.15625</c:v>
                </c:pt>
                <c:pt idx="13049">
                  <c:v>911.46875</c:v>
                </c:pt>
                <c:pt idx="13050">
                  <c:v>1009.875</c:v>
                </c:pt>
                <c:pt idx="13051">
                  <c:v>1009.875</c:v>
                </c:pt>
                <c:pt idx="13052">
                  <c:v>1069.03125</c:v>
                </c:pt>
                <c:pt idx="13053">
                  <c:v>1104.109375</c:v>
                </c:pt>
                <c:pt idx="13054">
                  <c:v>1104.109375</c:v>
                </c:pt>
                <c:pt idx="13055">
                  <c:v>1123.140625</c:v>
                </c:pt>
                <c:pt idx="13056">
                  <c:v>1123.765625</c:v>
                </c:pt>
                <c:pt idx="13057">
                  <c:v>1105.5</c:v>
                </c:pt>
                <c:pt idx="13058">
                  <c:v>1063.328125</c:v>
                </c:pt>
                <c:pt idx="13059">
                  <c:v>1063.328125</c:v>
                </c:pt>
                <c:pt idx="13060">
                  <c:v>1013.921875</c:v>
                </c:pt>
                <c:pt idx="13061">
                  <c:v>986.28125</c:v>
                </c:pt>
                <c:pt idx="13062">
                  <c:v>986.28125</c:v>
                </c:pt>
                <c:pt idx="13063">
                  <c:v>891.75</c:v>
                </c:pt>
                <c:pt idx="13064">
                  <c:v>889.71875</c:v>
                </c:pt>
                <c:pt idx="13065">
                  <c:v>859.15625</c:v>
                </c:pt>
                <c:pt idx="13066">
                  <c:v>793</c:v>
                </c:pt>
                <c:pt idx="13067">
                  <c:v>793</c:v>
                </c:pt>
                <c:pt idx="13068">
                  <c:v>750.34375</c:v>
                </c:pt>
                <c:pt idx="13069">
                  <c:v>727.6875</c:v>
                </c:pt>
                <c:pt idx="13070">
                  <c:v>727.6875</c:v>
                </c:pt>
                <c:pt idx="13071">
                  <c:v>716.8125</c:v>
                </c:pt>
                <c:pt idx="13072">
                  <c:v>716.6875</c:v>
                </c:pt>
                <c:pt idx="13073">
                  <c:v>728.8125</c:v>
                </c:pt>
                <c:pt idx="13074">
                  <c:v>753.359375</c:v>
                </c:pt>
                <c:pt idx="13075">
                  <c:v>753.359375</c:v>
                </c:pt>
                <c:pt idx="13076">
                  <c:v>757.328125</c:v>
                </c:pt>
                <c:pt idx="13077">
                  <c:v>759.265625</c:v>
                </c:pt>
                <c:pt idx="13078">
                  <c:v>759.359375</c:v>
                </c:pt>
                <c:pt idx="13079">
                  <c:v>768.390625</c:v>
                </c:pt>
                <c:pt idx="13080">
                  <c:v>768.390625</c:v>
                </c:pt>
                <c:pt idx="13081">
                  <c:v>774.484375</c:v>
                </c:pt>
                <c:pt idx="13082">
                  <c:v>786.125</c:v>
                </c:pt>
                <c:pt idx="13083">
                  <c:v>786.125</c:v>
                </c:pt>
                <c:pt idx="13084">
                  <c:v>763.125</c:v>
                </c:pt>
                <c:pt idx="13085">
                  <c:v>752.359375</c:v>
                </c:pt>
                <c:pt idx="13086">
                  <c:v>751.984375</c:v>
                </c:pt>
                <c:pt idx="13087">
                  <c:v>730.9375</c:v>
                </c:pt>
                <c:pt idx="13088">
                  <c:v>730.9375</c:v>
                </c:pt>
                <c:pt idx="13089">
                  <c:v>711.625</c:v>
                </c:pt>
                <c:pt idx="13090">
                  <c:v>676.921875</c:v>
                </c:pt>
                <c:pt idx="13091">
                  <c:v>676.921875</c:v>
                </c:pt>
                <c:pt idx="13092">
                  <c:v>690.3125</c:v>
                </c:pt>
                <c:pt idx="13093">
                  <c:v>696.125</c:v>
                </c:pt>
                <c:pt idx="13094">
                  <c:v>693.09375</c:v>
                </c:pt>
                <c:pt idx="13095">
                  <c:v>610.25</c:v>
                </c:pt>
                <c:pt idx="13096">
                  <c:v>610.25</c:v>
                </c:pt>
                <c:pt idx="13097">
                  <c:v>603.859375</c:v>
                </c:pt>
                <c:pt idx="13098">
                  <c:v>593</c:v>
                </c:pt>
                <c:pt idx="13099">
                  <c:v>593</c:v>
                </c:pt>
                <c:pt idx="13100">
                  <c:v>564.265625</c:v>
                </c:pt>
                <c:pt idx="13101">
                  <c:v>552.546875</c:v>
                </c:pt>
                <c:pt idx="13102">
                  <c:v>553.953125</c:v>
                </c:pt>
                <c:pt idx="13103">
                  <c:v>580.625</c:v>
                </c:pt>
                <c:pt idx="13104">
                  <c:v>580.625</c:v>
                </c:pt>
                <c:pt idx="13105">
                  <c:v>609.25</c:v>
                </c:pt>
                <c:pt idx="13106">
                  <c:v>654.546875</c:v>
                </c:pt>
                <c:pt idx="13107">
                  <c:v>654.546875</c:v>
                </c:pt>
                <c:pt idx="13108">
                  <c:v>703.203125</c:v>
                </c:pt>
                <c:pt idx="13109">
                  <c:v>721.59375</c:v>
                </c:pt>
                <c:pt idx="13110">
                  <c:v>723.703125</c:v>
                </c:pt>
                <c:pt idx="13111">
                  <c:v>754.671875</c:v>
                </c:pt>
                <c:pt idx="13112">
                  <c:v>754.671875</c:v>
                </c:pt>
                <c:pt idx="13113">
                  <c:v>739.0625</c:v>
                </c:pt>
                <c:pt idx="13114">
                  <c:v>715.734375</c:v>
                </c:pt>
                <c:pt idx="13115">
                  <c:v>715.734375</c:v>
                </c:pt>
                <c:pt idx="13116">
                  <c:v>657.90625</c:v>
                </c:pt>
                <c:pt idx="13117">
                  <c:v>637.5625</c:v>
                </c:pt>
                <c:pt idx="13118">
                  <c:v>639.328125</c:v>
                </c:pt>
                <c:pt idx="13119">
                  <c:v>659.453125</c:v>
                </c:pt>
                <c:pt idx="13120">
                  <c:v>659.453125</c:v>
                </c:pt>
                <c:pt idx="13121">
                  <c:v>664.03125</c:v>
                </c:pt>
                <c:pt idx="13122">
                  <c:v>670.46875</c:v>
                </c:pt>
                <c:pt idx="13123">
                  <c:v>670.46875</c:v>
                </c:pt>
                <c:pt idx="13124">
                  <c:v>622.75</c:v>
                </c:pt>
                <c:pt idx="13125">
                  <c:v>607.421875</c:v>
                </c:pt>
                <c:pt idx="13126">
                  <c:v>605.203125</c:v>
                </c:pt>
                <c:pt idx="13127">
                  <c:v>584.0625</c:v>
                </c:pt>
                <c:pt idx="13128">
                  <c:v>584.0625</c:v>
                </c:pt>
                <c:pt idx="13129">
                  <c:v>579.515625</c:v>
                </c:pt>
                <c:pt idx="13130">
                  <c:v>573.609375</c:v>
                </c:pt>
                <c:pt idx="13131">
                  <c:v>573.609375</c:v>
                </c:pt>
                <c:pt idx="13132">
                  <c:v>609.375</c:v>
                </c:pt>
                <c:pt idx="13133">
                  <c:v>619.984375</c:v>
                </c:pt>
                <c:pt idx="13134">
                  <c:v>623.390625</c:v>
                </c:pt>
                <c:pt idx="13135">
                  <c:v>651.046875</c:v>
                </c:pt>
                <c:pt idx="13136">
                  <c:v>651.046875</c:v>
                </c:pt>
                <c:pt idx="13137">
                  <c:v>637.84375</c:v>
                </c:pt>
                <c:pt idx="13138">
                  <c:v>621.59375</c:v>
                </c:pt>
                <c:pt idx="13139">
                  <c:v>621.59375</c:v>
                </c:pt>
                <c:pt idx="13140">
                  <c:v>645</c:v>
                </c:pt>
                <c:pt idx="13141">
                  <c:v>651.25</c:v>
                </c:pt>
                <c:pt idx="13142">
                  <c:v>646.015625</c:v>
                </c:pt>
                <c:pt idx="13143">
                  <c:v>609.640625</c:v>
                </c:pt>
                <c:pt idx="13144">
                  <c:v>609.640625</c:v>
                </c:pt>
                <c:pt idx="13145">
                  <c:v>607.765625</c:v>
                </c:pt>
                <c:pt idx="13146">
                  <c:v>605.640625</c:v>
                </c:pt>
                <c:pt idx="13147">
                  <c:v>605.640625</c:v>
                </c:pt>
                <c:pt idx="13148">
                  <c:v>612.21875</c:v>
                </c:pt>
                <c:pt idx="13149">
                  <c:v>613.859375</c:v>
                </c:pt>
                <c:pt idx="13150">
                  <c:v>613.90625</c:v>
                </c:pt>
                <c:pt idx="13151">
                  <c:v>614.046875</c:v>
                </c:pt>
                <c:pt idx="13152">
                  <c:v>614.046875</c:v>
                </c:pt>
                <c:pt idx="13153">
                  <c:v>612.015625</c:v>
                </c:pt>
                <c:pt idx="13154">
                  <c:v>609.890625</c:v>
                </c:pt>
                <c:pt idx="13155">
                  <c:v>609.890625</c:v>
                </c:pt>
                <c:pt idx="13156">
                  <c:v>643.140625</c:v>
                </c:pt>
                <c:pt idx="13157">
                  <c:v>650.296875</c:v>
                </c:pt>
                <c:pt idx="13158">
                  <c:v>639.75</c:v>
                </c:pt>
                <c:pt idx="13159">
                  <c:v>584.03125</c:v>
                </c:pt>
                <c:pt idx="13160">
                  <c:v>584.03125</c:v>
                </c:pt>
                <c:pt idx="13161">
                  <c:v>567.484375</c:v>
                </c:pt>
                <c:pt idx="13162">
                  <c:v>550.828125</c:v>
                </c:pt>
                <c:pt idx="13163">
                  <c:v>550.828125</c:v>
                </c:pt>
                <c:pt idx="13164">
                  <c:v>563.921875</c:v>
                </c:pt>
                <c:pt idx="13165">
                  <c:v>566.515625</c:v>
                </c:pt>
                <c:pt idx="13166">
                  <c:v>561.71875</c:v>
                </c:pt>
                <c:pt idx="13167">
                  <c:v>539.515625</c:v>
                </c:pt>
                <c:pt idx="13168">
                  <c:v>539.515625</c:v>
                </c:pt>
                <c:pt idx="13169">
                  <c:v>565.609375</c:v>
                </c:pt>
                <c:pt idx="13170">
                  <c:v>590.015625</c:v>
                </c:pt>
                <c:pt idx="13171">
                  <c:v>590.015625</c:v>
                </c:pt>
                <c:pt idx="13172">
                  <c:v>556.390625</c:v>
                </c:pt>
                <c:pt idx="13173">
                  <c:v>550.625</c:v>
                </c:pt>
                <c:pt idx="13174">
                  <c:v>548.109375</c:v>
                </c:pt>
                <c:pt idx="13175">
                  <c:v>537.703125</c:v>
                </c:pt>
                <c:pt idx="13176">
                  <c:v>537.703125</c:v>
                </c:pt>
                <c:pt idx="13177">
                  <c:v>550.28125</c:v>
                </c:pt>
                <c:pt idx="13178">
                  <c:v>561.265625</c:v>
                </c:pt>
                <c:pt idx="13179">
                  <c:v>561.265625</c:v>
                </c:pt>
                <c:pt idx="13180">
                  <c:v>556.9375</c:v>
                </c:pt>
                <c:pt idx="13181">
                  <c:v>556.40625</c:v>
                </c:pt>
                <c:pt idx="13182">
                  <c:v>572.5</c:v>
                </c:pt>
                <c:pt idx="13183">
                  <c:v>633.109375</c:v>
                </c:pt>
                <c:pt idx="13184">
                  <c:v>633.109375</c:v>
                </c:pt>
                <c:pt idx="13185">
                  <c:v>601.671875</c:v>
                </c:pt>
                <c:pt idx="13186">
                  <c:v>575.9375</c:v>
                </c:pt>
                <c:pt idx="13187">
                  <c:v>575.9375</c:v>
                </c:pt>
                <c:pt idx="13188">
                  <c:v>525.328125</c:v>
                </c:pt>
                <c:pt idx="13189">
                  <c:v>519.03125</c:v>
                </c:pt>
                <c:pt idx="13190">
                  <c:v>503.109375</c:v>
                </c:pt>
                <c:pt idx="13191">
                  <c:v>449.53125</c:v>
                </c:pt>
                <c:pt idx="13192">
                  <c:v>449.53125</c:v>
                </c:pt>
                <c:pt idx="13193">
                  <c:v>451.953125</c:v>
                </c:pt>
                <c:pt idx="13194">
                  <c:v>453.75</c:v>
                </c:pt>
                <c:pt idx="13195">
                  <c:v>453.75</c:v>
                </c:pt>
                <c:pt idx="13196">
                  <c:v>472.125</c:v>
                </c:pt>
                <c:pt idx="13197">
                  <c:v>474.015625</c:v>
                </c:pt>
                <c:pt idx="13198">
                  <c:v>464.671875</c:v>
                </c:pt>
                <c:pt idx="13199">
                  <c:v>436.359375</c:v>
                </c:pt>
                <c:pt idx="13200">
                  <c:v>436.359375</c:v>
                </c:pt>
                <c:pt idx="13201">
                  <c:v>457.6875</c:v>
                </c:pt>
                <c:pt idx="13202">
                  <c:v>472.671875</c:v>
                </c:pt>
                <c:pt idx="13203">
                  <c:v>472.671875</c:v>
                </c:pt>
                <c:pt idx="13204">
                  <c:v>478.5</c:v>
                </c:pt>
                <c:pt idx="13205">
                  <c:v>478.953125</c:v>
                </c:pt>
                <c:pt idx="13206">
                  <c:v>467.359375</c:v>
                </c:pt>
                <c:pt idx="13207">
                  <c:v>435.46875</c:v>
                </c:pt>
                <c:pt idx="13208">
                  <c:v>435.46875</c:v>
                </c:pt>
                <c:pt idx="13209">
                  <c:v>460.625</c:v>
                </c:pt>
                <c:pt idx="13210">
                  <c:v>476.96875</c:v>
                </c:pt>
                <c:pt idx="13211">
                  <c:v>476.96875</c:v>
                </c:pt>
                <c:pt idx="13212">
                  <c:v>503.484375</c:v>
                </c:pt>
                <c:pt idx="13213">
                  <c:v>505.078125</c:v>
                </c:pt>
                <c:pt idx="13214">
                  <c:v>515.546875</c:v>
                </c:pt>
                <c:pt idx="13215">
                  <c:v>541.84375</c:v>
                </c:pt>
                <c:pt idx="13216">
                  <c:v>541.84375</c:v>
                </c:pt>
                <c:pt idx="13217">
                  <c:v>529.921875</c:v>
                </c:pt>
                <c:pt idx="13218">
                  <c:v>522.671875</c:v>
                </c:pt>
                <c:pt idx="13219">
                  <c:v>522.671875</c:v>
                </c:pt>
                <c:pt idx="13220">
                  <c:v>541.03125</c:v>
                </c:pt>
                <c:pt idx="13221">
                  <c:v>541.6875</c:v>
                </c:pt>
                <c:pt idx="13222">
                  <c:v>537.109375</c:v>
                </c:pt>
                <c:pt idx="13223">
                  <c:v>526.34375</c:v>
                </c:pt>
                <c:pt idx="13224">
                  <c:v>526.34375</c:v>
                </c:pt>
                <c:pt idx="13225">
                  <c:v>502.65625</c:v>
                </c:pt>
                <c:pt idx="13226">
                  <c:v>489.59375</c:v>
                </c:pt>
                <c:pt idx="13227">
                  <c:v>489.59375</c:v>
                </c:pt>
                <c:pt idx="13228">
                  <c:v>520.140625</c:v>
                </c:pt>
                <c:pt idx="13229">
                  <c:v>520.640625</c:v>
                </c:pt>
                <c:pt idx="13230">
                  <c:v>541.75</c:v>
                </c:pt>
                <c:pt idx="13231">
                  <c:v>585.90625</c:v>
                </c:pt>
                <c:pt idx="13232">
                  <c:v>585.90625</c:v>
                </c:pt>
                <c:pt idx="13233">
                  <c:v>544.40625</c:v>
                </c:pt>
                <c:pt idx="13234">
                  <c:v>523.34375</c:v>
                </c:pt>
                <c:pt idx="13235">
                  <c:v>523.25</c:v>
                </c:pt>
                <c:pt idx="13236">
                  <c:v>525.65625</c:v>
                </c:pt>
                <c:pt idx="13237">
                  <c:v>525.65625</c:v>
                </c:pt>
                <c:pt idx="13238">
                  <c:v>522.140625</c:v>
                </c:pt>
                <c:pt idx="13239">
                  <c:v>515.421875</c:v>
                </c:pt>
                <c:pt idx="13240">
                  <c:v>515.421875</c:v>
                </c:pt>
                <c:pt idx="13241">
                  <c:v>526.203125</c:v>
                </c:pt>
                <c:pt idx="13242">
                  <c:v>531.359375</c:v>
                </c:pt>
                <c:pt idx="13243">
                  <c:v>532.328125</c:v>
                </c:pt>
                <c:pt idx="13244">
                  <c:v>575.3125</c:v>
                </c:pt>
                <c:pt idx="13245">
                  <c:v>575.3125</c:v>
                </c:pt>
                <c:pt idx="13246">
                  <c:v>561.28125</c:v>
                </c:pt>
                <c:pt idx="13247">
                  <c:v>536.6875</c:v>
                </c:pt>
                <c:pt idx="13248">
                  <c:v>536.6875</c:v>
                </c:pt>
                <c:pt idx="13249">
                  <c:v>496.703125</c:v>
                </c:pt>
                <c:pt idx="13250">
                  <c:v>479.765625</c:v>
                </c:pt>
                <c:pt idx="13251">
                  <c:v>483.984375</c:v>
                </c:pt>
                <c:pt idx="13252">
                  <c:v>579.859375</c:v>
                </c:pt>
                <c:pt idx="13253">
                  <c:v>481.5</c:v>
                </c:pt>
                <c:pt idx="13254">
                  <c:v>485.328125</c:v>
                </c:pt>
                <c:pt idx="13255">
                  <c:v>491.4375</c:v>
                </c:pt>
                <c:pt idx="13256">
                  <c:v>492.578125</c:v>
                </c:pt>
                <c:pt idx="13257">
                  <c:v>497.796875</c:v>
                </c:pt>
                <c:pt idx="13258">
                  <c:v>499.03125</c:v>
                </c:pt>
                <c:pt idx="13259">
                  <c:v>494.234375</c:v>
                </c:pt>
                <c:pt idx="13260">
                  <c:v>481.875</c:v>
                </c:pt>
                <c:pt idx="13261">
                  <c:v>481.875</c:v>
                </c:pt>
                <c:pt idx="13262">
                  <c:v>451.53125</c:v>
                </c:pt>
                <c:pt idx="13263">
                  <c:v>425.8125</c:v>
                </c:pt>
                <c:pt idx="13264">
                  <c:v>425.8125</c:v>
                </c:pt>
                <c:pt idx="13265">
                  <c:v>425.8125</c:v>
                </c:pt>
                <c:pt idx="13266">
                  <c:v>420.15625</c:v>
                </c:pt>
                <c:pt idx="13267">
                  <c:v>420.796875</c:v>
                </c:pt>
                <c:pt idx="13268">
                  <c:v>427.390625</c:v>
                </c:pt>
                <c:pt idx="13269">
                  <c:v>427.390625</c:v>
                </c:pt>
                <c:pt idx="13270">
                  <c:v>443.796875</c:v>
                </c:pt>
                <c:pt idx="13271">
                  <c:v>466.078125</c:v>
                </c:pt>
                <c:pt idx="13272">
                  <c:v>466.078125</c:v>
                </c:pt>
                <c:pt idx="13273">
                  <c:v>492.234375</c:v>
                </c:pt>
                <c:pt idx="13274">
                  <c:v>502.96875</c:v>
                </c:pt>
                <c:pt idx="13275">
                  <c:v>504.75</c:v>
                </c:pt>
                <c:pt idx="13276">
                  <c:v>545.5</c:v>
                </c:pt>
                <c:pt idx="13277">
                  <c:v>549.984375</c:v>
                </c:pt>
                <c:pt idx="13278">
                  <c:v>543.0625</c:v>
                </c:pt>
                <c:pt idx="13279">
                  <c:v>509.0625</c:v>
                </c:pt>
                <c:pt idx="13280">
                  <c:v>509.0625</c:v>
                </c:pt>
                <c:pt idx="13281">
                  <c:v>471.65625</c:v>
                </c:pt>
                <c:pt idx="13282">
                  <c:v>468.34375</c:v>
                </c:pt>
                <c:pt idx="13283">
                  <c:v>468.796875</c:v>
                </c:pt>
                <c:pt idx="13284">
                  <c:v>472.90625</c:v>
                </c:pt>
                <c:pt idx="13285">
                  <c:v>474.703125</c:v>
                </c:pt>
                <c:pt idx="13286">
                  <c:v>480.265625</c:v>
                </c:pt>
                <c:pt idx="13287">
                  <c:v>468.765625</c:v>
                </c:pt>
                <c:pt idx="13288">
                  <c:v>461.359375</c:v>
                </c:pt>
                <c:pt idx="13289">
                  <c:v>421.203125</c:v>
                </c:pt>
                <c:pt idx="13290">
                  <c:v>414.984375</c:v>
                </c:pt>
                <c:pt idx="13291">
                  <c:v>412.203125</c:v>
                </c:pt>
                <c:pt idx="13292">
                  <c:v>396.0625</c:v>
                </c:pt>
                <c:pt idx="13293">
                  <c:v>405.65625</c:v>
                </c:pt>
                <c:pt idx="13294">
                  <c:v>400.921875</c:v>
                </c:pt>
                <c:pt idx="13295">
                  <c:v>397.546875</c:v>
                </c:pt>
                <c:pt idx="13296">
                  <c:v>400.703125</c:v>
                </c:pt>
                <c:pt idx="13297">
                  <c:v>418.203125</c:v>
                </c:pt>
                <c:pt idx="13298">
                  <c:v>420.484375</c:v>
                </c:pt>
                <c:pt idx="13299">
                  <c:v>417.078125</c:v>
                </c:pt>
                <c:pt idx="13300">
                  <c:v>405.03125</c:v>
                </c:pt>
                <c:pt idx="13301">
                  <c:v>401.0625</c:v>
                </c:pt>
                <c:pt idx="13302">
                  <c:v>406.859375</c:v>
                </c:pt>
                <c:pt idx="13303">
                  <c:v>413.4375</c:v>
                </c:pt>
                <c:pt idx="13304">
                  <c:v>427</c:v>
                </c:pt>
                <c:pt idx="13305">
                  <c:v>429.828125</c:v>
                </c:pt>
                <c:pt idx="13306">
                  <c:v>431.5625</c:v>
                </c:pt>
                <c:pt idx="13307">
                  <c:v>437.03125</c:v>
                </c:pt>
                <c:pt idx="13308">
                  <c:v>438.875</c:v>
                </c:pt>
                <c:pt idx="13309">
                  <c:v>437.21875</c:v>
                </c:pt>
                <c:pt idx="13310">
                  <c:v>443.953125</c:v>
                </c:pt>
                <c:pt idx="13311">
                  <c:v>451.96875</c:v>
                </c:pt>
                <c:pt idx="13312">
                  <c:v>443.140625</c:v>
                </c:pt>
                <c:pt idx="13313">
                  <c:v>447.609375</c:v>
                </c:pt>
                <c:pt idx="13314">
                  <c:v>448.96875</c:v>
                </c:pt>
                <c:pt idx="13315">
                  <c:v>442.421875</c:v>
                </c:pt>
                <c:pt idx="13316">
                  <c:v>440.84375</c:v>
                </c:pt>
                <c:pt idx="13317">
                  <c:v>440.765625</c:v>
                </c:pt>
                <c:pt idx="13318">
                  <c:v>435.3125</c:v>
                </c:pt>
                <c:pt idx="13319">
                  <c:v>432.15625</c:v>
                </c:pt>
                <c:pt idx="13320">
                  <c:v>439</c:v>
                </c:pt>
                <c:pt idx="13321">
                  <c:v>462.15625</c:v>
                </c:pt>
                <c:pt idx="13322">
                  <c:v>462.828125</c:v>
                </c:pt>
                <c:pt idx="13323">
                  <c:v>456.90625</c:v>
                </c:pt>
                <c:pt idx="13324">
                  <c:v>449.421875</c:v>
                </c:pt>
                <c:pt idx="13325">
                  <c:v>449.421875</c:v>
                </c:pt>
                <c:pt idx="13326">
                  <c:v>445.4375</c:v>
                </c:pt>
                <c:pt idx="13327">
                  <c:v>443.328125</c:v>
                </c:pt>
                <c:pt idx="13328">
                  <c:v>443.328125</c:v>
                </c:pt>
                <c:pt idx="13329">
                  <c:v>433.78125</c:v>
                </c:pt>
                <c:pt idx="13330">
                  <c:v>432.984375</c:v>
                </c:pt>
                <c:pt idx="13331">
                  <c:v>436.84375</c:v>
                </c:pt>
                <c:pt idx="13332">
                  <c:v>458.40625</c:v>
                </c:pt>
                <c:pt idx="13333">
                  <c:v>458.40625</c:v>
                </c:pt>
                <c:pt idx="13334">
                  <c:v>455.046875</c:v>
                </c:pt>
                <c:pt idx="13335">
                  <c:v>461.609375</c:v>
                </c:pt>
                <c:pt idx="13336">
                  <c:v>461.609375</c:v>
                </c:pt>
                <c:pt idx="13337">
                  <c:v>434.265625</c:v>
                </c:pt>
                <c:pt idx="13338">
                  <c:v>425.71875</c:v>
                </c:pt>
                <c:pt idx="13339">
                  <c:v>433.40625</c:v>
                </c:pt>
                <c:pt idx="13340">
                  <c:v>456.875</c:v>
                </c:pt>
                <c:pt idx="13341">
                  <c:v>458.046875</c:v>
                </c:pt>
                <c:pt idx="13342">
                  <c:v>455.8125</c:v>
                </c:pt>
                <c:pt idx="13343">
                  <c:v>453.5</c:v>
                </c:pt>
                <c:pt idx="13344">
                  <c:v>453.484375</c:v>
                </c:pt>
                <c:pt idx="13345">
                  <c:v>462.84375</c:v>
                </c:pt>
                <c:pt idx="13346">
                  <c:v>478.1875</c:v>
                </c:pt>
                <c:pt idx="13347">
                  <c:v>477.671875</c:v>
                </c:pt>
                <c:pt idx="13348">
                  <c:v>479.234375</c:v>
                </c:pt>
                <c:pt idx="13349">
                  <c:v>482.6875</c:v>
                </c:pt>
                <c:pt idx="13350">
                  <c:v>475.765625</c:v>
                </c:pt>
                <c:pt idx="13351">
                  <c:v>455.875</c:v>
                </c:pt>
                <c:pt idx="13352">
                  <c:v>446.71875</c:v>
                </c:pt>
                <c:pt idx="13353">
                  <c:v>420.6875</c:v>
                </c:pt>
                <c:pt idx="13354">
                  <c:v>442.3125</c:v>
                </c:pt>
                <c:pt idx="13355">
                  <c:v>457.40625</c:v>
                </c:pt>
                <c:pt idx="13356">
                  <c:v>482.40625</c:v>
                </c:pt>
                <c:pt idx="13357">
                  <c:v>509.171875</c:v>
                </c:pt>
                <c:pt idx="13358">
                  <c:v>501.6875</c:v>
                </c:pt>
                <c:pt idx="13359">
                  <c:v>495.453125</c:v>
                </c:pt>
                <c:pt idx="13360">
                  <c:v>488.828125</c:v>
                </c:pt>
                <c:pt idx="13361">
                  <c:v>478.734375</c:v>
                </c:pt>
                <c:pt idx="13362">
                  <c:v>470.15625</c:v>
                </c:pt>
                <c:pt idx="13363">
                  <c:v>460.96875</c:v>
                </c:pt>
                <c:pt idx="13364">
                  <c:v>459.84375</c:v>
                </c:pt>
                <c:pt idx="13365">
                  <c:v>463.984375</c:v>
                </c:pt>
                <c:pt idx="13366">
                  <c:v>449.65625</c:v>
                </c:pt>
                <c:pt idx="13367">
                  <c:v>442.8125</c:v>
                </c:pt>
                <c:pt idx="13368">
                  <c:v>446.578125</c:v>
                </c:pt>
                <c:pt idx="13369">
                  <c:v>448.734375</c:v>
                </c:pt>
                <c:pt idx="13370">
                  <c:v>445.09375</c:v>
                </c:pt>
                <c:pt idx="13371">
                  <c:v>428.296875</c:v>
                </c:pt>
                <c:pt idx="13372">
                  <c:v>435.703125</c:v>
                </c:pt>
                <c:pt idx="13373">
                  <c:v>431.90625</c:v>
                </c:pt>
                <c:pt idx="13374">
                  <c:v>440.515625</c:v>
                </c:pt>
                <c:pt idx="13375">
                  <c:v>446.296875</c:v>
                </c:pt>
                <c:pt idx="13376">
                  <c:v>456.59375</c:v>
                </c:pt>
                <c:pt idx="13377">
                  <c:v>457.578125</c:v>
                </c:pt>
                <c:pt idx="13378">
                  <c:v>457.578125</c:v>
                </c:pt>
                <c:pt idx="13379">
                  <c:v>444.25</c:v>
                </c:pt>
                <c:pt idx="13380">
                  <c:v>442.984375</c:v>
                </c:pt>
                <c:pt idx="13381">
                  <c:v>443.015625</c:v>
                </c:pt>
                <c:pt idx="13382">
                  <c:v>438.875</c:v>
                </c:pt>
                <c:pt idx="13383">
                  <c:v>436.78125</c:v>
                </c:pt>
                <c:pt idx="13384">
                  <c:v>441.375</c:v>
                </c:pt>
                <c:pt idx="13385">
                  <c:v>458.9375</c:v>
                </c:pt>
                <c:pt idx="13386">
                  <c:v>458.9375</c:v>
                </c:pt>
                <c:pt idx="13387">
                  <c:v>445.109375</c:v>
                </c:pt>
                <c:pt idx="13388">
                  <c:v>426.875</c:v>
                </c:pt>
                <c:pt idx="13389">
                  <c:v>426.875</c:v>
                </c:pt>
                <c:pt idx="13390">
                  <c:v>437.421875</c:v>
                </c:pt>
                <c:pt idx="13391">
                  <c:v>442.234375</c:v>
                </c:pt>
                <c:pt idx="13392">
                  <c:v>439.921875</c:v>
                </c:pt>
                <c:pt idx="13393">
                  <c:v>410.25</c:v>
                </c:pt>
                <c:pt idx="13394">
                  <c:v>408.265625</c:v>
                </c:pt>
                <c:pt idx="13395">
                  <c:v>413.6875</c:v>
                </c:pt>
                <c:pt idx="13396">
                  <c:v>426.984375</c:v>
                </c:pt>
                <c:pt idx="13397">
                  <c:v>426.984375</c:v>
                </c:pt>
                <c:pt idx="13398">
                  <c:v>439.171875</c:v>
                </c:pt>
                <c:pt idx="13399">
                  <c:v>458.546875</c:v>
                </c:pt>
                <c:pt idx="13400">
                  <c:v>459.34375</c:v>
                </c:pt>
                <c:pt idx="13401">
                  <c:v>442</c:v>
                </c:pt>
                <c:pt idx="13402">
                  <c:v>421.328125</c:v>
                </c:pt>
                <c:pt idx="13403">
                  <c:v>428.375</c:v>
                </c:pt>
                <c:pt idx="13404">
                  <c:v>455.828125</c:v>
                </c:pt>
                <c:pt idx="13405">
                  <c:v>463.3125</c:v>
                </c:pt>
                <c:pt idx="13406">
                  <c:v>450.53125</c:v>
                </c:pt>
                <c:pt idx="13407">
                  <c:v>440.890625</c:v>
                </c:pt>
                <c:pt idx="13408">
                  <c:v>441.71875</c:v>
                </c:pt>
                <c:pt idx="13409">
                  <c:v>450</c:v>
                </c:pt>
                <c:pt idx="13410">
                  <c:v>462.234375</c:v>
                </c:pt>
                <c:pt idx="13411">
                  <c:v>459.46875</c:v>
                </c:pt>
                <c:pt idx="13412">
                  <c:v>450.3125</c:v>
                </c:pt>
                <c:pt idx="13413">
                  <c:v>439.53125</c:v>
                </c:pt>
                <c:pt idx="13414">
                  <c:v>424.421875</c:v>
                </c:pt>
                <c:pt idx="13415">
                  <c:v>426.0625</c:v>
                </c:pt>
                <c:pt idx="13416">
                  <c:v>431.75</c:v>
                </c:pt>
                <c:pt idx="13417">
                  <c:v>443.546875</c:v>
                </c:pt>
                <c:pt idx="13418">
                  <c:v>458.78125</c:v>
                </c:pt>
                <c:pt idx="13419">
                  <c:v>457.5625</c:v>
                </c:pt>
                <c:pt idx="13420">
                  <c:v>453.328125</c:v>
                </c:pt>
                <c:pt idx="13421">
                  <c:v>447.953125</c:v>
                </c:pt>
                <c:pt idx="13422">
                  <c:v>453.25</c:v>
                </c:pt>
                <c:pt idx="13423">
                  <c:v>448.84375</c:v>
                </c:pt>
                <c:pt idx="13424">
                  <c:v>428.828125</c:v>
                </c:pt>
                <c:pt idx="13425">
                  <c:v>415.640625</c:v>
                </c:pt>
                <c:pt idx="13426">
                  <c:v>422.484375</c:v>
                </c:pt>
                <c:pt idx="13427">
                  <c:v>428.625</c:v>
                </c:pt>
                <c:pt idx="13428">
                  <c:v>427.046875</c:v>
                </c:pt>
                <c:pt idx="13429">
                  <c:v>415.03125</c:v>
                </c:pt>
                <c:pt idx="13430">
                  <c:v>418.484375</c:v>
                </c:pt>
                <c:pt idx="13431">
                  <c:v>419.390625</c:v>
                </c:pt>
                <c:pt idx="13432">
                  <c:v>418.9375</c:v>
                </c:pt>
                <c:pt idx="13433">
                  <c:v>432.421875</c:v>
                </c:pt>
                <c:pt idx="13434">
                  <c:v>435.96875</c:v>
                </c:pt>
                <c:pt idx="13435">
                  <c:v>459.8125</c:v>
                </c:pt>
                <c:pt idx="13436">
                  <c:v>454.6875</c:v>
                </c:pt>
                <c:pt idx="13437">
                  <c:v>460.5</c:v>
                </c:pt>
                <c:pt idx="13438">
                  <c:v>473.15625</c:v>
                </c:pt>
                <c:pt idx="13439">
                  <c:v>607.375</c:v>
                </c:pt>
                <c:pt idx="13440">
                  <c:v>594.703125</c:v>
                </c:pt>
                <c:pt idx="13441">
                  <c:v>583.65625</c:v>
                </c:pt>
                <c:pt idx="13442">
                  <c:v>583.65625</c:v>
                </c:pt>
                <c:pt idx="13443">
                  <c:v>552.796875</c:v>
                </c:pt>
                <c:pt idx="13444">
                  <c:v>542.4375</c:v>
                </c:pt>
                <c:pt idx="13445">
                  <c:v>542.4375</c:v>
                </c:pt>
                <c:pt idx="13446">
                  <c:v>536.421875</c:v>
                </c:pt>
                <c:pt idx="13447">
                  <c:v>536.234375</c:v>
                </c:pt>
                <c:pt idx="13448">
                  <c:v>536.78125</c:v>
                </c:pt>
                <c:pt idx="13449">
                  <c:v>539.09375</c:v>
                </c:pt>
                <c:pt idx="13450">
                  <c:v>539.09375</c:v>
                </c:pt>
                <c:pt idx="13451">
                  <c:v>551.6875</c:v>
                </c:pt>
                <c:pt idx="13452">
                  <c:v>570.953125</c:v>
                </c:pt>
                <c:pt idx="13453">
                  <c:v>570.953125</c:v>
                </c:pt>
                <c:pt idx="13454">
                  <c:v>612.21875</c:v>
                </c:pt>
                <c:pt idx="13455">
                  <c:v>638.421875</c:v>
                </c:pt>
                <c:pt idx="13456">
                  <c:v>638.421875</c:v>
                </c:pt>
                <c:pt idx="13457">
                  <c:v>630.5</c:v>
                </c:pt>
                <c:pt idx="13458">
                  <c:v>628.8125</c:v>
                </c:pt>
                <c:pt idx="13459">
                  <c:v>627.34375</c:v>
                </c:pt>
                <c:pt idx="13460">
                  <c:v>593.25</c:v>
                </c:pt>
                <c:pt idx="13461">
                  <c:v>593.25</c:v>
                </c:pt>
                <c:pt idx="13462">
                  <c:v>584.015625</c:v>
                </c:pt>
                <c:pt idx="13463">
                  <c:v>557.609375</c:v>
                </c:pt>
                <c:pt idx="13464">
                  <c:v>557.609375</c:v>
                </c:pt>
                <c:pt idx="13465">
                  <c:v>583.46875</c:v>
                </c:pt>
                <c:pt idx="13466">
                  <c:v>612.09375</c:v>
                </c:pt>
                <c:pt idx="13467">
                  <c:v>612.09375</c:v>
                </c:pt>
                <c:pt idx="13468">
                  <c:v>643.40625</c:v>
                </c:pt>
                <c:pt idx="13469">
                  <c:v>657.421875</c:v>
                </c:pt>
                <c:pt idx="13470">
                  <c:v>657.421875</c:v>
                </c:pt>
                <c:pt idx="13471">
                  <c:v>650.671875</c:v>
                </c:pt>
                <c:pt idx="13472">
                  <c:v>650.046875</c:v>
                </c:pt>
                <c:pt idx="13473">
                  <c:v>649.5</c:v>
                </c:pt>
                <c:pt idx="13474">
                  <c:v>645.625</c:v>
                </c:pt>
                <c:pt idx="13475">
                  <c:v>645.625</c:v>
                </c:pt>
                <c:pt idx="13476">
                  <c:v>666.546875</c:v>
                </c:pt>
                <c:pt idx="13477">
                  <c:v>707.28125</c:v>
                </c:pt>
                <c:pt idx="13478">
                  <c:v>707.28125</c:v>
                </c:pt>
                <c:pt idx="13479">
                  <c:v>689.671875</c:v>
                </c:pt>
                <c:pt idx="13480">
                  <c:v>675.53125</c:v>
                </c:pt>
                <c:pt idx="13481">
                  <c:v>675.53125</c:v>
                </c:pt>
                <c:pt idx="13482">
                  <c:v>668.734375</c:v>
                </c:pt>
                <c:pt idx="13483">
                  <c:v>666.796875</c:v>
                </c:pt>
                <c:pt idx="13484">
                  <c:v>666.796875</c:v>
                </c:pt>
                <c:pt idx="13485">
                  <c:v>605.734375</c:v>
                </c:pt>
                <c:pt idx="13486">
                  <c:v>604.90625</c:v>
                </c:pt>
                <c:pt idx="13487">
                  <c:v>575.46875</c:v>
                </c:pt>
                <c:pt idx="13488">
                  <c:v>459.8125</c:v>
                </c:pt>
                <c:pt idx="13489">
                  <c:v>459.8125</c:v>
                </c:pt>
                <c:pt idx="13490">
                  <c:v>458.53125</c:v>
                </c:pt>
                <c:pt idx="13491">
                  <c:v>456.625</c:v>
                </c:pt>
                <c:pt idx="13492">
                  <c:v>456.625</c:v>
                </c:pt>
                <c:pt idx="13493">
                  <c:v>510.765625</c:v>
                </c:pt>
                <c:pt idx="13494">
                  <c:v>541.828125</c:v>
                </c:pt>
                <c:pt idx="13495">
                  <c:v>541.828125</c:v>
                </c:pt>
                <c:pt idx="13496">
                  <c:v>582.703125</c:v>
                </c:pt>
                <c:pt idx="13497">
                  <c:v>589.75</c:v>
                </c:pt>
                <c:pt idx="13498">
                  <c:v>595.5</c:v>
                </c:pt>
                <c:pt idx="13499">
                  <c:v>674.078125</c:v>
                </c:pt>
                <c:pt idx="13500">
                  <c:v>674.078125</c:v>
                </c:pt>
                <c:pt idx="13501">
                  <c:v>687.859375</c:v>
                </c:pt>
                <c:pt idx="13502">
                  <c:v>722.296875</c:v>
                </c:pt>
                <c:pt idx="13503">
                  <c:v>722.296875</c:v>
                </c:pt>
                <c:pt idx="13504">
                  <c:v>699.984375</c:v>
                </c:pt>
                <c:pt idx="13505">
                  <c:v>677.734375</c:v>
                </c:pt>
                <c:pt idx="13506">
                  <c:v>677.734375</c:v>
                </c:pt>
                <c:pt idx="13507">
                  <c:v>649.84375</c:v>
                </c:pt>
                <c:pt idx="13508">
                  <c:v>638.625</c:v>
                </c:pt>
                <c:pt idx="13509">
                  <c:v>638.625</c:v>
                </c:pt>
                <c:pt idx="13510">
                  <c:v>643.453125</c:v>
                </c:pt>
                <c:pt idx="13511">
                  <c:v>643.734375</c:v>
                </c:pt>
                <c:pt idx="13512">
                  <c:v>648.125</c:v>
                </c:pt>
                <c:pt idx="13513">
                  <c:v>672.890625</c:v>
                </c:pt>
                <c:pt idx="13514">
                  <c:v>672.890625</c:v>
                </c:pt>
                <c:pt idx="13515">
                  <c:v>664.96875</c:v>
                </c:pt>
                <c:pt idx="13516">
                  <c:v>650.921875</c:v>
                </c:pt>
                <c:pt idx="13517">
                  <c:v>650.921875</c:v>
                </c:pt>
                <c:pt idx="13518">
                  <c:v>636.984375</c:v>
                </c:pt>
                <c:pt idx="13519">
                  <c:v>627</c:v>
                </c:pt>
                <c:pt idx="13520">
                  <c:v>627</c:v>
                </c:pt>
                <c:pt idx="13521">
                  <c:v>697.171875</c:v>
                </c:pt>
                <c:pt idx="13522">
                  <c:v>714.796875</c:v>
                </c:pt>
                <c:pt idx="13523">
                  <c:v>715.578125</c:v>
                </c:pt>
                <c:pt idx="13524">
                  <c:v>764.015625</c:v>
                </c:pt>
                <c:pt idx="13525">
                  <c:v>764.015625</c:v>
                </c:pt>
                <c:pt idx="13526">
                  <c:v>743.28125</c:v>
                </c:pt>
                <c:pt idx="13527">
                  <c:v>674.453125</c:v>
                </c:pt>
                <c:pt idx="13528">
                  <c:v>674.453125</c:v>
                </c:pt>
                <c:pt idx="13529">
                  <c:v>642.171875</c:v>
                </c:pt>
                <c:pt idx="13530">
                  <c:v>602.421875</c:v>
                </c:pt>
                <c:pt idx="13531">
                  <c:v>602.421875</c:v>
                </c:pt>
                <c:pt idx="13532">
                  <c:v>626.21875</c:v>
                </c:pt>
                <c:pt idx="13533">
                  <c:v>638.109375</c:v>
                </c:pt>
                <c:pt idx="13534">
                  <c:v>638.109375</c:v>
                </c:pt>
                <c:pt idx="13535">
                  <c:v>625</c:v>
                </c:pt>
                <c:pt idx="13536">
                  <c:v>623.1875</c:v>
                </c:pt>
                <c:pt idx="13537">
                  <c:v>618.796875</c:v>
                </c:pt>
                <c:pt idx="13538">
                  <c:v>578.4375</c:v>
                </c:pt>
                <c:pt idx="13539">
                  <c:v>578.4375</c:v>
                </c:pt>
                <c:pt idx="13540">
                  <c:v>590.875</c:v>
                </c:pt>
                <c:pt idx="13541">
                  <c:v>617.65625</c:v>
                </c:pt>
                <c:pt idx="13542">
                  <c:v>617.65625</c:v>
                </c:pt>
                <c:pt idx="13543">
                  <c:v>627.203125</c:v>
                </c:pt>
                <c:pt idx="13544">
                  <c:v>635.5625</c:v>
                </c:pt>
                <c:pt idx="13545">
                  <c:v>635.5625</c:v>
                </c:pt>
                <c:pt idx="13546">
                  <c:v>624.765625</c:v>
                </c:pt>
                <c:pt idx="13547">
                  <c:v>621.1875</c:v>
                </c:pt>
                <c:pt idx="13548">
                  <c:v>621.1875</c:v>
                </c:pt>
                <c:pt idx="13549">
                  <c:v>662.109375</c:v>
                </c:pt>
                <c:pt idx="13550">
                  <c:v>663.625</c:v>
                </c:pt>
                <c:pt idx="13551">
                  <c:v>670.375</c:v>
                </c:pt>
                <c:pt idx="13552">
                  <c:v>700.96875</c:v>
                </c:pt>
                <c:pt idx="13553">
                  <c:v>700.96875</c:v>
                </c:pt>
                <c:pt idx="13554">
                  <c:v>702</c:v>
                </c:pt>
                <c:pt idx="13555">
                  <c:v>703.328125</c:v>
                </c:pt>
                <c:pt idx="13556">
                  <c:v>703.328125</c:v>
                </c:pt>
                <c:pt idx="13557">
                  <c:v>691.28125</c:v>
                </c:pt>
                <c:pt idx="13558">
                  <c:v>683.671875</c:v>
                </c:pt>
                <c:pt idx="13559">
                  <c:v>683.671875</c:v>
                </c:pt>
                <c:pt idx="13560">
                  <c:v>689.6875</c:v>
                </c:pt>
                <c:pt idx="13561">
                  <c:v>690.890625</c:v>
                </c:pt>
                <c:pt idx="13562">
                  <c:v>693.484375</c:v>
                </c:pt>
                <c:pt idx="13563">
                  <c:v>744.15625</c:v>
                </c:pt>
                <c:pt idx="13564">
                  <c:v>744.15625</c:v>
                </c:pt>
                <c:pt idx="13565">
                  <c:v>734.421875</c:v>
                </c:pt>
                <c:pt idx="13566">
                  <c:v>707.53125</c:v>
                </c:pt>
                <c:pt idx="13567">
                  <c:v>707.53125</c:v>
                </c:pt>
                <c:pt idx="13568">
                  <c:v>720.046875</c:v>
                </c:pt>
                <c:pt idx="13569">
                  <c:v>733.4375</c:v>
                </c:pt>
                <c:pt idx="13570">
                  <c:v>733.4375</c:v>
                </c:pt>
                <c:pt idx="13571">
                  <c:v>672.5</c:v>
                </c:pt>
                <c:pt idx="13572">
                  <c:v>646.3125</c:v>
                </c:pt>
                <c:pt idx="13573">
                  <c:v>646.3125</c:v>
                </c:pt>
                <c:pt idx="13574">
                  <c:v>581.890625</c:v>
                </c:pt>
                <c:pt idx="13575">
                  <c:v>576.015625</c:v>
                </c:pt>
                <c:pt idx="13576">
                  <c:v>573.96875</c:v>
                </c:pt>
                <c:pt idx="13577">
                  <c:v>560.578125</c:v>
                </c:pt>
                <c:pt idx="13578">
                  <c:v>560.578125</c:v>
                </c:pt>
                <c:pt idx="13579">
                  <c:v>573.90625</c:v>
                </c:pt>
                <c:pt idx="13580">
                  <c:v>598.421875</c:v>
                </c:pt>
                <c:pt idx="13581">
                  <c:v>598.421875</c:v>
                </c:pt>
                <c:pt idx="13582">
                  <c:v>589.28125</c:v>
                </c:pt>
                <c:pt idx="13583">
                  <c:v>582.234375</c:v>
                </c:pt>
                <c:pt idx="13584">
                  <c:v>582.234375</c:v>
                </c:pt>
                <c:pt idx="13585">
                  <c:v>628.890625</c:v>
                </c:pt>
                <c:pt idx="13586">
                  <c:v>641.6875</c:v>
                </c:pt>
                <c:pt idx="13587">
                  <c:v>641.625</c:v>
                </c:pt>
                <c:pt idx="13588">
                  <c:v>607.625</c:v>
                </c:pt>
                <c:pt idx="13589">
                  <c:v>607.625</c:v>
                </c:pt>
                <c:pt idx="13590">
                  <c:v>614.890625</c:v>
                </c:pt>
                <c:pt idx="13591">
                  <c:v>640.96875</c:v>
                </c:pt>
                <c:pt idx="13592">
                  <c:v>640.96875</c:v>
                </c:pt>
                <c:pt idx="13593">
                  <c:v>645.25</c:v>
                </c:pt>
                <c:pt idx="13594">
                  <c:v>650.734375</c:v>
                </c:pt>
                <c:pt idx="13595">
                  <c:v>650.734375</c:v>
                </c:pt>
                <c:pt idx="13596">
                  <c:v>634.84375</c:v>
                </c:pt>
                <c:pt idx="13597">
                  <c:v>626.375</c:v>
                </c:pt>
                <c:pt idx="13598">
                  <c:v>626.375</c:v>
                </c:pt>
                <c:pt idx="13599">
                  <c:v>673.78125</c:v>
                </c:pt>
                <c:pt idx="13600">
                  <c:v>680.78125</c:v>
                </c:pt>
                <c:pt idx="13601">
                  <c:v>678.6875</c:v>
                </c:pt>
                <c:pt idx="13602">
                  <c:v>656.859375</c:v>
                </c:pt>
                <c:pt idx="13603">
                  <c:v>656.859375</c:v>
                </c:pt>
                <c:pt idx="13604">
                  <c:v>668.5</c:v>
                </c:pt>
                <c:pt idx="13605">
                  <c:v>694.875</c:v>
                </c:pt>
                <c:pt idx="13606">
                  <c:v>694.875</c:v>
                </c:pt>
                <c:pt idx="13607">
                  <c:v>693.28125</c:v>
                </c:pt>
                <c:pt idx="13608">
                  <c:v>691.875</c:v>
                </c:pt>
                <c:pt idx="13609">
                  <c:v>691.875</c:v>
                </c:pt>
                <c:pt idx="13610">
                  <c:v>637.953125</c:v>
                </c:pt>
                <c:pt idx="13611">
                  <c:v>619.015625</c:v>
                </c:pt>
                <c:pt idx="13612">
                  <c:v>619.015625</c:v>
                </c:pt>
                <c:pt idx="13613">
                  <c:v>629.1875</c:v>
                </c:pt>
                <c:pt idx="13614">
                  <c:v>629.640625</c:v>
                </c:pt>
                <c:pt idx="13615">
                  <c:v>640.03125</c:v>
                </c:pt>
                <c:pt idx="13616">
                  <c:v>689.421875</c:v>
                </c:pt>
                <c:pt idx="13617">
                  <c:v>689.421875</c:v>
                </c:pt>
                <c:pt idx="13618">
                  <c:v>659.859375</c:v>
                </c:pt>
                <c:pt idx="13619">
                  <c:v>614.25</c:v>
                </c:pt>
                <c:pt idx="13620">
                  <c:v>614.25</c:v>
                </c:pt>
                <c:pt idx="13621">
                  <c:v>635.984375</c:v>
                </c:pt>
                <c:pt idx="13622">
                  <c:v>649.890625</c:v>
                </c:pt>
                <c:pt idx="13623">
                  <c:v>649.890625</c:v>
                </c:pt>
                <c:pt idx="13624">
                  <c:v>669.09375</c:v>
                </c:pt>
                <c:pt idx="13625">
                  <c:v>673.109375</c:v>
                </c:pt>
                <c:pt idx="13626">
                  <c:v>671.453125</c:v>
                </c:pt>
                <c:pt idx="13627">
                  <c:v>636.78125</c:v>
                </c:pt>
                <c:pt idx="13628">
                  <c:v>636.78125</c:v>
                </c:pt>
                <c:pt idx="13629">
                  <c:v>637.546875</c:v>
                </c:pt>
                <c:pt idx="13630">
                  <c:v>639.765625</c:v>
                </c:pt>
                <c:pt idx="13631">
                  <c:v>639.765625</c:v>
                </c:pt>
                <c:pt idx="13632">
                  <c:v>658.84375</c:v>
                </c:pt>
                <c:pt idx="13633">
                  <c:v>679.625</c:v>
                </c:pt>
                <c:pt idx="13634">
                  <c:v>679.625</c:v>
                </c:pt>
                <c:pt idx="13635">
                  <c:v>736.0625</c:v>
                </c:pt>
                <c:pt idx="13636">
                  <c:v>760.484375</c:v>
                </c:pt>
                <c:pt idx="13637">
                  <c:v>760.484375</c:v>
                </c:pt>
                <c:pt idx="13638">
                  <c:v>733.4375</c:v>
                </c:pt>
                <c:pt idx="13639">
                  <c:v>730.8125</c:v>
                </c:pt>
                <c:pt idx="13640">
                  <c:v>732.703125</c:v>
                </c:pt>
                <c:pt idx="13641">
                  <c:v>744.796875</c:v>
                </c:pt>
                <c:pt idx="13642">
                  <c:v>744.796875</c:v>
                </c:pt>
                <c:pt idx="13643">
                  <c:v>763.53125</c:v>
                </c:pt>
                <c:pt idx="13644">
                  <c:v>798.5625</c:v>
                </c:pt>
                <c:pt idx="13645">
                  <c:v>798.5625</c:v>
                </c:pt>
                <c:pt idx="13646">
                  <c:v>780.546875</c:v>
                </c:pt>
                <c:pt idx="13647">
                  <c:v>766.71875</c:v>
                </c:pt>
                <c:pt idx="13648">
                  <c:v>766.71875</c:v>
                </c:pt>
                <c:pt idx="13649">
                  <c:v>775.0625</c:v>
                </c:pt>
                <c:pt idx="13650">
                  <c:v>777.328125</c:v>
                </c:pt>
                <c:pt idx="13651">
                  <c:v>777.234375</c:v>
                </c:pt>
                <c:pt idx="13652">
                  <c:v>736</c:v>
                </c:pt>
                <c:pt idx="13653">
                  <c:v>736</c:v>
                </c:pt>
                <c:pt idx="13654">
                  <c:v>734.8125</c:v>
                </c:pt>
                <c:pt idx="13655">
                  <c:v>730.359375</c:v>
                </c:pt>
                <c:pt idx="13656">
                  <c:v>730.359375</c:v>
                </c:pt>
                <c:pt idx="13657">
                  <c:v>753.59375</c:v>
                </c:pt>
                <c:pt idx="13658">
                  <c:v>783.390625</c:v>
                </c:pt>
                <c:pt idx="13659">
                  <c:v>783.390625</c:v>
                </c:pt>
                <c:pt idx="13660">
                  <c:v>739.5</c:v>
                </c:pt>
                <c:pt idx="13661">
                  <c:v>716.5</c:v>
                </c:pt>
                <c:pt idx="13662">
                  <c:v>716.5</c:v>
                </c:pt>
                <c:pt idx="13663">
                  <c:v>648.671875</c:v>
                </c:pt>
                <c:pt idx="13664">
                  <c:v>638.859375</c:v>
                </c:pt>
                <c:pt idx="13665">
                  <c:v>648.09375</c:v>
                </c:pt>
                <c:pt idx="13666">
                  <c:v>738.453125</c:v>
                </c:pt>
                <c:pt idx="13667">
                  <c:v>738.453125</c:v>
                </c:pt>
                <c:pt idx="13668">
                  <c:v>753.8125</c:v>
                </c:pt>
                <c:pt idx="13669">
                  <c:v>787.9375</c:v>
                </c:pt>
                <c:pt idx="13670">
                  <c:v>787.9375</c:v>
                </c:pt>
                <c:pt idx="13671">
                  <c:v>782.578125</c:v>
                </c:pt>
                <c:pt idx="13672">
                  <c:v>777.640625</c:v>
                </c:pt>
                <c:pt idx="13673">
                  <c:v>777.640625</c:v>
                </c:pt>
                <c:pt idx="13674">
                  <c:v>783.125</c:v>
                </c:pt>
                <c:pt idx="13675">
                  <c:v>784.9375</c:v>
                </c:pt>
                <c:pt idx="13676">
                  <c:v>784.9375</c:v>
                </c:pt>
                <c:pt idx="13677">
                  <c:v>800.25</c:v>
                </c:pt>
                <c:pt idx="13678">
                  <c:v>800.859375</c:v>
                </c:pt>
                <c:pt idx="13679">
                  <c:v>781.53125</c:v>
                </c:pt>
                <c:pt idx="13680">
                  <c:v>694.859375</c:v>
                </c:pt>
                <c:pt idx="13681">
                  <c:v>694.859375</c:v>
                </c:pt>
                <c:pt idx="13682">
                  <c:v>710.03125</c:v>
                </c:pt>
                <c:pt idx="13683">
                  <c:v>732.71875</c:v>
                </c:pt>
                <c:pt idx="13684">
                  <c:v>732.71875</c:v>
                </c:pt>
                <c:pt idx="13685">
                  <c:v>651.96875</c:v>
                </c:pt>
                <c:pt idx="13686">
                  <c:v>601.96875</c:v>
                </c:pt>
                <c:pt idx="13687">
                  <c:v>601.96875</c:v>
                </c:pt>
                <c:pt idx="13688">
                  <c:v>593.625</c:v>
                </c:pt>
                <c:pt idx="13689">
                  <c:v>592.015625</c:v>
                </c:pt>
                <c:pt idx="13690">
                  <c:v>594.28125</c:v>
                </c:pt>
                <c:pt idx="13691">
                  <c:v>633.609375</c:v>
                </c:pt>
                <c:pt idx="13692">
                  <c:v>633.609375</c:v>
                </c:pt>
                <c:pt idx="13693">
                  <c:v>650.84375</c:v>
                </c:pt>
                <c:pt idx="13694">
                  <c:v>696.890625</c:v>
                </c:pt>
                <c:pt idx="13695">
                  <c:v>696.890625</c:v>
                </c:pt>
                <c:pt idx="13696">
                  <c:v>756.890625</c:v>
                </c:pt>
                <c:pt idx="13697">
                  <c:v>818.96875</c:v>
                </c:pt>
                <c:pt idx="13698">
                  <c:v>818.96875</c:v>
                </c:pt>
                <c:pt idx="13699">
                  <c:v>768.1875</c:v>
                </c:pt>
                <c:pt idx="13700">
                  <c:v>747.421875</c:v>
                </c:pt>
                <c:pt idx="13701">
                  <c:v>747.421875</c:v>
                </c:pt>
                <c:pt idx="13702">
                  <c:v>713.40625</c:v>
                </c:pt>
                <c:pt idx="13703">
                  <c:v>710.703125</c:v>
                </c:pt>
                <c:pt idx="13704">
                  <c:v>712.921875</c:v>
                </c:pt>
                <c:pt idx="13705">
                  <c:v>725.9375</c:v>
                </c:pt>
                <c:pt idx="13706">
                  <c:v>725.9375</c:v>
                </c:pt>
                <c:pt idx="13707">
                  <c:v>696.625</c:v>
                </c:pt>
                <c:pt idx="13708">
                  <c:v>644.984375</c:v>
                </c:pt>
                <c:pt idx="13709">
                  <c:v>644.984375</c:v>
                </c:pt>
                <c:pt idx="13710">
                  <c:v>658.890625</c:v>
                </c:pt>
                <c:pt idx="13711">
                  <c:v>668.640625</c:v>
                </c:pt>
                <c:pt idx="13712">
                  <c:v>668.640625</c:v>
                </c:pt>
                <c:pt idx="13713">
                  <c:v>646.390625</c:v>
                </c:pt>
                <c:pt idx="13714">
                  <c:v>640.8125</c:v>
                </c:pt>
                <c:pt idx="13715">
                  <c:v>640.375</c:v>
                </c:pt>
                <c:pt idx="13716">
                  <c:v>620.140625</c:v>
                </c:pt>
                <c:pt idx="13717">
                  <c:v>620.140625</c:v>
                </c:pt>
                <c:pt idx="13718">
                  <c:v>629.515625</c:v>
                </c:pt>
                <c:pt idx="13719">
                  <c:v>659.453125</c:v>
                </c:pt>
                <c:pt idx="13720">
                  <c:v>659.453125</c:v>
                </c:pt>
                <c:pt idx="13721">
                  <c:v>675.421875</c:v>
                </c:pt>
                <c:pt idx="13722">
                  <c:v>694.578125</c:v>
                </c:pt>
                <c:pt idx="13723">
                  <c:v>694.578125</c:v>
                </c:pt>
                <c:pt idx="13724">
                  <c:v>658.125</c:v>
                </c:pt>
                <c:pt idx="13725">
                  <c:v>640.5625</c:v>
                </c:pt>
                <c:pt idx="13726">
                  <c:v>640.5625</c:v>
                </c:pt>
                <c:pt idx="13727">
                  <c:v>681.734375</c:v>
                </c:pt>
                <c:pt idx="13728">
                  <c:v>686.734375</c:v>
                </c:pt>
                <c:pt idx="13729">
                  <c:v>689.4375</c:v>
                </c:pt>
                <c:pt idx="13730">
                  <c:v>710.984375</c:v>
                </c:pt>
                <c:pt idx="13731">
                  <c:v>710.984375</c:v>
                </c:pt>
                <c:pt idx="13732">
                  <c:v>701.015625</c:v>
                </c:pt>
                <c:pt idx="13733">
                  <c:v>680.65625</c:v>
                </c:pt>
                <c:pt idx="13734">
                  <c:v>680.65625</c:v>
                </c:pt>
                <c:pt idx="13735">
                  <c:v>673.6875</c:v>
                </c:pt>
                <c:pt idx="13736">
                  <c:v>667.859375</c:v>
                </c:pt>
                <c:pt idx="13737">
                  <c:v>667.859375</c:v>
                </c:pt>
                <c:pt idx="13738">
                  <c:v>645.25</c:v>
                </c:pt>
                <c:pt idx="13739">
                  <c:v>638.421875</c:v>
                </c:pt>
                <c:pt idx="13740">
                  <c:v>638.421875</c:v>
                </c:pt>
                <c:pt idx="13741">
                  <c:v>703.546875</c:v>
                </c:pt>
                <c:pt idx="13742">
                  <c:v>704.5625</c:v>
                </c:pt>
                <c:pt idx="13743">
                  <c:v>709.53125</c:v>
                </c:pt>
                <c:pt idx="13744">
                  <c:v>729.59375</c:v>
                </c:pt>
                <c:pt idx="13745">
                  <c:v>729.59375</c:v>
                </c:pt>
                <c:pt idx="13746">
                  <c:v>749.953125</c:v>
                </c:pt>
                <c:pt idx="13747">
                  <c:v>777.859375</c:v>
                </c:pt>
                <c:pt idx="13748">
                  <c:v>777.859375</c:v>
                </c:pt>
                <c:pt idx="13749">
                  <c:v>768.234375</c:v>
                </c:pt>
                <c:pt idx="13750">
                  <c:v>762.9375</c:v>
                </c:pt>
                <c:pt idx="13751">
                  <c:v>762.9375</c:v>
                </c:pt>
                <c:pt idx="13752">
                  <c:v>788.78125</c:v>
                </c:pt>
                <c:pt idx="13753">
                  <c:v>792.90625</c:v>
                </c:pt>
                <c:pt idx="13754">
                  <c:v>792.265625</c:v>
                </c:pt>
                <c:pt idx="13755">
                  <c:v>784.75</c:v>
                </c:pt>
                <c:pt idx="13756">
                  <c:v>784.75</c:v>
                </c:pt>
                <c:pt idx="13757">
                  <c:v>761.125</c:v>
                </c:pt>
                <c:pt idx="13758">
                  <c:v>705.46875</c:v>
                </c:pt>
                <c:pt idx="13759">
                  <c:v>705.46875</c:v>
                </c:pt>
                <c:pt idx="13760">
                  <c:v>711.53125</c:v>
                </c:pt>
                <c:pt idx="13761">
                  <c:v>717.171875</c:v>
                </c:pt>
                <c:pt idx="13762">
                  <c:v>717.171875</c:v>
                </c:pt>
                <c:pt idx="13763">
                  <c:v>725.015625</c:v>
                </c:pt>
                <c:pt idx="13764">
                  <c:v>727.875</c:v>
                </c:pt>
                <c:pt idx="13765">
                  <c:v>727.875</c:v>
                </c:pt>
                <c:pt idx="13766">
                  <c:v>720.53125</c:v>
                </c:pt>
                <c:pt idx="13767">
                  <c:v>720.09375</c:v>
                </c:pt>
                <c:pt idx="13768">
                  <c:v>728.96875</c:v>
                </c:pt>
                <c:pt idx="13769">
                  <c:v>771.15625</c:v>
                </c:pt>
                <c:pt idx="13770">
                  <c:v>771.15625</c:v>
                </c:pt>
                <c:pt idx="13771">
                  <c:v>788.09375</c:v>
                </c:pt>
                <c:pt idx="13772">
                  <c:v>814.25</c:v>
                </c:pt>
                <c:pt idx="13773">
                  <c:v>814.25</c:v>
                </c:pt>
                <c:pt idx="13774">
                  <c:v>816.765625</c:v>
                </c:pt>
                <c:pt idx="13775">
                  <c:v>818.265625</c:v>
                </c:pt>
                <c:pt idx="13776">
                  <c:v>818.265625</c:v>
                </c:pt>
                <c:pt idx="13777">
                  <c:v>817.34375</c:v>
                </c:pt>
                <c:pt idx="13778">
                  <c:v>817.203125</c:v>
                </c:pt>
                <c:pt idx="13779">
                  <c:v>814.0625</c:v>
                </c:pt>
                <c:pt idx="13780">
                  <c:v>754.59375</c:v>
                </c:pt>
                <c:pt idx="13781">
                  <c:v>754.59375</c:v>
                </c:pt>
                <c:pt idx="13782">
                  <c:v>756.578125</c:v>
                </c:pt>
                <c:pt idx="13783">
                  <c:v>761.859375</c:v>
                </c:pt>
                <c:pt idx="13784">
                  <c:v>761.859375</c:v>
                </c:pt>
                <c:pt idx="13785">
                  <c:v>738.203125</c:v>
                </c:pt>
                <c:pt idx="13786">
                  <c:v>713.328125</c:v>
                </c:pt>
                <c:pt idx="13787">
                  <c:v>713.328125</c:v>
                </c:pt>
                <c:pt idx="13788">
                  <c:v>737.703125</c:v>
                </c:pt>
                <c:pt idx="13789">
                  <c:v>747.875</c:v>
                </c:pt>
                <c:pt idx="13790">
                  <c:v>747.875</c:v>
                </c:pt>
                <c:pt idx="13791">
                  <c:v>807.5</c:v>
                </c:pt>
                <c:pt idx="13792">
                  <c:v>812.234375</c:v>
                </c:pt>
                <c:pt idx="13793">
                  <c:v>791.15625</c:v>
                </c:pt>
                <c:pt idx="13794">
                  <c:v>666.703125</c:v>
                </c:pt>
                <c:pt idx="13795">
                  <c:v>666.703125</c:v>
                </c:pt>
                <c:pt idx="13796">
                  <c:v>669.21875</c:v>
                </c:pt>
                <c:pt idx="13797">
                  <c:v>673.4375</c:v>
                </c:pt>
                <c:pt idx="13798">
                  <c:v>673.4375</c:v>
                </c:pt>
                <c:pt idx="13799">
                  <c:v>668.890625</c:v>
                </c:pt>
                <c:pt idx="13800">
                  <c:v>665.46875</c:v>
                </c:pt>
                <c:pt idx="13801">
                  <c:v>665.46875</c:v>
                </c:pt>
                <c:pt idx="13802">
                  <c:v>691.25</c:v>
                </c:pt>
                <c:pt idx="13803">
                  <c:v>697.609375</c:v>
                </c:pt>
                <c:pt idx="13804">
                  <c:v>696.71875</c:v>
                </c:pt>
                <c:pt idx="13805">
                  <c:v>657.78125</c:v>
                </c:pt>
                <c:pt idx="13806">
                  <c:v>657.78125</c:v>
                </c:pt>
                <c:pt idx="13807">
                  <c:v>661.3125</c:v>
                </c:pt>
                <c:pt idx="13808">
                  <c:v>672.40625</c:v>
                </c:pt>
                <c:pt idx="13809">
                  <c:v>672.40625</c:v>
                </c:pt>
                <c:pt idx="13810">
                  <c:v>673.34375</c:v>
                </c:pt>
                <c:pt idx="13811">
                  <c:v>674.53125</c:v>
                </c:pt>
                <c:pt idx="13812">
                  <c:v>674.53125</c:v>
                </c:pt>
                <c:pt idx="13813">
                  <c:v>682.484375</c:v>
                </c:pt>
                <c:pt idx="13814">
                  <c:v>686.34375</c:v>
                </c:pt>
                <c:pt idx="13815">
                  <c:v>686.34375</c:v>
                </c:pt>
                <c:pt idx="13816">
                  <c:v>703.5</c:v>
                </c:pt>
                <c:pt idx="13817">
                  <c:v>705.296875</c:v>
                </c:pt>
                <c:pt idx="13818">
                  <c:v>706.421875</c:v>
                </c:pt>
                <c:pt idx="13819">
                  <c:v>714.359375</c:v>
                </c:pt>
                <c:pt idx="13820">
                  <c:v>714.359375</c:v>
                </c:pt>
                <c:pt idx="13821">
                  <c:v>722.421875</c:v>
                </c:pt>
                <c:pt idx="13822">
                  <c:v>738.15625</c:v>
                </c:pt>
                <c:pt idx="13823">
                  <c:v>738.15625</c:v>
                </c:pt>
                <c:pt idx="13824">
                  <c:v>742.4375</c:v>
                </c:pt>
                <c:pt idx="13825">
                  <c:v>745.84375</c:v>
                </c:pt>
                <c:pt idx="13826">
                  <c:v>745.84375</c:v>
                </c:pt>
                <c:pt idx="13827">
                  <c:v>781.375</c:v>
                </c:pt>
                <c:pt idx="13828">
                  <c:v>791.578125</c:v>
                </c:pt>
                <c:pt idx="13829">
                  <c:v>791.578125</c:v>
                </c:pt>
                <c:pt idx="13830">
                  <c:v>734.125</c:v>
                </c:pt>
                <c:pt idx="13831">
                  <c:v>733.984375</c:v>
                </c:pt>
                <c:pt idx="13832">
                  <c:v>733.546875</c:v>
                </c:pt>
                <c:pt idx="13833">
                  <c:v>732.078125</c:v>
                </c:pt>
                <c:pt idx="13834">
                  <c:v>732.078125</c:v>
                </c:pt>
                <c:pt idx="13835">
                  <c:v>736.296875</c:v>
                </c:pt>
                <c:pt idx="13836">
                  <c:v>741.8125</c:v>
                </c:pt>
                <c:pt idx="13837">
                  <c:v>741.8125</c:v>
                </c:pt>
                <c:pt idx="13838">
                  <c:v>713.3125</c:v>
                </c:pt>
                <c:pt idx="13839">
                  <c:v>698.4375</c:v>
                </c:pt>
                <c:pt idx="13840">
                  <c:v>698.4375</c:v>
                </c:pt>
                <c:pt idx="13841">
                  <c:v>730.765625</c:v>
                </c:pt>
                <c:pt idx="13842">
                  <c:v>735.453125</c:v>
                </c:pt>
                <c:pt idx="13843">
                  <c:v>732.671875</c:v>
                </c:pt>
                <c:pt idx="13844">
                  <c:v>707.859375</c:v>
                </c:pt>
                <c:pt idx="13845">
                  <c:v>707.859375</c:v>
                </c:pt>
                <c:pt idx="13846">
                  <c:v>710.5625</c:v>
                </c:pt>
                <c:pt idx="13847">
                  <c:v>716.359375</c:v>
                </c:pt>
                <c:pt idx="13848">
                  <c:v>716.359375</c:v>
                </c:pt>
                <c:pt idx="13849">
                  <c:v>708.359375</c:v>
                </c:pt>
                <c:pt idx="13850">
                  <c:v>701.484375</c:v>
                </c:pt>
                <c:pt idx="13851">
                  <c:v>701.484375</c:v>
                </c:pt>
                <c:pt idx="13852">
                  <c:v>692.421875</c:v>
                </c:pt>
                <c:pt idx="13853">
                  <c:v>689.578125</c:v>
                </c:pt>
                <c:pt idx="13854">
                  <c:v>689.578125</c:v>
                </c:pt>
                <c:pt idx="13855">
                  <c:v>682.265625</c:v>
                </c:pt>
                <c:pt idx="13856">
                  <c:v>682.125</c:v>
                </c:pt>
                <c:pt idx="13857">
                  <c:v>692.78125</c:v>
                </c:pt>
                <c:pt idx="13858">
                  <c:v>736.75</c:v>
                </c:pt>
                <c:pt idx="13859">
                  <c:v>736.75</c:v>
                </c:pt>
                <c:pt idx="13860">
                  <c:v>735.71875</c:v>
                </c:pt>
                <c:pt idx="13861">
                  <c:v>734.375</c:v>
                </c:pt>
                <c:pt idx="13862">
                  <c:v>734.375</c:v>
                </c:pt>
                <c:pt idx="13863">
                  <c:v>749.953125</c:v>
                </c:pt>
                <c:pt idx="13864">
                  <c:v>759.03125</c:v>
                </c:pt>
                <c:pt idx="13865">
                  <c:v>759.03125</c:v>
                </c:pt>
                <c:pt idx="13866">
                  <c:v>745.9375</c:v>
                </c:pt>
                <c:pt idx="13867">
                  <c:v>743.65625</c:v>
                </c:pt>
                <c:pt idx="13868">
                  <c:v>742.125</c:v>
                </c:pt>
                <c:pt idx="13869">
                  <c:v>723.390625</c:v>
                </c:pt>
                <c:pt idx="13870">
                  <c:v>723.390625</c:v>
                </c:pt>
                <c:pt idx="13871">
                  <c:v>733.03125</c:v>
                </c:pt>
                <c:pt idx="13872">
                  <c:v>756.046875</c:v>
                </c:pt>
                <c:pt idx="13873">
                  <c:v>756.046875</c:v>
                </c:pt>
                <c:pt idx="13874">
                  <c:v>737.484375</c:v>
                </c:pt>
                <c:pt idx="13875">
                  <c:v>719.96875</c:v>
                </c:pt>
                <c:pt idx="13876">
                  <c:v>719.96875</c:v>
                </c:pt>
                <c:pt idx="13877">
                  <c:v>746.09375</c:v>
                </c:pt>
                <c:pt idx="13878">
                  <c:v>755.390625</c:v>
                </c:pt>
                <c:pt idx="13879">
                  <c:v>755.390625</c:v>
                </c:pt>
                <c:pt idx="13880">
                  <c:v>724.703125</c:v>
                </c:pt>
                <c:pt idx="13881">
                  <c:v>723.390625</c:v>
                </c:pt>
                <c:pt idx="13882">
                  <c:v>736.625</c:v>
                </c:pt>
                <c:pt idx="13883">
                  <c:v>798.9375</c:v>
                </c:pt>
                <c:pt idx="13884">
                  <c:v>798.9375</c:v>
                </c:pt>
                <c:pt idx="13885">
                  <c:v>778.4375</c:v>
                </c:pt>
                <c:pt idx="13886">
                  <c:v>747.1875</c:v>
                </c:pt>
                <c:pt idx="13887">
                  <c:v>747.1875</c:v>
                </c:pt>
                <c:pt idx="13888">
                  <c:v>725.65625</c:v>
                </c:pt>
                <c:pt idx="13889">
                  <c:v>712.328125</c:v>
                </c:pt>
                <c:pt idx="13890">
                  <c:v>712.328125</c:v>
                </c:pt>
                <c:pt idx="13891">
                  <c:v>705.9375</c:v>
                </c:pt>
                <c:pt idx="13892">
                  <c:v>704.65625</c:v>
                </c:pt>
                <c:pt idx="13893">
                  <c:v>709.25</c:v>
                </c:pt>
                <c:pt idx="13894">
                  <c:v>786.28125</c:v>
                </c:pt>
                <c:pt idx="13895">
                  <c:v>786.28125</c:v>
                </c:pt>
                <c:pt idx="13896">
                  <c:v>792.375</c:v>
                </c:pt>
                <c:pt idx="13897">
                  <c:v>808.265625</c:v>
                </c:pt>
                <c:pt idx="13898">
                  <c:v>808.265625</c:v>
                </c:pt>
                <c:pt idx="13899">
                  <c:v>735.640625</c:v>
                </c:pt>
                <c:pt idx="13900">
                  <c:v>662.140625</c:v>
                </c:pt>
                <c:pt idx="13901">
                  <c:v>662.140625</c:v>
                </c:pt>
                <c:pt idx="13902">
                  <c:v>693.78125</c:v>
                </c:pt>
                <c:pt idx="13903">
                  <c:v>706.234375</c:v>
                </c:pt>
                <c:pt idx="13904">
                  <c:v>706.234375</c:v>
                </c:pt>
                <c:pt idx="13905">
                  <c:v>675.640625</c:v>
                </c:pt>
                <c:pt idx="13906">
                  <c:v>673.609375</c:v>
                </c:pt>
                <c:pt idx="13907">
                  <c:v>674.671875</c:v>
                </c:pt>
                <c:pt idx="13908">
                  <c:v>680.140625</c:v>
                </c:pt>
                <c:pt idx="13909">
                  <c:v>680.140625</c:v>
                </c:pt>
                <c:pt idx="13910">
                  <c:v>687.546875</c:v>
                </c:pt>
                <c:pt idx="13911">
                  <c:v>699.734375</c:v>
                </c:pt>
                <c:pt idx="13912">
                  <c:v>699.734375</c:v>
                </c:pt>
                <c:pt idx="13913">
                  <c:v>742.578125</c:v>
                </c:pt>
                <c:pt idx="13914">
                  <c:v>771.234375</c:v>
                </c:pt>
                <c:pt idx="13915">
                  <c:v>771.234375</c:v>
                </c:pt>
                <c:pt idx="13916">
                  <c:v>770.421875</c:v>
                </c:pt>
                <c:pt idx="13917">
                  <c:v>770.1875</c:v>
                </c:pt>
                <c:pt idx="13918">
                  <c:v>768.5625</c:v>
                </c:pt>
                <c:pt idx="13919">
                  <c:v>728.4375</c:v>
                </c:pt>
                <c:pt idx="13920">
                  <c:v>728.4375</c:v>
                </c:pt>
                <c:pt idx="13921">
                  <c:v>712.84375</c:v>
                </c:pt>
                <c:pt idx="13922">
                  <c:v>668.828125</c:v>
                </c:pt>
                <c:pt idx="13923">
                  <c:v>668.828125</c:v>
                </c:pt>
                <c:pt idx="13924">
                  <c:v>654.65625</c:v>
                </c:pt>
                <c:pt idx="13925">
                  <c:v>639.40625</c:v>
                </c:pt>
                <c:pt idx="13926">
                  <c:v>639.40625</c:v>
                </c:pt>
                <c:pt idx="13927">
                  <c:v>597.515625</c:v>
                </c:pt>
                <c:pt idx="13928">
                  <c:v>579.859375</c:v>
                </c:pt>
                <c:pt idx="13929">
                  <c:v>579.859375</c:v>
                </c:pt>
                <c:pt idx="13930">
                  <c:v>602.1875</c:v>
                </c:pt>
                <c:pt idx="13931">
                  <c:v>604.046875</c:v>
                </c:pt>
                <c:pt idx="13932">
                  <c:v>611.015625</c:v>
                </c:pt>
                <c:pt idx="13933">
                  <c:v>652</c:v>
                </c:pt>
                <c:pt idx="13934">
                  <c:v>652</c:v>
                </c:pt>
                <c:pt idx="13935">
                  <c:v>705.359375</c:v>
                </c:pt>
                <c:pt idx="13936">
                  <c:v>798.03125</c:v>
                </c:pt>
                <c:pt idx="13937">
                  <c:v>798.03125</c:v>
                </c:pt>
                <c:pt idx="13938">
                  <c:v>739.1875</c:v>
                </c:pt>
                <c:pt idx="13939">
                  <c:v>697.40625</c:v>
                </c:pt>
                <c:pt idx="13940">
                  <c:v>697.40625</c:v>
                </c:pt>
                <c:pt idx="13941">
                  <c:v>649.21875</c:v>
                </c:pt>
                <c:pt idx="13942">
                  <c:v>637.71875</c:v>
                </c:pt>
                <c:pt idx="13943">
                  <c:v>639.125</c:v>
                </c:pt>
                <c:pt idx="13944">
                  <c:v>690.640625</c:v>
                </c:pt>
                <c:pt idx="13945">
                  <c:v>690.640625</c:v>
                </c:pt>
                <c:pt idx="13946">
                  <c:v>692.296875</c:v>
                </c:pt>
                <c:pt idx="13947">
                  <c:v>697.234375</c:v>
                </c:pt>
                <c:pt idx="13948">
                  <c:v>697.234375</c:v>
                </c:pt>
                <c:pt idx="13949">
                  <c:v>702.015625</c:v>
                </c:pt>
                <c:pt idx="13950">
                  <c:v>707.4375</c:v>
                </c:pt>
                <c:pt idx="13951">
                  <c:v>707.4375</c:v>
                </c:pt>
                <c:pt idx="13952">
                  <c:v>708.640625</c:v>
                </c:pt>
                <c:pt idx="13953">
                  <c:v>709.21875</c:v>
                </c:pt>
                <c:pt idx="13954">
                  <c:v>709.21875</c:v>
                </c:pt>
                <c:pt idx="13955">
                  <c:v>735.609375</c:v>
                </c:pt>
                <c:pt idx="13956">
                  <c:v>738.1875</c:v>
                </c:pt>
                <c:pt idx="13957">
                  <c:v>742.109375</c:v>
                </c:pt>
                <c:pt idx="13958">
                  <c:v>767.828125</c:v>
                </c:pt>
                <c:pt idx="13959">
                  <c:v>767.828125</c:v>
                </c:pt>
                <c:pt idx="13960">
                  <c:v>786.53125</c:v>
                </c:pt>
                <c:pt idx="13961">
                  <c:v>820.796875</c:v>
                </c:pt>
                <c:pt idx="13962">
                  <c:v>820.796875</c:v>
                </c:pt>
                <c:pt idx="13963">
                  <c:v>817.078125</c:v>
                </c:pt>
                <c:pt idx="13964">
                  <c:v>814.25</c:v>
                </c:pt>
                <c:pt idx="13965">
                  <c:v>814.25</c:v>
                </c:pt>
                <c:pt idx="13966">
                  <c:v>781.328125</c:v>
                </c:pt>
                <c:pt idx="13967">
                  <c:v>772.78125</c:v>
                </c:pt>
                <c:pt idx="13968">
                  <c:v>771.28125</c:v>
                </c:pt>
                <c:pt idx="13969">
                  <c:v>678.40625</c:v>
                </c:pt>
                <c:pt idx="13970">
                  <c:v>678.40625</c:v>
                </c:pt>
                <c:pt idx="13971">
                  <c:v>682.890625</c:v>
                </c:pt>
                <c:pt idx="13972">
                  <c:v>697.015625</c:v>
                </c:pt>
                <c:pt idx="13973">
                  <c:v>697.015625</c:v>
                </c:pt>
                <c:pt idx="13974">
                  <c:v>675.859375</c:v>
                </c:pt>
                <c:pt idx="13975">
                  <c:v>650.84375</c:v>
                </c:pt>
                <c:pt idx="13976">
                  <c:v>650.84375</c:v>
                </c:pt>
                <c:pt idx="13977">
                  <c:v>689.890625</c:v>
                </c:pt>
                <c:pt idx="13978">
                  <c:v>708.265625</c:v>
                </c:pt>
                <c:pt idx="13979">
                  <c:v>708.265625</c:v>
                </c:pt>
                <c:pt idx="13980">
                  <c:v>744.453125</c:v>
                </c:pt>
                <c:pt idx="13981">
                  <c:v>748.40625</c:v>
                </c:pt>
                <c:pt idx="13982">
                  <c:v>749.453125</c:v>
                </c:pt>
                <c:pt idx="13983">
                  <c:v>757.015625</c:v>
                </c:pt>
                <c:pt idx="13984">
                  <c:v>757.015625</c:v>
                </c:pt>
                <c:pt idx="13985">
                  <c:v>731.828125</c:v>
                </c:pt>
                <c:pt idx="13986">
                  <c:v>683.515625</c:v>
                </c:pt>
                <c:pt idx="13987">
                  <c:v>683.515625</c:v>
                </c:pt>
                <c:pt idx="13988">
                  <c:v>687.046875</c:v>
                </c:pt>
                <c:pt idx="13989">
                  <c:v>689.6875</c:v>
                </c:pt>
                <c:pt idx="13990">
                  <c:v>689.6875</c:v>
                </c:pt>
                <c:pt idx="13991">
                  <c:v>676.765625</c:v>
                </c:pt>
                <c:pt idx="13992">
                  <c:v>673.125</c:v>
                </c:pt>
                <c:pt idx="13993">
                  <c:v>673.046875</c:v>
                </c:pt>
                <c:pt idx="13994">
                  <c:v>658.9375</c:v>
                </c:pt>
                <c:pt idx="13995">
                  <c:v>658.9375</c:v>
                </c:pt>
                <c:pt idx="13996">
                  <c:v>671.8125</c:v>
                </c:pt>
                <c:pt idx="13997">
                  <c:v>714.8125</c:v>
                </c:pt>
                <c:pt idx="13998">
                  <c:v>714.8125</c:v>
                </c:pt>
                <c:pt idx="13999">
                  <c:v>712.84375</c:v>
                </c:pt>
                <c:pt idx="14000">
                  <c:v>710.515625</c:v>
                </c:pt>
                <c:pt idx="14001">
                  <c:v>710.515625</c:v>
                </c:pt>
                <c:pt idx="14002">
                  <c:v>743.609375</c:v>
                </c:pt>
                <c:pt idx="14003">
                  <c:v>759.703125</c:v>
                </c:pt>
                <c:pt idx="14004">
                  <c:v>759.703125</c:v>
                </c:pt>
                <c:pt idx="14005">
                  <c:v>668.609375</c:v>
                </c:pt>
                <c:pt idx="14006">
                  <c:v>657.6875</c:v>
                </c:pt>
                <c:pt idx="14007">
                  <c:v>666.796875</c:v>
                </c:pt>
                <c:pt idx="14008">
                  <c:v>735.71875</c:v>
                </c:pt>
                <c:pt idx="14009">
                  <c:v>735.71875</c:v>
                </c:pt>
                <c:pt idx="14010">
                  <c:v>751.046875</c:v>
                </c:pt>
                <c:pt idx="14011">
                  <c:v>781.109375</c:v>
                </c:pt>
                <c:pt idx="14012">
                  <c:v>781.109375</c:v>
                </c:pt>
                <c:pt idx="14013">
                  <c:v>788</c:v>
                </c:pt>
                <c:pt idx="14014">
                  <c:v>793.453125</c:v>
                </c:pt>
                <c:pt idx="14015">
                  <c:v>793.453125</c:v>
                </c:pt>
                <c:pt idx="14016">
                  <c:v>801.3125</c:v>
                </c:pt>
                <c:pt idx="14017">
                  <c:v>803.484375</c:v>
                </c:pt>
                <c:pt idx="14018">
                  <c:v>803.234375</c:v>
                </c:pt>
                <c:pt idx="14019">
                  <c:v>715.59375</c:v>
                </c:pt>
                <c:pt idx="14020">
                  <c:v>715.59375</c:v>
                </c:pt>
                <c:pt idx="14021">
                  <c:v>705.46875</c:v>
                </c:pt>
                <c:pt idx="14022">
                  <c:v>670.4375</c:v>
                </c:pt>
                <c:pt idx="14023">
                  <c:v>670.4375</c:v>
                </c:pt>
                <c:pt idx="14024">
                  <c:v>668.46875</c:v>
                </c:pt>
                <c:pt idx="14025">
                  <c:v>665.875</c:v>
                </c:pt>
                <c:pt idx="14026">
                  <c:v>665.875</c:v>
                </c:pt>
                <c:pt idx="14027">
                  <c:v>660.515625</c:v>
                </c:pt>
                <c:pt idx="14028">
                  <c:v>657.703125</c:v>
                </c:pt>
                <c:pt idx="14029">
                  <c:v>657.703125</c:v>
                </c:pt>
                <c:pt idx="14030">
                  <c:v>660.359375</c:v>
                </c:pt>
                <c:pt idx="14031">
                  <c:v>660.640625</c:v>
                </c:pt>
                <c:pt idx="14032">
                  <c:v>659.0625</c:v>
                </c:pt>
                <c:pt idx="14033">
                  <c:v>646.140625</c:v>
                </c:pt>
                <c:pt idx="14034">
                  <c:v>646.140625</c:v>
                </c:pt>
                <c:pt idx="14035">
                  <c:v>664.65625</c:v>
                </c:pt>
                <c:pt idx="14036">
                  <c:v>701.578125</c:v>
                </c:pt>
                <c:pt idx="14037">
                  <c:v>701.578125</c:v>
                </c:pt>
                <c:pt idx="14038">
                  <c:v>701.515625</c:v>
                </c:pt>
                <c:pt idx="14039">
                  <c:v>701.5</c:v>
                </c:pt>
                <c:pt idx="14040">
                  <c:v>701.5</c:v>
                </c:pt>
                <c:pt idx="14041">
                  <c:v>713.734375</c:v>
                </c:pt>
                <c:pt idx="14042">
                  <c:v>717.15625</c:v>
                </c:pt>
                <c:pt idx="14043">
                  <c:v>717.15625</c:v>
                </c:pt>
                <c:pt idx="14044">
                  <c:v>674.421875</c:v>
                </c:pt>
                <c:pt idx="14045">
                  <c:v>674.4375</c:v>
                </c:pt>
                <c:pt idx="14046">
                  <c:v>691.03125</c:v>
                </c:pt>
                <c:pt idx="14047">
                  <c:v>749.46875</c:v>
                </c:pt>
                <c:pt idx="14048">
                  <c:v>749.46875</c:v>
                </c:pt>
                <c:pt idx="14049">
                  <c:v>728.546875</c:v>
                </c:pt>
                <c:pt idx="14050">
                  <c:v>702.3125</c:v>
                </c:pt>
                <c:pt idx="14051">
                  <c:v>702.3125</c:v>
                </c:pt>
                <c:pt idx="14052">
                  <c:v>685.9375</c:v>
                </c:pt>
                <c:pt idx="14053">
                  <c:v>677.796875</c:v>
                </c:pt>
                <c:pt idx="14054">
                  <c:v>677.796875</c:v>
                </c:pt>
                <c:pt idx="14055">
                  <c:v>631.390625</c:v>
                </c:pt>
                <c:pt idx="14056">
                  <c:v>625.5625</c:v>
                </c:pt>
                <c:pt idx="14057">
                  <c:v>631.03125</c:v>
                </c:pt>
                <c:pt idx="14058">
                  <c:v>675.609375</c:v>
                </c:pt>
                <c:pt idx="14059">
                  <c:v>675.609375</c:v>
                </c:pt>
                <c:pt idx="14060">
                  <c:v>674.09375</c:v>
                </c:pt>
                <c:pt idx="14061">
                  <c:v>671.03125</c:v>
                </c:pt>
                <c:pt idx="14062">
                  <c:v>671.03125</c:v>
                </c:pt>
                <c:pt idx="14063">
                  <c:v>669.921875</c:v>
                </c:pt>
                <c:pt idx="14064">
                  <c:v>668.953125</c:v>
                </c:pt>
                <c:pt idx="14065">
                  <c:v>668.953125</c:v>
                </c:pt>
                <c:pt idx="14066">
                  <c:v>673.671875</c:v>
                </c:pt>
                <c:pt idx="14067">
                  <c:v>675</c:v>
                </c:pt>
                <c:pt idx="14068">
                  <c:v>675</c:v>
                </c:pt>
                <c:pt idx="14069">
                  <c:v>712.671875</c:v>
                </c:pt>
                <c:pt idx="14070">
                  <c:v>712.640625</c:v>
                </c:pt>
                <c:pt idx="14071">
                  <c:v>712.484375</c:v>
                </c:pt>
                <c:pt idx="14072">
                  <c:v>711.90625</c:v>
                </c:pt>
                <c:pt idx="14073">
                  <c:v>711.90625</c:v>
                </c:pt>
                <c:pt idx="14074">
                  <c:v>694.5</c:v>
                </c:pt>
                <c:pt idx="14075">
                  <c:v>672.5625</c:v>
                </c:pt>
                <c:pt idx="14076">
                  <c:v>672.5625</c:v>
                </c:pt>
                <c:pt idx="14077">
                  <c:v>651.421875</c:v>
                </c:pt>
                <c:pt idx="14078">
                  <c:v>640.78125</c:v>
                </c:pt>
                <c:pt idx="14079">
                  <c:v>640.78125</c:v>
                </c:pt>
                <c:pt idx="14080">
                  <c:v>618.453125</c:v>
                </c:pt>
                <c:pt idx="14081">
                  <c:v>615.703125</c:v>
                </c:pt>
                <c:pt idx="14082">
                  <c:v>619.96875</c:v>
                </c:pt>
                <c:pt idx="14083">
                  <c:v>654</c:v>
                </c:pt>
                <c:pt idx="14084">
                  <c:v>654</c:v>
                </c:pt>
                <c:pt idx="14085">
                  <c:v>649.71875</c:v>
                </c:pt>
                <c:pt idx="14086">
                  <c:v>641.25</c:v>
                </c:pt>
                <c:pt idx="14087">
                  <c:v>641.25</c:v>
                </c:pt>
                <c:pt idx="14088">
                  <c:v>676</c:v>
                </c:pt>
                <c:pt idx="14089">
                  <c:v>703.828125</c:v>
                </c:pt>
                <c:pt idx="14090">
                  <c:v>703.828125</c:v>
                </c:pt>
                <c:pt idx="14091">
                  <c:v>714.890625</c:v>
                </c:pt>
                <c:pt idx="14092">
                  <c:v>718.09375</c:v>
                </c:pt>
                <c:pt idx="14093">
                  <c:v>717.9375</c:v>
                </c:pt>
                <c:pt idx="14094">
                  <c:v>672.734375</c:v>
                </c:pt>
                <c:pt idx="14095">
                  <c:v>672.734375</c:v>
                </c:pt>
                <c:pt idx="14096">
                  <c:v>664.890625</c:v>
                </c:pt>
                <c:pt idx="14097">
                  <c:v>638.125</c:v>
                </c:pt>
                <c:pt idx="14098">
                  <c:v>638.125</c:v>
                </c:pt>
                <c:pt idx="14099">
                  <c:v>661.359375</c:v>
                </c:pt>
                <c:pt idx="14100">
                  <c:v>689.984375</c:v>
                </c:pt>
                <c:pt idx="14101">
                  <c:v>689.984375</c:v>
                </c:pt>
                <c:pt idx="14102">
                  <c:v>693.78125</c:v>
                </c:pt>
                <c:pt idx="14103">
                  <c:v>695.546875</c:v>
                </c:pt>
                <c:pt idx="14104">
                  <c:v>695.546875</c:v>
                </c:pt>
                <c:pt idx="14105">
                  <c:v>641.0625</c:v>
                </c:pt>
                <c:pt idx="14106">
                  <c:v>634.5625</c:v>
                </c:pt>
                <c:pt idx="14107">
                  <c:v>632.90625</c:v>
                </c:pt>
                <c:pt idx="14108">
                  <c:v>619.796875</c:v>
                </c:pt>
                <c:pt idx="14109">
                  <c:v>619.796875</c:v>
                </c:pt>
                <c:pt idx="14110">
                  <c:v>619.046875</c:v>
                </c:pt>
                <c:pt idx="14111">
                  <c:v>617.34375</c:v>
                </c:pt>
                <c:pt idx="14112">
                  <c:v>617.34375</c:v>
                </c:pt>
                <c:pt idx="14113">
                  <c:v>571.8125</c:v>
                </c:pt>
                <c:pt idx="14114">
                  <c:v>536.171875</c:v>
                </c:pt>
                <c:pt idx="14115">
                  <c:v>536.171875</c:v>
                </c:pt>
                <c:pt idx="14116">
                  <c:v>548.125</c:v>
                </c:pt>
                <c:pt idx="14117">
                  <c:v>551.4375</c:v>
                </c:pt>
                <c:pt idx="14118">
                  <c:v>551.53125</c:v>
                </c:pt>
                <c:pt idx="14119">
                  <c:v>568.46875</c:v>
                </c:pt>
                <c:pt idx="14120">
                  <c:v>568.46875</c:v>
                </c:pt>
                <c:pt idx="14121">
                  <c:v>553.53125</c:v>
                </c:pt>
                <c:pt idx="14122">
                  <c:v>503.3125</c:v>
                </c:pt>
                <c:pt idx="14123">
                  <c:v>503.3125</c:v>
                </c:pt>
                <c:pt idx="14124">
                  <c:v>510.140625</c:v>
                </c:pt>
                <c:pt idx="14125">
                  <c:v>518.328125</c:v>
                </c:pt>
                <c:pt idx="14126">
                  <c:v>518.328125</c:v>
                </c:pt>
                <c:pt idx="14127">
                  <c:v>550.265625</c:v>
                </c:pt>
                <c:pt idx="14128">
                  <c:v>565.59375</c:v>
                </c:pt>
                <c:pt idx="14129">
                  <c:v>565.59375</c:v>
                </c:pt>
                <c:pt idx="14130">
                  <c:v>587.28125</c:v>
                </c:pt>
                <c:pt idx="14131">
                  <c:v>589.71875</c:v>
                </c:pt>
                <c:pt idx="14132">
                  <c:v>586.546875</c:v>
                </c:pt>
                <c:pt idx="14133">
                  <c:v>563.34375</c:v>
                </c:pt>
                <c:pt idx="14134">
                  <c:v>563.34375</c:v>
                </c:pt>
                <c:pt idx="14135">
                  <c:v>561.328125</c:v>
                </c:pt>
                <c:pt idx="14136">
                  <c:v>557.515625</c:v>
                </c:pt>
                <c:pt idx="14137">
                  <c:v>557.515625</c:v>
                </c:pt>
                <c:pt idx="14138">
                  <c:v>561.359375</c:v>
                </c:pt>
                <c:pt idx="14139">
                  <c:v>564.21875</c:v>
                </c:pt>
                <c:pt idx="14140">
                  <c:v>564.21875</c:v>
                </c:pt>
                <c:pt idx="14141">
                  <c:v>550.71875</c:v>
                </c:pt>
                <c:pt idx="14142">
                  <c:v>547.125</c:v>
                </c:pt>
                <c:pt idx="14143">
                  <c:v>546.828125</c:v>
                </c:pt>
                <c:pt idx="14144">
                  <c:v>525.171875</c:v>
                </c:pt>
                <c:pt idx="14145">
                  <c:v>525.171875</c:v>
                </c:pt>
                <c:pt idx="14146">
                  <c:v>530.109375</c:v>
                </c:pt>
                <c:pt idx="14147">
                  <c:v>546.109375</c:v>
                </c:pt>
                <c:pt idx="14148">
                  <c:v>546.109375</c:v>
                </c:pt>
                <c:pt idx="14149">
                  <c:v>550.59375</c:v>
                </c:pt>
                <c:pt idx="14150">
                  <c:v>555.71875</c:v>
                </c:pt>
                <c:pt idx="14151">
                  <c:v>555.71875</c:v>
                </c:pt>
                <c:pt idx="14152">
                  <c:v>594.640625</c:v>
                </c:pt>
                <c:pt idx="14153">
                  <c:v>612.578125</c:v>
                </c:pt>
                <c:pt idx="14154">
                  <c:v>612.578125</c:v>
                </c:pt>
                <c:pt idx="14155">
                  <c:v>604.515625</c:v>
                </c:pt>
                <c:pt idx="14156">
                  <c:v>603.703125</c:v>
                </c:pt>
                <c:pt idx="14157">
                  <c:v>600.421875</c:v>
                </c:pt>
                <c:pt idx="14158">
                  <c:v>578.5625</c:v>
                </c:pt>
                <c:pt idx="14159">
                  <c:v>578.5625</c:v>
                </c:pt>
                <c:pt idx="14160">
                  <c:v>566.015625</c:v>
                </c:pt>
                <c:pt idx="14161">
                  <c:v>543.140625</c:v>
                </c:pt>
                <c:pt idx="14162">
                  <c:v>543.140625</c:v>
                </c:pt>
                <c:pt idx="14163">
                  <c:v>537.359375</c:v>
                </c:pt>
                <c:pt idx="14164">
                  <c:v>533.125</c:v>
                </c:pt>
                <c:pt idx="14165">
                  <c:v>533.125</c:v>
                </c:pt>
                <c:pt idx="14166">
                  <c:v>565.75</c:v>
                </c:pt>
                <c:pt idx="14167">
                  <c:v>573.90625</c:v>
                </c:pt>
                <c:pt idx="14168">
                  <c:v>574.8125</c:v>
                </c:pt>
                <c:pt idx="14169">
                  <c:v>610.671875</c:v>
                </c:pt>
                <c:pt idx="14170">
                  <c:v>610.671875</c:v>
                </c:pt>
                <c:pt idx="14171">
                  <c:v>604.484375</c:v>
                </c:pt>
                <c:pt idx="14172">
                  <c:v>586.046875</c:v>
                </c:pt>
                <c:pt idx="14173">
                  <c:v>586.046875</c:v>
                </c:pt>
                <c:pt idx="14174">
                  <c:v>569.8125</c:v>
                </c:pt>
                <c:pt idx="14175">
                  <c:v>551.53125</c:v>
                </c:pt>
                <c:pt idx="14176">
                  <c:v>551.53125</c:v>
                </c:pt>
                <c:pt idx="14177">
                  <c:v>518.4375</c:v>
                </c:pt>
                <c:pt idx="14178">
                  <c:v>503.8125</c:v>
                </c:pt>
                <c:pt idx="14179">
                  <c:v>503.8125</c:v>
                </c:pt>
                <c:pt idx="14180">
                  <c:v>557.734375</c:v>
                </c:pt>
                <c:pt idx="14181">
                  <c:v>562.390625</c:v>
                </c:pt>
                <c:pt idx="14182">
                  <c:v>564.515625</c:v>
                </c:pt>
                <c:pt idx="14183">
                  <c:v>577.328125</c:v>
                </c:pt>
                <c:pt idx="14184">
                  <c:v>577.328125</c:v>
                </c:pt>
                <c:pt idx="14185">
                  <c:v>568.671875</c:v>
                </c:pt>
                <c:pt idx="14186">
                  <c:v>553.703125</c:v>
                </c:pt>
                <c:pt idx="14187">
                  <c:v>553.703125</c:v>
                </c:pt>
                <c:pt idx="14188">
                  <c:v>579.25</c:v>
                </c:pt>
                <c:pt idx="14189">
                  <c:v>597.03125</c:v>
                </c:pt>
                <c:pt idx="14190">
                  <c:v>597.03125</c:v>
                </c:pt>
                <c:pt idx="14191">
                  <c:v>615.890625</c:v>
                </c:pt>
                <c:pt idx="14192">
                  <c:v>620.125</c:v>
                </c:pt>
                <c:pt idx="14193">
                  <c:v>617.828125</c:v>
                </c:pt>
                <c:pt idx="14194">
                  <c:v>559</c:v>
                </c:pt>
                <c:pt idx="14195">
                  <c:v>559</c:v>
                </c:pt>
                <c:pt idx="14196">
                  <c:v>563.546875</c:v>
                </c:pt>
                <c:pt idx="14197">
                  <c:v>576.328125</c:v>
                </c:pt>
                <c:pt idx="14198">
                  <c:v>576.328125</c:v>
                </c:pt>
                <c:pt idx="14199">
                  <c:v>554.265625</c:v>
                </c:pt>
                <c:pt idx="14200">
                  <c:v>530.875</c:v>
                </c:pt>
                <c:pt idx="14201">
                  <c:v>530.875</c:v>
                </c:pt>
                <c:pt idx="14202">
                  <c:v>553.34375</c:v>
                </c:pt>
                <c:pt idx="14203">
                  <c:v>562.421875</c:v>
                </c:pt>
                <c:pt idx="14204">
                  <c:v>562.421875</c:v>
                </c:pt>
                <c:pt idx="14205">
                  <c:v>524.140625</c:v>
                </c:pt>
                <c:pt idx="14206">
                  <c:v>521.4375</c:v>
                </c:pt>
                <c:pt idx="14207">
                  <c:v>516.390625</c:v>
                </c:pt>
                <c:pt idx="14208">
                  <c:v>489.265625</c:v>
                </c:pt>
                <c:pt idx="14209">
                  <c:v>489.265625</c:v>
                </c:pt>
                <c:pt idx="14210">
                  <c:v>508.859375</c:v>
                </c:pt>
                <c:pt idx="14211">
                  <c:v>540.46875</c:v>
                </c:pt>
                <c:pt idx="14212">
                  <c:v>540.46875</c:v>
                </c:pt>
                <c:pt idx="14213">
                  <c:v>549.546875</c:v>
                </c:pt>
                <c:pt idx="14214">
                  <c:v>555.453125</c:v>
                </c:pt>
                <c:pt idx="14215">
                  <c:v>555.453125</c:v>
                </c:pt>
                <c:pt idx="14216">
                  <c:v>575.1875</c:v>
                </c:pt>
                <c:pt idx="14217">
                  <c:v>579.171875</c:v>
                </c:pt>
                <c:pt idx="14218">
                  <c:v>577.21875</c:v>
                </c:pt>
                <c:pt idx="14219">
                  <c:v>543.234375</c:v>
                </c:pt>
                <c:pt idx="14220">
                  <c:v>543.234375</c:v>
                </c:pt>
                <c:pt idx="14221">
                  <c:v>549.078125</c:v>
                </c:pt>
                <c:pt idx="14222">
                  <c:v>564.453125</c:v>
                </c:pt>
                <c:pt idx="14223">
                  <c:v>564.453125</c:v>
                </c:pt>
                <c:pt idx="14224">
                  <c:v>530.359375</c:v>
                </c:pt>
                <c:pt idx="14225">
                  <c:v>496.546875</c:v>
                </c:pt>
                <c:pt idx="14226">
                  <c:v>496.546875</c:v>
                </c:pt>
                <c:pt idx="14227">
                  <c:v>483.140625</c:v>
                </c:pt>
                <c:pt idx="14228">
                  <c:v>478.1875</c:v>
                </c:pt>
                <c:pt idx="14229">
                  <c:v>478.1875</c:v>
                </c:pt>
                <c:pt idx="14230">
                  <c:v>481.484375</c:v>
                </c:pt>
                <c:pt idx="14231">
                  <c:v>481.5625</c:v>
                </c:pt>
                <c:pt idx="14232">
                  <c:v>477.515625</c:v>
                </c:pt>
                <c:pt idx="14233">
                  <c:v>458.203125</c:v>
                </c:pt>
                <c:pt idx="14234">
                  <c:v>458.203125</c:v>
                </c:pt>
                <c:pt idx="14235">
                  <c:v>469.390625</c:v>
                </c:pt>
                <c:pt idx="14236">
                  <c:v>486.078125</c:v>
                </c:pt>
                <c:pt idx="14237">
                  <c:v>486.078125</c:v>
                </c:pt>
                <c:pt idx="14238">
                  <c:v>482</c:v>
                </c:pt>
                <c:pt idx="14239">
                  <c:v>479.578125</c:v>
                </c:pt>
                <c:pt idx="14240">
                  <c:v>479.578125</c:v>
                </c:pt>
                <c:pt idx="14241">
                  <c:v>510.78125</c:v>
                </c:pt>
                <c:pt idx="14242">
                  <c:v>516.28125</c:v>
                </c:pt>
                <c:pt idx="14243">
                  <c:v>510.484375</c:v>
                </c:pt>
                <c:pt idx="14244">
                  <c:v>435.953125</c:v>
                </c:pt>
                <c:pt idx="14245">
                  <c:v>435.953125</c:v>
                </c:pt>
                <c:pt idx="14246">
                  <c:v>440.703125</c:v>
                </c:pt>
                <c:pt idx="14247">
                  <c:v>452.015625</c:v>
                </c:pt>
                <c:pt idx="14248">
                  <c:v>452.015625</c:v>
                </c:pt>
                <c:pt idx="14249">
                  <c:v>482.921875</c:v>
                </c:pt>
                <c:pt idx="14250">
                  <c:v>511.171875</c:v>
                </c:pt>
                <c:pt idx="14251">
                  <c:v>511.171875</c:v>
                </c:pt>
                <c:pt idx="14252">
                  <c:v>492.859375</c:v>
                </c:pt>
                <c:pt idx="14253">
                  <c:v>486.671875</c:v>
                </c:pt>
                <c:pt idx="14254">
                  <c:v>486.671875</c:v>
                </c:pt>
                <c:pt idx="14255">
                  <c:v>501.78125</c:v>
                </c:pt>
                <c:pt idx="14256">
                  <c:v>502.1875</c:v>
                </c:pt>
                <c:pt idx="14257">
                  <c:v>497.28125</c:v>
                </c:pt>
                <c:pt idx="14258">
                  <c:v>416.921875</c:v>
                </c:pt>
                <c:pt idx="14259">
                  <c:v>416.921875</c:v>
                </c:pt>
                <c:pt idx="14260">
                  <c:v>413.359375</c:v>
                </c:pt>
                <c:pt idx="14261">
                  <c:v>408.671875</c:v>
                </c:pt>
                <c:pt idx="14262">
                  <c:v>410.09375</c:v>
                </c:pt>
                <c:pt idx="14263">
                  <c:v>406.28125</c:v>
                </c:pt>
                <c:pt idx="14264">
                  <c:v>404.5625</c:v>
                </c:pt>
                <c:pt idx="14265">
                  <c:v>405.984375</c:v>
                </c:pt>
                <c:pt idx="14266">
                  <c:v>401.984375</c:v>
                </c:pt>
                <c:pt idx="14267">
                  <c:v>404.265625</c:v>
                </c:pt>
                <c:pt idx="14268">
                  <c:v>414.265625</c:v>
                </c:pt>
                <c:pt idx="14269">
                  <c:v>439.625</c:v>
                </c:pt>
                <c:pt idx="14270">
                  <c:v>439.5625</c:v>
                </c:pt>
                <c:pt idx="14271">
                  <c:v>437.53125</c:v>
                </c:pt>
                <c:pt idx="14272">
                  <c:v>433.421875</c:v>
                </c:pt>
                <c:pt idx="14273">
                  <c:v>430.125</c:v>
                </c:pt>
                <c:pt idx="14274">
                  <c:v>428.265625</c:v>
                </c:pt>
                <c:pt idx="14275">
                  <c:v>430.140625</c:v>
                </c:pt>
                <c:pt idx="14276">
                  <c:v>423.1875</c:v>
                </c:pt>
                <c:pt idx="14277">
                  <c:v>407.4375</c:v>
                </c:pt>
                <c:pt idx="14278">
                  <c:v>404.328125</c:v>
                </c:pt>
                <c:pt idx="14279">
                  <c:v>413.375</c:v>
                </c:pt>
                <c:pt idx="14280">
                  <c:v>415.5</c:v>
                </c:pt>
                <c:pt idx="14281">
                  <c:v>415.4375</c:v>
                </c:pt>
                <c:pt idx="14282">
                  <c:v>426.5</c:v>
                </c:pt>
                <c:pt idx="14283">
                  <c:v>448.953125</c:v>
                </c:pt>
                <c:pt idx="14284">
                  <c:v>448.953125</c:v>
                </c:pt>
                <c:pt idx="14285">
                  <c:v>435.140625</c:v>
                </c:pt>
                <c:pt idx="14286">
                  <c:v>435.796875</c:v>
                </c:pt>
                <c:pt idx="14287">
                  <c:v>435.796875</c:v>
                </c:pt>
                <c:pt idx="14288">
                  <c:v>434.53125</c:v>
                </c:pt>
                <c:pt idx="14289">
                  <c:v>429.171875</c:v>
                </c:pt>
                <c:pt idx="14290">
                  <c:v>429.171875</c:v>
                </c:pt>
                <c:pt idx="14291">
                  <c:v>417.765625</c:v>
                </c:pt>
                <c:pt idx="14292">
                  <c:v>416.359375</c:v>
                </c:pt>
                <c:pt idx="14293">
                  <c:v>415.8125</c:v>
                </c:pt>
                <c:pt idx="14294">
                  <c:v>416.53125</c:v>
                </c:pt>
                <c:pt idx="14295">
                  <c:v>416.53125</c:v>
                </c:pt>
                <c:pt idx="14296">
                  <c:v>422.59375</c:v>
                </c:pt>
                <c:pt idx="14297">
                  <c:v>439.640625</c:v>
                </c:pt>
                <c:pt idx="14298">
                  <c:v>439.640625</c:v>
                </c:pt>
                <c:pt idx="14299">
                  <c:v>438.15625</c:v>
                </c:pt>
                <c:pt idx="14300">
                  <c:v>447.171875</c:v>
                </c:pt>
                <c:pt idx="14301">
                  <c:v>447.171875</c:v>
                </c:pt>
                <c:pt idx="14302">
                  <c:v>441.171875</c:v>
                </c:pt>
                <c:pt idx="14303">
                  <c:v>435.015625</c:v>
                </c:pt>
                <c:pt idx="14304">
                  <c:v>435.734375</c:v>
                </c:pt>
                <c:pt idx="14305">
                  <c:v>460.234375</c:v>
                </c:pt>
                <c:pt idx="14306">
                  <c:v>448.4375</c:v>
                </c:pt>
                <c:pt idx="14307">
                  <c:v>446.171875</c:v>
                </c:pt>
                <c:pt idx="14308">
                  <c:v>437.0625</c:v>
                </c:pt>
                <c:pt idx="14309">
                  <c:v>435.03125</c:v>
                </c:pt>
                <c:pt idx="14310">
                  <c:v>443.390625</c:v>
                </c:pt>
                <c:pt idx="14311">
                  <c:v>457.1875</c:v>
                </c:pt>
                <c:pt idx="14312">
                  <c:v>460.265625</c:v>
                </c:pt>
                <c:pt idx="14313">
                  <c:v>448.9375</c:v>
                </c:pt>
                <c:pt idx="14314">
                  <c:v>446.984375</c:v>
                </c:pt>
                <c:pt idx="14315">
                  <c:v>448.359375</c:v>
                </c:pt>
                <c:pt idx="14316">
                  <c:v>449.84375</c:v>
                </c:pt>
                <c:pt idx="14317">
                  <c:v>457.515625</c:v>
                </c:pt>
                <c:pt idx="14318">
                  <c:v>458.46875</c:v>
                </c:pt>
                <c:pt idx="14319">
                  <c:v>450.890625</c:v>
                </c:pt>
                <c:pt idx="14320">
                  <c:v>446.5</c:v>
                </c:pt>
                <c:pt idx="14321">
                  <c:v>451.828125</c:v>
                </c:pt>
                <c:pt idx="14322">
                  <c:v>462.046875</c:v>
                </c:pt>
                <c:pt idx="14323">
                  <c:v>453.75</c:v>
                </c:pt>
                <c:pt idx="14324">
                  <c:v>442.953125</c:v>
                </c:pt>
                <c:pt idx="14325">
                  <c:v>437.078125</c:v>
                </c:pt>
                <c:pt idx="14326">
                  <c:v>470.328125</c:v>
                </c:pt>
                <c:pt idx="14327">
                  <c:v>482.296875</c:v>
                </c:pt>
                <c:pt idx="14328">
                  <c:v>485.546875</c:v>
                </c:pt>
                <c:pt idx="14329">
                  <c:v>490.828125</c:v>
                </c:pt>
                <c:pt idx="14330">
                  <c:v>483.953125</c:v>
                </c:pt>
                <c:pt idx="14331">
                  <c:v>484.421875</c:v>
                </c:pt>
                <c:pt idx="14332">
                  <c:v>486.84375</c:v>
                </c:pt>
                <c:pt idx="14333">
                  <c:v>487.5</c:v>
                </c:pt>
                <c:pt idx="14334">
                  <c:v>482.953125</c:v>
                </c:pt>
                <c:pt idx="14335">
                  <c:v>441.734375</c:v>
                </c:pt>
                <c:pt idx="14336">
                  <c:v>411.59375</c:v>
                </c:pt>
                <c:pt idx="14337">
                  <c:v>406.578125</c:v>
                </c:pt>
                <c:pt idx="14338">
                  <c:v>399</c:v>
                </c:pt>
                <c:pt idx="14339">
                  <c:v>399.234375</c:v>
                </c:pt>
                <c:pt idx="14340">
                  <c:v>397.890625</c:v>
                </c:pt>
                <c:pt idx="14341">
                  <c:v>420.65625</c:v>
                </c:pt>
                <c:pt idx="14342">
                  <c:v>421.9375</c:v>
                </c:pt>
                <c:pt idx="14343">
                  <c:v>420.578125</c:v>
                </c:pt>
                <c:pt idx="14344">
                  <c:v>411.171875</c:v>
                </c:pt>
                <c:pt idx="14345">
                  <c:v>411.171875</c:v>
                </c:pt>
                <c:pt idx="14346">
                  <c:v>411.984375</c:v>
                </c:pt>
                <c:pt idx="14347">
                  <c:v>412.203125</c:v>
                </c:pt>
                <c:pt idx="14348">
                  <c:v>412.203125</c:v>
                </c:pt>
                <c:pt idx="14349">
                  <c:v>428.703125</c:v>
                </c:pt>
                <c:pt idx="14350">
                  <c:v>437.015625</c:v>
                </c:pt>
                <c:pt idx="14351">
                  <c:v>437.015625</c:v>
                </c:pt>
                <c:pt idx="14352">
                  <c:v>461.8125</c:v>
                </c:pt>
                <c:pt idx="14353">
                  <c:v>467.15625</c:v>
                </c:pt>
                <c:pt idx="14354">
                  <c:v>466.625</c:v>
                </c:pt>
                <c:pt idx="14355">
                  <c:v>465.828125</c:v>
                </c:pt>
                <c:pt idx="14356">
                  <c:v>466.328125</c:v>
                </c:pt>
                <c:pt idx="14357">
                  <c:v>470.9375</c:v>
                </c:pt>
                <c:pt idx="14358">
                  <c:v>458.546875</c:v>
                </c:pt>
                <c:pt idx="14359">
                  <c:v>458.453125</c:v>
                </c:pt>
                <c:pt idx="14360">
                  <c:v>452.09375</c:v>
                </c:pt>
                <c:pt idx="14361">
                  <c:v>430.4375</c:v>
                </c:pt>
                <c:pt idx="14362">
                  <c:v>430.4375</c:v>
                </c:pt>
                <c:pt idx="14363">
                  <c:v>436.21875</c:v>
                </c:pt>
                <c:pt idx="14364">
                  <c:v>458.9375</c:v>
                </c:pt>
                <c:pt idx="14365">
                  <c:v>458.9375</c:v>
                </c:pt>
                <c:pt idx="14366">
                  <c:v>461.015625</c:v>
                </c:pt>
                <c:pt idx="14367">
                  <c:v>469.9375</c:v>
                </c:pt>
                <c:pt idx="14368">
                  <c:v>464.953125</c:v>
                </c:pt>
                <c:pt idx="14369">
                  <c:v>435.234375</c:v>
                </c:pt>
                <c:pt idx="14370">
                  <c:v>413.90625</c:v>
                </c:pt>
                <c:pt idx="14371">
                  <c:v>403.8125</c:v>
                </c:pt>
                <c:pt idx="14372">
                  <c:v>383.8125</c:v>
                </c:pt>
                <c:pt idx="14373">
                  <c:v>374.78125</c:v>
                </c:pt>
                <c:pt idx="14374">
                  <c:v>402.125</c:v>
                </c:pt>
                <c:pt idx="14375">
                  <c:v>424.15625</c:v>
                </c:pt>
                <c:pt idx="14376">
                  <c:v>431.484375</c:v>
                </c:pt>
                <c:pt idx="14377">
                  <c:v>445.875</c:v>
                </c:pt>
                <c:pt idx="14378">
                  <c:v>448.28125</c:v>
                </c:pt>
                <c:pt idx="14379">
                  <c:v>450.546875</c:v>
                </c:pt>
                <c:pt idx="14380">
                  <c:v>465.0625</c:v>
                </c:pt>
                <c:pt idx="14381">
                  <c:v>468.9375</c:v>
                </c:pt>
                <c:pt idx="14382">
                  <c:v>466.8125</c:v>
                </c:pt>
                <c:pt idx="14383">
                  <c:v>459.3125</c:v>
                </c:pt>
                <c:pt idx="14384">
                  <c:v>461.125</c:v>
                </c:pt>
                <c:pt idx="14385">
                  <c:v>451.5625</c:v>
                </c:pt>
                <c:pt idx="14386">
                  <c:v>443.796875</c:v>
                </c:pt>
                <c:pt idx="14387">
                  <c:v>437.015625</c:v>
                </c:pt>
                <c:pt idx="14388">
                  <c:v>423.5625</c:v>
                </c:pt>
                <c:pt idx="14389">
                  <c:v>420.375</c:v>
                </c:pt>
                <c:pt idx="14390">
                  <c:v>418.546875</c:v>
                </c:pt>
                <c:pt idx="14391">
                  <c:v>439.59375</c:v>
                </c:pt>
                <c:pt idx="14392">
                  <c:v>440.71875</c:v>
                </c:pt>
                <c:pt idx="14393">
                  <c:v>451.421875</c:v>
                </c:pt>
                <c:pt idx="14394">
                  <c:v>424.5625</c:v>
                </c:pt>
                <c:pt idx="14395">
                  <c:v>422.8125</c:v>
                </c:pt>
                <c:pt idx="14396">
                  <c:v>407.703125</c:v>
                </c:pt>
                <c:pt idx="14397">
                  <c:v>402.65625</c:v>
                </c:pt>
                <c:pt idx="14398">
                  <c:v>403.390625</c:v>
                </c:pt>
                <c:pt idx="14399">
                  <c:v>413.875</c:v>
                </c:pt>
                <c:pt idx="14400">
                  <c:v>417.328125</c:v>
                </c:pt>
                <c:pt idx="14401">
                  <c:v>417.9375</c:v>
                </c:pt>
                <c:pt idx="14402">
                  <c:v>426.59375</c:v>
                </c:pt>
                <c:pt idx="14403">
                  <c:v>427.171875</c:v>
                </c:pt>
                <c:pt idx="14404">
                  <c:v>431.171875</c:v>
                </c:pt>
                <c:pt idx="14405">
                  <c:v>448.15625</c:v>
                </c:pt>
                <c:pt idx="14406">
                  <c:v>448.15625</c:v>
                </c:pt>
                <c:pt idx="14407">
                  <c:v>470.71875</c:v>
                </c:pt>
                <c:pt idx="14408">
                  <c:v>496.625</c:v>
                </c:pt>
                <c:pt idx="14409">
                  <c:v>496.625</c:v>
                </c:pt>
                <c:pt idx="14410">
                  <c:v>487.9375</c:v>
                </c:pt>
                <c:pt idx="14411">
                  <c:v>481.796875</c:v>
                </c:pt>
                <c:pt idx="14412">
                  <c:v>481.796875</c:v>
                </c:pt>
                <c:pt idx="14413">
                  <c:v>464.953125</c:v>
                </c:pt>
                <c:pt idx="14414">
                  <c:v>463.046875</c:v>
                </c:pt>
                <c:pt idx="14415">
                  <c:v>463.546875</c:v>
                </c:pt>
                <c:pt idx="14416">
                  <c:v>483.421875</c:v>
                </c:pt>
                <c:pt idx="14417">
                  <c:v>487.09375</c:v>
                </c:pt>
                <c:pt idx="14418">
                  <c:v>485.234375</c:v>
                </c:pt>
                <c:pt idx="14419">
                  <c:v>478.421875</c:v>
                </c:pt>
                <c:pt idx="14420">
                  <c:v>478.015625</c:v>
                </c:pt>
                <c:pt idx="14421">
                  <c:v>475.8125</c:v>
                </c:pt>
                <c:pt idx="14422">
                  <c:v>466.78125</c:v>
                </c:pt>
                <c:pt idx="14423">
                  <c:v>466.28125</c:v>
                </c:pt>
                <c:pt idx="14424">
                  <c:v>448.75</c:v>
                </c:pt>
                <c:pt idx="14425">
                  <c:v>439.46875</c:v>
                </c:pt>
                <c:pt idx="14426">
                  <c:v>439.46875</c:v>
                </c:pt>
                <c:pt idx="14427">
                  <c:v>453.1875</c:v>
                </c:pt>
                <c:pt idx="14428">
                  <c:v>469.515625</c:v>
                </c:pt>
                <c:pt idx="14429">
                  <c:v>476.5625</c:v>
                </c:pt>
                <c:pt idx="14430">
                  <c:v>504.265625</c:v>
                </c:pt>
                <c:pt idx="14431">
                  <c:v>500.71875</c:v>
                </c:pt>
                <c:pt idx="14432">
                  <c:v>493.09375</c:v>
                </c:pt>
                <c:pt idx="14433">
                  <c:v>477.109375</c:v>
                </c:pt>
                <c:pt idx="14434">
                  <c:v>463.65625</c:v>
                </c:pt>
                <c:pt idx="14435">
                  <c:v>474.828125</c:v>
                </c:pt>
                <c:pt idx="14436">
                  <c:v>472.03125</c:v>
                </c:pt>
                <c:pt idx="14437">
                  <c:v>457.796875</c:v>
                </c:pt>
                <c:pt idx="14438">
                  <c:v>450.421875</c:v>
                </c:pt>
                <c:pt idx="14439">
                  <c:v>456.171875</c:v>
                </c:pt>
                <c:pt idx="14440">
                  <c:v>463.40625</c:v>
                </c:pt>
                <c:pt idx="14441">
                  <c:v>460.28125</c:v>
                </c:pt>
                <c:pt idx="14442">
                  <c:v>458.109375</c:v>
                </c:pt>
                <c:pt idx="14443">
                  <c:v>454.75</c:v>
                </c:pt>
                <c:pt idx="14444">
                  <c:v>451.328125</c:v>
                </c:pt>
                <c:pt idx="14445">
                  <c:v>469.421875</c:v>
                </c:pt>
                <c:pt idx="14446">
                  <c:v>466.828125</c:v>
                </c:pt>
                <c:pt idx="14447">
                  <c:v>457.03125</c:v>
                </c:pt>
                <c:pt idx="14448">
                  <c:v>455.5625</c:v>
                </c:pt>
                <c:pt idx="14449">
                  <c:v>438.4375</c:v>
                </c:pt>
                <c:pt idx="14450">
                  <c:v>433.84375</c:v>
                </c:pt>
                <c:pt idx="14451">
                  <c:v>440.640625</c:v>
                </c:pt>
                <c:pt idx="14452">
                  <c:v>441.046875</c:v>
                </c:pt>
                <c:pt idx="14453">
                  <c:v>441.046875</c:v>
                </c:pt>
                <c:pt idx="14454">
                  <c:v>416.671875</c:v>
                </c:pt>
                <c:pt idx="14455">
                  <c:v>415.390625</c:v>
                </c:pt>
                <c:pt idx="14456">
                  <c:v>415.421875</c:v>
                </c:pt>
                <c:pt idx="14457">
                  <c:v>421.25</c:v>
                </c:pt>
                <c:pt idx="14458">
                  <c:v>417.421875</c:v>
                </c:pt>
                <c:pt idx="14459">
                  <c:v>419.953125</c:v>
                </c:pt>
                <c:pt idx="14460">
                  <c:v>443.71875</c:v>
                </c:pt>
                <c:pt idx="14461">
                  <c:v>576.375</c:v>
                </c:pt>
                <c:pt idx="14462">
                  <c:v>583.203125</c:v>
                </c:pt>
                <c:pt idx="14463">
                  <c:v>613.6875</c:v>
                </c:pt>
                <c:pt idx="14464">
                  <c:v>613.6875</c:v>
                </c:pt>
                <c:pt idx="14465">
                  <c:v>607.640625</c:v>
                </c:pt>
                <c:pt idx="14466">
                  <c:v>591.109375</c:v>
                </c:pt>
                <c:pt idx="14467">
                  <c:v>591.109375</c:v>
                </c:pt>
                <c:pt idx="14468">
                  <c:v>583.03125</c:v>
                </c:pt>
                <c:pt idx="14469">
                  <c:v>568.765625</c:v>
                </c:pt>
                <c:pt idx="14470">
                  <c:v>568.765625</c:v>
                </c:pt>
                <c:pt idx="14471">
                  <c:v>589.171875</c:v>
                </c:pt>
                <c:pt idx="14472">
                  <c:v>613.953125</c:v>
                </c:pt>
                <c:pt idx="14473">
                  <c:v>613.953125</c:v>
                </c:pt>
                <c:pt idx="14474">
                  <c:v>627.109375</c:v>
                </c:pt>
                <c:pt idx="14475">
                  <c:v>638.5625</c:v>
                </c:pt>
                <c:pt idx="14476">
                  <c:v>638.5625</c:v>
                </c:pt>
                <c:pt idx="14477">
                  <c:v>616.921875</c:v>
                </c:pt>
                <c:pt idx="14478">
                  <c:v>604</c:v>
                </c:pt>
                <c:pt idx="14479">
                  <c:v>604</c:v>
                </c:pt>
                <c:pt idx="14480">
                  <c:v>548.09375</c:v>
                </c:pt>
                <c:pt idx="14481">
                  <c:v>526.0625</c:v>
                </c:pt>
                <c:pt idx="14482">
                  <c:v>526.0625</c:v>
                </c:pt>
                <c:pt idx="14483">
                  <c:v>473.03125</c:v>
                </c:pt>
                <c:pt idx="14484">
                  <c:v>460.375</c:v>
                </c:pt>
                <c:pt idx="14485">
                  <c:v>460.375</c:v>
                </c:pt>
                <c:pt idx="14486">
                  <c:v>449.953125</c:v>
                </c:pt>
                <c:pt idx="14487">
                  <c:v>448.6875</c:v>
                </c:pt>
                <c:pt idx="14488">
                  <c:v>448.6875</c:v>
                </c:pt>
                <c:pt idx="14489">
                  <c:v>508.546875</c:v>
                </c:pt>
                <c:pt idx="14490">
                  <c:v>509.53125</c:v>
                </c:pt>
                <c:pt idx="14491">
                  <c:v>515.046875</c:v>
                </c:pt>
                <c:pt idx="14492">
                  <c:v>584.4375</c:v>
                </c:pt>
                <c:pt idx="14493">
                  <c:v>584.4375</c:v>
                </c:pt>
                <c:pt idx="14494">
                  <c:v>583.015625</c:v>
                </c:pt>
                <c:pt idx="14495">
                  <c:v>575.4375</c:v>
                </c:pt>
                <c:pt idx="14496">
                  <c:v>575.4375</c:v>
                </c:pt>
                <c:pt idx="14497">
                  <c:v>577.65625</c:v>
                </c:pt>
                <c:pt idx="14498">
                  <c:v>584.140625</c:v>
                </c:pt>
                <c:pt idx="14499">
                  <c:v>584.140625</c:v>
                </c:pt>
                <c:pt idx="14500">
                  <c:v>560.375</c:v>
                </c:pt>
                <c:pt idx="14501">
                  <c:v>514.484375</c:v>
                </c:pt>
                <c:pt idx="14502">
                  <c:v>514.484375</c:v>
                </c:pt>
                <c:pt idx="14503">
                  <c:v>544.0625</c:v>
                </c:pt>
                <c:pt idx="14504">
                  <c:v>583.125</c:v>
                </c:pt>
                <c:pt idx="14505">
                  <c:v>583.125</c:v>
                </c:pt>
                <c:pt idx="14506">
                  <c:v>625.796875</c:v>
                </c:pt>
                <c:pt idx="14507">
                  <c:v>664.984375</c:v>
                </c:pt>
                <c:pt idx="14508">
                  <c:v>664.984375</c:v>
                </c:pt>
                <c:pt idx="14509">
                  <c:v>638.046875</c:v>
                </c:pt>
                <c:pt idx="14510">
                  <c:v>620.78125</c:v>
                </c:pt>
                <c:pt idx="14511">
                  <c:v>620.78125</c:v>
                </c:pt>
                <c:pt idx="14512">
                  <c:v>620.859375</c:v>
                </c:pt>
                <c:pt idx="14513">
                  <c:v>620.859375</c:v>
                </c:pt>
                <c:pt idx="14514">
                  <c:v>620.859375</c:v>
                </c:pt>
                <c:pt idx="14515">
                  <c:v>567.421875</c:v>
                </c:pt>
                <c:pt idx="14516">
                  <c:v>553.03125</c:v>
                </c:pt>
                <c:pt idx="14517">
                  <c:v>553.03125</c:v>
                </c:pt>
                <c:pt idx="14518">
                  <c:v>538.953125</c:v>
                </c:pt>
                <c:pt idx="14519">
                  <c:v>537.03125</c:v>
                </c:pt>
                <c:pt idx="14520">
                  <c:v>537.03125</c:v>
                </c:pt>
                <c:pt idx="14521">
                  <c:v>596.890625</c:v>
                </c:pt>
                <c:pt idx="14522">
                  <c:v>598.859375</c:v>
                </c:pt>
                <c:pt idx="14523">
                  <c:v>599.328125</c:v>
                </c:pt>
                <c:pt idx="14524">
                  <c:v>607.109375</c:v>
                </c:pt>
                <c:pt idx="14525">
                  <c:v>607.109375</c:v>
                </c:pt>
                <c:pt idx="14526">
                  <c:v>601.078125</c:v>
                </c:pt>
                <c:pt idx="14527">
                  <c:v>565.796875</c:v>
                </c:pt>
                <c:pt idx="14528">
                  <c:v>565.796875</c:v>
                </c:pt>
                <c:pt idx="14529">
                  <c:v>569.765625</c:v>
                </c:pt>
                <c:pt idx="14530">
                  <c:v>582.578125</c:v>
                </c:pt>
                <c:pt idx="14531">
                  <c:v>582.578125</c:v>
                </c:pt>
                <c:pt idx="14532">
                  <c:v>602</c:v>
                </c:pt>
                <c:pt idx="14533">
                  <c:v>642</c:v>
                </c:pt>
                <c:pt idx="14534">
                  <c:v>642</c:v>
                </c:pt>
                <c:pt idx="14535">
                  <c:v>639.53125</c:v>
                </c:pt>
                <c:pt idx="14536">
                  <c:v>636.234375</c:v>
                </c:pt>
                <c:pt idx="14537">
                  <c:v>636.234375</c:v>
                </c:pt>
                <c:pt idx="14538">
                  <c:v>620.515625</c:v>
                </c:pt>
                <c:pt idx="14539">
                  <c:v>605.0625</c:v>
                </c:pt>
                <c:pt idx="14540">
                  <c:v>605.0625</c:v>
                </c:pt>
                <c:pt idx="14541">
                  <c:v>647.046875</c:v>
                </c:pt>
                <c:pt idx="14542">
                  <c:v>675.65625</c:v>
                </c:pt>
                <c:pt idx="14543">
                  <c:v>675.65625</c:v>
                </c:pt>
                <c:pt idx="14544">
                  <c:v>656.359375</c:v>
                </c:pt>
                <c:pt idx="14545">
                  <c:v>647.421875</c:v>
                </c:pt>
                <c:pt idx="14546">
                  <c:v>647.421875</c:v>
                </c:pt>
                <c:pt idx="14547">
                  <c:v>614.8125</c:v>
                </c:pt>
                <c:pt idx="14548">
                  <c:v>605.328125</c:v>
                </c:pt>
                <c:pt idx="14549">
                  <c:v>605.328125</c:v>
                </c:pt>
                <c:pt idx="14550">
                  <c:v>611.734375</c:v>
                </c:pt>
                <c:pt idx="14551">
                  <c:v>612.65625</c:v>
                </c:pt>
                <c:pt idx="14552">
                  <c:v>612.65625</c:v>
                </c:pt>
                <c:pt idx="14553">
                  <c:v>573.25</c:v>
                </c:pt>
                <c:pt idx="14554">
                  <c:v>571.234375</c:v>
                </c:pt>
                <c:pt idx="14555">
                  <c:v>572.25</c:v>
                </c:pt>
                <c:pt idx="14556">
                  <c:v>593.375</c:v>
                </c:pt>
                <c:pt idx="14557">
                  <c:v>593.375</c:v>
                </c:pt>
                <c:pt idx="14558">
                  <c:v>590.828125</c:v>
                </c:pt>
                <c:pt idx="14559">
                  <c:v>574.9375</c:v>
                </c:pt>
                <c:pt idx="14560">
                  <c:v>574.9375</c:v>
                </c:pt>
                <c:pt idx="14561">
                  <c:v>578.953125</c:v>
                </c:pt>
                <c:pt idx="14562">
                  <c:v>592.6875</c:v>
                </c:pt>
                <c:pt idx="14563">
                  <c:v>592.6875</c:v>
                </c:pt>
                <c:pt idx="14564">
                  <c:v>602.609375</c:v>
                </c:pt>
                <c:pt idx="14565">
                  <c:v>624.546875</c:v>
                </c:pt>
                <c:pt idx="14566">
                  <c:v>624.546875</c:v>
                </c:pt>
                <c:pt idx="14567">
                  <c:v>639.578125</c:v>
                </c:pt>
                <c:pt idx="14568">
                  <c:v>661.796875</c:v>
                </c:pt>
                <c:pt idx="14569">
                  <c:v>661.796875</c:v>
                </c:pt>
                <c:pt idx="14570">
                  <c:v>656.265625</c:v>
                </c:pt>
                <c:pt idx="14571">
                  <c:v>650.421875</c:v>
                </c:pt>
                <c:pt idx="14572">
                  <c:v>650.421875</c:v>
                </c:pt>
                <c:pt idx="14573">
                  <c:v>611.796875</c:v>
                </c:pt>
                <c:pt idx="14574">
                  <c:v>584.09375</c:v>
                </c:pt>
                <c:pt idx="14575">
                  <c:v>584.09375</c:v>
                </c:pt>
                <c:pt idx="14576">
                  <c:v>562.203125</c:v>
                </c:pt>
                <c:pt idx="14577">
                  <c:v>551.609375</c:v>
                </c:pt>
                <c:pt idx="14578">
                  <c:v>551.609375</c:v>
                </c:pt>
                <c:pt idx="14579">
                  <c:v>605.515625</c:v>
                </c:pt>
                <c:pt idx="14580">
                  <c:v>622.265625</c:v>
                </c:pt>
                <c:pt idx="14581">
                  <c:v>622.265625</c:v>
                </c:pt>
                <c:pt idx="14582">
                  <c:v>618.546875</c:v>
                </c:pt>
                <c:pt idx="14583">
                  <c:v>617.84375</c:v>
                </c:pt>
                <c:pt idx="14584">
                  <c:v>617.84375</c:v>
                </c:pt>
                <c:pt idx="14585">
                  <c:v>647.53125</c:v>
                </c:pt>
                <c:pt idx="14586">
                  <c:v>649.375</c:v>
                </c:pt>
                <c:pt idx="14587">
                  <c:v>648.53125</c:v>
                </c:pt>
                <c:pt idx="14588">
                  <c:v>623.71875</c:v>
                </c:pt>
                <c:pt idx="14589">
                  <c:v>623.71875</c:v>
                </c:pt>
                <c:pt idx="14590">
                  <c:v>613.421875</c:v>
                </c:pt>
                <c:pt idx="14591">
                  <c:v>540.359375</c:v>
                </c:pt>
                <c:pt idx="14592">
                  <c:v>540.359375</c:v>
                </c:pt>
                <c:pt idx="14593">
                  <c:v>531.984375</c:v>
                </c:pt>
                <c:pt idx="14594">
                  <c:v>501.421875</c:v>
                </c:pt>
                <c:pt idx="14595">
                  <c:v>501.421875</c:v>
                </c:pt>
                <c:pt idx="14596">
                  <c:v>520.953125</c:v>
                </c:pt>
                <c:pt idx="14597">
                  <c:v>565.65625</c:v>
                </c:pt>
                <c:pt idx="14598">
                  <c:v>565.65625</c:v>
                </c:pt>
                <c:pt idx="14599">
                  <c:v>584.03125</c:v>
                </c:pt>
                <c:pt idx="14600">
                  <c:v>612.25</c:v>
                </c:pt>
                <c:pt idx="14601">
                  <c:v>612.25</c:v>
                </c:pt>
                <c:pt idx="14602">
                  <c:v>595.34375</c:v>
                </c:pt>
                <c:pt idx="14603">
                  <c:v>577.328125</c:v>
                </c:pt>
                <c:pt idx="14604">
                  <c:v>577.328125</c:v>
                </c:pt>
                <c:pt idx="14605">
                  <c:v>602.046875</c:v>
                </c:pt>
                <c:pt idx="14606">
                  <c:v>620.359375</c:v>
                </c:pt>
                <c:pt idx="14607">
                  <c:v>620.359375</c:v>
                </c:pt>
                <c:pt idx="14608">
                  <c:v>682.65625</c:v>
                </c:pt>
                <c:pt idx="14609">
                  <c:v>714.03125</c:v>
                </c:pt>
                <c:pt idx="14610">
                  <c:v>714.03125</c:v>
                </c:pt>
                <c:pt idx="14611">
                  <c:v>675.953125</c:v>
                </c:pt>
                <c:pt idx="14612">
                  <c:v>663.734375</c:v>
                </c:pt>
                <c:pt idx="14613">
                  <c:v>663.734375</c:v>
                </c:pt>
                <c:pt idx="14614">
                  <c:v>604.921875</c:v>
                </c:pt>
                <c:pt idx="14615">
                  <c:v>594.265625</c:v>
                </c:pt>
                <c:pt idx="14616">
                  <c:v>594.265625</c:v>
                </c:pt>
                <c:pt idx="14617">
                  <c:v>665.859375</c:v>
                </c:pt>
                <c:pt idx="14618">
                  <c:v>670.75</c:v>
                </c:pt>
                <c:pt idx="14619">
                  <c:v>670.421875</c:v>
                </c:pt>
                <c:pt idx="14620">
                  <c:v>659.59375</c:v>
                </c:pt>
                <c:pt idx="14621">
                  <c:v>659.59375</c:v>
                </c:pt>
                <c:pt idx="14622">
                  <c:v>665.8125</c:v>
                </c:pt>
                <c:pt idx="14623">
                  <c:v>712.4375</c:v>
                </c:pt>
                <c:pt idx="14624">
                  <c:v>712.4375</c:v>
                </c:pt>
                <c:pt idx="14625">
                  <c:v>713.25</c:v>
                </c:pt>
                <c:pt idx="14626">
                  <c:v>716.140625</c:v>
                </c:pt>
                <c:pt idx="14627">
                  <c:v>716.140625</c:v>
                </c:pt>
                <c:pt idx="14628">
                  <c:v>711.75</c:v>
                </c:pt>
                <c:pt idx="14629">
                  <c:v>701.03125</c:v>
                </c:pt>
                <c:pt idx="14630">
                  <c:v>701.03125</c:v>
                </c:pt>
                <c:pt idx="14631">
                  <c:v>705.765625</c:v>
                </c:pt>
                <c:pt idx="14632">
                  <c:v>713.0625</c:v>
                </c:pt>
                <c:pt idx="14633">
                  <c:v>713.0625</c:v>
                </c:pt>
                <c:pt idx="14634">
                  <c:v>714.75</c:v>
                </c:pt>
                <c:pt idx="14635">
                  <c:v>716.5625</c:v>
                </c:pt>
                <c:pt idx="14636">
                  <c:v>716.5625</c:v>
                </c:pt>
                <c:pt idx="14637">
                  <c:v>693.59375</c:v>
                </c:pt>
                <c:pt idx="14638">
                  <c:v>676.1875</c:v>
                </c:pt>
                <c:pt idx="14639">
                  <c:v>676.1875</c:v>
                </c:pt>
                <c:pt idx="14640">
                  <c:v>653.125</c:v>
                </c:pt>
                <c:pt idx="14641">
                  <c:v>641.375</c:v>
                </c:pt>
                <c:pt idx="14642">
                  <c:v>641.375</c:v>
                </c:pt>
                <c:pt idx="14643">
                  <c:v>652.15625</c:v>
                </c:pt>
                <c:pt idx="14644">
                  <c:v>655.734375</c:v>
                </c:pt>
                <c:pt idx="14645">
                  <c:v>655.734375</c:v>
                </c:pt>
                <c:pt idx="14646">
                  <c:v>656.25</c:v>
                </c:pt>
                <c:pt idx="14647">
                  <c:v>656.359375</c:v>
                </c:pt>
                <c:pt idx="14648">
                  <c:v>656.359375</c:v>
                </c:pt>
                <c:pt idx="14649">
                  <c:v>662.65625</c:v>
                </c:pt>
                <c:pt idx="14650">
                  <c:v>663.078125</c:v>
                </c:pt>
                <c:pt idx="14651">
                  <c:v>662.21875</c:v>
                </c:pt>
                <c:pt idx="14652">
                  <c:v>626.171875</c:v>
                </c:pt>
                <c:pt idx="14653">
                  <c:v>626.171875</c:v>
                </c:pt>
                <c:pt idx="14654">
                  <c:v>631.71875</c:v>
                </c:pt>
                <c:pt idx="14655">
                  <c:v>674.171875</c:v>
                </c:pt>
                <c:pt idx="14656">
                  <c:v>674.171875</c:v>
                </c:pt>
                <c:pt idx="14657">
                  <c:v>677.359375</c:v>
                </c:pt>
                <c:pt idx="14658">
                  <c:v>689.4375</c:v>
                </c:pt>
                <c:pt idx="14659">
                  <c:v>689.4375</c:v>
                </c:pt>
                <c:pt idx="14660">
                  <c:v>690.453125</c:v>
                </c:pt>
                <c:pt idx="14661">
                  <c:v>692.84375</c:v>
                </c:pt>
                <c:pt idx="14662">
                  <c:v>692.84375</c:v>
                </c:pt>
                <c:pt idx="14663">
                  <c:v>682.90625</c:v>
                </c:pt>
                <c:pt idx="14664">
                  <c:v>667.046875</c:v>
                </c:pt>
                <c:pt idx="14665">
                  <c:v>667.046875</c:v>
                </c:pt>
                <c:pt idx="14666">
                  <c:v>715.953125</c:v>
                </c:pt>
                <c:pt idx="14667">
                  <c:v>769.1875</c:v>
                </c:pt>
                <c:pt idx="14668">
                  <c:v>769.1875</c:v>
                </c:pt>
                <c:pt idx="14669">
                  <c:v>766.90625</c:v>
                </c:pt>
                <c:pt idx="14670">
                  <c:v>765.078125</c:v>
                </c:pt>
                <c:pt idx="14671">
                  <c:v>765.078125</c:v>
                </c:pt>
                <c:pt idx="14672">
                  <c:v>673.234375</c:v>
                </c:pt>
                <c:pt idx="14673">
                  <c:v>625.8125</c:v>
                </c:pt>
                <c:pt idx="14674">
                  <c:v>625.8125</c:v>
                </c:pt>
                <c:pt idx="14675">
                  <c:v>646.671875</c:v>
                </c:pt>
                <c:pt idx="14676">
                  <c:v>653.625</c:v>
                </c:pt>
                <c:pt idx="14677">
                  <c:v>653.625</c:v>
                </c:pt>
                <c:pt idx="14678">
                  <c:v>668.25</c:v>
                </c:pt>
                <c:pt idx="14679">
                  <c:v>670.9375</c:v>
                </c:pt>
                <c:pt idx="14680">
                  <c:v>670.9375</c:v>
                </c:pt>
                <c:pt idx="14681">
                  <c:v>706.046875</c:v>
                </c:pt>
                <c:pt idx="14682">
                  <c:v>708.546875</c:v>
                </c:pt>
                <c:pt idx="14683">
                  <c:v>707.875</c:v>
                </c:pt>
                <c:pt idx="14684">
                  <c:v>679.578125</c:v>
                </c:pt>
                <c:pt idx="14685">
                  <c:v>679.578125</c:v>
                </c:pt>
                <c:pt idx="14686">
                  <c:v>682.203125</c:v>
                </c:pt>
                <c:pt idx="14687">
                  <c:v>702.53125</c:v>
                </c:pt>
                <c:pt idx="14688">
                  <c:v>702.53125</c:v>
                </c:pt>
                <c:pt idx="14689">
                  <c:v>678.875</c:v>
                </c:pt>
                <c:pt idx="14690">
                  <c:v>588.015625</c:v>
                </c:pt>
                <c:pt idx="14691">
                  <c:v>588.015625</c:v>
                </c:pt>
                <c:pt idx="14692">
                  <c:v>588.890625</c:v>
                </c:pt>
                <c:pt idx="14693">
                  <c:v>590.828125</c:v>
                </c:pt>
                <c:pt idx="14694">
                  <c:v>590.828125</c:v>
                </c:pt>
                <c:pt idx="14695">
                  <c:v>602.703125</c:v>
                </c:pt>
                <c:pt idx="14696">
                  <c:v>621.234375</c:v>
                </c:pt>
                <c:pt idx="14697">
                  <c:v>621.234375</c:v>
                </c:pt>
                <c:pt idx="14698">
                  <c:v>623.5625</c:v>
                </c:pt>
                <c:pt idx="14699">
                  <c:v>626.234375</c:v>
                </c:pt>
                <c:pt idx="14700">
                  <c:v>626.234375</c:v>
                </c:pt>
                <c:pt idx="14701">
                  <c:v>627.1875</c:v>
                </c:pt>
                <c:pt idx="14702">
                  <c:v>627.859375</c:v>
                </c:pt>
                <c:pt idx="14703">
                  <c:v>627.859375</c:v>
                </c:pt>
                <c:pt idx="14704">
                  <c:v>649.234375</c:v>
                </c:pt>
                <c:pt idx="14705">
                  <c:v>660.125</c:v>
                </c:pt>
                <c:pt idx="14706">
                  <c:v>660.125</c:v>
                </c:pt>
                <c:pt idx="14707">
                  <c:v>633.34375</c:v>
                </c:pt>
                <c:pt idx="14708">
                  <c:v>624.625</c:v>
                </c:pt>
                <c:pt idx="14709">
                  <c:v>624.625</c:v>
                </c:pt>
                <c:pt idx="14710">
                  <c:v>657.796875</c:v>
                </c:pt>
                <c:pt idx="14711">
                  <c:v>663.953125</c:v>
                </c:pt>
                <c:pt idx="14712">
                  <c:v>663.953125</c:v>
                </c:pt>
                <c:pt idx="14713">
                  <c:v>677.046875</c:v>
                </c:pt>
                <c:pt idx="14714">
                  <c:v>678.078125</c:v>
                </c:pt>
                <c:pt idx="14715">
                  <c:v>679.375</c:v>
                </c:pt>
                <c:pt idx="14716">
                  <c:v>724.3125</c:v>
                </c:pt>
                <c:pt idx="14717">
                  <c:v>724.3125</c:v>
                </c:pt>
                <c:pt idx="14718">
                  <c:v>714.78125</c:v>
                </c:pt>
                <c:pt idx="14719">
                  <c:v>644.640625</c:v>
                </c:pt>
                <c:pt idx="14720">
                  <c:v>644.640625</c:v>
                </c:pt>
                <c:pt idx="14721">
                  <c:v>651.078125</c:v>
                </c:pt>
                <c:pt idx="14722">
                  <c:v>675.46875</c:v>
                </c:pt>
                <c:pt idx="14723">
                  <c:v>675.46875</c:v>
                </c:pt>
                <c:pt idx="14724">
                  <c:v>677.0625</c:v>
                </c:pt>
                <c:pt idx="14725">
                  <c:v>680.4375</c:v>
                </c:pt>
                <c:pt idx="14726">
                  <c:v>680.4375</c:v>
                </c:pt>
                <c:pt idx="14727">
                  <c:v>681.515625</c:v>
                </c:pt>
                <c:pt idx="14728">
                  <c:v>683.078125</c:v>
                </c:pt>
                <c:pt idx="14729">
                  <c:v>683.078125</c:v>
                </c:pt>
                <c:pt idx="14730">
                  <c:v>682.25</c:v>
                </c:pt>
                <c:pt idx="14731">
                  <c:v>681.3125</c:v>
                </c:pt>
                <c:pt idx="14732">
                  <c:v>681.3125</c:v>
                </c:pt>
                <c:pt idx="14733">
                  <c:v>653.515625</c:v>
                </c:pt>
                <c:pt idx="14734">
                  <c:v>633.109375</c:v>
                </c:pt>
                <c:pt idx="14735">
                  <c:v>633.109375</c:v>
                </c:pt>
                <c:pt idx="14736">
                  <c:v>630.875</c:v>
                </c:pt>
                <c:pt idx="14737">
                  <c:v>629.796875</c:v>
                </c:pt>
                <c:pt idx="14738">
                  <c:v>629.796875</c:v>
                </c:pt>
                <c:pt idx="14739">
                  <c:v>613.203125</c:v>
                </c:pt>
                <c:pt idx="14740">
                  <c:v>608.015625</c:v>
                </c:pt>
                <c:pt idx="14741">
                  <c:v>608.015625</c:v>
                </c:pt>
                <c:pt idx="14742">
                  <c:v>648.84375</c:v>
                </c:pt>
                <c:pt idx="14743">
                  <c:v>655.90625</c:v>
                </c:pt>
                <c:pt idx="14744">
                  <c:v>655.90625</c:v>
                </c:pt>
                <c:pt idx="14745">
                  <c:v>697.75</c:v>
                </c:pt>
                <c:pt idx="14746">
                  <c:v>700.28125</c:v>
                </c:pt>
                <c:pt idx="14747">
                  <c:v>699.15625</c:v>
                </c:pt>
                <c:pt idx="14748">
                  <c:v>668.125</c:v>
                </c:pt>
                <c:pt idx="14749">
                  <c:v>668.125</c:v>
                </c:pt>
                <c:pt idx="14750">
                  <c:v>668.125</c:v>
                </c:pt>
                <c:pt idx="14751">
                  <c:v>668.421875</c:v>
                </c:pt>
                <c:pt idx="14752">
                  <c:v>668.421875</c:v>
                </c:pt>
                <c:pt idx="14753">
                  <c:v>665.421875</c:v>
                </c:pt>
                <c:pt idx="14754">
                  <c:v>654.15625</c:v>
                </c:pt>
                <c:pt idx="14755">
                  <c:v>654.15625</c:v>
                </c:pt>
                <c:pt idx="14756">
                  <c:v>660.03125</c:v>
                </c:pt>
                <c:pt idx="14757">
                  <c:v>673.109375</c:v>
                </c:pt>
                <c:pt idx="14758">
                  <c:v>673.109375</c:v>
                </c:pt>
                <c:pt idx="14759">
                  <c:v>675.953125</c:v>
                </c:pt>
                <c:pt idx="14760">
                  <c:v>680.125</c:v>
                </c:pt>
                <c:pt idx="14761">
                  <c:v>680.125</c:v>
                </c:pt>
                <c:pt idx="14762">
                  <c:v>675.671875</c:v>
                </c:pt>
                <c:pt idx="14763">
                  <c:v>671.0625</c:v>
                </c:pt>
                <c:pt idx="14764">
                  <c:v>671.0625</c:v>
                </c:pt>
                <c:pt idx="14765">
                  <c:v>692.390625</c:v>
                </c:pt>
                <c:pt idx="14766">
                  <c:v>707.421875</c:v>
                </c:pt>
                <c:pt idx="14767">
                  <c:v>707.421875</c:v>
                </c:pt>
                <c:pt idx="14768">
                  <c:v>690.140625</c:v>
                </c:pt>
                <c:pt idx="14769">
                  <c:v>681.84375</c:v>
                </c:pt>
                <c:pt idx="14770">
                  <c:v>681.84375</c:v>
                </c:pt>
                <c:pt idx="14771">
                  <c:v>662.03125</c:v>
                </c:pt>
                <c:pt idx="14772">
                  <c:v>656</c:v>
                </c:pt>
                <c:pt idx="14773">
                  <c:v>656</c:v>
                </c:pt>
                <c:pt idx="14774">
                  <c:v>643.28125</c:v>
                </c:pt>
                <c:pt idx="14775">
                  <c:v>641.171875</c:v>
                </c:pt>
                <c:pt idx="14776">
                  <c:v>641.171875</c:v>
                </c:pt>
                <c:pt idx="14777">
                  <c:v>618.625</c:v>
                </c:pt>
                <c:pt idx="14778">
                  <c:v>617.546875</c:v>
                </c:pt>
                <c:pt idx="14779">
                  <c:v>621.046875</c:v>
                </c:pt>
                <c:pt idx="14780">
                  <c:v>694.15625</c:v>
                </c:pt>
                <c:pt idx="14781">
                  <c:v>694.15625</c:v>
                </c:pt>
                <c:pt idx="14782">
                  <c:v>696.859375</c:v>
                </c:pt>
                <c:pt idx="14783">
                  <c:v>713.84375</c:v>
                </c:pt>
                <c:pt idx="14784">
                  <c:v>713.84375</c:v>
                </c:pt>
                <c:pt idx="14785">
                  <c:v>709.828125</c:v>
                </c:pt>
                <c:pt idx="14786">
                  <c:v>696.375</c:v>
                </c:pt>
                <c:pt idx="14787">
                  <c:v>696.375</c:v>
                </c:pt>
                <c:pt idx="14788">
                  <c:v>695.375</c:v>
                </c:pt>
                <c:pt idx="14789">
                  <c:v>693.203125</c:v>
                </c:pt>
                <c:pt idx="14790">
                  <c:v>693.203125</c:v>
                </c:pt>
                <c:pt idx="14791">
                  <c:v>680.65625</c:v>
                </c:pt>
                <c:pt idx="14792">
                  <c:v>662.890625</c:v>
                </c:pt>
                <c:pt idx="14793">
                  <c:v>662.890625</c:v>
                </c:pt>
                <c:pt idx="14794">
                  <c:v>679.890625</c:v>
                </c:pt>
                <c:pt idx="14795">
                  <c:v>696.484375</c:v>
                </c:pt>
                <c:pt idx="14796">
                  <c:v>696.484375</c:v>
                </c:pt>
                <c:pt idx="14797">
                  <c:v>678.359375</c:v>
                </c:pt>
                <c:pt idx="14798">
                  <c:v>666.15625</c:v>
                </c:pt>
                <c:pt idx="14799">
                  <c:v>666.15625</c:v>
                </c:pt>
                <c:pt idx="14800">
                  <c:v>672.890625</c:v>
                </c:pt>
                <c:pt idx="14801">
                  <c:v>676.0625</c:v>
                </c:pt>
                <c:pt idx="14802">
                  <c:v>676.0625</c:v>
                </c:pt>
                <c:pt idx="14803">
                  <c:v>671.78125</c:v>
                </c:pt>
                <c:pt idx="14804">
                  <c:v>670.546875</c:v>
                </c:pt>
                <c:pt idx="14805">
                  <c:v>670.546875</c:v>
                </c:pt>
                <c:pt idx="14806">
                  <c:v>755.015625</c:v>
                </c:pt>
                <c:pt idx="14807">
                  <c:v>767</c:v>
                </c:pt>
                <c:pt idx="14808">
                  <c:v>767</c:v>
                </c:pt>
                <c:pt idx="14809">
                  <c:v>760.0625</c:v>
                </c:pt>
                <c:pt idx="14810">
                  <c:v>759.78125</c:v>
                </c:pt>
                <c:pt idx="14811">
                  <c:v>759.890625</c:v>
                </c:pt>
                <c:pt idx="14812">
                  <c:v>760.390625</c:v>
                </c:pt>
                <c:pt idx="14813">
                  <c:v>760.390625</c:v>
                </c:pt>
                <c:pt idx="14814">
                  <c:v>765.390625</c:v>
                </c:pt>
                <c:pt idx="14815">
                  <c:v>793.296875</c:v>
                </c:pt>
                <c:pt idx="14816">
                  <c:v>793.296875</c:v>
                </c:pt>
                <c:pt idx="14817">
                  <c:v>790.6875</c:v>
                </c:pt>
                <c:pt idx="14818">
                  <c:v>782.890625</c:v>
                </c:pt>
                <c:pt idx="14819">
                  <c:v>782.890625</c:v>
                </c:pt>
                <c:pt idx="14820">
                  <c:v>756.71875</c:v>
                </c:pt>
                <c:pt idx="14821">
                  <c:v>705.125</c:v>
                </c:pt>
                <c:pt idx="14822">
                  <c:v>705.125</c:v>
                </c:pt>
                <c:pt idx="14823">
                  <c:v>688.015625</c:v>
                </c:pt>
                <c:pt idx="14824">
                  <c:v>665.203125</c:v>
                </c:pt>
                <c:pt idx="14825">
                  <c:v>665.203125</c:v>
                </c:pt>
                <c:pt idx="14826">
                  <c:v>655.90625</c:v>
                </c:pt>
                <c:pt idx="14827">
                  <c:v>647.3125</c:v>
                </c:pt>
                <c:pt idx="14828">
                  <c:v>647.3125</c:v>
                </c:pt>
                <c:pt idx="14829">
                  <c:v>655.96875</c:v>
                </c:pt>
                <c:pt idx="14830">
                  <c:v>661.375</c:v>
                </c:pt>
                <c:pt idx="14831">
                  <c:v>661.375</c:v>
                </c:pt>
                <c:pt idx="14832">
                  <c:v>640.421875</c:v>
                </c:pt>
                <c:pt idx="14833">
                  <c:v>631.859375</c:v>
                </c:pt>
                <c:pt idx="14834">
                  <c:v>631.859375</c:v>
                </c:pt>
                <c:pt idx="14835">
                  <c:v>624.921875</c:v>
                </c:pt>
                <c:pt idx="14836">
                  <c:v>623.171875</c:v>
                </c:pt>
                <c:pt idx="14837">
                  <c:v>623.171875</c:v>
                </c:pt>
                <c:pt idx="14838">
                  <c:v>693.453125</c:v>
                </c:pt>
                <c:pt idx="14839">
                  <c:v>701.96875</c:v>
                </c:pt>
                <c:pt idx="14840">
                  <c:v>701.96875</c:v>
                </c:pt>
                <c:pt idx="14841">
                  <c:v>721.28125</c:v>
                </c:pt>
                <c:pt idx="14842">
                  <c:v>721.609375</c:v>
                </c:pt>
                <c:pt idx="14843">
                  <c:v>717.359375</c:v>
                </c:pt>
                <c:pt idx="14844">
                  <c:v>667.953125</c:v>
                </c:pt>
                <c:pt idx="14845">
                  <c:v>667.953125</c:v>
                </c:pt>
                <c:pt idx="14846">
                  <c:v>668.46875</c:v>
                </c:pt>
                <c:pt idx="14847">
                  <c:v>671.21875</c:v>
                </c:pt>
                <c:pt idx="14848">
                  <c:v>671.21875</c:v>
                </c:pt>
                <c:pt idx="14849">
                  <c:v>677.671875</c:v>
                </c:pt>
                <c:pt idx="14850">
                  <c:v>695.53125</c:v>
                </c:pt>
                <c:pt idx="14851">
                  <c:v>695.53125</c:v>
                </c:pt>
                <c:pt idx="14852">
                  <c:v>718.453125</c:v>
                </c:pt>
                <c:pt idx="14853">
                  <c:v>759.796875</c:v>
                </c:pt>
                <c:pt idx="14854">
                  <c:v>759.796875</c:v>
                </c:pt>
                <c:pt idx="14855">
                  <c:v>750.828125</c:v>
                </c:pt>
                <c:pt idx="14856">
                  <c:v>739.84375</c:v>
                </c:pt>
                <c:pt idx="14857">
                  <c:v>739.84375</c:v>
                </c:pt>
                <c:pt idx="14858">
                  <c:v>756.421875</c:v>
                </c:pt>
                <c:pt idx="14859">
                  <c:v>770.453125</c:v>
                </c:pt>
                <c:pt idx="14860">
                  <c:v>770.453125</c:v>
                </c:pt>
                <c:pt idx="14861">
                  <c:v>727.15625</c:v>
                </c:pt>
                <c:pt idx="14862">
                  <c:v>702.265625</c:v>
                </c:pt>
                <c:pt idx="14863">
                  <c:v>702.265625</c:v>
                </c:pt>
                <c:pt idx="14864">
                  <c:v>719.484375</c:v>
                </c:pt>
                <c:pt idx="14865">
                  <c:v>725.9375</c:v>
                </c:pt>
                <c:pt idx="14866">
                  <c:v>725.9375</c:v>
                </c:pt>
                <c:pt idx="14867">
                  <c:v>657.703125</c:v>
                </c:pt>
                <c:pt idx="14868">
                  <c:v>642.796875</c:v>
                </c:pt>
                <c:pt idx="14869">
                  <c:v>642.796875</c:v>
                </c:pt>
                <c:pt idx="14870">
                  <c:v>627.96875</c:v>
                </c:pt>
                <c:pt idx="14871">
                  <c:v>626.5625</c:v>
                </c:pt>
                <c:pt idx="14872">
                  <c:v>626.65625</c:v>
                </c:pt>
                <c:pt idx="14873">
                  <c:v>633.515625</c:v>
                </c:pt>
                <c:pt idx="14874">
                  <c:v>633.515625</c:v>
                </c:pt>
                <c:pt idx="14875">
                  <c:v>641.515625</c:v>
                </c:pt>
                <c:pt idx="14876">
                  <c:v>713.578125</c:v>
                </c:pt>
                <c:pt idx="14877">
                  <c:v>713.578125</c:v>
                </c:pt>
                <c:pt idx="14878">
                  <c:v>720.546875</c:v>
                </c:pt>
                <c:pt idx="14879">
                  <c:v>749.625</c:v>
                </c:pt>
                <c:pt idx="14880">
                  <c:v>749.625</c:v>
                </c:pt>
                <c:pt idx="14881">
                  <c:v>751.296875</c:v>
                </c:pt>
                <c:pt idx="14882">
                  <c:v>755.0625</c:v>
                </c:pt>
                <c:pt idx="14883">
                  <c:v>755.0625</c:v>
                </c:pt>
                <c:pt idx="14884">
                  <c:v>739.125</c:v>
                </c:pt>
                <c:pt idx="14885">
                  <c:v>712.9375</c:v>
                </c:pt>
                <c:pt idx="14886">
                  <c:v>712.9375</c:v>
                </c:pt>
                <c:pt idx="14887">
                  <c:v>718.9375</c:v>
                </c:pt>
                <c:pt idx="14888">
                  <c:v>725.59375</c:v>
                </c:pt>
                <c:pt idx="14889">
                  <c:v>725.59375</c:v>
                </c:pt>
                <c:pt idx="14890">
                  <c:v>703.421875</c:v>
                </c:pt>
                <c:pt idx="14891">
                  <c:v>686.359375</c:v>
                </c:pt>
                <c:pt idx="14892">
                  <c:v>686.359375</c:v>
                </c:pt>
                <c:pt idx="14893">
                  <c:v>680.765625</c:v>
                </c:pt>
                <c:pt idx="14894">
                  <c:v>677.875</c:v>
                </c:pt>
                <c:pt idx="14895">
                  <c:v>677.875</c:v>
                </c:pt>
                <c:pt idx="14896">
                  <c:v>676.125</c:v>
                </c:pt>
                <c:pt idx="14897">
                  <c:v>675.453125</c:v>
                </c:pt>
                <c:pt idx="14898">
                  <c:v>675.453125</c:v>
                </c:pt>
                <c:pt idx="14899">
                  <c:v>681.90625</c:v>
                </c:pt>
                <c:pt idx="14900">
                  <c:v>683.109375</c:v>
                </c:pt>
                <c:pt idx="14901">
                  <c:v>683.109375</c:v>
                </c:pt>
                <c:pt idx="14902">
                  <c:v>739.96875</c:v>
                </c:pt>
                <c:pt idx="14903">
                  <c:v>743.609375</c:v>
                </c:pt>
                <c:pt idx="14904">
                  <c:v>743.34375</c:v>
                </c:pt>
                <c:pt idx="14905">
                  <c:v>734.28125</c:v>
                </c:pt>
                <c:pt idx="14906">
                  <c:v>734.28125</c:v>
                </c:pt>
                <c:pt idx="14907">
                  <c:v>739.3125</c:v>
                </c:pt>
                <c:pt idx="14908">
                  <c:v>774.15625</c:v>
                </c:pt>
                <c:pt idx="14909">
                  <c:v>774.15625</c:v>
                </c:pt>
                <c:pt idx="14910">
                  <c:v>765.15625</c:v>
                </c:pt>
                <c:pt idx="14911">
                  <c:v>732.75</c:v>
                </c:pt>
                <c:pt idx="14912">
                  <c:v>732.75</c:v>
                </c:pt>
                <c:pt idx="14913">
                  <c:v>719.03125</c:v>
                </c:pt>
                <c:pt idx="14914">
                  <c:v>688.84375</c:v>
                </c:pt>
                <c:pt idx="14915">
                  <c:v>688.84375</c:v>
                </c:pt>
                <c:pt idx="14916">
                  <c:v>671.578125</c:v>
                </c:pt>
                <c:pt idx="14917">
                  <c:v>646.21875</c:v>
                </c:pt>
                <c:pt idx="14918">
                  <c:v>646.21875</c:v>
                </c:pt>
                <c:pt idx="14919">
                  <c:v>658.59375</c:v>
                </c:pt>
                <c:pt idx="14920">
                  <c:v>671.09375</c:v>
                </c:pt>
                <c:pt idx="14921">
                  <c:v>671.09375</c:v>
                </c:pt>
                <c:pt idx="14922">
                  <c:v>676.25</c:v>
                </c:pt>
                <c:pt idx="14923">
                  <c:v>679.65625</c:v>
                </c:pt>
                <c:pt idx="14924">
                  <c:v>679.65625</c:v>
                </c:pt>
                <c:pt idx="14925">
                  <c:v>710.28125</c:v>
                </c:pt>
                <c:pt idx="14926">
                  <c:v>724.203125</c:v>
                </c:pt>
                <c:pt idx="14927">
                  <c:v>724.203125</c:v>
                </c:pt>
                <c:pt idx="14928">
                  <c:v>694.8125</c:v>
                </c:pt>
                <c:pt idx="14929">
                  <c:v>686.53125</c:v>
                </c:pt>
                <c:pt idx="14930">
                  <c:v>686.53125</c:v>
                </c:pt>
                <c:pt idx="14931">
                  <c:v>735.34375</c:v>
                </c:pt>
                <c:pt idx="14932">
                  <c:v>742.328125</c:v>
                </c:pt>
                <c:pt idx="14933">
                  <c:v>742.328125</c:v>
                </c:pt>
                <c:pt idx="14934">
                  <c:v>703.078125</c:v>
                </c:pt>
                <c:pt idx="14935">
                  <c:v>701.6875</c:v>
                </c:pt>
                <c:pt idx="14936">
                  <c:v>700.453125</c:v>
                </c:pt>
                <c:pt idx="14937">
                  <c:v>680.265625</c:v>
                </c:pt>
                <c:pt idx="14938">
                  <c:v>680.265625</c:v>
                </c:pt>
                <c:pt idx="14939">
                  <c:v>681.453125</c:v>
                </c:pt>
                <c:pt idx="14940">
                  <c:v>687.953125</c:v>
                </c:pt>
                <c:pt idx="14941">
                  <c:v>687.953125</c:v>
                </c:pt>
                <c:pt idx="14942">
                  <c:v>691.0625</c:v>
                </c:pt>
                <c:pt idx="14943">
                  <c:v>700.09375</c:v>
                </c:pt>
                <c:pt idx="14944">
                  <c:v>700.09375</c:v>
                </c:pt>
                <c:pt idx="14945">
                  <c:v>695.8125</c:v>
                </c:pt>
                <c:pt idx="14946">
                  <c:v>687.40625</c:v>
                </c:pt>
                <c:pt idx="14947">
                  <c:v>687.40625</c:v>
                </c:pt>
                <c:pt idx="14948">
                  <c:v>690.140625</c:v>
                </c:pt>
                <c:pt idx="14949">
                  <c:v>693.640625</c:v>
                </c:pt>
                <c:pt idx="14950">
                  <c:v>693.640625</c:v>
                </c:pt>
                <c:pt idx="14951">
                  <c:v>709.09375</c:v>
                </c:pt>
                <c:pt idx="14952">
                  <c:v>722.765625</c:v>
                </c:pt>
                <c:pt idx="14953">
                  <c:v>722.765625</c:v>
                </c:pt>
                <c:pt idx="14954">
                  <c:v>738.984375</c:v>
                </c:pt>
                <c:pt idx="14955">
                  <c:v>748.59375</c:v>
                </c:pt>
                <c:pt idx="14956">
                  <c:v>748.59375</c:v>
                </c:pt>
                <c:pt idx="14957">
                  <c:v>745.40625</c:v>
                </c:pt>
                <c:pt idx="14958">
                  <c:v>744.171875</c:v>
                </c:pt>
                <c:pt idx="14959">
                  <c:v>744.171875</c:v>
                </c:pt>
                <c:pt idx="14960">
                  <c:v>712.9375</c:v>
                </c:pt>
                <c:pt idx="14961">
                  <c:v>705.703125</c:v>
                </c:pt>
                <c:pt idx="14962">
                  <c:v>705.703125</c:v>
                </c:pt>
                <c:pt idx="14963">
                  <c:v>673.03125</c:v>
                </c:pt>
                <c:pt idx="14964">
                  <c:v>669.671875</c:v>
                </c:pt>
                <c:pt idx="14965">
                  <c:v>669.734375</c:v>
                </c:pt>
                <c:pt idx="14966">
                  <c:v>731.140625</c:v>
                </c:pt>
                <c:pt idx="14967">
                  <c:v>731.140625</c:v>
                </c:pt>
                <c:pt idx="14968">
                  <c:v>727.203125</c:v>
                </c:pt>
                <c:pt idx="14969">
                  <c:v>689.125</c:v>
                </c:pt>
                <c:pt idx="14970">
                  <c:v>689.125</c:v>
                </c:pt>
                <c:pt idx="14971">
                  <c:v>690.90625</c:v>
                </c:pt>
                <c:pt idx="14972">
                  <c:v>698.78125</c:v>
                </c:pt>
                <c:pt idx="14973">
                  <c:v>698.78125</c:v>
                </c:pt>
                <c:pt idx="14974">
                  <c:v>694.921875</c:v>
                </c:pt>
                <c:pt idx="14975">
                  <c:v>685.046875</c:v>
                </c:pt>
                <c:pt idx="14976">
                  <c:v>685.046875</c:v>
                </c:pt>
                <c:pt idx="14977">
                  <c:v>707.609375</c:v>
                </c:pt>
                <c:pt idx="14978">
                  <c:v>744.78125</c:v>
                </c:pt>
                <c:pt idx="14979">
                  <c:v>744.78125</c:v>
                </c:pt>
                <c:pt idx="14980">
                  <c:v>754.6875</c:v>
                </c:pt>
                <c:pt idx="14981">
                  <c:v>765.859375</c:v>
                </c:pt>
                <c:pt idx="14982">
                  <c:v>765.859375</c:v>
                </c:pt>
                <c:pt idx="14983">
                  <c:v>783.65625</c:v>
                </c:pt>
                <c:pt idx="14984">
                  <c:v>797.171875</c:v>
                </c:pt>
                <c:pt idx="14985">
                  <c:v>797.171875</c:v>
                </c:pt>
                <c:pt idx="14986">
                  <c:v>794.375</c:v>
                </c:pt>
                <c:pt idx="14987">
                  <c:v>792.78125</c:v>
                </c:pt>
                <c:pt idx="14988">
                  <c:v>792.78125</c:v>
                </c:pt>
                <c:pt idx="14989">
                  <c:v>768.0625</c:v>
                </c:pt>
                <c:pt idx="14990">
                  <c:v>760.15625</c:v>
                </c:pt>
                <c:pt idx="14991">
                  <c:v>760.15625</c:v>
                </c:pt>
                <c:pt idx="14992">
                  <c:v>658.921875</c:v>
                </c:pt>
                <c:pt idx="14993">
                  <c:v>640.828125</c:v>
                </c:pt>
                <c:pt idx="14994">
                  <c:v>640.828125</c:v>
                </c:pt>
                <c:pt idx="14995">
                  <c:v>699.875</c:v>
                </c:pt>
                <c:pt idx="14996">
                  <c:v>703.453125</c:v>
                </c:pt>
                <c:pt idx="14997">
                  <c:v>705.03125</c:v>
                </c:pt>
                <c:pt idx="14998">
                  <c:v>744.875</c:v>
                </c:pt>
                <c:pt idx="14999">
                  <c:v>744.875</c:v>
                </c:pt>
                <c:pt idx="15000">
                  <c:v>743.578125</c:v>
                </c:pt>
                <c:pt idx="15001">
                  <c:v>734.5</c:v>
                </c:pt>
                <c:pt idx="15002">
                  <c:v>734.5</c:v>
                </c:pt>
                <c:pt idx="15003">
                  <c:v>737.09375</c:v>
                </c:pt>
                <c:pt idx="15004">
                  <c:v>745.984375</c:v>
                </c:pt>
                <c:pt idx="15005">
                  <c:v>745.984375</c:v>
                </c:pt>
                <c:pt idx="15006">
                  <c:v>744.328125</c:v>
                </c:pt>
                <c:pt idx="15007">
                  <c:v>740.65625</c:v>
                </c:pt>
                <c:pt idx="15008">
                  <c:v>740.65625</c:v>
                </c:pt>
                <c:pt idx="15009">
                  <c:v>757.65625</c:v>
                </c:pt>
                <c:pt idx="15010">
                  <c:v>781.578125</c:v>
                </c:pt>
                <c:pt idx="15011">
                  <c:v>781.578125</c:v>
                </c:pt>
                <c:pt idx="15012">
                  <c:v>759.828125</c:v>
                </c:pt>
                <c:pt idx="15013">
                  <c:v>738.890625</c:v>
                </c:pt>
                <c:pt idx="15014">
                  <c:v>738.890625</c:v>
                </c:pt>
                <c:pt idx="15015">
                  <c:v>736.765625</c:v>
                </c:pt>
                <c:pt idx="15016">
                  <c:v>735.265625</c:v>
                </c:pt>
                <c:pt idx="15017">
                  <c:v>735.265625</c:v>
                </c:pt>
                <c:pt idx="15018">
                  <c:v>731.890625</c:v>
                </c:pt>
                <c:pt idx="15019">
                  <c:v>730.4375</c:v>
                </c:pt>
                <c:pt idx="15020">
                  <c:v>730.4375</c:v>
                </c:pt>
                <c:pt idx="15021">
                  <c:v>732.828125</c:v>
                </c:pt>
                <c:pt idx="15022">
                  <c:v>733.484375</c:v>
                </c:pt>
                <c:pt idx="15023">
                  <c:v>733.484375</c:v>
                </c:pt>
                <c:pt idx="15024">
                  <c:v>719.03125</c:v>
                </c:pt>
                <c:pt idx="15025">
                  <c:v>717.21875</c:v>
                </c:pt>
                <c:pt idx="15026">
                  <c:v>717.21875</c:v>
                </c:pt>
                <c:pt idx="15027">
                  <c:v>721.875</c:v>
                </c:pt>
                <c:pt idx="15028">
                  <c:v>722.078125</c:v>
                </c:pt>
                <c:pt idx="15029">
                  <c:v>720.453125</c:v>
                </c:pt>
                <c:pt idx="15030">
                  <c:v>700.765625</c:v>
                </c:pt>
                <c:pt idx="15031">
                  <c:v>700.765625</c:v>
                </c:pt>
                <c:pt idx="15032">
                  <c:v>695.265625</c:v>
                </c:pt>
                <c:pt idx="15033">
                  <c:v>668.90625</c:v>
                </c:pt>
                <c:pt idx="15034">
                  <c:v>668.90625</c:v>
                </c:pt>
                <c:pt idx="15035">
                  <c:v>682.515625</c:v>
                </c:pt>
                <c:pt idx="15036">
                  <c:v>719.6875</c:v>
                </c:pt>
                <c:pt idx="15037">
                  <c:v>719.6875</c:v>
                </c:pt>
                <c:pt idx="15038">
                  <c:v>692.09375</c:v>
                </c:pt>
                <c:pt idx="15039">
                  <c:v>643.34375</c:v>
                </c:pt>
                <c:pt idx="15040">
                  <c:v>643.34375</c:v>
                </c:pt>
                <c:pt idx="15041">
                  <c:v>644.265625</c:v>
                </c:pt>
                <c:pt idx="15042">
                  <c:v>645.40625</c:v>
                </c:pt>
                <c:pt idx="15043">
                  <c:v>645.40625</c:v>
                </c:pt>
                <c:pt idx="15044">
                  <c:v>646.578125</c:v>
                </c:pt>
                <c:pt idx="15045">
                  <c:v>647.546875</c:v>
                </c:pt>
                <c:pt idx="15046">
                  <c:v>647.546875</c:v>
                </c:pt>
                <c:pt idx="15047">
                  <c:v>629.359375</c:v>
                </c:pt>
                <c:pt idx="15048">
                  <c:v>619.359375</c:v>
                </c:pt>
                <c:pt idx="15049">
                  <c:v>619.359375</c:v>
                </c:pt>
                <c:pt idx="15050">
                  <c:v>597.90625</c:v>
                </c:pt>
                <c:pt idx="15051">
                  <c:v>590.40625</c:v>
                </c:pt>
                <c:pt idx="15052">
                  <c:v>590.40625</c:v>
                </c:pt>
                <c:pt idx="15053">
                  <c:v>592.296875</c:v>
                </c:pt>
                <c:pt idx="15054">
                  <c:v>592.59375</c:v>
                </c:pt>
                <c:pt idx="15055">
                  <c:v>592.59375</c:v>
                </c:pt>
                <c:pt idx="15056">
                  <c:v>565.125</c:v>
                </c:pt>
                <c:pt idx="15057">
                  <c:v>563.109375</c:v>
                </c:pt>
                <c:pt idx="15058">
                  <c:v>564.328125</c:v>
                </c:pt>
                <c:pt idx="15059">
                  <c:v>607.765625</c:v>
                </c:pt>
                <c:pt idx="15060">
                  <c:v>607.765625</c:v>
                </c:pt>
                <c:pt idx="15061">
                  <c:v>611.765625</c:v>
                </c:pt>
                <c:pt idx="15062">
                  <c:v>640.359375</c:v>
                </c:pt>
                <c:pt idx="15063">
                  <c:v>640.359375</c:v>
                </c:pt>
                <c:pt idx="15064">
                  <c:v>637.796875</c:v>
                </c:pt>
                <c:pt idx="15065">
                  <c:v>628.71875</c:v>
                </c:pt>
                <c:pt idx="15066">
                  <c:v>628.71875</c:v>
                </c:pt>
                <c:pt idx="15067">
                  <c:v>642.21875</c:v>
                </c:pt>
                <c:pt idx="15068">
                  <c:v>671.734375</c:v>
                </c:pt>
                <c:pt idx="15069">
                  <c:v>671.734375</c:v>
                </c:pt>
                <c:pt idx="15070">
                  <c:v>635.5</c:v>
                </c:pt>
                <c:pt idx="15071">
                  <c:v>582.828125</c:v>
                </c:pt>
                <c:pt idx="15072">
                  <c:v>582.828125</c:v>
                </c:pt>
                <c:pt idx="15073">
                  <c:v>609.265625</c:v>
                </c:pt>
                <c:pt idx="15074">
                  <c:v>635.4375</c:v>
                </c:pt>
                <c:pt idx="15075">
                  <c:v>635.4375</c:v>
                </c:pt>
                <c:pt idx="15076">
                  <c:v>645.3125</c:v>
                </c:pt>
                <c:pt idx="15077">
                  <c:v>651.875</c:v>
                </c:pt>
                <c:pt idx="15078">
                  <c:v>651.875</c:v>
                </c:pt>
                <c:pt idx="15079">
                  <c:v>618.515625</c:v>
                </c:pt>
                <c:pt idx="15080">
                  <c:v>603.765625</c:v>
                </c:pt>
                <c:pt idx="15081">
                  <c:v>603.765625</c:v>
                </c:pt>
                <c:pt idx="15082">
                  <c:v>622.125</c:v>
                </c:pt>
                <c:pt idx="15083">
                  <c:v>627</c:v>
                </c:pt>
                <c:pt idx="15084">
                  <c:v>627</c:v>
                </c:pt>
                <c:pt idx="15085">
                  <c:v>641.265625</c:v>
                </c:pt>
                <c:pt idx="15086">
                  <c:v>643.0625</c:v>
                </c:pt>
                <c:pt idx="15087">
                  <c:v>643.0625</c:v>
                </c:pt>
                <c:pt idx="15088">
                  <c:v>654.953125</c:v>
                </c:pt>
                <c:pt idx="15089">
                  <c:v>655.125</c:v>
                </c:pt>
                <c:pt idx="15090">
                  <c:v>655.34375</c:v>
                </c:pt>
                <c:pt idx="15091">
                  <c:v>657.5625</c:v>
                </c:pt>
                <c:pt idx="15092">
                  <c:v>657.5625</c:v>
                </c:pt>
                <c:pt idx="15093">
                  <c:v>659.296875</c:v>
                </c:pt>
                <c:pt idx="15094">
                  <c:v>667.828125</c:v>
                </c:pt>
                <c:pt idx="15095">
                  <c:v>667.828125</c:v>
                </c:pt>
                <c:pt idx="15096">
                  <c:v>658.34375</c:v>
                </c:pt>
                <c:pt idx="15097">
                  <c:v>632.265625</c:v>
                </c:pt>
                <c:pt idx="15098">
                  <c:v>632.265625</c:v>
                </c:pt>
                <c:pt idx="15099">
                  <c:v>639.40625</c:v>
                </c:pt>
                <c:pt idx="15100">
                  <c:v>652</c:v>
                </c:pt>
                <c:pt idx="15101">
                  <c:v>652</c:v>
                </c:pt>
                <c:pt idx="15102">
                  <c:v>660.0625</c:v>
                </c:pt>
                <c:pt idx="15103">
                  <c:v>669.640625</c:v>
                </c:pt>
                <c:pt idx="15104">
                  <c:v>669.640625</c:v>
                </c:pt>
                <c:pt idx="15105">
                  <c:v>649.46875</c:v>
                </c:pt>
                <c:pt idx="15106">
                  <c:v>633.140625</c:v>
                </c:pt>
                <c:pt idx="15107">
                  <c:v>633.140625</c:v>
                </c:pt>
                <c:pt idx="15108">
                  <c:v>607.1875</c:v>
                </c:pt>
                <c:pt idx="15109">
                  <c:v>593.140625</c:v>
                </c:pt>
                <c:pt idx="15110">
                  <c:v>593.140625</c:v>
                </c:pt>
                <c:pt idx="15111">
                  <c:v>593.859375</c:v>
                </c:pt>
                <c:pt idx="15112">
                  <c:v>594.078125</c:v>
                </c:pt>
                <c:pt idx="15113">
                  <c:v>594.078125</c:v>
                </c:pt>
                <c:pt idx="15114">
                  <c:v>637.828125</c:v>
                </c:pt>
                <c:pt idx="15115">
                  <c:v>646.0625</c:v>
                </c:pt>
                <c:pt idx="15116">
                  <c:v>646.0625</c:v>
                </c:pt>
                <c:pt idx="15117">
                  <c:v>671.390625</c:v>
                </c:pt>
                <c:pt idx="15118">
                  <c:v>673.140625</c:v>
                </c:pt>
                <c:pt idx="15119">
                  <c:v>672.6875</c:v>
                </c:pt>
                <c:pt idx="15120">
                  <c:v>657.859375</c:v>
                </c:pt>
                <c:pt idx="15121">
                  <c:v>657.859375</c:v>
                </c:pt>
                <c:pt idx="15122">
                  <c:v>661.984375</c:v>
                </c:pt>
                <c:pt idx="15123">
                  <c:v>690.3125</c:v>
                </c:pt>
                <c:pt idx="15124">
                  <c:v>690.3125</c:v>
                </c:pt>
                <c:pt idx="15125">
                  <c:v>676.46875</c:v>
                </c:pt>
                <c:pt idx="15126">
                  <c:v>628.375</c:v>
                </c:pt>
                <c:pt idx="15127">
                  <c:v>628.375</c:v>
                </c:pt>
                <c:pt idx="15128">
                  <c:v>639.78125</c:v>
                </c:pt>
                <c:pt idx="15129">
                  <c:v>664.15625</c:v>
                </c:pt>
                <c:pt idx="15130">
                  <c:v>664.15625</c:v>
                </c:pt>
                <c:pt idx="15131">
                  <c:v>638.796875</c:v>
                </c:pt>
                <c:pt idx="15132">
                  <c:v>603.171875</c:v>
                </c:pt>
                <c:pt idx="15133">
                  <c:v>603.171875</c:v>
                </c:pt>
                <c:pt idx="15134">
                  <c:v>646.796875</c:v>
                </c:pt>
                <c:pt idx="15135">
                  <c:v>688.375</c:v>
                </c:pt>
                <c:pt idx="15136">
                  <c:v>688.375</c:v>
                </c:pt>
                <c:pt idx="15137">
                  <c:v>651.234375</c:v>
                </c:pt>
                <c:pt idx="15138">
                  <c:v>627.28125</c:v>
                </c:pt>
                <c:pt idx="15139">
                  <c:v>627.28125</c:v>
                </c:pt>
                <c:pt idx="15140">
                  <c:v>656.515625</c:v>
                </c:pt>
                <c:pt idx="15141">
                  <c:v>668.828125</c:v>
                </c:pt>
                <c:pt idx="15142">
                  <c:v>668.828125</c:v>
                </c:pt>
                <c:pt idx="15143">
                  <c:v>662.34375</c:v>
                </c:pt>
                <c:pt idx="15144">
                  <c:v>660.578125</c:v>
                </c:pt>
                <c:pt idx="15145">
                  <c:v>660.578125</c:v>
                </c:pt>
                <c:pt idx="15146">
                  <c:v>649.546875</c:v>
                </c:pt>
                <c:pt idx="15147">
                  <c:v>648.25</c:v>
                </c:pt>
                <c:pt idx="15148">
                  <c:v>648.25</c:v>
                </c:pt>
                <c:pt idx="15149">
                  <c:v>645.75</c:v>
                </c:pt>
                <c:pt idx="15150">
                  <c:v>645.78125</c:v>
                </c:pt>
                <c:pt idx="15151">
                  <c:v>644.65625</c:v>
                </c:pt>
                <c:pt idx="15152">
                  <c:v>632.53125</c:v>
                </c:pt>
                <c:pt idx="15153">
                  <c:v>632.53125</c:v>
                </c:pt>
                <c:pt idx="15154">
                  <c:v>621.9375</c:v>
                </c:pt>
                <c:pt idx="15155">
                  <c:v>574.703125</c:v>
                </c:pt>
                <c:pt idx="15156">
                  <c:v>574.703125</c:v>
                </c:pt>
                <c:pt idx="15157">
                  <c:v>582.453125</c:v>
                </c:pt>
                <c:pt idx="15158">
                  <c:v>602.203125</c:v>
                </c:pt>
                <c:pt idx="15159">
                  <c:v>602.203125</c:v>
                </c:pt>
                <c:pt idx="15160">
                  <c:v>578.015625</c:v>
                </c:pt>
                <c:pt idx="15161">
                  <c:v>538.1875</c:v>
                </c:pt>
                <c:pt idx="15162">
                  <c:v>538.1875</c:v>
                </c:pt>
                <c:pt idx="15163">
                  <c:v>565.59375</c:v>
                </c:pt>
                <c:pt idx="15164">
                  <c:v>595.859375</c:v>
                </c:pt>
                <c:pt idx="15165">
                  <c:v>595.859375</c:v>
                </c:pt>
                <c:pt idx="15166">
                  <c:v>600.015625</c:v>
                </c:pt>
                <c:pt idx="15167">
                  <c:v>603.1875</c:v>
                </c:pt>
                <c:pt idx="15168">
                  <c:v>603.1875</c:v>
                </c:pt>
                <c:pt idx="15169">
                  <c:v>581.109375</c:v>
                </c:pt>
                <c:pt idx="15170">
                  <c:v>570.0625</c:v>
                </c:pt>
                <c:pt idx="15171">
                  <c:v>570.0625</c:v>
                </c:pt>
                <c:pt idx="15172">
                  <c:v>613.796875</c:v>
                </c:pt>
                <c:pt idx="15173">
                  <c:v>627.375</c:v>
                </c:pt>
                <c:pt idx="15174">
                  <c:v>627.375</c:v>
                </c:pt>
                <c:pt idx="15175">
                  <c:v>586.703125</c:v>
                </c:pt>
                <c:pt idx="15176">
                  <c:v>580.046875</c:v>
                </c:pt>
                <c:pt idx="15177">
                  <c:v>580.046875</c:v>
                </c:pt>
                <c:pt idx="15178">
                  <c:v>564.84375</c:v>
                </c:pt>
                <c:pt idx="15179">
                  <c:v>564.140625</c:v>
                </c:pt>
                <c:pt idx="15180">
                  <c:v>563.5625</c:v>
                </c:pt>
                <c:pt idx="15181">
                  <c:v>551.578125</c:v>
                </c:pt>
                <c:pt idx="15182">
                  <c:v>551.578125</c:v>
                </c:pt>
                <c:pt idx="15183">
                  <c:v>554.671875</c:v>
                </c:pt>
                <c:pt idx="15184">
                  <c:v>572.109375</c:v>
                </c:pt>
                <c:pt idx="15185">
                  <c:v>572.109375</c:v>
                </c:pt>
                <c:pt idx="15186">
                  <c:v>565.4375</c:v>
                </c:pt>
                <c:pt idx="15187">
                  <c:v>545.078125</c:v>
                </c:pt>
                <c:pt idx="15188">
                  <c:v>545.078125</c:v>
                </c:pt>
                <c:pt idx="15189">
                  <c:v>551.890625</c:v>
                </c:pt>
                <c:pt idx="15190">
                  <c:v>565.046875</c:v>
                </c:pt>
                <c:pt idx="15191">
                  <c:v>565.046875</c:v>
                </c:pt>
                <c:pt idx="15192">
                  <c:v>559.046875</c:v>
                </c:pt>
                <c:pt idx="15193">
                  <c:v>551.4375</c:v>
                </c:pt>
                <c:pt idx="15194">
                  <c:v>551.4375</c:v>
                </c:pt>
                <c:pt idx="15195">
                  <c:v>560.375</c:v>
                </c:pt>
                <c:pt idx="15196">
                  <c:v>568.234375</c:v>
                </c:pt>
                <c:pt idx="15197">
                  <c:v>568.234375</c:v>
                </c:pt>
                <c:pt idx="15198">
                  <c:v>531.28125</c:v>
                </c:pt>
                <c:pt idx="15199">
                  <c:v>509.765625</c:v>
                </c:pt>
                <c:pt idx="15200">
                  <c:v>509.765625</c:v>
                </c:pt>
                <c:pt idx="15201">
                  <c:v>523.390625</c:v>
                </c:pt>
                <c:pt idx="15202">
                  <c:v>528.4375</c:v>
                </c:pt>
                <c:pt idx="15203">
                  <c:v>528.4375</c:v>
                </c:pt>
                <c:pt idx="15204">
                  <c:v>565.296875</c:v>
                </c:pt>
                <c:pt idx="15205">
                  <c:v>573.03125</c:v>
                </c:pt>
                <c:pt idx="15206">
                  <c:v>573.03125</c:v>
                </c:pt>
                <c:pt idx="15207">
                  <c:v>605.71875</c:v>
                </c:pt>
                <c:pt idx="15208">
                  <c:v>608.4375</c:v>
                </c:pt>
                <c:pt idx="15209">
                  <c:v>607.21875</c:v>
                </c:pt>
                <c:pt idx="15210">
                  <c:v>548.8125</c:v>
                </c:pt>
                <c:pt idx="15211">
                  <c:v>548.8125</c:v>
                </c:pt>
                <c:pt idx="15212">
                  <c:v>549.109375</c:v>
                </c:pt>
                <c:pt idx="15213">
                  <c:v>551.15625</c:v>
                </c:pt>
                <c:pt idx="15214">
                  <c:v>551.15625</c:v>
                </c:pt>
                <c:pt idx="15215">
                  <c:v>556.203125</c:v>
                </c:pt>
                <c:pt idx="15216">
                  <c:v>574.625</c:v>
                </c:pt>
                <c:pt idx="15217">
                  <c:v>574.625</c:v>
                </c:pt>
                <c:pt idx="15218">
                  <c:v>578.15625</c:v>
                </c:pt>
                <c:pt idx="15219">
                  <c:v>586.015625</c:v>
                </c:pt>
                <c:pt idx="15220">
                  <c:v>586.015625</c:v>
                </c:pt>
                <c:pt idx="15221">
                  <c:v>603.46875</c:v>
                </c:pt>
                <c:pt idx="15222">
                  <c:v>629.0625</c:v>
                </c:pt>
                <c:pt idx="15223">
                  <c:v>629.0625</c:v>
                </c:pt>
                <c:pt idx="15224">
                  <c:v>620.5625</c:v>
                </c:pt>
                <c:pt idx="15225">
                  <c:v>612.125</c:v>
                </c:pt>
                <c:pt idx="15226">
                  <c:v>612.125</c:v>
                </c:pt>
                <c:pt idx="15227">
                  <c:v>612.96875</c:v>
                </c:pt>
                <c:pt idx="15228">
                  <c:v>613.46875</c:v>
                </c:pt>
                <c:pt idx="15229">
                  <c:v>613.46875</c:v>
                </c:pt>
                <c:pt idx="15230">
                  <c:v>590.46875</c:v>
                </c:pt>
                <c:pt idx="15231">
                  <c:v>580.53125</c:v>
                </c:pt>
                <c:pt idx="15232">
                  <c:v>580.53125</c:v>
                </c:pt>
                <c:pt idx="15233">
                  <c:v>556.796875</c:v>
                </c:pt>
                <c:pt idx="15234">
                  <c:v>550.703125</c:v>
                </c:pt>
                <c:pt idx="15235">
                  <c:v>550.703125</c:v>
                </c:pt>
                <c:pt idx="15236">
                  <c:v>548.171875</c:v>
                </c:pt>
                <c:pt idx="15237">
                  <c:v>547.8125</c:v>
                </c:pt>
                <c:pt idx="15238">
                  <c:v>547.8125</c:v>
                </c:pt>
                <c:pt idx="15239">
                  <c:v>495.171875</c:v>
                </c:pt>
                <c:pt idx="15240">
                  <c:v>494.6875</c:v>
                </c:pt>
                <c:pt idx="15241">
                  <c:v>495.28125</c:v>
                </c:pt>
                <c:pt idx="15242">
                  <c:v>501.40625</c:v>
                </c:pt>
                <c:pt idx="15243">
                  <c:v>501.40625</c:v>
                </c:pt>
                <c:pt idx="15244">
                  <c:v>495.359375</c:v>
                </c:pt>
                <c:pt idx="15245">
                  <c:v>468.828125</c:v>
                </c:pt>
                <c:pt idx="15246">
                  <c:v>468.828125</c:v>
                </c:pt>
                <c:pt idx="15247">
                  <c:v>484.25</c:v>
                </c:pt>
                <c:pt idx="15248">
                  <c:v>523.296875</c:v>
                </c:pt>
                <c:pt idx="15249">
                  <c:v>523.296875</c:v>
                </c:pt>
                <c:pt idx="15250">
                  <c:v>524.53125</c:v>
                </c:pt>
                <c:pt idx="15251">
                  <c:v>526.71875</c:v>
                </c:pt>
                <c:pt idx="15252">
                  <c:v>526.71875</c:v>
                </c:pt>
                <c:pt idx="15253">
                  <c:v>514.515625</c:v>
                </c:pt>
                <c:pt idx="15254">
                  <c:v>501.046875</c:v>
                </c:pt>
                <c:pt idx="15255">
                  <c:v>501.046875</c:v>
                </c:pt>
                <c:pt idx="15256">
                  <c:v>487.390625</c:v>
                </c:pt>
                <c:pt idx="15257">
                  <c:v>477.34375</c:v>
                </c:pt>
                <c:pt idx="15258">
                  <c:v>477.34375</c:v>
                </c:pt>
                <c:pt idx="15259">
                  <c:v>539.984375</c:v>
                </c:pt>
                <c:pt idx="15260">
                  <c:v>570.625</c:v>
                </c:pt>
                <c:pt idx="15261">
                  <c:v>570.625</c:v>
                </c:pt>
                <c:pt idx="15262">
                  <c:v>597.671875</c:v>
                </c:pt>
                <c:pt idx="15263">
                  <c:v>605.734375</c:v>
                </c:pt>
                <c:pt idx="15264">
                  <c:v>605.734375</c:v>
                </c:pt>
                <c:pt idx="15265">
                  <c:v>596.03125</c:v>
                </c:pt>
                <c:pt idx="15266">
                  <c:v>594.546875</c:v>
                </c:pt>
                <c:pt idx="15267">
                  <c:v>594.546875</c:v>
                </c:pt>
                <c:pt idx="15268">
                  <c:v>557.390625</c:v>
                </c:pt>
                <c:pt idx="15269">
                  <c:v>555.984375</c:v>
                </c:pt>
                <c:pt idx="15270">
                  <c:v>556.9375</c:v>
                </c:pt>
                <c:pt idx="15271">
                  <c:v>570.125</c:v>
                </c:pt>
                <c:pt idx="15272">
                  <c:v>570.125</c:v>
                </c:pt>
                <c:pt idx="15273">
                  <c:v>567.21875</c:v>
                </c:pt>
                <c:pt idx="15274">
                  <c:v>552.046875</c:v>
                </c:pt>
                <c:pt idx="15275">
                  <c:v>552.046875</c:v>
                </c:pt>
                <c:pt idx="15276">
                  <c:v>561.203125</c:v>
                </c:pt>
                <c:pt idx="15277">
                  <c:v>587.296875</c:v>
                </c:pt>
                <c:pt idx="15278">
                  <c:v>587.296875</c:v>
                </c:pt>
                <c:pt idx="15279">
                  <c:v>591.46875</c:v>
                </c:pt>
                <c:pt idx="15280">
                  <c:v>598.84375</c:v>
                </c:pt>
                <c:pt idx="15281">
                  <c:v>598.84375</c:v>
                </c:pt>
                <c:pt idx="15282">
                  <c:v>584.5</c:v>
                </c:pt>
                <c:pt idx="15283">
                  <c:v>566.953125</c:v>
                </c:pt>
                <c:pt idx="15284">
                  <c:v>566.953125</c:v>
                </c:pt>
                <c:pt idx="15285">
                  <c:v>526.46875</c:v>
                </c:pt>
                <c:pt idx="15286">
                  <c:v>493.5</c:v>
                </c:pt>
                <c:pt idx="15287">
                  <c:v>493.5</c:v>
                </c:pt>
                <c:pt idx="15288">
                  <c:v>502.078125</c:v>
                </c:pt>
                <c:pt idx="15289">
                  <c:v>506.6875</c:v>
                </c:pt>
                <c:pt idx="15290">
                  <c:v>506.6875</c:v>
                </c:pt>
                <c:pt idx="15291">
                  <c:v>464.9375</c:v>
                </c:pt>
                <c:pt idx="15292">
                  <c:v>450.875</c:v>
                </c:pt>
                <c:pt idx="15293">
                  <c:v>450.875</c:v>
                </c:pt>
                <c:pt idx="15294">
                  <c:v>424.453125</c:v>
                </c:pt>
                <c:pt idx="15295">
                  <c:v>419.59375</c:v>
                </c:pt>
                <c:pt idx="15296">
                  <c:v>419.59375</c:v>
                </c:pt>
                <c:pt idx="15297">
                  <c:v>429.78125</c:v>
                </c:pt>
                <c:pt idx="15298">
                  <c:v>430.421875</c:v>
                </c:pt>
                <c:pt idx="15299">
                  <c:v>431.609375</c:v>
                </c:pt>
                <c:pt idx="15300">
                  <c:v>458.328125</c:v>
                </c:pt>
                <c:pt idx="15301">
                  <c:v>458.328125</c:v>
                </c:pt>
                <c:pt idx="15302">
                  <c:v>453.921875</c:v>
                </c:pt>
                <c:pt idx="15303">
                  <c:v>425.890625</c:v>
                </c:pt>
                <c:pt idx="15304">
                  <c:v>425.890625</c:v>
                </c:pt>
                <c:pt idx="15305">
                  <c:v>424.59375</c:v>
                </c:pt>
                <c:pt idx="15306">
                  <c:v>420.390625</c:v>
                </c:pt>
                <c:pt idx="15307">
                  <c:v>420.390625</c:v>
                </c:pt>
                <c:pt idx="15308">
                  <c:v>421.765625</c:v>
                </c:pt>
                <c:pt idx="15309">
                  <c:v>424.546875</c:v>
                </c:pt>
                <c:pt idx="15310">
                  <c:v>424.546875</c:v>
                </c:pt>
                <c:pt idx="15311">
                  <c:v>434.53125</c:v>
                </c:pt>
                <c:pt idx="15312">
                  <c:v>447.53125</c:v>
                </c:pt>
                <c:pt idx="15313">
                  <c:v>447.53125</c:v>
                </c:pt>
                <c:pt idx="15314">
                  <c:v>461.78125</c:v>
                </c:pt>
                <c:pt idx="15315">
                  <c:v>474.09375</c:v>
                </c:pt>
                <c:pt idx="15316">
                  <c:v>474.09375</c:v>
                </c:pt>
                <c:pt idx="15317">
                  <c:v>488.890625</c:v>
                </c:pt>
                <c:pt idx="15318">
                  <c:v>497.671875</c:v>
                </c:pt>
                <c:pt idx="15319">
                  <c:v>497.671875</c:v>
                </c:pt>
                <c:pt idx="15320">
                  <c:v>481.953125</c:v>
                </c:pt>
                <c:pt idx="15321">
                  <c:v>476.171875</c:v>
                </c:pt>
                <c:pt idx="15322">
                  <c:v>476.171875</c:v>
                </c:pt>
                <c:pt idx="15323">
                  <c:v>431.9375</c:v>
                </c:pt>
                <c:pt idx="15324">
                  <c:v>422.65625</c:v>
                </c:pt>
                <c:pt idx="15325">
                  <c:v>422.65625</c:v>
                </c:pt>
                <c:pt idx="15326">
                  <c:v>447.75</c:v>
                </c:pt>
                <c:pt idx="15327">
                  <c:v>449.75</c:v>
                </c:pt>
                <c:pt idx="15328">
                  <c:v>449.75</c:v>
                </c:pt>
                <c:pt idx="15329">
                  <c:v>448.734375</c:v>
                </c:pt>
                <c:pt idx="15330">
                  <c:v>448.734375</c:v>
                </c:pt>
                <c:pt idx="15331">
                  <c:v>446.15625</c:v>
                </c:pt>
                <c:pt idx="15332">
                  <c:v>427.453125</c:v>
                </c:pt>
                <c:pt idx="15333">
                  <c:v>427.453125</c:v>
                </c:pt>
                <c:pt idx="15334">
                  <c:v>427.171875</c:v>
                </c:pt>
                <c:pt idx="15335">
                  <c:v>425.9375</c:v>
                </c:pt>
                <c:pt idx="15336">
                  <c:v>425.9375</c:v>
                </c:pt>
                <c:pt idx="15337">
                  <c:v>434.65625</c:v>
                </c:pt>
                <c:pt idx="15338">
                  <c:v>453.046875</c:v>
                </c:pt>
                <c:pt idx="15339">
                  <c:v>453.046875</c:v>
                </c:pt>
                <c:pt idx="15340">
                  <c:v>460</c:v>
                </c:pt>
                <c:pt idx="15341">
                  <c:v>469.953125</c:v>
                </c:pt>
                <c:pt idx="15342">
                  <c:v>469.953125</c:v>
                </c:pt>
                <c:pt idx="15343">
                  <c:v>500.640625</c:v>
                </c:pt>
                <c:pt idx="15344">
                  <c:v>529.390625</c:v>
                </c:pt>
                <c:pt idx="15345">
                  <c:v>529.390625</c:v>
                </c:pt>
                <c:pt idx="15346">
                  <c:v>544.3125</c:v>
                </c:pt>
                <c:pt idx="15347">
                  <c:v>553.703125</c:v>
                </c:pt>
                <c:pt idx="15348">
                  <c:v>553.703125</c:v>
                </c:pt>
                <c:pt idx="15349">
                  <c:v>483.5</c:v>
                </c:pt>
                <c:pt idx="15350">
                  <c:v>455.140625</c:v>
                </c:pt>
                <c:pt idx="15351">
                  <c:v>455.140625</c:v>
                </c:pt>
                <c:pt idx="15352">
                  <c:v>434.34375</c:v>
                </c:pt>
                <c:pt idx="15353">
                  <c:v>429.5</c:v>
                </c:pt>
                <c:pt idx="15354">
                  <c:v>429.5</c:v>
                </c:pt>
                <c:pt idx="15355">
                  <c:v>435.609375</c:v>
                </c:pt>
                <c:pt idx="15356">
                  <c:v>361.65625</c:v>
                </c:pt>
                <c:pt idx="15357">
                  <c:v>361.859375</c:v>
                </c:pt>
                <c:pt idx="15358">
                  <c:v>376.03125</c:v>
                </c:pt>
                <c:pt idx="15359">
                  <c:v>374.9375</c:v>
                </c:pt>
                <c:pt idx="15360">
                  <c:v>368.015625</c:v>
                </c:pt>
                <c:pt idx="15361">
                  <c:v>350.265625</c:v>
                </c:pt>
                <c:pt idx="15362">
                  <c:v>352.125</c:v>
                </c:pt>
                <c:pt idx="15363">
                  <c:v>364.140625</c:v>
                </c:pt>
                <c:pt idx="15364">
                  <c:v>361.53125</c:v>
                </c:pt>
                <c:pt idx="15365">
                  <c:v>363.65625</c:v>
                </c:pt>
                <c:pt idx="15366">
                  <c:v>392.25</c:v>
                </c:pt>
                <c:pt idx="15367">
                  <c:v>398.0625</c:v>
                </c:pt>
                <c:pt idx="15368">
                  <c:v>398.03125</c:v>
                </c:pt>
                <c:pt idx="15369">
                  <c:v>388.875</c:v>
                </c:pt>
                <c:pt idx="15370">
                  <c:v>382.234375</c:v>
                </c:pt>
                <c:pt idx="15371">
                  <c:v>382.234375</c:v>
                </c:pt>
                <c:pt idx="15372">
                  <c:v>362.53125</c:v>
                </c:pt>
                <c:pt idx="15373">
                  <c:v>364.71875</c:v>
                </c:pt>
                <c:pt idx="15374">
                  <c:v>364.71875</c:v>
                </c:pt>
                <c:pt idx="15375">
                  <c:v>382.375</c:v>
                </c:pt>
                <c:pt idx="15376">
                  <c:v>385.796875</c:v>
                </c:pt>
                <c:pt idx="15377">
                  <c:v>385.796875</c:v>
                </c:pt>
                <c:pt idx="15378">
                  <c:v>387.265625</c:v>
                </c:pt>
                <c:pt idx="15379">
                  <c:v>386.984375</c:v>
                </c:pt>
                <c:pt idx="15380">
                  <c:v>386.984375</c:v>
                </c:pt>
                <c:pt idx="15381">
                  <c:v>408.40625</c:v>
                </c:pt>
                <c:pt idx="15382">
                  <c:v>413.375</c:v>
                </c:pt>
                <c:pt idx="15383">
                  <c:v>413.375</c:v>
                </c:pt>
                <c:pt idx="15384">
                  <c:v>391.453125</c:v>
                </c:pt>
                <c:pt idx="15385">
                  <c:v>388.28125</c:v>
                </c:pt>
                <c:pt idx="15386">
                  <c:v>388.28125</c:v>
                </c:pt>
                <c:pt idx="15387">
                  <c:v>408.671875</c:v>
                </c:pt>
                <c:pt idx="15388">
                  <c:v>407.359375</c:v>
                </c:pt>
                <c:pt idx="15389">
                  <c:v>407.390625</c:v>
                </c:pt>
                <c:pt idx="15390">
                  <c:v>412.265625</c:v>
                </c:pt>
                <c:pt idx="15391">
                  <c:v>415.078125</c:v>
                </c:pt>
                <c:pt idx="15392">
                  <c:v>415.78125</c:v>
                </c:pt>
                <c:pt idx="15393">
                  <c:v>415.203125</c:v>
                </c:pt>
                <c:pt idx="15394">
                  <c:v>412.828125</c:v>
                </c:pt>
                <c:pt idx="15395">
                  <c:v>408.484375</c:v>
                </c:pt>
                <c:pt idx="15396">
                  <c:v>389.40625</c:v>
                </c:pt>
                <c:pt idx="15397">
                  <c:v>382.453125</c:v>
                </c:pt>
                <c:pt idx="15398">
                  <c:v>394.1875</c:v>
                </c:pt>
                <c:pt idx="15399">
                  <c:v>408.75</c:v>
                </c:pt>
                <c:pt idx="15400">
                  <c:v>405.5</c:v>
                </c:pt>
                <c:pt idx="15401">
                  <c:v>400.15625</c:v>
                </c:pt>
                <c:pt idx="15402">
                  <c:v>402.4375</c:v>
                </c:pt>
                <c:pt idx="15403">
                  <c:v>411.890625</c:v>
                </c:pt>
                <c:pt idx="15404">
                  <c:v>400.171875</c:v>
                </c:pt>
                <c:pt idx="15405">
                  <c:v>394.515625</c:v>
                </c:pt>
                <c:pt idx="15406">
                  <c:v>397.875</c:v>
                </c:pt>
                <c:pt idx="15407">
                  <c:v>405</c:v>
                </c:pt>
                <c:pt idx="15408">
                  <c:v>408.53125</c:v>
                </c:pt>
                <c:pt idx="15409">
                  <c:v>409.296875</c:v>
                </c:pt>
                <c:pt idx="15410">
                  <c:v>421.15625</c:v>
                </c:pt>
                <c:pt idx="15411">
                  <c:v>421.921875</c:v>
                </c:pt>
                <c:pt idx="15412">
                  <c:v>416.390625</c:v>
                </c:pt>
                <c:pt idx="15413">
                  <c:v>376.875</c:v>
                </c:pt>
                <c:pt idx="15414">
                  <c:v>370.140625</c:v>
                </c:pt>
                <c:pt idx="15415">
                  <c:v>364.09375</c:v>
                </c:pt>
                <c:pt idx="15416">
                  <c:v>332.78125</c:v>
                </c:pt>
                <c:pt idx="15417">
                  <c:v>336.0625</c:v>
                </c:pt>
                <c:pt idx="15418">
                  <c:v>352.5</c:v>
                </c:pt>
                <c:pt idx="15419">
                  <c:v>369.234375</c:v>
                </c:pt>
                <c:pt idx="15420">
                  <c:v>369.234375</c:v>
                </c:pt>
                <c:pt idx="15421">
                  <c:v>369.1875</c:v>
                </c:pt>
                <c:pt idx="15422">
                  <c:v>368.453125</c:v>
                </c:pt>
                <c:pt idx="15423">
                  <c:v>369.234375</c:v>
                </c:pt>
                <c:pt idx="15424">
                  <c:v>383.28125</c:v>
                </c:pt>
                <c:pt idx="15425">
                  <c:v>397.46875</c:v>
                </c:pt>
                <c:pt idx="15426">
                  <c:v>397.96875</c:v>
                </c:pt>
                <c:pt idx="15427">
                  <c:v>405.34375</c:v>
                </c:pt>
                <c:pt idx="15428">
                  <c:v>402.75</c:v>
                </c:pt>
                <c:pt idx="15429">
                  <c:v>402.75</c:v>
                </c:pt>
                <c:pt idx="15430">
                  <c:v>395.703125</c:v>
                </c:pt>
                <c:pt idx="15431">
                  <c:v>407.1875</c:v>
                </c:pt>
                <c:pt idx="15432">
                  <c:v>407.1875</c:v>
                </c:pt>
                <c:pt idx="15433">
                  <c:v>402.734375</c:v>
                </c:pt>
                <c:pt idx="15434">
                  <c:v>395.828125</c:v>
                </c:pt>
                <c:pt idx="15435">
                  <c:v>395.828125</c:v>
                </c:pt>
                <c:pt idx="15436">
                  <c:v>390.296875</c:v>
                </c:pt>
                <c:pt idx="15437">
                  <c:v>390.3125</c:v>
                </c:pt>
                <c:pt idx="15438">
                  <c:v>390.3125</c:v>
                </c:pt>
                <c:pt idx="15439">
                  <c:v>389.328125</c:v>
                </c:pt>
                <c:pt idx="15440">
                  <c:v>388.265625</c:v>
                </c:pt>
                <c:pt idx="15441">
                  <c:v>388.265625</c:v>
                </c:pt>
                <c:pt idx="15442">
                  <c:v>388.90625</c:v>
                </c:pt>
                <c:pt idx="15443">
                  <c:v>389.765625</c:v>
                </c:pt>
                <c:pt idx="15444">
                  <c:v>389.765625</c:v>
                </c:pt>
                <c:pt idx="15445">
                  <c:v>382.15625</c:v>
                </c:pt>
                <c:pt idx="15446">
                  <c:v>386.171875</c:v>
                </c:pt>
                <c:pt idx="15447">
                  <c:v>388.359375</c:v>
                </c:pt>
                <c:pt idx="15448">
                  <c:v>414.515625</c:v>
                </c:pt>
                <c:pt idx="15449">
                  <c:v>416.375</c:v>
                </c:pt>
                <c:pt idx="15450">
                  <c:v>416.578125</c:v>
                </c:pt>
                <c:pt idx="15451">
                  <c:v>415.890625</c:v>
                </c:pt>
                <c:pt idx="15452">
                  <c:v>415.0625</c:v>
                </c:pt>
                <c:pt idx="15453">
                  <c:v>417.171875</c:v>
                </c:pt>
                <c:pt idx="15454">
                  <c:v>407.0625</c:v>
                </c:pt>
                <c:pt idx="15455">
                  <c:v>396.375</c:v>
                </c:pt>
                <c:pt idx="15456">
                  <c:v>397.59375</c:v>
                </c:pt>
                <c:pt idx="15457">
                  <c:v>395.8125</c:v>
                </c:pt>
                <c:pt idx="15458">
                  <c:v>392.546875</c:v>
                </c:pt>
                <c:pt idx="15459">
                  <c:v>386.5625</c:v>
                </c:pt>
                <c:pt idx="15460">
                  <c:v>405.328125</c:v>
                </c:pt>
                <c:pt idx="15461">
                  <c:v>432.09375</c:v>
                </c:pt>
                <c:pt idx="15462">
                  <c:v>429.125</c:v>
                </c:pt>
                <c:pt idx="15463">
                  <c:v>419.921875</c:v>
                </c:pt>
                <c:pt idx="15464">
                  <c:v>410.578125</c:v>
                </c:pt>
                <c:pt idx="15465">
                  <c:v>410.609375</c:v>
                </c:pt>
                <c:pt idx="15466">
                  <c:v>400.515625</c:v>
                </c:pt>
                <c:pt idx="15467">
                  <c:v>384.28125</c:v>
                </c:pt>
                <c:pt idx="15468">
                  <c:v>390.640625</c:v>
                </c:pt>
                <c:pt idx="15469">
                  <c:v>395.34375</c:v>
                </c:pt>
                <c:pt idx="15470">
                  <c:v>401.390625</c:v>
                </c:pt>
                <c:pt idx="15471">
                  <c:v>395.328125</c:v>
                </c:pt>
                <c:pt idx="15472">
                  <c:v>394.078125</c:v>
                </c:pt>
                <c:pt idx="15473">
                  <c:v>392.859375</c:v>
                </c:pt>
                <c:pt idx="15474">
                  <c:v>391.53125</c:v>
                </c:pt>
                <c:pt idx="15475">
                  <c:v>396.96875</c:v>
                </c:pt>
                <c:pt idx="15476">
                  <c:v>415.59375</c:v>
                </c:pt>
                <c:pt idx="15477">
                  <c:v>415.375</c:v>
                </c:pt>
                <c:pt idx="15478">
                  <c:v>417.03125</c:v>
                </c:pt>
                <c:pt idx="15479">
                  <c:v>425.671875</c:v>
                </c:pt>
                <c:pt idx="15480">
                  <c:v>430.078125</c:v>
                </c:pt>
                <c:pt idx="15481">
                  <c:v>428.453125</c:v>
                </c:pt>
                <c:pt idx="15482">
                  <c:v>417.1875</c:v>
                </c:pt>
                <c:pt idx="15483">
                  <c:v>418.453125</c:v>
                </c:pt>
                <c:pt idx="15484">
                  <c:v>417.578125</c:v>
                </c:pt>
                <c:pt idx="15485">
                  <c:v>408.078125</c:v>
                </c:pt>
                <c:pt idx="15486">
                  <c:v>407.984375</c:v>
                </c:pt>
                <c:pt idx="15487">
                  <c:v>407.828125</c:v>
                </c:pt>
                <c:pt idx="15488">
                  <c:v>393.9375</c:v>
                </c:pt>
                <c:pt idx="15489">
                  <c:v>383.703125</c:v>
                </c:pt>
                <c:pt idx="15490">
                  <c:v>383.703125</c:v>
                </c:pt>
                <c:pt idx="15491">
                  <c:v>388.109375</c:v>
                </c:pt>
                <c:pt idx="15492">
                  <c:v>389.40625</c:v>
                </c:pt>
                <c:pt idx="15493">
                  <c:v>389.40625</c:v>
                </c:pt>
                <c:pt idx="15494">
                  <c:v>391.09375</c:v>
                </c:pt>
                <c:pt idx="15495">
                  <c:v>393.21875</c:v>
                </c:pt>
                <c:pt idx="15496">
                  <c:v>393.21875</c:v>
                </c:pt>
                <c:pt idx="15497">
                  <c:v>394.59375</c:v>
                </c:pt>
                <c:pt idx="15498">
                  <c:v>394.25</c:v>
                </c:pt>
                <c:pt idx="15499">
                  <c:v>394.25</c:v>
                </c:pt>
                <c:pt idx="15500">
                  <c:v>407.828125</c:v>
                </c:pt>
                <c:pt idx="15501">
                  <c:v>409.6875</c:v>
                </c:pt>
                <c:pt idx="15502">
                  <c:v>409.6875</c:v>
                </c:pt>
                <c:pt idx="15503">
                  <c:v>411.328125</c:v>
                </c:pt>
                <c:pt idx="15504">
                  <c:v>411.8125</c:v>
                </c:pt>
                <c:pt idx="15505">
                  <c:v>413</c:v>
                </c:pt>
                <c:pt idx="15506">
                  <c:v>423.6875</c:v>
                </c:pt>
                <c:pt idx="15507">
                  <c:v>423.65625</c:v>
                </c:pt>
                <c:pt idx="15508">
                  <c:v>420.015625</c:v>
                </c:pt>
                <c:pt idx="15509">
                  <c:v>390.96875</c:v>
                </c:pt>
                <c:pt idx="15510">
                  <c:v>384.125</c:v>
                </c:pt>
                <c:pt idx="15511">
                  <c:v>380.109375</c:v>
                </c:pt>
                <c:pt idx="15512">
                  <c:v>365.265625</c:v>
                </c:pt>
                <c:pt idx="15513">
                  <c:v>361.859375</c:v>
                </c:pt>
                <c:pt idx="15514">
                  <c:v>362.203125</c:v>
                </c:pt>
                <c:pt idx="15515">
                  <c:v>367.859375</c:v>
                </c:pt>
                <c:pt idx="15516">
                  <c:v>371.5</c:v>
                </c:pt>
                <c:pt idx="15517">
                  <c:v>378.90625</c:v>
                </c:pt>
                <c:pt idx="15518">
                  <c:v>380.46875</c:v>
                </c:pt>
                <c:pt idx="15519">
                  <c:v>375.171875</c:v>
                </c:pt>
                <c:pt idx="15520">
                  <c:v>368.890625</c:v>
                </c:pt>
                <c:pt idx="15521">
                  <c:v>370.15625</c:v>
                </c:pt>
                <c:pt idx="15522">
                  <c:v>376.1875</c:v>
                </c:pt>
                <c:pt idx="15523">
                  <c:v>388.3125</c:v>
                </c:pt>
                <c:pt idx="15524">
                  <c:v>413.71875</c:v>
                </c:pt>
                <c:pt idx="15525">
                  <c:v>441.671875</c:v>
                </c:pt>
                <c:pt idx="15526">
                  <c:v>461.1875</c:v>
                </c:pt>
                <c:pt idx="15527">
                  <c:v>469.171875</c:v>
                </c:pt>
                <c:pt idx="15528">
                  <c:v>474.890625</c:v>
                </c:pt>
                <c:pt idx="15529">
                  <c:v>461.859375</c:v>
                </c:pt>
                <c:pt idx="15530">
                  <c:v>460.359375</c:v>
                </c:pt>
                <c:pt idx="15531">
                  <c:v>460.015625</c:v>
                </c:pt>
                <c:pt idx="15532">
                  <c:v>472.296875</c:v>
                </c:pt>
                <c:pt idx="15533">
                  <c:v>472.265625</c:v>
                </c:pt>
                <c:pt idx="15534">
                  <c:v>469.515625</c:v>
                </c:pt>
                <c:pt idx="15535">
                  <c:v>446.921875</c:v>
                </c:pt>
                <c:pt idx="15536">
                  <c:v>447</c:v>
                </c:pt>
                <c:pt idx="15537">
                  <c:v>448.4375</c:v>
                </c:pt>
                <c:pt idx="15538">
                  <c:v>452.421875</c:v>
                </c:pt>
                <c:pt idx="15539">
                  <c:v>448.921875</c:v>
                </c:pt>
                <c:pt idx="15540">
                  <c:v>418.375</c:v>
                </c:pt>
                <c:pt idx="15541">
                  <c:v>388.921875</c:v>
                </c:pt>
                <c:pt idx="15542">
                  <c:v>387.171875</c:v>
                </c:pt>
                <c:pt idx="15543">
                  <c:v>383.1875</c:v>
                </c:pt>
                <c:pt idx="15544">
                  <c:v>396.671875</c:v>
                </c:pt>
                <c:pt idx="15545">
                  <c:v>397.75</c:v>
                </c:pt>
                <c:pt idx="15546">
                  <c:v>403.1875</c:v>
                </c:pt>
                <c:pt idx="15547">
                  <c:v>394.421875</c:v>
                </c:pt>
                <c:pt idx="15548">
                  <c:v>394.078125</c:v>
                </c:pt>
                <c:pt idx="15549">
                  <c:v>385.296875</c:v>
                </c:pt>
                <c:pt idx="15550">
                  <c:v>390.4375</c:v>
                </c:pt>
                <c:pt idx="15551">
                  <c:v>390.4375</c:v>
                </c:pt>
                <c:pt idx="15552">
                  <c:v>393.875</c:v>
                </c:pt>
                <c:pt idx="15553">
                  <c:v>391.296875</c:v>
                </c:pt>
                <c:pt idx="15554">
                  <c:v>391.296875</c:v>
                </c:pt>
                <c:pt idx="15555">
                  <c:v>391.15625</c:v>
                </c:pt>
                <c:pt idx="15556">
                  <c:v>390.796875</c:v>
                </c:pt>
                <c:pt idx="15557">
                  <c:v>390.796875</c:v>
                </c:pt>
                <c:pt idx="15558">
                  <c:v>396.859375</c:v>
                </c:pt>
                <c:pt idx="15559">
                  <c:v>397.484375</c:v>
                </c:pt>
                <c:pt idx="15560">
                  <c:v>397</c:v>
                </c:pt>
                <c:pt idx="15561">
                  <c:v>372.296875</c:v>
                </c:pt>
                <c:pt idx="15562">
                  <c:v>371.96875</c:v>
                </c:pt>
                <c:pt idx="15563">
                  <c:v>370.15625</c:v>
                </c:pt>
                <c:pt idx="15564">
                  <c:v>350.921875</c:v>
                </c:pt>
                <c:pt idx="15565">
                  <c:v>349.046875</c:v>
                </c:pt>
                <c:pt idx="15566">
                  <c:v>352.140625</c:v>
                </c:pt>
                <c:pt idx="15567">
                  <c:v>375.859375</c:v>
                </c:pt>
                <c:pt idx="15568">
                  <c:v>380.90625</c:v>
                </c:pt>
                <c:pt idx="15569">
                  <c:v>380</c:v>
                </c:pt>
                <c:pt idx="15570">
                  <c:v>374.546875</c:v>
                </c:pt>
                <c:pt idx="15571">
                  <c:v>372.796875</c:v>
                </c:pt>
                <c:pt idx="15572">
                  <c:v>373.875</c:v>
                </c:pt>
                <c:pt idx="15573">
                  <c:v>369.390625</c:v>
                </c:pt>
                <c:pt idx="15574">
                  <c:v>365.6875</c:v>
                </c:pt>
                <c:pt idx="15575">
                  <c:v>365</c:v>
                </c:pt>
                <c:pt idx="15576">
                  <c:v>378.921875</c:v>
                </c:pt>
                <c:pt idx="15577">
                  <c:v>390.078125</c:v>
                </c:pt>
                <c:pt idx="15578">
                  <c:v>390.078125</c:v>
                </c:pt>
                <c:pt idx="15579">
                  <c:v>538.359375</c:v>
                </c:pt>
                <c:pt idx="15580">
                  <c:v>565.40625</c:v>
                </c:pt>
                <c:pt idx="15581">
                  <c:v>565.40625</c:v>
                </c:pt>
                <c:pt idx="15582">
                  <c:v>539.625</c:v>
                </c:pt>
                <c:pt idx="15583">
                  <c:v>510.3125</c:v>
                </c:pt>
                <c:pt idx="15584">
                  <c:v>510.3125</c:v>
                </c:pt>
                <c:pt idx="15585">
                  <c:v>502.640625</c:v>
                </c:pt>
                <c:pt idx="15586">
                  <c:v>491.875</c:v>
                </c:pt>
                <c:pt idx="15587">
                  <c:v>491.875</c:v>
                </c:pt>
                <c:pt idx="15588">
                  <c:v>485.078125</c:v>
                </c:pt>
                <c:pt idx="15589">
                  <c:v>473.515625</c:v>
                </c:pt>
                <c:pt idx="15590">
                  <c:v>473.515625</c:v>
                </c:pt>
                <c:pt idx="15591">
                  <c:v>498.640625</c:v>
                </c:pt>
                <c:pt idx="15592">
                  <c:v>552.484375</c:v>
                </c:pt>
                <c:pt idx="15593">
                  <c:v>552.484375</c:v>
                </c:pt>
                <c:pt idx="15594">
                  <c:v>550.859375</c:v>
                </c:pt>
                <c:pt idx="15595">
                  <c:v>546.53125</c:v>
                </c:pt>
                <c:pt idx="15596">
                  <c:v>546.53125</c:v>
                </c:pt>
                <c:pt idx="15597">
                  <c:v>541.734375</c:v>
                </c:pt>
                <c:pt idx="15598">
                  <c:v>524.5625</c:v>
                </c:pt>
                <c:pt idx="15599">
                  <c:v>524.5625</c:v>
                </c:pt>
                <c:pt idx="15600">
                  <c:v>516.84375</c:v>
                </c:pt>
                <c:pt idx="15601">
                  <c:v>479</c:v>
                </c:pt>
                <c:pt idx="15602">
                  <c:v>479</c:v>
                </c:pt>
                <c:pt idx="15603">
                  <c:v>478.28125</c:v>
                </c:pt>
                <c:pt idx="15604">
                  <c:v>473.1875</c:v>
                </c:pt>
                <c:pt idx="15605">
                  <c:v>473.1875</c:v>
                </c:pt>
                <c:pt idx="15606">
                  <c:v>473.828125</c:v>
                </c:pt>
                <c:pt idx="15607">
                  <c:v>483.640625</c:v>
                </c:pt>
                <c:pt idx="15608">
                  <c:v>483.640625</c:v>
                </c:pt>
                <c:pt idx="15609">
                  <c:v>484.640625</c:v>
                </c:pt>
                <c:pt idx="15610">
                  <c:v>533.1875</c:v>
                </c:pt>
                <c:pt idx="15611">
                  <c:v>533.1875</c:v>
                </c:pt>
                <c:pt idx="15612">
                  <c:v>533.1875</c:v>
                </c:pt>
                <c:pt idx="15613">
                  <c:v>516.6875</c:v>
                </c:pt>
                <c:pt idx="15614">
                  <c:v>516.21875</c:v>
                </c:pt>
                <c:pt idx="15615">
                  <c:v>516.21875</c:v>
                </c:pt>
                <c:pt idx="15616">
                  <c:v>497.46875</c:v>
                </c:pt>
                <c:pt idx="15617">
                  <c:v>495.84375</c:v>
                </c:pt>
                <c:pt idx="15618">
                  <c:v>495.84375</c:v>
                </c:pt>
                <c:pt idx="15619">
                  <c:v>474.015625</c:v>
                </c:pt>
                <c:pt idx="15620">
                  <c:v>470.796875</c:v>
                </c:pt>
                <c:pt idx="15621">
                  <c:v>470.796875</c:v>
                </c:pt>
                <c:pt idx="15622">
                  <c:v>476.59375</c:v>
                </c:pt>
                <c:pt idx="15623">
                  <c:v>477.9375</c:v>
                </c:pt>
                <c:pt idx="15624">
                  <c:v>477.9375</c:v>
                </c:pt>
                <c:pt idx="15625">
                  <c:v>476.59375</c:v>
                </c:pt>
                <c:pt idx="15626">
                  <c:v>476.109375</c:v>
                </c:pt>
                <c:pt idx="15627">
                  <c:v>476.109375</c:v>
                </c:pt>
                <c:pt idx="15628">
                  <c:v>505.109375</c:v>
                </c:pt>
                <c:pt idx="15629">
                  <c:v>516.15625</c:v>
                </c:pt>
                <c:pt idx="15630">
                  <c:v>516.15625</c:v>
                </c:pt>
                <c:pt idx="15631">
                  <c:v>538.640625</c:v>
                </c:pt>
                <c:pt idx="15632">
                  <c:v>549.453125</c:v>
                </c:pt>
                <c:pt idx="15633">
                  <c:v>549.453125</c:v>
                </c:pt>
                <c:pt idx="15634">
                  <c:v>508.671875</c:v>
                </c:pt>
                <c:pt idx="15635">
                  <c:v>484.21875</c:v>
                </c:pt>
                <c:pt idx="15636">
                  <c:v>484.21875</c:v>
                </c:pt>
                <c:pt idx="15637">
                  <c:v>506.5625</c:v>
                </c:pt>
                <c:pt idx="15638">
                  <c:v>523.03125</c:v>
                </c:pt>
                <c:pt idx="15639">
                  <c:v>523.03125</c:v>
                </c:pt>
                <c:pt idx="15640">
                  <c:v>536.890625</c:v>
                </c:pt>
                <c:pt idx="15641">
                  <c:v>549.234375</c:v>
                </c:pt>
                <c:pt idx="15642">
                  <c:v>549.234375</c:v>
                </c:pt>
                <c:pt idx="15643">
                  <c:v>528.421875</c:v>
                </c:pt>
                <c:pt idx="15644">
                  <c:v>505.703125</c:v>
                </c:pt>
                <c:pt idx="15645">
                  <c:v>505.703125</c:v>
                </c:pt>
                <c:pt idx="15646">
                  <c:v>514.9375</c:v>
                </c:pt>
                <c:pt idx="15647">
                  <c:v>527.3125</c:v>
                </c:pt>
                <c:pt idx="15648">
                  <c:v>527.3125</c:v>
                </c:pt>
                <c:pt idx="15649">
                  <c:v>524.75</c:v>
                </c:pt>
                <c:pt idx="15650">
                  <c:v>520.46875</c:v>
                </c:pt>
                <c:pt idx="15651">
                  <c:v>520.46875</c:v>
                </c:pt>
                <c:pt idx="15652">
                  <c:v>533.03125</c:v>
                </c:pt>
                <c:pt idx="15653">
                  <c:v>558.546875</c:v>
                </c:pt>
                <c:pt idx="15654">
                  <c:v>558.546875</c:v>
                </c:pt>
                <c:pt idx="15655">
                  <c:v>554.578125</c:v>
                </c:pt>
                <c:pt idx="15656">
                  <c:v>544.5625</c:v>
                </c:pt>
                <c:pt idx="15657">
                  <c:v>544.5625</c:v>
                </c:pt>
                <c:pt idx="15658">
                  <c:v>542.609375</c:v>
                </c:pt>
                <c:pt idx="15659">
                  <c:v>536.375</c:v>
                </c:pt>
                <c:pt idx="15660">
                  <c:v>536.375</c:v>
                </c:pt>
                <c:pt idx="15661">
                  <c:v>537.453125</c:v>
                </c:pt>
                <c:pt idx="15662">
                  <c:v>542.578125</c:v>
                </c:pt>
                <c:pt idx="15663">
                  <c:v>542.578125</c:v>
                </c:pt>
                <c:pt idx="15664">
                  <c:v>542.390625</c:v>
                </c:pt>
                <c:pt idx="15665">
                  <c:v>540.859375</c:v>
                </c:pt>
                <c:pt idx="15666">
                  <c:v>540.859375</c:v>
                </c:pt>
                <c:pt idx="15667">
                  <c:v>543.359375</c:v>
                </c:pt>
                <c:pt idx="15668">
                  <c:v>571.09375</c:v>
                </c:pt>
                <c:pt idx="15669">
                  <c:v>571.09375</c:v>
                </c:pt>
                <c:pt idx="15670">
                  <c:v>568.84375</c:v>
                </c:pt>
                <c:pt idx="15671">
                  <c:v>505.984375</c:v>
                </c:pt>
                <c:pt idx="15672">
                  <c:v>505.984375</c:v>
                </c:pt>
                <c:pt idx="15673">
                  <c:v>505.984375</c:v>
                </c:pt>
                <c:pt idx="15674">
                  <c:v>514.75</c:v>
                </c:pt>
                <c:pt idx="15675">
                  <c:v>514.890625</c:v>
                </c:pt>
                <c:pt idx="15676">
                  <c:v>514.890625</c:v>
                </c:pt>
                <c:pt idx="15677">
                  <c:v>516.90625</c:v>
                </c:pt>
                <c:pt idx="15678">
                  <c:v>517.03125</c:v>
                </c:pt>
                <c:pt idx="15679">
                  <c:v>517.03125</c:v>
                </c:pt>
                <c:pt idx="15680">
                  <c:v>569.59375</c:v>
                </c:pt>
                <c:pt idx="15681">
                  <c:v>576.203125</c:v>
                </c:pt>
                <c:pt idx="15682">
                  <c:v>576.203125</c:v>
                </c:pt>
                <c:pt idx="15683">
                  <c:v>571.21875</c:v>
                </c:pt>
                <c:pt idx="15684">
                  <c:v>570.296875</c:v>
                </c:pt>
                <c:pt idx="15685">
                  <c:v>570.296875</c:v>
                </c:pt>
                <c:pt idx="15686">
                  <c:v>560.234375</c:v>
                </c:pt>
                <c:pt idx="15687">
                  <c:v>557.625</c:v>
                </c:pt>
                <c:pt idx="15688">
                  <c:v>557.625</c:v>
                </c:pt>
                <c:pt idx="15689">
                  <c:v>586.515625</c:v>
                </c:pt>
                <c:pt idx="15690">
                  <c:v>596.625</c:v>
                </c:pt>
                <c:pt idx="15691">
                  <c:v>596.625</c:v>
                </c:pt>
                <c:pt idx="15692">
                  <c:v>600.828125</c:v>
                </c:pt>
                <c:pt idx="15693">
                  <c:v>602.546875</c:v>
                </c:pt>
                <c:pt idx="15694">
                  <c:v>602.546875</c:v>
                </c:pt>
                <c:pt idx="15695">
                  <c:v>672.90625</c:v>
                </c:pt>
                <c:pt idx="15696">
                  <c:v>711.890625</c:v>
                </c:pt>
                <c:pt idx="15697">
                  <c:v>711.890625</c:v>
                </c:pt>
                <c:pt idx="15698">
                  <c:v>762.609375</c:v>
                </c:pt>
                <c:pt idx="15699">
                  <c:v>797.171875</c:v>
                </c:pt>
                <c:pt idx="15700">
                  <c:v>797.171875</c:v>
                </c:pt>
                <c:pt idx="15701">
                  <c:v>834.640625</c:v>
                </c:pt>
                <c:pt idx="15702">
                  <c:v>865.8125</c:v>
                </c:pt>
                <c:pt idx="15703">
                  <c:v>865.8125</c:v>
                </c:pt>
                <c:pt idx="15704">
                  <c:v>891.109375</c:v>
                </c:pt>
                <c:pt idx="15705">
                  <c:v>916.546875</c:v>
                </c:pt>
                <c:pt idx="15706">
                  <c:v>916.546875</c:v>
                </c:pt>
                <c:pt idx="15707">
                  <c:v>923.734375</c:v>
                </c:pt>
                <c:pt idx="15708">
                  <c:v>932.46875</c:v>
                </c:pt>
                <c:pt idx="15709">
                  <c:v>932.46875</c:v>
                </c:pt>
                <c:pt idx="15710">
                  <c:v>928.296875</c:v>
                </c:pt>
                <c:pt idx="15711">
                  <c:v>921.859375</c:v>
                </c:pt>
                <c:pt idx="15712">
                  <c:v>921.859375</c:v>
                </c:pt>
                <c:pt idx="15713">
                  <c:v>875.703125</c:v>
                </c:pt>
                <c:pt idx="15714">
                  <c:v>790.28125</c:v>
                </c:pt>
                <c:pt idx="15715">
                  <c:v>790.28125</c:v>
                </c:pt>
                <c:pt idx="15716">
                  <c:v>768.453125</c:v>
                </c:pt>
                <c:pt idx="15717">
                  <c:v>718.125</c:v>
                </c:pt>
                <c:pt idx="15718">
                  <c:v>718.125</c:v>
                </c:pt>
                <c:pt idx="15719">
                  <c:v>710.125</c:v>
                </c:pt>
                <c:pt idx="15720">
                  <c:v>686.6875</c:v>
                </c:pt>
                <c:pt idx="15721">
                  <c:v>686.6875</c:v>
                </c:pt>
                <c:pt idx="15722">
                  <c:v>693.859375</c:v>
                </c:pt>
                <c:pt idx="15723">
                  <c:v>721.109375</c:v>
                </c:pt>
                <c:pt idx="15724">
                  <c:v>721.109375</c:v>
                </c:pt>
                <c:pt idx="15725">
                  <c:v>719.046875</c:v>
                </c:pt>
                <c:pt idx="15726">
                  <c:v>707.859375</c:v>
                </c:pt>
                <c:pt idx="15727">
                  <c:v>707.859375</c:v>
                </c:pt>
                <c:pt idx="15728">
                  <c:v>703.4375</c:v>
                </c:pt>
                <c:pt idx="15729">
                  <c:v>666.890625</c:v>
                </c:pt>
                <c:pt idx="15730">
                  <c:v>666.890625</c:v>
                </c:pt>
                <c:pt idx="15731">
                  <c:v>667.890625</c:v>
                </c:pt>
                <c:pt idx="15732">
                  <c:v>681.734375</c:v>
                </c:pt>
                <c:pt idx="15733">
                  <c:v>681.734375</c:v>
                </c:pt>
                <c:pt idx="15734">
                  <c:v>681.484375</c:v>
                </c:pt>
                <c:pt idx="15735">
                  <c:v>658.359375</c:v>
                </c:pt>
                <c:pt idx="15736">
                  <c:v>658.359375</c:v>
                </c:pt>
                <c:pt idx="15737">
                  <c:v>658.359375</c:v>
                </c:pt>
                <c:pt idx="15738">
                  <c:v>644.25</c:v>
                </c:pt>
                <c:pt idx="15739">
                  <c:v>643.671875</c:v>
                </c:pt>
                <c:pt idx="15740">
                  <c:v>643.671875</c:v>
                </c:pt>
                <c:pt idx="15741">
                  <c:v>626.234375</c:v>
                </c:pt>
                <c:pt idx="15742">
                  <c:v>624.546875</c:v>
                </c:pt>
                <c:pt idx="15743">
                  <c:v>624.546875</c:v>
                </c:pt>
                <c:pt idx="15744">
                  <c:v>666.734375</c:v>
                </c:pt>
                <c:pt idx="15745">
                  <c:v>673.21875</c:v>
                </c:pt>
                <c:pt idx="15746">
                  <c:v>673.21875</c:v>
                </c:pt>
                <c:pt idx="15747">
                  <c:v>686.1875</c:v>
                </c:pt>
                <c:pt idx="15748">
                  <c:v>689.0625</c:v>
                </c:pt>
                <c:pt idx="15749">
                  <c:v>689.0625</c:v>
                </c:pt>
                <c:pt idx="15750">
                  <c:v>672.390625</c:v>
                </c:pt>
                <c:pt idx="15751">
                  <c:v>667.359375</c:v>
                </c:pt>
                <c:pt idx="15752">
                  <c:v>667.359375</c:v>
                </c:pt>
                <c:pt idx="15753">
                  <c:v>636.25</c:v>
                </c:pt>
                <c:pt idx="15754">
                  <c:v>624.234375</c:v>
                </c:pt>
                <c:pt idx="15755">
                  <c:v>624.234375</c:v>
                </c:pt>
                <c:pt idx="15756">
                  <c:v>642.921875</c:v>
                </c:pt>
                <c:pt idx="15757">
                  <c:v>652.03125</c:v>
                </c:pt>
                <c:pt idx="15758">
                  <c:v>652.03125</c:v>
                </c:pt>
                <c:pt idx="15759">
                  <c:v>673.671875</c:v>
                </c:pt>
                <c:pt idx="15760">
                  <c:v>686.703125</c:v>
                </c:pt>
                <c:pt idx="15761">
                  <c:v>686.703125</c:v>
                </c:pt>
                <c:pt idx="15762">
                  <c:v>728.484375</c:v>
                </c:pt>
                <c:pt idx="15763">
                  <c:v>759.0625</c:v>
                </c:pt>
                <c:pt idx="15764">
                  <c:v>759.0625</c:v>
                </c:pt>
                <c:pt idx="15765">
                  <c:v>767.1875</c:v>
                </c:pt>
                <c:pt idx="15766">
                  <c:v>774.421875</c:v>
                </c:pt>
                <c:pt idx="15767">
                  <c:v>774.421875</c:v>
                </c:pt>
                <c:pt idx="15768">
                  <c:v>775.984375</c:v>
                </c:pt>
                <c:pt idx="15769">
                  <c:v>777.703125</c:v>
                </c:pt>
                <c:pt idx="15770">
                  <c:v>777.703125</c:v>
                </c:pt>
                <c:pt idx="15771">
                  <c:v>838.828125</c:v>
                </c:pt>
                <c:pt idx="15772">
                  <c:v>919</c:v>
                </c:pt>
                <c:pt idx="15773">
                  <c:v>919</c:v>
                </c:pt>
                <c:pt idx="15774">
                  <c:v>981.765625</c:v>
                </c:pt>
                <c:pt idx="15775">
                  <c:v>1081.953125</c:v>
                </c:pt>
                <c:pt idx="15776">
                  <c:v>1081.953125</c:v>
                </c:pt>
                <c:pt idx="15777">
                  <c:v>1155.875</c:v>
                </c:pt>
                <c:pt idx="15778">
                  <c:v>1301.359375</c:v>
                </c:pt>
                <c:pt idx="15779">
                  <c:v>1301.359375</c:v>
                </c:pt>
                <c:pt idx="15780">
                  <c:v>1320.140625</c:v>
                </c:pt>
                <c:pt idx="15781">
                  <c:v>1366.109375</c:v>
                </c:pt>
                <c:pt idx="15782">
                  <c:v>1366.109375</c:v>
                </c:pt>
                <c:pt idx="15783">
                  <c:v>1380.140625</c:v>
                </c:pt>
                <c:pt idx="15784">
                  <c:v>1424.59375</c:v>
                </c:pt>
                <c:pt idx="15785">
                  <c:v>1424.59375</c:v>
                </c:pt>
                <c:pt idx="15786">
                  <c:v>1426.578125</c:v>
                </c:pt>
                <c:pt idx="15787">
                  <c:v>1434.5625</c:v>
                </c:pt>
                <c:pt idx="15788">
                  <c:v>1434.5625</c:v>
                </c:pt>
                <c:pt idx="15789">
                  <c:v>1421.421875</c:v>
                </c:pt>
                <c:pt idx="15790">
                  <c:v>1343.734375</c:v>
                </c:pt>
                <c:pt idx="15791">
                  <c:v>1343.734375</c:v>
                </c:pt>
                <c:pt idx="15792">
                  <c:v>1334.71875</c:v>
                </c:pt>
                <c:pt idx="15793">
                  <c:v>1249.703125</c:v>
                </c:pt>
                <c:pt idx="15794">
                  <c:v>1249.703125</c:v>
                </c:pt>
                <c:pt idx="15795">
                  <c:v>1244.21875</c:v>
                </c:pt>
                <c:pt idx="15796">
                  <c:v>1136.546875</c:v>
                </c:pt>
                <c:pt idx="15797">
                  <c:v>1136.546875</c:v>
                </c:pt>
                <c:pt idx="15798">
                  <c:v>1136.40625</c:v>
                </c:pt>
                <c:pt idx="15799">
                  <c:v>1024.140625</c:v>
                </c:pt>
                <c:pt idx="15800">
                  <c:v>1024.140625</c:v>
                </c:pt>
                <c:pt idx="15801">
                  <c:v>1024.140625</c:v>
                </c:pt>
                <c:pt idx="15802">
                  <c:v>958.625</c:v>
                </c:pt>
                <c:pt idx="15803">
                  <c:v>955.46875</c:v>
                </c:pt>
                <c:pt idx="15804">
                  <c:v>955.46875</c:v>
                </c:pt>
                <c:pt idx="15805">
                  <c:v>868.890625</c:v>
                </c:pt>
                <c:pt idx="15806">
                  <c:v>859.921875</c:v>
                </c:pt>
                <c:pt idx="15807">
                  <c:v>859.921875</c:v>
                </c:pt>
                <c:pt idx="15808">
                  <c:v>822.46875</c:v>
                </c:pt>
                <c:pt idx="15809">
                  <c:v>816.296875</c:v>
                </c:pt>
                <c:pt idx="15810">
                  <c:v>816.296875</c:v>
                </c:pt>
                <c:pt idx="15811">
                  <c:v>771.8125</c:v>
                </c:pt>
                <c:pt idx="15812">
                  <c:v>761.421875</c:v>
                </c:pt>
                <c:pt idx="15813">
                  <c:v>761.421875</c:v>
                </c:pt>
                <c:pt idx="15814">
                  <c:v>735.984375</c:v>
                </c:pt>
                <c:pt idx="15815">
                  <c:v>728.046875</c:v>
                </c:pt>
                <c:pt idx="15816">
                  <c:v>728.046875</c:v>
                </c:pt>
                <c:pt idx="15817">
                  <c:v>720.390625</c:v>
                </c:pt>
                <c:pt idx="15818">
                  <c:v>717.25</c:v>
                </c:pt>
                <c:pt idx="15819">
                  <c:v>717.25</c:v>
                </c:pt>
                <c:pt idx="15820">
                  <c:v>712.921875</c:v>
                </c:pt>
                <c:pt idx="15821">
                  <c:v>710.671875</c:v>
                </c:pt>
                <c:pt idx="15822">
                  <c:v>710.671875</c:v>
                </c:pt>
                <c:pt idx="15823">
                  <c:v>674.421875</c:v>
                </c:pt>
                <c:pt idx="15824">
                  <c:v>652.109375</c:v>
                </c:pt>
                <c:pt idx="15825">
                  <c:v>652.109375</c:v>
                </c:pt>
                <c:pt idx="15826">
                  <c:v>652.953125</c:v>
                </c:pt>
                <c:pt idx="15827">
                  <c:v>653.46875</c:v>
                </c:pt>
                <c:pt idx="15828">
                  <c:v>653.46875</c:v>
                </c:pt>
                <c:pt idx="15829">
                  <c:v>624.640625</c:v>
                </c:pt>
                <c:pt idx="15830">
                  <c:v>598.59375</c:v>
                </c:pt>
                <c:pt idx="15831">
                  <c:v>598.59375</c:v>
                </c:pt>
                <c:pt idx="15832">
                  <c:v>591.703125</c:v>
                </c:pt>
                <c:pt idx="15833">
                  <c:v>584.265625</c:v>
                </c:pt>
                <c:pt idx="15834">
                  <c:v>584.265625</c:v>
                </c:pt>
                <c:pt idx="15835">
                  <c:v>602.5</c:v>
                </c:pt>
                <c:pt idx="15836">
                  <c:v>626.546875</c:v>
                </c:pt>
                <c:pt idx="15837">
                  <c:v>626.546875</c:v>
                </c:pt>
                <c:pt idx="15838">
                  <c:v>635.703125</c:v>
                </c:pt>
                <c:pt idx="15839">
                  <c:v>650.609375</c:v>
                </c:pt>
                <c:pt idx="15840">
                  <c:v>650.609375</c:v>
                </c:pt>
                <c:pt idx="15841">
                  <c:v>666.25</c:v>
                </c:pt>
                <c:pt idx="15842">
                  <c:v>697.234375</c:v>
                </c:pt>
                <c:pt idx="15843">
                  <c:v>697.234375</c:v>
                </c:pt>
                <c:pt idx="15844">
                  <c:v>688.125</c:v>
                </c:pt>
                <c:pt idx="15845">
                  <c:v>665.40625</c:v>
                </c:pt>
                <c:pt idx="15846">
                  <c:v>665.40625</c:v>
                </c:pt>
                <c:pt idx="15847">
                  <c:v>650.578125</c:v>
                </c:pt>
                <c:pt idx="15848">
                  <c:v>603.75</c:v>
                </c:pt>
                <c:pt idx="15849">
                  <c:v>603.75</c:v>
                </c:pt>
                <c:pt idx="15850">
                  <c:v>604.4375</c:v>
                </c:pt>
                <c:pt idx="15851">
                  <c:v>607.71875</c:v>
                </c:pt>
                <c:pt idx="15852">
                  <c:v>607.71875</c:v>
                </c:pt>
                <c:pt idx="15853">
                  <c:v>605.390625</c:v>
                </c:pt>
                <c:pt idx="15854">
                  <c:v>591.875</c:v>
                </c:pt>
                <c:pt idx="15855">
                  <c:v>591.875</c:v>
                </c:pt>
                <c:pt idx="15856">
                  <c:v>592.59375</c:v>
                </c:pt>
                <c:pt idx="15857">
                  <c:v>599.328125</c:v>
                </c:pt>
                <c:pt idx="15858">
                  <c:v>599.328125</c:v>
                </c:pt>
                <c:pt idx="15859">
                  <c:v>598.9375</c:v>
                </c:pt>
                <c:pt idx="15860">
                  <c:v>590.71875</c:v>
                </c:pt>
                <c:pt idx="15861">
                  <c:v>590.71875</c:v>
                </c:pt>
                <c:pt idx="15862">
                  <c:v>590.96875</c:v>
                </c:pt>
                <c:pt idx="15863">
                  <c:v>646.53125</c:v>
                </c:pt>
                <c:pt idx="15864">
                  <c:v>646.53125</c:v>
                </c:pt>
                <c:pt idx="15865">
                  <c:v>646.53125</c:v>
                </c:pt>
                <c:pt idx="15866">
                  <c:v>645.46875</c:v>
                </c:pt>
                <c:pt idx="15867">
                  <c:v>645.234375</c:v>
                </c:pt>
                <c:pt idx="15868">
                  <c:v>645.234375</c:v>
                </c:pt>
                <c:pt idx="15869">
                  <c:v>598.671875</c:v>
                </c:pt>
                <c:pt idx="15870">
                  <c:v>594.125</c:v>
                </c:pt>
                <c:pt idx="15871">
                  <c:v>594.125</c:v>
                </c:pt>
                <c:pt idx="15872">
                  <c:v>590.625</c:v>
                </c:pt>
                <c:pt idx="15873">
                  <c:v>590.015625</c:v>
                </c:pt>
                <c:pt idx="15874">
                  <c:v>590.015625</c:v>
                </c:pt>
                <c:pt idx="15875">
                  <c:v>560.34375</c:v>
                </c:pt>
                <c:pt idx="15876">
                  <c:v>553.640625</c:v>
                </c:pt>
                <c:pt idx="15877">
                  <c:v>553.640625</c:v>
                </c:pt>
                <c:pt idx="15878">
                  <c:v>585.109375</c:v>
                </c:pt>
                <c:pt idx="15879">
                  <c:v>594.5625</c:v>
                </c:pt>
                <c:pt idx="15880">
                  <c:v>594.5625</c:v>
                </c:pt>
                <c:pt idx="15881">
                  <c:v>589.890625</c:v>
                </c:pt>
                <c:pt idx="15882">
                  <c:v>588.109375</c:v>
                </c:pt>
                <c:pt idx="15883">
                  <c:v>588.109375</c:v>
                </c:pt>
                <c:pt idx="15884">
                  <c:v>583.78125</c:v>
                </c:pt>
                <c:pt idx="15885">
                  <c:v>581.65625</c:v>
                </c:pt>
                <c:pt idx="15886">
                  <c:v>581.65625</c:v>
                </c:pt>
                <c:pt idx="15887">
                  <c:v>589.828125</c:v>
                </c:pt>
                <c:pt idx="15888">
                  <c:v>594.65625</c:v>
                </c:pt>
                <c:pt idx="15889">
                  <c:v>594.65625</c:v>
                </c:pt>
                <c:pt idx="15890">
                  <c:v>625.875</c:v>
                </c:pt>
                <c:pt idx="15891">
                  <c:v>648.4375</c:v>
                </c:pt>
                <c:pt idx="15892">
                  <c:v>648.4375</c:v>
                </c:pt>
                <c:pt idx="15893">
                  <c:v>669.234375</c:v>
                </c:pt>
                <c:pt idx="15894">
                  <c:v>687.484375</c:v>
                </c:pt>
                <c:pt idx="15895">
                  <c:v>687.484375</c:v>
                </c:pt>
                <c:pt idx="15896">
                  <c:v>647.5625</c:v>
                </c:pt>
                <c:pt idx="15897">
                  <c:v>605.484375</c:v>
                </c:pt>
                <c:pt idx="15898">
                  <c:v>605.484375</c:v>
                </c:pt>
                <c:pt idx="15899">
                  <c:v>611.375</c:v>
                </c:pt>
                <c:pt idx="15900">
                  <c:v>618.875</c:v>
                </c:pt>
                <c:pt idx="15901">
                  <c:v>618.875</c:v>
                </c:pt>
                <c:pt idx="15902">
                  <c:v>612.578125</c:v>
                </c:pt>
                <c:pt idx="15903">
                  <c:v>602.921875</c:v>
                </c:pt>
                <c:pt idx="15904">
                  <c:v>602.921875</c:v>
                </c:pt>
                <c:pt idx="15905">
                  <c:v>618.828125</c:v>
                </c:pt>
                <c:pt idx="15906">
                  <c:v>648.8125</c:v>
                </c:pt>
                <c:pt idx="15907">
                  <c:v>648.8125</c:v>
                </c:pt>
                <c:pt idx="15908">
                  <c:v>648.5</c:v>
                </c:pt>
                <c:pt idx="15909">
                  <c:v>647.5</c:v>
                </c:pt>
                <c:pt idx="15910">
                  <c:v>647.5</c:v>
                </c:pt>
                <c:pt idx="15911">
                  <c:v>651.421875</c:v>
                </c:pt>
                <c:pt idx="15912">
                  <c:v>662.765625</c:v>
                </c:pt>
                <c:pt idx="15913">
                  <c:v>662.765625</c:v>
                </c:pt>
                <c:pt idx="15914">
                  <c:v>648.015625</c:v>
                </c:pt>
                <c:pt idx="15915">
                  <c:v>591.25</c:v>
                </c:pt>
                <c:pt idx="15916">
                  <c:v>591.25</c:v>
                </c:pt>
                <c:pt idx="15917">
                  <c:v>592.90625</c:v>
                </c:pt>
                <c:pt idx="15918">
                  <c:v>601.171875</c:v>
                </c:pt>
                <c:pt idx="15919">
                  <c:v>601.171875</c:v>
                </c:pt>
                <c:pt idx="15920">
                  <c:v>594.75</c:v>
                </c:pt>
                <c:pt idx="15921">
                  <c:v>544.984375</c:v>
                </c:pt>
                <c:pt idx="15922">
                  <c:v>544.984375</c:v>
                </c:pt>
                <c:pt idx="15923">
                  <c:v>547.484375</c:v>
                </c:pt>
                <c:pt idx="15924">
                  <c:v>583.28125</c:v>
                </c:pt>
                <c:pt idx="15925">
                  <c:v>583.28125</c:v>
                </c:pt>
                <c:pt idx="15926">
                  <c:v>582.625</c:v>
                </c:pt>
                <c:pt idx="15927">
                  <c:v>551.0625</c:v>
                </c:pt>
                <c:pt idx="15928">
                  <c:v>551.0625</c:v>
                </c:pt>
                <c:pt idx="15929">
                  <c:v>551.0625</c:v>
                </c:pt>
                <c:pt idx="15930">
                  <c:v>595.390625</c:v>
                </c:pt>
                <c:pt idx="15931">
                  <c:v>596.46875</c:v>
                </c:pt>
                <c:pt idx="15932">
                  <c:v>596.46875</c:v>
                </c:pt>
                <c:pt idx="15933">
                  <c:v>599.34375</c:v>
                </c:pt>
                <c:pt idx="15934">
                  <c:v>599.625</c:v>
                </c:pt>
                <c:pt idx="15935">
                  <c:v>599.625</c:v>
                </c:pt>
                <c:pt idx="15936">
                  <c:v>605.15625</c:v>
                </c:pt>
                <c:pt idx="15937">
                  <c:v>605.875</c:v>
                </c:pt>
                <c:pt idx="15938">
                  <c:v>605.875</c:v>
                </c:pt>
                <c:pt idx="15939">
                  <c:v>618.828125</c:v>
                </c:pt>
                <c:pt idx="15940">
                  <c:v>621.390625</c:v>
                </c:pt>
                <c:pt idx="15941">
                  <c:v>621.390625</c:v>
                </c:pt>
                <c:pt idx="15942">
                  <c:v>598.390625</c:v>
                </c:pt>
                <c:pt idx="15943">
                  <c:v>592.25</c:v>
                </c:pt>
                <c:pt idx="15944">
                  <c:v>592.25</c:v>
                </c:pt>
                <c:pt idx="15945">
                  <c:v>587.015625</c:v>
                </c:pt>
                <c:pt idx="15946">
                  <c:v>585.09375</c:v>
                </c:pt>
                <c:pt idx="15947">
                  <c:v>585.09375</c:v>
                </c:pt>
                <c:pt idx="15948">
                  <c:v>572.78125</c:v>
                </c:pt>
                <c:pt idx="15949">
                  <c:v>567.34375</c:v>
                </c:pt>
                <c:pt idx="15950">
                  <c:v>567.34375</c:v>
                </c:pt>
                <c:pt idx="15951">
                  <c:v>572.8125</c:v>
                </c:pt>
                <c:pt idx="15952">
                  <c:v>575.859375</c:v>
                </c:pt>
                <c:pt idx="15953">
                  <c:v>575.859375</c:v>
                </c:pt>
                <c:pt idx="15954">
                  <c:v>553.84375</c:v>
                </c:pt>
                <c:pt idx="15955">
                  <c:v>539.296875</c:v>
                </c:pt>
                <c:pt idx="15956">
                  <c:v>539.296875</c:v>
                </c:pt>
                <c:pt idx="15957">
                  <c:v>526.765625</c:v>
                </c:pt>
                <c:pt idx="15958">
                  <c:v>516.71875</c:v>
                </c:pt>
                <c:pt idx="15959">
                  <c:v>516.71875</c:v>
                </c:pt>
                <c:pt idx="15960">
                  <c:v>523.203125</c:v>
                </c:pt>
                <c:pt idx="15961">
                  <c:v>529.28125</c:v>
                </c:pt>
                <c:pt idx="15962">
                  <c:v>529.28125</c:v>
                </c:pt>
                <c:pt idx="15963">
                  <c:v>533.890625</c:v>
                </c:pt>
                <c:pt idx="15964">
                  <c:v>539.125</c:v>
                </c:pt>
                <c:pt idx="15965">
                  <c:v>539.125</c:v>
                </c:pt>
                <c:pt idx="15966">
                  <c:v>535.1875</c:v>
                </c:pt>
                <c:pt idx="15967">
                  <c:v>529.734375</c:v>
                </c:pt>
                <c:pt idx="15968">
                  <c:v>529.734375</c:v>
                </c:pt>
                <c:pt idx="15969">
                  <c:v>543.484375</c:v>
                </c:pt>
                <c:pt idx="15970">
                  <c:v>566.71875</c:v>
                </c:pt>
                <c:pt idx="15971">
                  <c:v>566.71875</c:v>
                </c:pt>
                <c:pt idx="15972">
                  <c:v>558.0625</c:v>
                </c:pt>
                <c:pt idx="15973">
                  <c:v>540.109375</c:v>
                </c:pt>
                <c:pt idx="15974">
                  <c:v>540.109375</c:v>
                </c:pt>
                <c:pt idx="15975">
                  <c:v>548.546875</c:v>
                </c:pt>
                <c:pt idx="15976">
                  <c:v>569.890625</c:v>
                </c:pt>
                <c:pt idx="15977">
                  <c:v>569.890625</c:v>
                </c:pt>
                <c:pt idx="15978">
                  <c:v>576.65625</c:v>
                </c:pt>
                <c:pt idx="15979">
                  <c:v>599.15625</c:v>
                </c:pt>
                <c:pt idx="15980">
                  <c:v>599.15625</c:v>
                </c:pt>
                <c:pt idx="15981">
                  <c:v>609.109375</c:v>
                </c:pt>
                <c:pt idx="15982">
                  <c:v>652.34375</c:v>
                </c:pt>
                <c:pt idx="15983">
                  <c:v>652.34375</c:v>
                </c:pt>
                <c:pt idx="15984">
                  <c:v>650.671875</c:v>
                </c:pt>
                <c:pt idx="15985">
                  <c:v>640.453125</c:v>
                </c:pt>
                <c:pt idx="15986">
                  <c:v>640.453125</c:v>
                </c:pt>
                <c:pt idx="15987">
                  <c:v>637.0625</c:v>
                </c:pt>
                <c:pt idx="15988">
                  <c:v>604.65625</c:v>
                </c:pt>
                <c:pt idx="15989">
                  <c:v>604.65625</c:v>
                </c:pt>
                <c:pt idx="15990">
                  <c:v>605.328125</c:v>
                </c:pt>
                <c:pt idx="15991">
                  <c:v>617.21875</c:v>
                </c:pt>
                <c:pt idx="15992">
                  <c:v>617.21875</c:v>
                </c:pt>
                <c:pt idx="15993">
                  <c:v>617.171875</c:v>
                </c:pt>
                <c:pt idx="15994">
                  <c:v>609.15625</c:v>
                </c:pt>
                <c:pt idx="15995">
                  <c:v>609.15625</c:v>
                </c:pt>
                <c:pt idx="15996">
                  <c:v>609.15625</c:v>
                </c:pt>
                <c:pt idx="15997">
                  <c:v>590.703125</c:v>
                </c:pt>
                <c:pt idx="15998">
                  <c:v>589.90625</c:v>
                </c:pt>
                <c:pt idx="15999">
                  <c:v>589.90625</c:v>
                </c:pt>
                <c:pt idx="16000">
                  <c:v>594.140625</c:v>
                </c:pt>
                <c:pt idx="16001">
                  <c:v>594.515625</c:v>
                </c:pt>
                <c:pt idx="16002">
                  <c:v>594.515625</c:v>
                </c:pt>
                <c:pt idx="16003">
                  <c:v>571.453125</c:v>
                </c:pt>
                <c:pt idx="16004">
                  <c:v>567.984375</c:v>
                </c:pt>
                <c:pt idx="16005">
                  <c:v>567.984375</c:v>
                </c:pt>
                <c:pt idx="16006">
                  <c:v>577.953125</c:v>
                </c:pt>
                <c:pt idx="16007">
                  <c:v>580.078125</c:v>
                </c:pt>
                <c:pt idx="16008">
                  <c:v>580.078125</c:v>
                </c:pt>
                <c:pt idx="16009">
                  <c:v>581.875</c:v>
                </c:pt>
                <c:pt idx="16010">
                  <c:v>582.34375</c:v>
                </c:pt>
                <c:pt idx="16011">
                  <c:v>582.34375</c:v>
                </c:pt>
                <c:pt idx="16012">
                  <c:v>590.15625</c:v>
                </c:pt>
                <c:pt idx="16013">
                  <c:v>593</c:v>
                </c:pt>
                <c:pt idx="16014">
                  <c:v>593</c:v>
                </c:pt>
                <c:pt idx="16015">
                  <c:v>573.375</c:v>
                </c:pt>
                <c:pt idx="16016">
                  <c:v>564.1875</c:v>
                </c:pt>
                <c:pt idx="16017">
                  <c:v>564.1875</c:v>
                </c:pt>
                <c:pt idx="16018">
                  <c:v>565.578125</c:v>
                </c:pt>
                <c:pt idx="16019">
                  <c:v>566.296875</c:v>
                </c:pt>
                <c:pt idx="16020">
                  <c:v>566.296875</c:v>
                </c:pt>
                <c:pt idx="16021">
                  <c:v>586.78125</c:v>
                </c:pt>
                <c:pt idx="16022">
                  <c:v>600.703125</c:v>
                </c:pt>
                <c:pt idx="16023">
                  <c:v>600.703125</c:v>
                </c:pt>
                <c:pt idx="16024">
                  <c:v>626.203125</c:v>
                </c:pt>
                <c:pt idx="16025">
                  <c:v>647.25</c:v>
                </c:pt>
                <c:pt idx="16026">
                  <c:v>647.25</c:v>
                </c:pt>
                <c:pt idx="16027">
                  <c:v>631.421875</c:v>
                </c:pt>
                <c:pt idx="16028">
                  <c:v>615.859375</c:v>
                </c:pt>
                <c:pt idx="16029">
                  <c:v>615.859375</c:v>
                </c:pt>
                <c:pt idx="16030">
                  <c:v>649.03125</c:v>
                </c:pt>
                <c:pt idx="16031">
                  <c:v>688.28125</c:v>
                </c:pt>
                <c:pt idx="16032">
                  <c:v>688.28125</c:v>
                </c:pt>
                <c:pt idx="16033">
                  <c:v>675.578125</c:v>
                </c:pt>
                <c:pt idx="16034">
                  <c:v>657.34375</c:v>
                </c:pt>
                <c:pt idx="16035">
                  <c:v>657.34375</c:v>
                </c:pt>
                <c:pt idx="16036">
                  <c:v>663.0625</c:v>
                </c:pt>
                <c:pt idx="16037">
                  <c:v>673</c:v>
                </c:pt>
                <c:pt idx="16038">
                  <c:v>673</c:v>
                </c:pt>
                <c:pt idx="16039">
                  <c:v>656.140625</c:v>
                </c:pt>
                <c:pt idx="16040">
                  <c:v>620.53125</c:v>
                </c:pt>
                <c:pt idx="16041">
                  <c:v>620.53125</c:v>
                </c:pt>
                <c:pt idx="16042">
                  <c:v>617.171875</c:v>
                </c:pt>
                <c:pt idx="16043">
                  <c:v>608.765625</c:v>
                </c:pt>
                <c:pt idx="16044">
                  <c:v>608.765625</c:v>
                </c:pt>
                <c:pt idx="16045">
                  <c:v>611.21875</c:v>
                </c:pt>
                <c:pt idx="16046">
                  <c:v>619.515625</c:v>
                </c:pt>
                <c:pt idx="16047">
                  <c:v>619.515625</c:v>
                </c:pt>
                <c:pt idx="16048">
                  <c:v>613.78125</c:v>
                </c:pt>
                <c:pt idx="16049">
                  <c:v>588.796875</c:v>
                </c:pt>
                <c:pt idx="16050">
                  <c:v>588.796875</c:v>
                </c:pt>
                <c:pt idx="16051">
                  <c:v>583.421875</c:v>
                </c:pt>
                <c:pt idx="16052">
                  <c:v>550.546875</c:v>
                </c:pt>
                <c:pt idx="16053">
                  <c:v>550.546875</c:v>
                </c:pt>
                <c:pt idx="16054">
                  <c:v>549.4375</c:v>
                </c:pt>
                <c:pt idx="16055">
                  <c:v>538.078125</c:v>
                </c:pt>
                <c:pt idx="16056">
                  <c:v>538.078125</c:v>
                </c:pt>
                <c:pt idx="16057">
                  <c:v>537.921875</c:v>
                </c:pt>
                <c:pt idx="16058">
                  <c:v>535.671875</c:v>
                </c:pt>
                <c:pt idx="16059">
                  <c:v>535.671875</c:v>
                </c:pt>
                <c:pt idx="16060">
                  <c:v>535.859375</c:v>
                </c:pt>
                <c:pt idx="16061">
                  <c:v>582.859375</c:v>
                </c:pt>
                <c:pt idx="16062">
                  <c:v>582.859375</c:v>
                </c:pt>
                <c:pt idx="16063">
                  <c:v>582.859375</c:v>
                </c:pt>
                <c:pt idx="16064">
                  <c:v>569.5625</c:v>
                </c:pt>
                <c:pt idx="16065">
                  <c:v>568.921875</c:v>
                </c:pt>
                <c:pt idx="16066">
                  <c:v>568.921875</c:v>
                </c:pt>
                <c:pt idx="16067">
                  <c:v>578.65625</c:v>
                </c:pt>
                <c:pt idx="16068">
                  <c:v>579.46875</c:v>
                </c:pt>
                <c:pt idx="16069">
                  <c:v>579.46875</c:v>
                </c:pt>
                <c:pt idx="16070">
                  <c:v>547.9375</c:v>
                </c:pt>
                <c:pt idx="16071">
                  <c:v>543.265625</c:v>
                </c:pt>
                <c:pt idx="16072">
                  <c:v>543.265625</c:v>
                </c:pt>
                <c:pt idx="16073">
                  <c:v>601.828125</c:v>
                </c:pt>
                <c:pt idx="16074">
                  <c:v>614.28125</c:v>
                </c:pt>
                <c:pt idx="16075">
                  <c:v>614.28125</c:v>
                </c:pt>
                <c:pt idx="16076">
                  <c:v>642.234375</c:v>
                </c:pt>
                <c:pt idx="16077">
                  <c:v>649.96875</c:v>
                </c:pt>
                <c:pt idx="16078">
                  <c:v>649.96875</c:v>
                </c:pt>
                <c:pt idx="16079">
                  <c:v>640.6875</c:v>
                </c:pt>
                <c:pt idx="16080">
                  <c:v>637.390625</c:v>
                </c:pt>
                <c:pt idx="16081">
                  <c:v>637.390625</c:v>
                </c:pt>
                <c:pt idx="16082">
                  <c:v>634.59375</c:v>
                </c:pt>
                <c:pt idx="16083">
                  <c:v>633.296875</c:v>
                </c:pt>
                <c:pt idx="16084">
                  <c:v>633.296875</c:v>
                </c:pt>
                <c:pt idx="16085">
                  <c:v>601.578125</c:v>
                </c:pt>
                <c:pt idx="16086">
                  <c:v>584.125</c:v>
                </c:pt>
                <c:pt idx="16087">
                  <c:v>584.125</c:v>
                </c:pt>
                <c:pt idx="16088">
                  <c:v>574.25</c:v>
                </c:pt>
                <c:pt idx="16089">
                  <c:v>567.765625</c:v>
                </c:pt>
                <c:pt idx="16090">
                  <c:v>567.765625</c:v>
                </c:pt>
                <c:pt idx="16091">
                  <c:v>548.375</c:v>
                </c:pt>
                <c:pt idx="16092">
                  <c:v>532.9375</c:v>
                </c:pt>
                <c:pt idx="16093">
                  <c:v>532.9375</c:v>
                </c:pt>
                <c:pt idx="16094">
                  <c:v>563.546875</c:v>
                </c:pt>
                <c:pt idx="16095">
                  <c:v>592.859375</c:v>
                </c:pt>
                <c:pt idx="16096">
                  <c:v>592.859375</c:v>
                </c:pt>
                <c:pt idx="16097">
                  <c:v>616.484375</c:v>
                </c:pt>
                <c:pt idx="16098">
                  <c:v>643.4375</c:v>
                </c:pt>
                <c:pt idx="16099">
                  <c:v>643.4375</c:v>
                </c:pt>
                <c:pt idx="16100">
                  <c:v>641.5</c:v>
                </c:pt>
                <c:pt idx="16101">
                  <c:v>638.765625</c:v>
                </c:pt>
                <c:pt idx="16102">
                  <c:v>638.765625</c:v>
                </c:pt>
                <c:pt idx="16103">
                  <c:v>621.421875</c:v>
                </c:pt>
                <c:pt idx="16104">
                  <c:v>592.59375</c:v>
                </c:pt>
                <c:pt idx="16105">
                  <c:v>592.59375</c:v>
                </c:pt>
                <c:pt idx="16106">
                  <c:v>600.9375</c:v>
                </c:pt>
                <c:pt idx="16107">
                  <c:v>617.78125</c:v>
                </c:pt>
                <c:pt idx="16108">
                  <c:v>617.78125</c:v>
                </c:pt>
                <c:pt idx="16109">
                  <c:v>611.15625</c:v>
                </c:pt>
                <c:pt idx="16110">
                  <c:v>594.6875</c:v>
                </c:pt>
                <c:pt idx="16111">
                  <c:v>594.6875</c:v>
                </c:pt>
                <c:pt idx="16112">
                  <c:v>599.375</c:v>
                </c:pt>
                <c:pt idx="16113">
                  <c:v>613.8125</c:v>
                </c:pt>
                <c:pt idx="16114">
                  <c:v>613.8125</c:v>
                </c:pt>
                <c:pt idx="16115">
                  <c:v>613.5625</c:v>
                </c:pt>
                <c:pt idx="16116">
                  <c:v>612.203125</c:v>
                </c:pt>
                <c:pt idx="16117">
                  <c:v>612.203125</c:v>
                </c:pt>
                <c:pt idx="16118">
                  <c:v>618.640625</c:v>
                </c:pt>
                <c:pt idx="16119">
                  <c:v>653.484375</c:v>
                </c:pt>
                <c:pt idx="16120">
                  <c:v>653.484375</c:v>
                </c:pt>
                <c:pt idx="16121">
                  <c:v>653.484375</c:v>
                </c:pt>
                <c:pt idx="16122">
                  <c:v>653.375</c:v>
                </c:pt>
                <c:pt idx="16123">
                  <c:v>653.375</c:v>
                </c:pt>
                <c:pt idx="16124">
                  <c:v>649.6875</c:v>
                </c:pt>
                <c:pt idx="16125">
                  <c:v>595.734375</c:v>
                </c:pt>
                <c:pt idx="16126">
                  <c:v>595.734375</c:v>
                </c:pt>
                <c:pt idx="16127">
                  <c:v>596.546875</c:v>
                </c:pt>
                <c:pt idx="16128">
                  <c:v>628.609375</c:v>
                </c:pt>
                <c:pt idx="16129">
                  <c:v>628.609375</c:v>
                </c:pt>
                <c:pt idx="16130">
                  <c:v>628.609375</c:v>
                </c:pt>
                <c:pt idx="16131">
                  <c:v>634.953125</c:v>
                </c:pt>
                <c:pt idx="16132">
                  <c:v>635.078125</c:v>
                </c:pt>
                <c:pt idx="16133">
                  <c:v>635.078125</c:v>
                </c:pt>
                <c:pt idx="16134">
                  <c:v>602.984375</c:v>
                </c:pt>
                <c:pt idx="16135">
                  <c:v>600.6875</c:v>
                </c:pt>
                <c:pt idx="16136">
                  <c:v>600.6875</c:v>
                </c:pt>
                <c:pt idx="16137">
                  <c:v>547.40625</c:v>
                </c:pt>
                <c:pt idx="16138">
                  <c:v>540.703125</c:v>
                </c:pt>
                <c:pt idx="16139">
                  <c:v>540.703125</c:v>
                </c:pt>
                <c:pt idx="16140">
                  <c:v>542.40625</c:v>
                </c:pt>
                <c:pt idx="16141">
                  <c:v>542.734375</c:v>
                </c:pt>
                <c:pt idx="16142">
                  <c:v>542.734375</c:v>
                </c:pt>
                <c:pt idx="16143">
                  <c:v>596.9375</c:v>
                </c:pt>
                <c:pt idx="16144">
                  <c:v>610.5</c:v>
                </c:pt>
                <c:pt idx="16145">
                  <c:v>610.5</c:v>
                </c:pt>
                <c:pt idx="16146">
                  <c:v>628.34375</c:v>
                </c:pt>
                <c:pt idx="16147">
                  <c:v>634.046875</c:v>
                </c:pt>
                <c:pt idx="16148">
                  <c:v>634.046875</c:v>
                </c:pt>
                <c:pt idx="16149">
                  <c:v>607.21875</c:v>
                </c:pt>
                <c:pt idx="16150">
                  <c:v>596.28125</c:v>
                </c:pt>
                <c:pt idx="16151">
                  <c:v>596.28125</c:v>
                </c:pt>
                <c:pt idx="16152">
                  <c:v>585.25</c:v>
                </c:pt>
                <c:pt idx="16153">
                  <c:v>579.765625</c:v>
                </c:pt>
                <c:pt idx="16154">
                  <c:v>579.765625</c:v>
                </c:pt>
                <c:pt idx="16155">
                  <c:v>587.109375</c:v>
                </c:pt>
                <c:pt idx="16156">
                  <c:v>591.4375</c:v>
                </c:pt>
                <c:pt idx="16157">
                  <c:v>591.4375</c:v>
                </c:pt>
                <c:pt idx="16158">
                  <c:v>637</c:v>
                </c:pt>
                <c:pt idx="16159">
                  <c:v>670.0625</c:v>
                </c:pt>
                <c:pt idx="16160">
                  <c:v>670.0625</c:v>
                </c:pt>
                <c:pt idx="16161">
                  <c:v>634.890625</c:v>
                </c:pt>
                <c:pt idx="16162">
                  <c:v>604.40625</c:v>
                </c:pt>
                <c:pt idx="16163">
                  <c:v>604.40625</c:v>
                </c:pt>
                <c:pt idx="16164">
                  <c:v>598.734375</c:v>
                </c:pt>
                <c:pt idx="16165">
                  <c:v>592.96875</c:v>
                </c:pt>
                <c:pt idx="16166">
                  <c:v>592.96875</c:v>
                </c:pt>
                <c:pt idx="16167">
                  <c:v>589.28125</c:v>
                </c:pt>
                <c:pt idx="16168">
                  <c:v>584.625</c:v>
                </c:pt>
                <c:pt idx="16169">
                  <c:v>584.625</c:v>
                </c:pt>
                <c:pt idx="16170">
                  <c:v>623.1875</c:v>
                </c:pt>
                <c:pt idx="16171">
                  <c:v>680.265625</c:v>
                </c:pt>
                <c:pt idx="16172">
                  <c:v>680.265625</c:v>
                </c:pt>
                <c:pt idx="16173">
                  <c:v>663.453125</c:v>
                </c:pt>
                <c:pt idx="16174">
                  <c:v>633.453125</c:v>
                </c:pt>
                <c:pt idx="16175">
                  <c:v>633.453125</c:v>
                </c:pt>
                <c:pt idx="16176">
                  <c:v>639.140625</c:v>
                </c:pt>
                <c:pt idx="16177">
                  <c:v>651.53125</c:v>
                </c:pt>
                <c:pt idx="16178">
                  <c:v>651.53125</c:v>
                </c:pt>
                <c:pt idx="16179">
                  <c:v>638.65625</c:v>
                </c:pt>
                <c:pt idx="16180">
                  <c:v>604.21875</c:v>
                </c:pt>
                <c:pt idx="16181">
                  <c:v>604.21875</c:v>
                </c:pt>
                <c:pt idx="16182">
                  <c:v>601.109375</c:v>
                </c:pt>
                <c:pt idx="16183">
                  <c:v>590.6875</c:v>
                </c:pt>
                <c:pt idx="16184">
                  <c:v>590.6875</c:v>
                </c:pt>
                <c:pt idx="16185">
                  <c:v>589.328125</c:v>
                </c:pt>
                <c:pt idx="16186">
                  <c:v>582.953125</c:v>
                </c:pt>
                <c:pt idx="16187">
                  <c:v>582.953125</c:v>
                </c:pt>
                <c:pt idx="16188">
                  <c:v>584.078125</c:v>
                </c:pt>
                <c:pt idx="16189">
                  <c:v>590.53125</c:v>
                </c:pt>
                <c:pt idx="16190">
                  <c:v>590.53125</c:v>
                </c:pt>
                <c:pt idx="16191">
                  <c:v>585.28125</c:v>
                </c:pt>
                <c:pt idx="16192">
                  <c:v>536.171875</c:v>
                </c:pt>
                <c:pt idx="16193">
                  <c:v>536.171875</c:v>
                </c:pt>
                <c:pt idx="16194">
                  <c:v>538.4375</c:v>
                </c:pt>
                <c:pt idx="16195">
                  <c:v>578.3125</c:v>
                </c:pt>
                <c:pt idx="16196">
                  <c:v>578.3125</c:v>
                </c:pt>
                <c:pt idx="16197">
                  <c:v>579.25</c:v>
                </c:pt>
                <c:pt idx="16198">
                  <c:v>674.359375</c:v>
                </c:pt>
                <c:pt idx="16199">
                  <c:v>674.359375</c:v>
                </c:pt>
                <c:pt idx="16200">
                  <c:v>674.359375</c:v>
                </c:pt>
                <c:pt idx="16201">
                  <c:v>641.15625</c:v>
                </c:pt>
                <c:pt idx="16202">
                  <c:v>640.03125</c:v>
                </c:pt>
                <c:pt idx="16203">
                  <c:v>640.03125</c:v>
                </c:pt>
                <c:pt idx="16204">
                  <c:v>635.546875</c:v>
                </c:pt>
                <c:pt idx="16205">
                  <c:v>635.140625</c:v>
                </c:pt>
                <c:pt idx="16206">
                  <c:v>635.140625</c:v>
                </c:pt>
                <c:pt idx="16207">
                  <c:v>623.234375</c:v>
                </c:pt>
                <c:pt idx="16208">
                  <c:v>621.5625</c:v>
                </c:pt>
                <c:pt idx="16209">
                  <c:v>621.5625</c:v>
                </c:pt>
                <c:pt idx="16210">
                  <c:v>649.140625</c:v>
                </c:pt>
                <c:pt idx="16211">
                  <c:v>654.5</c:v>
                </c:pt>
                <c:pt idx="16212">
                  <c:v>654.5</c:v>
                </c:pt>
                <c:pt idx="16213">
                  <c:v>630.203125</c:v>
                </c:pt>
                <c:pt idx="16214">
                  <c:v>623.75</c:v>
                </c:pt>
                <c:pt idx="16215">
                  <c:v>623.75</c:v>
                </c:pt>
                <c:pt idx="16216">
                  <c:v>617.5625</c:v>
                </c:pt>
                <c:pt idx="16217">
                  <c:v>615.53125</c:v>
                </c:pt>
                <c:pt idx="16218">
                  <c:v>615.53125</c:v>
                </c:pt>
                <c:pt idx="16219">
                  <c:v>575.15625</c:v>
                </c:pt>
                <c:pt idx="16220">
                  <c:v>558.28125</c:v>
                </c:pt>
                <c:pt idx="16221">
                  <c:v>558.28125</c:v>
                </c:pt>
                <c:pt idx="16222">
                  <c:v>559.046875</c:v>
                </c:pt>
                <c:pt idx="16223">
                  <c:v>559.484375</c:v>
                </c:pt>
                <c:pt idx="16224">
                  <c:v>559.484375</c:v>
                </c:pt>
                <c:pt idx="16225">
                  <c:v>565.875</c:v>
                </c:pt>
                <c:pt idx="16226">
                  <c:v>569.75</c:v>
                </c:pt>
                <c:pt idx="16227">
                  <c:v>569.75</c:v>
                </c:pt>
                <c:pt idx="16228">
                  <c:v>556.46875</c:v>
                </c:pt>
                <c:pt idx="16229">
                  <c:v>546.71875</c:v>
                </c:pt>
                <c:pt idx="16230">
                  <c:v>546.71875</c:v>
                </c:pt>
                <c:pt idx="16231">
                  <c:v>538.765625</c:v>
                </c:pt>
                <c:pt idx="16232">
                  <c:v>531.75</c:v>
                </c:pt>
                <c:pt idx="16233">
                  <c:v>531.75</c:v>
                </c:pt>
                <c:pt idx="16234">
                  <c:v>532.5</c:v>
                </c:pt>
                <c:pt idx="16235">
                  <c:v>533.328125</c:v>
                </c:pt>
                <c:pt idx="16236">
                  <c:v>533.328125</c:v>
                </c:pt>
                <c:pt idx="16237">
                  <c:v>559.921875</c:v>
                </c:pt>
                <c:pt idx="16238">
                  <c:v>592.859375</c:v>
                </c:pt>
                <c:pt idx="16239">
                  <c:v>592.859375</c:v>
                </c:pt>
                <c:pt idx="16240">
                  <c:v>607.765625</c:v>
                </c:pt>
                <c:pt idx="16241">
                  <c:v>629.796875</c:v>
                </c:pt>
                <c:pt idx="16242">
                  <c:v>629.796875</c:v>
                </c:pt>
                <c:pt idx="16243">
                  <c:v>637.671875</c:v>
                </c:pt>
                <c:pt idx="16244">
                  <c:v>651.8125</c:v>
                </c:pt>
                <c:pt idx="16245">
                  <c:v>651.8125</c:v>
                </c:pt>
                <c:pt idx="16246">
                  <c:v>625.625</c:v>
                </c:pt>
                <c:pt idx="16247">
                  <c:v>569.21875</c:v>
                </c:pt>
                <c:pt idx="16248">
                  <c:v>569.21875</c:v>
                </c:pt>
                <c:pt idx="16249">
                  <c:v>560.890625</c:v>
                </c:pt>
                <c:pt idx="16250">
                  <c:v>538.890625</c:v>
                </c:pt>
                <c:pt idx="16251">
                  <c:v>538.890625</c:v>
                </c:pt>
                <c:pt idx="16252">
                  <c:v>545.359375</c:v>
                </c:pt>
                <c:pt idx="16253">
                  <c:v>567</c:v>
                </c:pt>
                <c:pt idx="16254">
                  <c:v>567</c:v>
                </c:pt>
                <c:pt idx="16255">
                  <c:v>572.609375</c:v>
                </c:pt>
                <c:pt idx="16256">
                  <c:v>596.75</c:v>
                </c:pt>
                <c:pt idx="16257">
                  <c:v>596.75</c:v>
                </c:pt>
                <c:pt idx="16258">
                  <c:v>601.546875</c:v>
                </c:pt>
                <c:pt idx="16259">
                  <c:v>629.53125</c:v>
                </c:pt>
                <c:pt idx="16260">
                  <c:v>629.53125</c:v>
                </c:pt>
                <c:pt idx="16261">
                  <c:v>628.53125</c:v>
                </c:pt>
                <c:pt idx="16262">
                  <c:v>619.53125</c:v>
                </c:pt>
                <c:pt idx="16263">
                  <c:v>619.53125</c:v>
                </c:pt>
                <c:pt idx="16264">
                  <c:v>618.6875</c:v>
                </c:pt>
                <c:pt idx="16265">
                  <c:v>604.921875</c:v>
                </c:pt>
                <c:pt idx="16266">
                  <c:v>604.921875</c:v>
                </c:pt>
                <c:pt idx="16267">
                  <c:v>605.390625</c:v>
                </c:pt>
                <c:pt idx="16268">
                  <c:v>629.515625</c:v>
                </c:pt>
                <c:pt idx="16269">
                  <c:v>629.515625</c:v>
                </c:pt>
                <c:pt idx="16270">
                  <c:v>629.515625</c:v>
                </c:pt>
                <c:pt idx="16271">
                  <c:v>640.09375</c:v>
                </c:pt>
                <c:pt idx="16272">
                  <c:v>640.359375</c:v>
                </c:pt>
                <c:pt idx="16273">
                  <c:v>640.359375</c:v>
                </c:pt>
                <c:pt idx="16274">
                  <c:v>656.84375</c:v>
                </c:pt>
                <c:pt idx="16275">
                  <c:v>658.125</c:v>
                </c:pt>
                <c:pt idx="16276">
                  <c:v>658.125</c:v>
                </c:pt>
                <c:pt idx="16277">
                  <c:v>659.453125</c:v>
                </c:pt>
                <c:pt idx="16278">
                  <c:v>659.578125</c:v>
                </c:pt>
                <c:pt idx="16279">
                  <c:v>659.578125</c:v>
                </c:pt>
                <c:pt idx="16280">
                  <c:v>655.078125</c:v>
                </c:pt>
                <c:pt idx="16281">
                  <c:v>654.21875</c:v>
                </c:pt>
                <c:pt idx="16282">
                  <c:v>654.21875</c:v>
                </c:pt>
                <c:pt idx="16283">
                  <c:v>662.09375</c:v>
                </c:pt>
                <c:pt idx="16284">
                  <c:v>663.96875</c:v>
                </c:pt>
                <c:pt idx="16285">
                  <c:v>663.96875</c:v>
                </c:pt>
                <c:pt idx="16286">
                  <c:v>628.953125</c:v>
                </c:pt>
                <c:pt idx="16287">
                  <c:v>617.890625</c:v>
                </c:pt>
                <c:pt idx="16288">
                  <c:v>617.890625</c:v>
                </c:pt>
                <c:pt idx="16289">
                  <c:v>658.265625</c:v>
                </c:pt>
                <c:pt idx="16290">
                  <c:v>674.125</c:v>
                </c:pt>
                <c:pt idx="16291">
                  <c:v>674.125</c:v>
                </c:pt>
                <c:pt idx="16292">
                  <c:v>679.1875</c:v>
                </c:pt>
                <c:pt idx="16293">
                  <c:v>681.625</c:v>
                </c:pt>
                <c:pt idx="16294">
                  <c:v>681.625</c:v>
                </c:pt>
                <c:pt idx="16295">
                  <c:v>668.84375</c:v>
                </c:pt>
                <c:pt idx="16296">
                  <c:v>661.515625</c:v>
                </c:pt>
                <c:pt idx="16297">
                  <c:v>661.515625</c:v>
                </c:pt>
                <c:pt idx="16298">
                  <c:v>664.78125</c:v>
                </c:pt>
                <c:pt idx="16299">
                  <c:v>667.015625</c:v>
                </c:pt>
                <c:pt idx="16300">
                  <c:v>667.015625</c:v>
                </c:pt>
                <c:pt idx="16301">
                  <c:v>649.296875</c:v>
                </c:pt>
                <c:pt idx="16302">
                  <c:v>634.671875</c:v>
                </c:pt>
                <c:pt idx="16303">
                  <c:v>634.671875</c:v>
                </c:pt>
                <c:pt idx="16304">
                  <c:v>656.859375</c:v>
                </c:pt>
                <c:pt idx="16305">
                  <c:v>678.6875</c:v>
                </c:pt>
                <c:pt idx="16306">
                  <c:v>678.6875</c:v>
                </c:pt>
                <c:pt idx="16307">
                  <c:v>679.46875</c:v>
                </c:pt>
                <c:pt idx="16308">
                  <c:v>680.453125</c:v>
                </c:pt>
                <c:pt idx="16309">
                  <c:v>680.453125</c:v>
                </c:pt>
                <c:pt idx="16310">
                  <c:v>665.71875</c:v>
                </c:pt>
                <c:pt idx="16311">
                  <c:v>645.609375</c:v>
                </c:pt>
                <c:pt idx="16312">
                  <c:v>645.609375</c:v>
                </c:pt>
                <c:pt idx="16313">
                  <c:v>646.15625</c:v>
                </c:pt>
                <c:pt idx="16314">
                  <c:v>646.953125</c:v>
                </c:pt>
                <c:pt idx="16315">
                  <c:v>646.953125</c:v>
                </c:pt>
                <c:pt idx="16316">
                  <c:v>657.25</c:v>
                </c:pt>
                <c:pt idx="16317">
                  <c:v>677.40625</c:v>
                </c:pt>
                <c:pt idx="16318">
                  <c:v>677.40625</c:v>
                </c:pt>
                <c:pt idx="16319">
                  <c:v>664.0625</c:v>
                </c:pt>
                <c:pt idx="16320">
                  <c:v>632.328125</c:v>
                </c:pt>
                <c:pt idx="16321">
                  <c:v>632.328125</c:v>
                </c:pt>
                <c:pt idx="16322">
                  <c:v>625.34375</c:v>
                </c:pt>
                <c:pt idx="16323">
                  <c:v>604.703125</c:v>
                </c:pt>
                <c:pt idx="16324">
                  <c:v>604.703125</c:v>
                </c:pt>
                <c:pt idx="16325">
                  <c:v>617.4375</c:v>
                </c:pt>
                <c:pt idx="16326">
                  <c:v>665.109375</c:v>
                </c:pt>
                <c:pt idx="16327">
                  <c:v>665.109375</c:v>
                </c:pt>
                <c:pt idx="16328">
                  <c:v>662.046875</c:v>
                </c:pt>
                <c:pt idx="16329">
                  <c:v>647.125</c:v>
                </c:pt>
                <c:pt idx="16330">
                  <c:v>647.125</c:v>
                </c:pt>
                <c:pt idx="16331">
                  <c:v>645.71875</c:v>
                </c:pt>
                <c:pt idx="16332">
                  <c:v>635.546875</c:v>
                </c:pt>
                <c:pt idx="16333">
                  <c:v>635.546875</c:v>
                </c:pt>
                <c:pt idx="16334">
                  <c:v>632.265625</c:v>
                </c:pt>
                <c:pt idx="16335">
                  <c:v>597.453125</c:v>
                </c:pt>
                <c:pt idx="16336">
                  <c:v>597.453125</c:v>
                </c:pt>
                <c:pt idx="16337">
                  <c:v>596.296875</c:v>
                </c:pt>
                <c:pt idx="16338">
                  <c:v>570.4375</c:v>
                </c:pt>
                <c:pt idx="16339">
                  <c:v>570.4375</c:v>
                </c:pt>
                <c:pt idx="16340">
                  <c:v>570.359375</c:v>
                </c:pt>
                <c:pt idx="16341">
                  <c:v>565.71875</c:v>
                </c:pt>
                <c:pt idx="16342">
                  <c:v>565.71875</c:v>
                </c:pt>
                <c:pt idx="16343">
                  <c:v>565.71875</c:v>
                </c:pt>
                <c:pt idx="16344">
                  <c:v>591.71875</c:v>
                </c:pt>
                <c:pt idx="16345">
                  <c:v>592.78125</c:v>
                </c:pt>
                <c:pt idx="16346">
                  <c:v>592.78125</c:v>
                </c:pt>
                <c:pt idx="16347">
                  <c:v>606.5625</c:v>
                </c:pt>
                <c:pt idx="16348">
                  <c:v>607.75</c:v>
                </c:pt>
                <c:pt idx="16349">
                  <c:v>607.75</c:v>
                </c:pt>
                <c:pt idx="16350">
                  <c:v>594.46875</c:v>
                </c:pt>
                <c:pt idx="16351">
                  <c:v>592.53125</c:v>
                </c:pt>
                <c:pt idx="16352">
                  <c:v>592.53125</c:v>
                </c:pt>
                <c:pt idx="16353">
                  <c:v>565.171875</c:v>
                </c:pt>
                <c:pt idx="16354">
                  <c:v>559.78125</c:v>
                </c:pt>
                <c:pt idx="16355">
                  <c:v>559.78125</c:v>
                </c:pt>
                <c:pt idx="16356">
                  <c:v>530.21875</c:v>
                </c:pt>
                <c:pt idx="16357">
                  <c:v>522.5</c:v>
                </c:pt>
                <c:pt idx="16358">
                  <c:v>522.5</c:v>
                </c:pt>
                <c:pt idx="16359">
                  <c:v>516.046875</c:v>
                </c:pt>
                <c:pt idx="16360">
                  <c:v>513.875</c:v>
                </c:pt>
                <c:pt idx="16361">
                  <c:v>513.875</c:v>
                </c:pt>
                <c:pt idx="16362">
                  <c:v>509.515625</c:v>
                </c:pt>
                <c:pt idx="16363">
                  <c:v>507.671875</c:v>
                </c:pt>
                <c:pt idx="16364">
                  <c:v>507.671875</c:v>
                </c:pt>
                <c:pt idx="16365">
                  <c:v>538.359375</c:v>
                </c:pt>
                <c:pt idx="16366">
                  <c:v>553.65625</c:v>
                </c:pt>
                <c:pt idx="16367">
                  <c:v>553.65625</c:v>
                </c:pt>
                <c:pt idx="16368">
                  <c:v>545.765625</c:v>
                </c:pt>
                <c:pt idx="16369">
                  <c:v>541.078125</c:v>
                </c:pt>
                <c:pt idx="16370">
                  <c:v>541.078125</c:v>
                </c:pt>
                <c:pt idx="16371">
                  <c:v>490.984375</c:v>
                </c:pt>
                <c:pt idx="16372">
                  <c:v>455.4375</c:v>
                </c:pt>
                <c:pt idx="16373">
                  <c:v>455.4375</c:v>
                </c:pt>
                <c:pt idx="16374">
                  <c:v>464.390625</c:v>
                </c:pt>
                <c:pt idx="16375">
                  <c:v>471.859375</c:v>
                </c:pt>
                <c:pt idx="16376">
                  <c:v>471.859375</c:v>
                </c:pt>
                <c:pt idx="16377">
                  <c:v>488.625</c:v>
                </c:pt>
                <c:pt idx="16378">
                  <c:v>505.078125</c:v>
                </c:pt>
                <c:pt idx="16379">
                  <c:v>505.078125</c:v>
                </c:pt>
                <c:pt idx="16380">
                  <c:v>536.59375</c:v>
                </c:pt>
                <c:pt idx="16381">
                  <c:v>573.421875</c:v>
                </c:pt>
                <c:pt idx="16382">
                  <c:v>573.421875</c:v>
                </c:pt>
                <c:pt idx="16383">
                  <c:v>578.1875</c:v>
                </c:pt>
                <c:pt idx="16384">
                  <c:v>584.5625</c:v>
                </c:pt>
                <c:pt idx="16385">
                  <c:v>584.5625</c:v>
                </c:pt>
                <c:pt idx="16386">
                  <c:v>589.3125</c:v>
                </c:pt>
                <c:pt idx="16387">
                  <c:v>596.9375</c:v>
                </c:pt>
                <c:pt idx="16388">
                  <c:v>596.9375</c:v>
                </c:pt>
                <c:pt idx="16389">
                  <c:v>570.625</c:v>
                </c:pt>
                <c:pt idx="16390">
                  <c:v>518.78125</c:v>
                </c:pt>
                <c:pt idx="16391">
                  <c:v>518.78125</c:v>
                </c:pt>
                <c:pt idx="16392">
                  <c:v>520.25</c:v>
                </c:pt>
                <c:pt idx="16393">
                  <c:v>523.859375</c:v>
                </c:pt>
                <c:pt idx="16394">
                  <c:v>523.859375</c:v>
                </c:pt>
                <c:pt idx="16395">
                  <c:v>517.546875</c:v>
                </c:pt>
                <c:pt idx="16396">
                  <c:v>499.46875</c:v>
                </c:pt>
                <c:pt idx="16397">
                  <c:v>499.46875</c:v>
                </c:pt>
                <c:pt idx="16398">
                  <c:v>503.15625</c:v>
                </c:pt>
                <c:pt idx="16399">
                  <c:v>516.859375</c:v>
                </c:pt>
                <c:pt idx="16400">
                  <c:v>516.859375</c:v>
                </c:pt>
                <c:pt idx="16401">
                  <c:v>525.265625</c:v>
                </c:pt>
                <c:pt idx="16402">
                  <c:v>566.515625</c:v>
                </c:pt>
                <c:pt idx="16403">
                  <c:v>566.515625</c:v>
                </c:pt>
                <c:pt idx="16404">
                  <c:v>564.671875</c:v>
                </c:pt>
                <c:pt idx="16405">
                  <c:v>552.375</c:v>
                </c:pt>
                <c:pt idx="16406">
                  <c:v>552.375</c:v>
                </c:pt>
                <c:pt idx="16407">
                  <c:v>552.46875</c:v>
                </c:pt>
                <c:pt idx="16408">
                  <c:v>553.5</c:v>
                </c:pt>
                <c:pt idx="16409">
                  <c:v>553.5</c:v>
                </c:pt>
                <c:pt idx="16410">
                  <c:v>555.21875</c:v>
                </c:pt>
                <c:pt idx="16411">
                  <c:v>587.8125</c:v>
                </c:pt>
                <c:pt idx="16412">
                  <c:v>587.8125</c:v>
                </c:pt>
                <c:pt idx="16413">
                  <c:v>587.796875</c:v>
                </c:pt>
                <c:pt idx="16414">
                  <c:v>598.1875</c:v>
                </c:pt>
                <c:pt idx="16415">
                  <c:v>598.1875</c:v>
                </c:pt>
                <c:pt idx="16416">
                  <c:v>598.1875</c:v>
                </c:pt>
                <c:pt idx="16417">
                  <c:v>590.453125</c:v>
                </c:pt>
                <c:pt idx="16418">
                  <c:v>590.15625</c:v>
                </c:pt>
                <c:pt idx="16419">
                  <c:v>590.15625</c:v>
                </c:pt>
                <c:pt idx="16420">
                  <c:v>578.984375</c:v>
                </c:pt>
                <c:pt idx="16421">
                  <c:v>578</c:v>
                </c:pt>
                <c:pt idx="16422">
                  <c:v>578</c:v>
                </c:pt>
                <c:pt idx="16423">
                  <c:v>621.203125</c:v>
                </c:pt>
                <c:pt idx="16424">
                  <c:v>626.828125</c:v>
                </c:pt>
                <c:pt idx="16425">
                  <c:v>626.828125</c:v>
                </c:pt>
                <c:pt idx="16426">
                  <c:v>641.59375</c:v>
                </c:pt>
                <c:pt idx="16427">
                  <c:v>644.390625</c:v>
                </c:pt>
                <c:pt idx="16428">
                  <c:v>644.390625</c:v>
                </c:pt>
                <c:pt idx="16429">
                  <c:v>598.625</c:v>
                </c:pt>
                <c:pt idx="16430">
                  <c:v>587.453125</c:v>
                </c:pt>
                <c:pt idx="16431">
                  <c:v>587.453125</c:v>
                </c:pt>
                <c:pt idx="16432">
                  <c:v>657.859375</c:v>
                </c:pt>
                <c:pt idx="16433">
                  <c:v>680.046875</c:v>
                </c:pt>
                <c:pt idx="16434">
                  <c:v>680.046875</c:v>
                </c:pt>
                <c:pt idx="16435">
                  <c:v>683.578125</c:v>
                </c:pt>
                <c:pt idx="16436">
                  <c:v>684.890625</c:v>
                </c:pt>
                <c:pt idx="16437">
                  <c:v>684.890625</c:v>
                </c:pt>
                <c:pt idx="16438">
                  <c:v>689.09375</c:v>
                </c:pt>
                <c:pt idx="16439">
                  <c:v>691.140625</c:v>
                </c:pt>
                <c:pt idx="16440">
                  <c:v>691.140625</c:v>
                </c:pt>
                <c:pt idx="16441">
                  <c:v>697.125</c:v>
                </c:pt>
                <c:pt idx="16442">
                  <c:v>700.390625</c:v>
                </c:pt>
                <c:pt idx="16443">
                  <c:v>700.390625</c:v>
                </c:pt>
                <c:pt idx="16444">
                  <c:v>678.171875</c:v>
                </c:pt>
                <c:pt idx="16445">
                  <c:v>663.296875</c:v>
                </c:pt>
                <c:pt idx="16446">
                  <c:v>663.296875</c:v>
                </c:pt>
                <c:pt idx="16447">
                  <c:v>645.25</c:v>
                </c:pt>
                <c:pt idx="16448">
                  <c:v>630.90625</c:v>
                </c:pt>
                <c:pt idx="16449">
                  <c:v>630.90625</c:v>
                </c:pt>
                <c:pt idx="16450">
                  <c:v>599.21875</c:v>
                </c:pt>
                <c:pt idx="16451">
                  <c:v>569.8125</c:v>
                </c:pt>
                <c:pt idx="16452">
                  <c:v>569.8125</c:v>
                </c:pt>
                <c:pt idx="16453">
                  <c:v>561.453125</c:v>
                </c:pt>
                <c:pt idx="16454">
                  <c:v>552.375</c:v>
                </c:pt>
                <c:pt idx="16455">
                  <c:v>552.375</c:v>
                </c:pt>
                <c:pt idx="16456">
                  <c:v>549.78125</c:v>
                </c:pt>
                <c:pt idx="16457">
                  <c:v>546.34375</c:v>
                </c:pt>
                <c:pt idx="16458">
                  <c:v>546.34375</c:v>
                </c:pt>
                <c:pt idx="16459">
                  <c:v>544.421875</c:v>
                </c:pt>
                <c:pt idx="16460">
                  <c:v>541.28125</c:v>
                </c:pt>
                <c:pt idx="16461">
                  <c:v>541.28125</c:v>
                </c:pt>
                <c:pt idx="16462">
                  <c:v>532.4375</c:v>
                </c:pt>
                <c:pt idx="16463">
                  <c:v>516.34375</c:v>
                </c:pt>
                <c:pt idx="16464">
                  <c:v>516.34375</c:v>
                </c:pt>
                <c:pt idx="16465">
                  <c:v>521.171875</c:v>
                </c:pt>
                <c:pt idx="16466">
                  <c:v>531.734375</c:v>
                </c:pt>
                <c:pt idx="16467">
                  <c:v>531.734375</c:v>
                </c:pt>
                <c:pt idx="16468">
                  <c:v>527.96875</c:v>
                </c:pt>
                <c:pt idx="16469">
                  <c:v>518.203125</c:v>
                </c:pt>
                <c:pt idx="16470">
                  <c:v>518.203125</c:v>
                </c:pt>
                <c:pt idx="16471">
                  <c:v>526.484375</c:v>
                </c:pt>
                <c:pt idx="16472">
                  <c:v>553.765625</c:v>
                </c:pt>
                <c:pt idx="16473">
                  <c:v>553.765625</c:v>
                </c:pt>
                <c:pt idx="16474">
                  <c:v>554.359375</c:v>
                </c:pt>
                <c:pt idx="16475">
                  <c:v>556.5625</c:v>
                </c:pt>
                <c:pt idx="16476">
                  <c:v>556.5625</c:v>
                </c:pt>
                <c:pt idx="16477">
                  <c:v>544.859375</c:v>
                </c:pt>
                <c:pt idx="16478">
                  <c:v>480.890625</c:v>
                </c:pt>
                <c:pt idx="16479">
                  <c:v>480.890625</c:v>
                </c:pt>
                <c:pt idx="16480">
                  <c:v>476.171875</c:v>
                </c:pt>
                <c:pt idx="16481">
                  <c:v>438.96875</c:v>
                </c:pt>
                <c:pt idx="16482">
                  <c:v>438.96875</c:v>
                </c:pt>
                <c:pt idx="16483">
                  <c:v>439.765625</c:v>
                </c:pt>
                <c:pt idx="16484">
                  <c:v>448.5</c:v>
                </c:pt>
                <c:pt idx="16485">
                  <c:v>448.5</c:v>
                </c:pt>
                <c:pt idx="16486">
                  <c:v>448.703125</c:v>
                </c:pt>
                <c:pt idx="16487">
                  <c:v>455.765625</c:v>
                </c:pt>
                <c:pt idx="16488">
                  <c:v>455.765625</c:v>
                </c:pt>
                <c:pt idx="16489">
                  <c:v>455.765625</c:v>
                </c:pt>
                <c:pt idx="16490">
                  <c:v>455.75</c:v>
                </c:pt>
                <c:pt idx="16491">
                  <c:v>455.78125</c:v>
                </c:pt>
                <c:pt idx="16492">
                  <c:v>455.78125</c:v>
                </c:pt>
                <c:pt idx="16493">
                  <c:v>449.21875</c:v>
                </c:pt>
                <c:pt idx="16494">
                  <c:v>448.875</c:v>
                </c:pt>
                <c:pt idx="16495">
                  <c:v>448.875</c:v>
                </c:pt>
                <c:pt idx="16496">
                  <c:v>474.84375</c:v>
                </c:pt>
                <c:pt idx="16497">
                  <c:v>477.296875</c:v>
                </c:pt>
                <c:pt idx="16498">
                  <c:v>477.296875</c:v>
                </c:pt>
                <c:pt idx="16499">
                  <c:v>428.734375</c:v>
                </c:pt>
                <c:pt idx="16500">
                  <c:v>421.671875</c:v>
                </c:pt>
                <c:pt idx="16501">
                  <c:v>421.671875</c:v>
                </c:pt>
                <c:pt idx="16502">
                  <c:v>463.296875</c:v>
                </c:pt>
                <c:pt idx="16503">
                  <c:v>471.484375</c:v>
                </c:pt>
                <c:pt idx="16504">
                  <c:v>471.484375</c:v>
                </c:pt>
                <c:pt idx="16505">
                  <c:v>464.90625</c:v>
                </c:pt>
                <c:pt idx="16506">
                  <c:v>463.1875</c:v>
                </c:pt>
                <c:pt idx="16507">
                  <c:v>463.1875</c:v>
                </c:pt>
                <c:pt idx="16508">
                  <c:v>429.8125</c:v>
                </c:pt>
                <c:pt idx="16509">
                  <c:v>418.921875</c:v>
                </c:pt>
                <c:pt idx="16510">
                  <c:v>418.921875</c:v>
                </c:pt>
                <c:pt idx="16511">
                  <c:v>418.71875</c:v>
                </c:pt>
                <c:pt idx="16512">
                  <c:v>418.546875</c:v>
                </c:pt>
                <c:pt idx="16513">
                  <c:v>418.546875</c:v>
                </c:pt>
                <c:pt idx="16514">
                  <c:v>442.1875</c:v>
                </c:pt>
                <c:pt idx="16515">
                  <c:v>453.53125</c:v>
                </c:pt>
                <c:pt idx="16516">
                  <c:v>453.53125</c:v>
                </c:pt>
                <c:pt idx="16517">
                  <c:v>426.953125</c:v>
                </c:pt>
                <c:pt idx="16518">
                  <c:v>411.625</c:v>
                </c:pt>
                <c:pt idx="16519">
                  <c:v>411.625</c:v>
                </c:pt>
                <c:pt idx="16520">
                  <c:v>426.390625</c:v>
                </c:pt>
                <c:pt idx="16521">
                  <c:v>436.375</c:v>
                </c:pt>
                <c:pt idx="16522">
                  <c:v>436.375</c:v>
                </c:pt>
                <c:pt idx="16523">
                  <c:v>427.28125</c:v>
                </c:pt>
                <c:pt idx="16524">
                  <c:v>420.015625</c:v>
                </c:pt>
                <c:pt idx="16525">
                  <c:v>420.015625</c:v>
                </c:pt>
                <c:pt idx="16526">
                  <c:v>399.09375</c:v>
                </c:pt>
                <c:pt idx="16527">
                  <c:v>379.53125</c:v>
                </c:pt>
                <c:pt idx="16528">
                  <c:v>379.53125</c:v>
                </c:pt>
                <c:pt idx="16529">
                  <c:v>371.78125</c:v>
                </c:pt>
                <c:pt idx="16530">
                  <c:v>363.28125</c:v>
                </c:pt>
                <c:pt idx="16531">
                  <c:v>363.28125</c:v>
                </c:pt>
                <c:pt idx="16532">
                  <c:v>375.9375</c:v>
                </c:pt>
                <c:pt idx="16533">
                  <c:v>392.078125</c:v>
                </c:pt>
                <c:pt idx="16534">
                  <c:v>392.078125</c:v>
                </c:pt>
                <c:pt idx="16535">
                  <c:v>385.1875</c:v>
                </c:pt>
                <c:pt idx="16536">
                  <c:v>374.71875</c:v>
                </c:pt>
                <c:pt idx="16537">
                  <c:v>374.71875</c:v>
                </c:pt>
                <c:pt idx="16538">
                  <c:v>382.875</c:v>
                </c:pt>
                <c:pt idx="16539">
                  <c:v>397.40625</c:v>
                </c:pt>
                <c:pt idx="16540">
                  <c:v>397.40625</c:v>
                </c:pt>
                <c:pt idx="16541">
                  <c:v>391.828125</c:v>
                </c:pt>
                <c:pt idx="16542">
                  <c:v>379.953125</c:v>
                </c:pt>
                <c:pt idx="16543">
                  <c:v>379.953125</c:v>
                </c:pt>
                <c:pt idx="16544">
                  <c:v>383.21875</c:v>
                </c:pt>
                <c:pt idx="16545">
                  <c:v>391.65625</c:v>
                </c:pt>
                <c:pt idx="16546">
                  <c:v>391.65625</c:v>
                </c:pt>
                <c:pt idx="16547">
                  <c:v>393.96875</c:v>
                </c:pt>
                <c:pt idx="16548">
                  <c:v>401.5</c:v>
                </c:pt>
                <c:pt idx="16549">
                  <c:v>401.5</c:v>
                </c:pt>
                <c:pt idx="16550">
                  <c:v>404.4375</c:v>
                </c:pt>
                <c:pt idx="16551">
                  <c:v>416.125</c:v>
                </c:pt>
                <c:pt idx="16552">
                  <c:v>416.125</c:v>
                </c:pt>
                <c:pt idx="16553">
                  <c:v>415.703125</c:v>
                </c:pt>
                <c:pt idx="16554">
                  <c:v>413.1875</c:v>
                </c:pt>
                <c:pt idx="16555">
                  <c:v>413.1875</c:v>
                </c:pt>
                <c:pt idx="16556">
                  <c:v>424.671875</c:v>
                </c:pt>
                <c:pt idx="16557">
                  <c:v>506.140625</c:v>
                </c:pt>
                <c:pt idx="16558">
                  <c:v>506.140625</c:v>
                </c:pt>
                <c:pt idx="16559">
                  <c:v>508.03125</c:v>
                </c:pt>
                <c:pt idx="16560">
                  <c:v>528.859375</c:v>
                </c:pt>
                <c:pt idx="16561">
                  <c:v>422.453125</c:v>
                </c:pt>
                <c:pt idx="16562">
                  <c:v>421.171875</c:v>
                </c:pt>
                <c:pt idx="16563">
                  <c:v>394.9375</c:v>
                </c:pt>
                <c:pt idx="16564">
                  <c:v>393.03125</c:v>
                </c:pt>
                <c:pt idx="16565">
                  <c:v>391.953125</c:v>
                </c:pt>
                <c:pt idx="16566">
                  <c:v>371.671875</c:v>
                </c:pt>
                <c:pt idx="16567">
                  <c:v>372.09375</c:v>
                </c:pt>
                <c:pt idx="16568">
                  <c:v>372.5625</c:v>
                </c:pt>
                <c:pt idx="16569">
                  <c:v>379.078125</c:v>
                </c:pt>
                <c:pt idx="16570">
                  <c:v>381.984375</c:v>
                </c:pt>
                <c:pt idx="16571">
                  <c:v>389.546875</c:v>
                </c:pt>
                <c:pt idx="16572">
                  <c:v>382.796875</c:v>
                </c:pt>
                <c:pt idx="16573">
                  <c:v>381.875</c:v>
                </c:pt>
                <c:pt idx="16574">
                  <c:v>373.375</c:v>
                </c:pt>
                <c:pt idx="16575">
                  <c:v>388.328125</c:v>
                </c:pt>
                <c:pt idx="16576">
                  <c:v>390.21875</c:v>
                </c:pt>
                <c:pt idx="16577">
                  <c:v>385.296875</c:v>
                </c:pt>
                <c:pt idx="16578">
                  <c:v>384.890625</c:v>
                </c:pt>
                <c:pt idx="16579">
                  <c:v>385.03125</c:v>
                </c:pt>
                <c:pt idx="16580">
                  <c:v>389.78125</c:v>
                </c:pt>
                <c:pt idx="16581">
                  <c:v>378.078125</c:v>
                </c:pt>
                <c:pt idx="16582">
                  <c:v>374.703125</c:v>
                </c:pt>
                <c:pt idx="16583">
                  <c:v>376.65625</c:v>
                </c:pt>
                <c:pt idx="16584">
                  <c:v>360.625</c:v>
                </c:pt>
                <c:pt idx="16585">
                  <c:v>355.1875</c:v>
                </c:pt>
                <c:pt idx="16586">
                  <c:v>355.84375</c:v>
                </c:pt>
                <c:pt idx="16587">
                  <c:v>346.03125</c:v>
                </c:pt>
                <c:pt idx="16588">
                  <c:v>341.59375</c:v>
                </c:pt>
                <c:pt idx="16589">
                  <c:v>341.734375</c:v>
                </c:pt>
                <c:pt idx="16590">
                  <c:v>349.046875</c:v>
                </c:pt>
                <c:pt idx="16591">
                  <c:v>351.34375</c:v>
                </c:pt>
                <c:pt idx="16592">
                  <c:v>351.34375</c:v>
                </c:pt>
                <c:pt idx="16593">
                  <c:v>365.0625</c:v>
                </c:pt>
                <c:pt idx="16594">
                  <c:v>369.96875</c:v>
                </c:pt>
                <c:pt idx="16595">
                  <c:v>369.96875</c:v>
                </c:pt>
                <c:pt idx="16596">
                  <c:v>384.953125</c:v>
                </c:pt>
                <c:pt idx="16597">
                  <c:v>394.21875</c:v>
                </c:pt>
                <c:pt idx="16598">
                  <c:v>394.21875</c:v>
                </c:pt>
                <c:pt idx="16599">
                  <c:v>391.078125</c:v>
                </c:pt>
                <c:pt idx="16600">
                  <c:v>384.390625</c:v>
                </c:pt>
                <c:pt idx="16601">
                  <c:v>384.390625</c:v>
                </c:pt>
                <c:pt idx="16602">
                  <c:v>369.890625</c:v>
                </c:pt>
                <c:pt idx="16603">
                  <c:v>358.53125</c:v>
                </c:pt>
                <c:pt idx="16604">
                  <c:v>358.53125</c:v>
                </c:pt>
                <c:pt idx="16605">
                  <c:v>364.96875</c:v>
                </c:pt>
                <c:pt idx="16606">
                  <c:v>384.171875</c:v>
                </c:pt>
                <c:pt idx="16607">
                  <c:v>384.171875</c:v>
                </c:pt>
                <c:pt idx="16608">
                  <c:v>388.15625</c:v>
                </c:pt>
                <c:pt idx="16609">
                  <c:v>396.140625</c:v>
                </c:pt>
                <c:pt idx="16610">
                  <c:v>396.953125</c:v>
                </c:pt>
                <c:pt idx="16611">
                  <c:v>399.046875</c:v>
                </c:pt>
                <c:pt idx="16612">
                  <c:v>397.921875</c:v>
                </c:pt>
                <c:pt idx="16613">
                  <c:v>395.40625</c:v>
                </c:pt>
                <c:pt idx="16614">
                  <c:v>393.484375</c:v>
                </c:pt>
                <c:pt idx="16615">
                  <c:v>384.140625</c:v>
                </c:pt>
                <c:pt idx="16616">
                  <c:v>374.125</c:v>
                </c:pt>
                <c:pt idx="16617">
                  <c:v>377.15625</c:v>
                </c:pt>
                <c:pt idx="16618">
                  <c:v>384.640625</c:v>
                </c:pt>
                <c:pt idx="16619">
                  <c:v>392.84375</c:v>
                </c:pt>
                <c:pt idx="16620">
                  <c:v>393.515625</c:v>
                </c:pt>
                <c:pt idx="16621">
                  <c:v>395.015625</c:v>
                </c:pt>
                <c:pt idx="16622">
                  <c:v>400.421875</c:v>
                </c:pt>
                <c:pt idx="16623">
                  <c:v>398.359375</c:v>
                </c:pt>
                <c:pt idx="16624">
                  <c:v>392.546875</c:v>
                </c:pt>
                <c:pt idx="16625">
                  <c:v>404.84375</c:v>
                </c:pt>
                <c:pt idx="16626">
                  <c:v>410.4375</c:v>
                </c:pt>
                <c:pt idx="16627">
                  <c:v>417.375</c:v>
                </c:pt>
                <c:pt idx="16628">
                  <c:v>414.078125</c:v>
                </c:pt>
                <c:pt idx="16629">
                  <c:v>411.765625</c:v>
                </c:pt>
                <c:pt idx="16630">
                  <c:v>412.609375</c:v>
                </c:pt>
                <c:pt idx="16631">
                  <c:v>414.734375</c:v>
                </c:pt>
                <c:pt idx="16632">
                  <c:v>418.96875</c:v>
                </c:pt>
                <c:pt idx="16633">
                  <c:v>422.3125</c:v>
                </c:pt>
                <c:pt idx="16634">
                  <c:v>421.5</c:v>
                </c:pt>
                <c:pt idx="16635">
                  <c:v>415.515625</c:v>
                </c:pt>
                <c:pt idx="16636">
                  <c:v>404.375</c:v>
                </c:pt>
                <c:pt idx="16637">
                  <c:v>404.375</c:v>
                </c:pt>
                <c:pt idx="16638">
                  <c:v>397.59375</c:v>
                </c:pt>
                <c:pt idx="16639">
                  <c:v>388.09375</c:v>
                </c:pt>
                <c:pt idx="16640">
                  <c:v>388.09375</c:v>
                </c:pt>
                <c:pt idx="16641">
                  <c:v>376.546875</c:v>
                </c:pt>
                <c:pt idx="16642">
                  <c:v>377.25</c:v>
                </c:pt>
                <c:pt idx="16643">
                  <c:v>377.25</c:v>
                </c:pt>
                <c:pt idx="16644">
                  <c:v>376.890625</c:v>
                </c:pt>
                <c:pt idx="16645">
                  <c:v>339.765625</c:v>
                </c:pt>
                <c:pt idx="16646">
                  <c:v>339.765625</c:v>
                </c:pt>
                <c:pt idx="16647">
                  <c:v>335.78125</c:v>
                </c:pt>
                <c:pt idx="16648">
                  <c:v>317.390625</c:v>
                </c:pt>
                <c:pt idx="16649">
                  <c:v>317</c:v>
                </c:pt>
                <c:pt idx="16650">
                  <c:v>317.421875</c:v>
                </c:pt>
                <c:pt idx="16651">
                  <c:v>322.5625</c:v>
                </c:pt>
                <c:pt idx="16652">
                  <c:v>322.75</c:v>
                </c:pt>
                <c:pt idx="16653">
                  <c:v>322.75</c:v>
                </c:pt>
                <c:pt idx="16654">
                  <c:v>338.6875</c:v>
                </c:pt>
                <c:pt idx="16655">
                  <c:v>339.65625</c:v>
                </c:pt>
                <c:pt idx="16656">
                  <c:v>339.65625</c:v>
                </c:pt>
                <c:pt idx="16657">
                  <c:v>340.21875</c:v>
                </c:pt>
                <c:pt idx="16658">
                  <c:v>340.890625</c:v>
                </c:pt>
                <c:pt idx="16659">
                  <c:v>340.890625</c:v>
                </c:pt>
                <c:pt idx="16660">
                  <c:v>333.03125</c:v>
                </c:pt>
                <c:pt idx="16661">
                  <c:v>327.03125</c:v>
                </c:pt>
                <c:pt idx="16662">
                  <c:v>327.03125</c:v>
                </c:pt>
                <c:pt idx="16663">
                  <c:v>340.234375</c:v>
                </c:pt>
                <c:pt idx="16664">
                  <c:v>351</c:v>
                </c:pt>
                <c:pt idx="16665">
                  <c:v>351</c:v>
                </c:pt>
                <c:pt idx="16666">
                  <c:v>355.546875</c:v>
                </c:pt>
                <c:pt idx="16667">
                  <c:v>361.1875</c:v>
                </c:pt>
                <c:pt idx="16668">
                  <c:v>361.1875</c:v>
                </c:pt>
                <c:pt idx="16669">
                  <c:v>343.375</c:v>
                </c:pt>
                <c:pt idx="16670">
                  <c:v>325.578125</c:v>
                </c:pt>
                <c:pt idx="16671">
                  <c:v>324.71875</c:v>
                </c:pt>
                <c:pt idx="16672">
                  <c:v>326.546875</c:v>
                </c:pt>
                <c:pt idx="16673">
                  <c:v>335.265625</c:v>
                </c:pt>
                <c:pt idx="16674">
                  <c:v>338.296875</c:v>
                </c:pt>
                <c:pt idx="16675">
                  <c:v>344.9375</c:v>
                </c:pt>
                <c:pt idx="16676">
                  <c:v>356.625</c:v>
                </c:pt>
                <c:pt idx="16677">
                  <c:v>363.859375</c:v>
                </c:pt>
                <c:pt idx="16678">
                  <c:v>361.09375</c:v>
                </c:pt>
                <c:pt idx="16679">
                  <c:v>359.796875</c:v>
                </c:pt>
                <c:pt idx="16680">
                  <c:v>361.609375</c:v>
                </c:pt>
                <c:pt idx="16681">
                  <c:v>361.640625</c:v>
                </c:pt>
                <c:pt idx="16682">
                  <c:v>357.890625</c:v>
                </c:pt>
                <c:pt idx="16683">
                  <c:v>327.6875</c:v>
                </c:pt>
                <c:pt idx="16684">
                  <c:v>331.703125</c:v>
                </c:pt>
                <c:pt idx="16685">
                  <c:v>335.578125</c:v>
                </c:pt>
                <c:pt idx="16686">
                  <c:v>352.109375</c:v>
                </c:pt>
                <c:pt idx="16687">
                  <c:v>353.890625</c:v>
                </c:pt>
                <c:pt idx="16688">
                  <c:v>353.890625</c:v>
                </c:pt>
                <c:pt idx="16689">
                  <c:v>350.171875</c:v>
                </c:pt>
                <c:pt idx="16690">
                  <c:v>345</c:v>
                </c:pt>
                <c:pt idx="16691">
                  <c:v>340.546875</c:v>
                </c:pt>
                <c:pt idx="16692">
                  <c:v>345.203125</c:v>
                </c:pt>
                <c:pt idx="16693">
                  <c:v>351.984375</c:v>
                </c:pt>
                <c:pt idx="16694">
                  <c:v>355.140625</c:v>
                </c:pt>
                <c:pt idx="16695">
                  <c:v>351.875</c:v>
                </c:pt>
                <c:pt idx="16696">
                  <c:v>344.375</c:v>
                </c:pt>
                <c:pt idx="16697">
                  <c:v>344.640625</c:v>
                </c:pt>
                <c:pt idx="16698">
                  <c:v>343.984375</c:v>
                </c:pt>
                <c:pt idx="16699">
                  <c:v>337.109375</c:v>
                </c:pt>
                <c:pt idx="16700">
                  <c:v>336.390625</c:v>
                </c:pt>
                <c:pt idx="16701">
                  <c:v>336.390625</c:v>
                </c:pt>
                <c:pt idx="16702">
                  <c:v>351.4375</c:v>
                </c:pt>
                <c:pt idx="16703">
                  <c:v>358.03125</c:v>
                </c:pt>
                <c:pt idx="16704">
                  <c:v>358.03125</c:v>
                </c:pt>
                <c:pt idx="16705">
                  <c:v>361.578125</c:v>
                </c:pt>
                <c:pt idx="16706">
                  <c:v>366.546875</c:v>
                </c:pt>
                <c:pt idx="16707">
                  <c:v>366.546875</c:v>
                </c:pt>
                <c:pt idx="16708">
                  <c:v>360.796875</c:v>
                </c:pt>
                <c:pt idx="16709">
                  <c:v>346.28125</c:v>
                </c:pt>
                <c:pt idx="16710">
                  <c:v>346.28125</c:v>
                </c:pt>
                <c:pt idx="16711">
                  <c:v>342.484375</c:v>
                </c:pt>
                <c:pt idx="16712">
                  <c:v>327.703125</c:v>
                </c:pt>
                <c:pt idx="16713">
                  <c:v>327.703125</c:v>
                </c:pt>
                <c:pt idx="16714">
                  <c:v>326.265625</c:v>
                </c:pt>
                <c:pt idx="16715">
                  <c:v>311.171875</c:v>
                </c:pt>
                <c:pt idx="16716">
                  <c:v>311.171875</c:v>
                </c:pt>
                <c:pt idx="16717">
                  <c:v>313.671875</c:v>
                </c:pt>
                <c:pt idx="16718">
                  <c:v>335.71875</c:v>
                </c:pt>
                <c:pt idx="16719">
                  <c:v>335.734375</c:v>
                </c:pt>
                <c:pt idx="16720">
                  <c:v>335.421875</c:v>
                </c:pt>
                <c:pt idx="16721">
                  <c:v>328.3125</c:v>
                </c:pt>
                <c:pt idx="16722">
                  <c:v>327.125</c:v>
                </c:pt>
                <c:pt idx="16723">
                  <c:v>327.703125</c:v>
                </c:pt>
                <c:pt idx="16724">
                  <c:v>344.734375</c:v>
                </c:pt>
                <c:pt idx="16725">
                  <c:v>342.171875</c:v>
                </c:pt>
                <c:pt idx="16726">
                  <c:v>342.171875</c:v>
                </c:pt>
                <c:pt idx="16727">
                  <c:v>335.5625</c:v>
                </c:pt>
                <c:pt idx="16728">
                  <c:v>346.109375</c:v>
                </c:pt>
                <c:pt idx="16729">
                  <c:v>346.109375</c:v>
                </c:pt>
                <c:pt idx="16730">
                  <c:v>336.265625</c:v>
                </c:pt>
                <c:pt idx="16731">
                  <c:v>351.46875</c:v>
                </c:pt>
                <c:pt idx="16732">
                  <c:v>351.46875</c:v>
                </c:pt>
                <c:pt idx="16733">
                  <c:v>338.890625</c:v>
                </c:pt>
                <c:pt idx="16734">
                  <c:v>335.859375</c:v>
                </c:pt>
                <c:pt idx="16735">
                  <c:v>335.515625</c:v>
                </c:pt>
                <c:pt idx="16736">
                  <c:v>352.1875</c:v>
                </c:pt>
                <c:pt idx="16737">
                  <c:v>360.078125</c:v>
                </c:pt>
                <c:pt idx="16738">
                  <c:v>363.15625</c:v>
                </c:pt>
                <c:pt idx="16739">
                  <c:v>359.28125</c:v>
                </c:pt>
                <c:pt idx="16740">
                  <c:v>348.03125</c:v>
                </c:pt>
                <c:pt idx="16741">
                  <c:v>334.96875</c:v>
                </c:pt>
                <c:pt idx="16742">
                  <c:v>324.59375</c:v>
                </c:pt>
                <c:pt idx="16743">
                  <c:v>327.109375</c:v>
                </c:pt>
                <c:pt idx="16744">
                  <c:v>342.359375</c:v>
                </c:pt>
                <c:pt idx="16745">
                  <c:v>336.71875</c:v>
                </c:pt>
                <c:pt idx="16746">
                  <c:v>335.484375</c:v>
                </c:pt>
                <c:pt idx="16747">
                  <c:v>346.296875</c:v>
                </c:pt>
                <c:pt idx="16748">
                  <c:v>343.53125</c:v>
                </c:pt>
                <c:pt idx="16749">
                  <c:v>342.5</c:v>
                </c:pt>
                <c:pt idx="16750">
                  <c:v>330.71875</c:v>
                </c:pt>
                <c:pt idx="16751">
                  <c:v>334.671875</c:v>
                </c:pt>
                <c:pt idx="16752">
                  <c:v>337.328125</c:v>
                </c:pt>
                <c:pt idx="16753">
                  <c:v>340.734375</c:v>
                </c:pt>
                <c:pt idx="16754">
                  <c:v>339.40625</c:v>
                </c:pt>
                <c:pt idx="16755">
                  <c:v>337.71875</c:v>
                </c:pt>
                <c:pt idx="16756">
                  <c:v>345.1875</c:v>
                </c:pt>
                <c:pt idx="16757">
                  <c:v>365.609375</c:v>
                </c:pt>
                <c:pt idx="16758">
                  <c:v>372</c:v>
                </c:pt>
                <c:pt idx="16759">
                  <c:v>368.640625</c:v>
                </c:pt>
                <c:pt idx="16760">
                  <c:v>375.65625</c:v>
                </c:pt>
                <c:pt idx="16761">
                  <c:v>388.65625</c:v>
                </c:pt>
                <c:pt idx="16762">
                  <c:v>388.484375</c:v>
                </c:pt>
                <c:pt idx="16763">
                  <c:v>370.515625</c:v>
                </c:pt>
                <c:pt idx="16764">
                  <c:v>360.53125</c:v>
                </c:pt>
                <c:pt idx="16765">
                  <c:v>360.53125</c:v>
                </c:pt>
                <c:pt idx="16766">
                  <c:v>369.96875</c:v>
                </c:pt>
                <c:pt idx="16767">
                  <c:v>367.984375</c:v>
                </c:pt>
                <c:pt idx="16768">
                  <c:v>367.984375</c:v>
                </c:pt>
                <c:pt idx="16769">
                  <c:v>372.90625</c:v>
                </c:pt>
                <c:pt idx="16770">
                  <c:v>381.25</c:v>
                </c:pt>
                <c:pt idx="16771">
                  <c:v>381.25</c:v>
                </c:pt>
                <c:pt idx="16772">
                  <c:v>380.9375</c:v>
                </c:pt>
                <c:pt idx="16773">
                  <c:v>381.28125</c:v>
                </c:pt>
                <c:pt idx="16774">
                  <c:v>381.28125</c:v>
                </c:pt>
                <c:pt idx="16775">
                  <c:v>378.78125</c:v>
                </c:pt>
                <c:pt idx="16776">
                  <c:v>378.296875</c:v>
                </c:pt>
                <c:pt idx="16777">
                  <c:v>378.296875</c:v>
                </c:pt>
                <c:pt idx="16778">
                  <c:v>374.71875</c:v>
                </c:pt>
                <c:pt idx="16779">
                  <c:v>379.71875</c:v>
                </c:pt>
                <c:pt idx="16780">
                  <c:v>379.71875</c:v>
                </c:pt>
                <c:pt idx="16781">
                  <c:v>377.203125</c:v>
                </c:pt>
                <c:pt idx="16782">
                  <c:v>360.03125</c:v>
                </c:pt>
                <c:pt idx="16783">
                  <c:v>357.21875</c:v>
                </c:pt>
                <c:pt idx="16784">
                  <c:v>359.65625</c:v>
                </c:pt>
                <c:pt idx="16785">
                  <c:v>363.25</c:v>
                </c:pt>
                <c:pt idx="16786">
                  <c:v>361.640625</c:v>
                </c:pt>
                <c:pt idx="16787">
                  <c:v>362.484375</c:v>
                </c:pt>
                <c:pt idx="16788">
                  <c:v>366.90625</c:v>
                </c:pt>
                <c:pt idx="16789">
                  <c:v>369.9375</c:v>
                </c:pt>
                <c:pt idx="16790">
                  <c:v>369.171875</c:v>
                </c:pt>
                <c:pt idx="16791">
                  <c:v>362.046875</c:v>
                </c:pt>
                <c:pt idx="16792">
                  <c:v>344.234375</c:v>
                </c:pt>
                <c:pt idx="16793">
                  <c:v>338.484375</c:v>
                </c:pt>
                <c:pt idx="16794">
                  <c:v>313.859375</c:v>
                </c:pt>
                <c:pt idx="16795">
                  <c:v>322.578125</c:v>
                </c:pt>
                <c:pt idx="16796">
                  <c:v>324.890625</c:v>
                </c:pt>
                <c:pt idx="16797">
                  <c:v>337.421875</c:v>
                </c:pt>
                <c:pt idx="16798">
                  <c:v>333.21875</c:v>
                </c:pt>
                <c:pt idx="16799">
                  <c:v>333</c:v>
                </c:pt>
                <c:pt idx="16800">
                  <c:v>338.640625</c:v>
                </c:pt>
                <c:pt idx="16801">
                  <c:v>343.34375</c:v>
                </c:pt>
                <c:pt idx="16802">
                  <c:v>346.5625</c:v>
                </c:pt>
                <c:pt idx="16803">
                  <c:v>412.484375</c:v>
                </c:pt>
                <c:pt idx="16804">
                  <c:v>401.703125</c:v>
                </c:pt>
                <c:pt idx="16805">
                  <c:v>385.03125</c:v>
                </c:pt>
                <c:pt idx="16806">
                  <c:v>385.03125</c:v>
                </c:pt>
                <c:pt idx="16807">
                  <c:v>387.109375</c:v>
                </c:pt>
                <c:pt idx="16808">
                  <c:v>395.859375</c:v>
                </c:pt>
                <c:pt idx="16809">
                  <c:v>395.859375</c:v>
                </c:pt>
                <c:pt idx="16810">
                  <c:v>395.859375</c:v>
                </c:pt>
                <c:pt idx="16811">
                  <c:v>405.84375</c:v>
                </c:pt>
                <c:pt idx="16812">
                  <c:v>405.953125</c:v>
                </c:pt>
                <c:pt idx="16813">
                  <c:v>405.953125</c:v>
                </c:pt>
                <c:pt idx="16814">
                  <c:v>431.984375</c:v>
                </c:pt>
                <c:pt idx="16815">
                  <c:v>439.171875</c:v>
                </c:pt>
                <c:pt idx="16816">
                  <c:v>439.171875</c:v>
                </c:pt>
                <c:pt idx="16817">
                  <c:v>428.03125</c:v>
                </c:pt>
                <c:pt idx="16818">
                  <c:v>420.1875</c:v>
                </c:pt>
                <c:pt idx="16819">
                  <c:v>420.1875</c:v>
                </c:pt>
                <c:pt idx="16820">
                  <c:v>422.203125</c:v>
                </c:pt>
                <c:pt idx="16821">
                  <c:v>425.578125</c:v>
                </c:pt>
                <c:pt idx="16822">
                  <c:v>425.578125</c:v>
                </c:pt>
                <c:pt idx="16823">
                  <c:v>431.5625</c:v>
                </c:pt>
                <c:pt idx="16824">
                  <c:v>459.953125</c:v>
                </c:pt>
                <c:pt idx="16825">
                  <c:v>459.953125</c:v>
                </c:pt>
                <c:pt idx="16826">
                  <c:v>459.953125</c:v>
                </c:pt>
                <c:pt idx="16827">
                  <c:v>502.203125</c:v>
                </c:pt>
                <c:pt idx="16828">
                  <c:v>503.296875</c:v>
                </c:pt>
                <c:pt idx="16829">
                  <c:v>503.296875</c:v>
                </c:pt>
                <c:pt idx="16830">
                  <c:v>459.796875</c:v>
                </c:pt>
                <c:pt idx="16831">
                  <c:v>446.828125</c:v>
                </c:pt>
                <c:pt idx="16832">
                  <c:v>446.828125</c:v>
                </c:pt>
                <c:pt idx="16833">
                  <c:v>438.890625</c:v>
                </c:pt>
                <c:pt idx="16834">
                  <c:v>432.828125</c:v>
                </c:pt>
                <c:pt idx="16835">
                  <c:v>432.828125</c:v>
                </c:pt>
                <c:pt idx="16836">
                  <c:v>434.484375</c:v>
                </c:pt>
                <c:pt idx="16837">
                  <c:v>437.5625</c:v>
                </c:pt>
                <c:pt idx="16838">
                  <c:v>437.5625</c:v>
                </c:pt>
                <c:pt idx="16839">
                  <c:v>435.421875</c:v>
                </c:pt>
                <c:pt idx="16840">
                  <c:v>424.5625</c:v>
                </c:pt>
                <c:pt idx="16841">
                  <c:v>424.5625</c:v>
                </c:pt>
                <c:pt idx="16842">
                  <c:v>424.5625</c:v>
                </c:pt>
                <c:pt idx="16843">
                  <c:v>409.65625</c:v>
                </c:pt>
                <c:pt idx="16844">
                  <c:v>409.171875</c:v>
                </c:pt>
                <c:pt idx="16845">
                  <c:v>409.171875</c:v>
                </c:pt>
                <c:pt idx="16846">
                  <c:v>420</c:v>
                </c:pt>
                <c:pt idx="16847">
                  <c:v>423.3125</c:v>
                </c:pt>
                <c:pt idx="16848">
                  <c:v>423.3125</c:v>
                </c:pt>
                <c:pt idx="16849">
                  <c:v>449.546875</c:v>
                </c:pt>
                <c:pt idx="16850">
                  <c:v>470.34375</c:v>
                </c:pt>
                <c:pt idx="16851">
                  <c:v>470.34375</c:v>
                </c:pt>
                <c:pt idx="16852">
                  <c:v>462.859375</c:v>
                </c:pt>
                <c:pt idx="16853">
                  <c:v>449.25</c:v>
                </c:pt>
                <c:pt idx="16854">
                  <c:v>449.25</c:v>
                </c:pt>
                <c:pt idx="16855">
                  <c:v>447.59375</c:v>
                </c:pt>
                <c:pt idx="16856">
                  <c:v>438.03125</c:v>
                </c:pt>
                <c:pt idx="16857">
                  <c:v>438.03125</c:v>
                </c:pt>
                <c:pt idx="16858">
                  <c:v>438.03125</c:v>
                </c:pt>
                <c:pt idx="16859">
                  <c:v>397.1875</c:v>
                </c:pt>
                <c:pt idx="16860">
                  <c:v>395.125</c:v>
                </c:pt>
                <c:pt idx="16861">
                  <c:v>395.125</c:v>
                </c:pt>
                <c:pt idx="16862">
                  <c:v>414.875</c:v>
                </c:pt>
                <c:pt idx="16863">
                  <c:v>421.46875</c:v>
                </c:pt>
                <c:pt idx="16864">
                  <c:v>421.46875</c:v>
                </c:pt>
                <c:pt idx="16865">
                  <c:v>455.125</c:v>
                </c:pt>
                <c:pt idx="16866">
                  <c:v>483.015625</c:v>
                </c:pt>
                <c:pt idx="16867">
                  <c:v>483.015625</c:v>
                </c:pt>
                <c:pt idx="16868">
                  <c:v>480.953125</c:v>
                </c:pt>
                <c:pt idx="16869">
                  <c:v>477.125</c:v>
                </c:pt>
                <c:pt idx="16870">
                  <c:v>477.125</c:v>
                </c:pt>
                <c:pt idx="16871">
                  <c:v>472.5625</c:v>
                </c:pt>
                <c:pt idx="16872">
                  <c:v>445.40625</c:v>
                </c:pt>
                <c:pt idx="16873">
                  <c:v>445.40625</c:v>
                </c:pt>
                <c:pt idx="16874">
                  <c:v>445.40625</c:v>
                </c:pt>
                <c:pt idx="16875">
                  <c:v>473.875</c:v>
                </c:pt>
                <c:pt idx="16876">
                  <c:v>475.640625</c:v>
                </c:pt>
                <c:pt idx="16877">
                  <c:v>475.640625</c:v>
                </c:pt>
                <c:pt idx="16878">
                  <c:v>488.734375</c:v>
                </c:pt>
                <c:pt idx="16879">
                  <c:v>493.296875</c:v>
                </c:pt>
                <c:pt idx="16880">
                  <c:v>493.296875</c:v>
                </c:pt>
                <c:pt idx="16881">
                  <c:v>480.5625</c:v>
                </c:pt>
                <c:pt idx="16882">
                  <c:v>469.515625</c:v>
                </c:pt>
                <c:pt idx="16883">
                  <c:v>469.515625</c:v>
                </c:pt>
                <c:pt idx="16884">
                  <c:v>476.828125</c:v>
                </c:pt>
                <c:pt idx="16885">
                  <c:v>491.03125</c:v>
                </c:pt>
                <c:pt idx="16886">
                  <c:v>491.03125</c:v>
                </c:pt>
                <c:pt idx="16887">
                  <c:v>489.453125</c:v>
                </c:pt>
                <c:pt idx="16888">
                  <c:v>479.421875</c:v>
                </c:pt>
                <c:pt idx="16889">
                  <c:v>479.421875</c:v>
                </c:pt>
                <c:pt idx="16890">
                  <c:v>479.421875</c:v>
                </c:pt>
                <c:pt idx="16891">
                  <c:v>483.875</c:v>
                </c:pt>
                <c:pt idx="16892">
                  <c:v>484.15625</c:v>
                </c:pt>
                <c:pt idx="16893">
                  <c:v>484.15625</c:v>
                </c:pt>
                <c:pt idx="16894">
                  <c:v>506.703125</c:v>
                </c:pt>
                <c:pt idx="16895">
                  <c:v>515.078125</c:v>
                </c:pt>
                <c:pt idx="16896">
                  <c:v>515.078125</c:v>
                </c:pt>
                <c:pt idx="16897">
                  <c:v>493.453125</c:v>
                </c:pt>
                <c:pt idx="16898">
                  <c:v>474.015625</c:v>
                </c:pt>
                <c:pt idx="16899">
                  <c:v>474.015625</c:v>
                </c:pt>
                <c:pt idx="16900">
                  <c:v>478.53125</c:v>
                </c:pt>
                <c:pt idx="16901">
                  <c:v>487.78125</c:v>
                </c:pt>
                <c:pt idx="16902">
                  <c:v>487.78125</c:v>
                </c:pt>
                <c:pt idx="16903">
                  <c:v>483.9375</c:v>
                </c:pt>
                <c:pt idx="16904">
                  <c:v>457.375</c:v>
                </c:pt>
                <c:pt idx="16905">
                  <c:v>457.375</c:v>
                </c:pt>
                <c:pt idx="16906">
                  <c:v>457.375</c:v>
                </c:pt>
                <c:pt idx="16907">
                  <c:v>403.328125</c:v>
                </c:pt>
                <c:pt idx="16908">
                  <c:v>398.71875</c:v>
                </c:pt>
                <c:pt idx="16909">
                  <c:v>398.71875</c:v>
                </c:pt>
                <c:pt idx="16910">
                  <c:v>393.234375</c:v>
                </c:pt>
                <c:pt idx="16911">
                  <c:v>390.96875</c:v>
                </c:pt>
                <c:pt idx="16912">
                  <c:v>390.96875</c:v>
                </c:pt>
                <c:pt idx="16913">
                  <c:v>425.59375</c:v>
                </c:pt>
                <c:pt idx="16914">
                  <c:v>457.625</c:v>
                </c:pt>
                <c:pt idx="16915">
                  <c:v>457.625</c:v>
                </c:pt>
                <c:pt idx="16916">
                  <c:v>483.765625</c:v>
                </c:pt>
                <c:pt idx="16917">
                  <c:v>539.6875</c:v>
                </c:pt>
                <c:pt idx="16918">
                  <c:v>539.6875</c:v>
                </c:pt>
                <c:pt idx="16919">
                  <c:v>537.25</c:v>
                </c:pt>
                <c:pt idx="16920">
                  <c:v>518.53125</c:v>
                </c:pt>
                <c:pt idx="16921">
                  <c:v>518.53125</c:v>
                </c:pt>
                <c:pt idx="16922">
                  <c:v>518.53125</c:v>
                </c:pt>
                <c:pt idx="16923">
                  <c:v>509.453125</c:v>
                </c:pt>
                <c:pt idx="16924">
                  <c:v>508.609375</c:v>
                </c:pt>
                <c:pt idx="16925">
                  <c:v>508.609375</c:v>
                </c:pt>
                <c:pt idx="16926">
                  <c:v>492.578125</c:v>
                </c:pt>
                <c:pt idx="16927">
                  <c:v>486.109375</c:v>
                </c:pt>
                <c:pt idx="16928">
                  <c:v>486.109375</c:v>
                </c:pt>
                <c:pt idx="16929">
                  <c:v>489.03125</c:v>
                </c:pt>
                <c:pt idx="16930">
                  <c:v>491.875</c:v>
                </c:pt>
                <c:pt idx="16931">
                  <c:v>491.875</c:v>
                </c:pt>
                <c:pt idx="16932">
                  <c:v>487.59375</c:v>
                </c:pt>
                <c:pt idx="16933">
                  <c:v>478.09375</c:v>
                </c:pt>
                <c:pt idx="16934">
                  <c:v>478.09375</c:v>
                </c:pt>
                <c:pt idx="16935">
                  <c:v>478.390625</c:v>
                </c:pt>
                <c:pt idx="16936">
                  <c:v>480.4375</c:v>
                </c:pt>
                <c:pt idx="16937">
                  <c:v>480.4375</c:v>
                </c:pt>
                <c:pt idx="16938">
                  <c:v>480.4375</c:v>
                </c:pt>
                <c:pt idx="16939">
                  <c:v>475.859375</c:v>
                </c:pt>
                <c:pt idx="16940">
                  <c:v>475.421875</c:v>
                </c:pt>
                <c:pt idx="16941">
                  <c:v>475.421875</c:v>
                </c:pt>
                <c:pt idx="16942">
                  <c:v>468.4375</c:v>
                </c:pt>
                <c:pt idx="16943">
                  <c:v>465.453125</c:v>
                </c:pt>
                <c:pt idx="16944">
                  <c:v>465.453125</c:v>
                </c:pt>
                <c:pt idx="16945">
                  <c:v>478.9375</c:v>
                </c:pt>
                <c:pt idx="16946">
                  <c:v>492.15625</c:v>
                </c:pt>
                <c:pt idx="16947">
                  <c:v>492.15625</c:v>
                </c:pt>
                <c:pt idx="16948">
                  <c:v>494.5625</c:v>
                </c:pt>
                <c:pt idx="16949">
                  <c:v>499.921875</c:v>
                </c:pt>
                <c:pt idx="16950">
                  <c:v>499.921875</c:v>
                </c:pt>
                <c:pt idx="16951">
                  <c:v>492.90625</c:v>
                </c:pt>
                <c:pt idx="16952">
                  <c:v>430.546875</c:v>
                </c:pt>
                <c:pt idx="16953">
                  <c:v>430.546875</c:v>
                </c:pt>
                <c:pt idx="16954">
                  <c:v>430.546875</c:v>
                </c:pt>
                <c:pt idx="16955">
                  <c:v>455.09375</c:v>
                </c:pt>
                <c:pt idx="16956">
                  <c:v>457.703125</c:v>
                </c:pt>
                <c:pt idx="16957">
                  <c:v>457.703125</c:v>
                </c:pt>
                <c:pt idx="16958">
                  <c:v>432.90625</c:v>
                </c:pt>
                <c:pt idx="16959">
                  <c:v>422.28125</c:v>
                </c:pt>
                <c:pt idx="16960">
                  <c:v>422.28125</c:v>
                </c:pt>
                <c:pt idx="16961">
                  <c:v>426.25</c:v>
                </c:pt>
                <c:pt idx="16962">
                  <c:v>430.234375</c:v>
                </c:pt>
                <c:pt idx="16963">
                  <c:v>430.234375</c:v>
                </c:pt>
                <c:pt idx="16964">
                  <c:v>433.5</c:v>
                </c:pt>
                <c:pt idx="16965">
                  <c:v>441.046875</c:v>
                </c:pt>
                <c:pt idx="16966">
                  <c:v>441.046875</c:v>
                </c:pt>
                <c:pt idx="16967">
                  <c:v>442.09375</c:v>
                </c:pt>
                <c:pt idx="16968">
                  <c:v>451.53125</c:v>
                </c:pt>
                <c:pt idx="16969">
                  <c:v>451.53125</c:v>
                </c:pt>
                <c:pt idx="16970">
                  <c:v>451.53125</c:v>
                </c:pt>
                <c:pt idx="16971">
                  <c:v>473.515625</c:v>
                </c:pt>
                <c:pt idx="16972">
                  <c:v>475.96875</c:v>
                </c:pt>
                <c:pt idx="16973">
                  <c:v>475.96875</c:v>
                </c:pt>
                <c:pt idx="16974">
                  <c:v>463.296875</c:v>
                </c:pt>
                <c:pt idx="16975">
                  <c:v>457.671875</c:v>
                </c:pt>
                <c:pt idx="16976">
                  <c:v>457.671875</c:v>
                </c:pt>
                <c:pt idx="16977">
                  <c:v>453.265625</c:v>
                </c:pt>
                <c:pt idx="16978">
                  <c:v>448.640625</c:v>
                </c:pt>
                <c:pt idx="16979">
                  <c:v>448.640625</c:v>
                </c:pt>
                <c:pt idx="16980">
                  <c:v>448.28125</c:v>
                </c:pt>
                <c:pt idx="16981">
                  <c:v>447.453125</c:v>
                </c:pt>
                <c:pt idx="16982">
                  <c:v>447.453125</c:v>
                </c:pt>
                <c:pt idx="16983">
                  <c:v>448.171875</c:v>
                </c:pt>
                <c:pt idx="16984">
                  <c:v>456.046875</c:v>
                </c:pt>
                <c:pt idx="16985">
                  <c:v>456.046875</c:v>
                </c:pt>
                <c:pt idx="16986">
                  <c:v>456.046875</c:v>
                </c:pt>
                <c:pt idx="16987">
                  <c:v>466.109375</c:v>
                </c:pt>
                <c:pt idx="16988">
                  <c:v>467.328125</c:v>
                </c:pt>
                <c:pt idx="16989">
                  <c:v>467.328125</c:v>
                </c:pt>
                <c:pt idx="16990">
                  <c:v>477.125</c:v>
                </c:pt>
                <c:pt idx="16991">
                  <c:v>481.546875</c:v>
                </c:pt>
                <c:pt idx="16992">
                  <c:v>481.546875</c:v>
                </c:pt>
                <c:pt idx="16993">
                  <c:v>487.359375</c:v>
                </c:pt>
                <c:pt idx="16994">
                  <c:v>493.453125</c:v>
                </c:pt>
                <c:pt idx="16995">
                  <c:v>493.453125</c:v>
                </c:pt>
                <c:pt idx="16996">
                  <c:v>491.578125</c:v>
                </c:pt>
                <c:pt idx="16997">
                  <c:v>487.015625</c:v>
                </c:pt>
                <c:pt idx="16998">
                  <c:v>487.015625</c:v>
                </c:pt>
                <c:pt idx="16999">
                  <c:v>484.796875</c:v>
                </c:pt>
                <c:pt idx="17000">
                  <c:v>461.234375</c:v>
                </c:pt>
                <c:pt idx="17001">
                  <c:v>461.234375</c:v>
                </c:pt>
                <c:pt idx="17002">
                  <c:v>461.234375</c:v>
                </c:pt>
                <c:pt idx="17003">
                  <c:v>473.15625</c:v>
                </c:pt>
                <c:pt idx="17004">
                  <c:v>474.65625</c:v>
                </c:pt>
                <c:pt idx="17005">
                  <c:v>474.65625</c:v>
                </c:pt>
                <c:pt idx="17006">
                  <c:v>467.890625</c:v>
                </c:pt>
                <c:pt idx="17007">
                  <c:v>464.6875</c:v>
                </c:pt>
                <c:pt idx="17008">
                  <c:v>464.6875</c:v>
                </c:pt>
                <c:pt idx="17009">
                  <c:v>449.046875</c:v>
                </c:pt>
                <c:pt idx="17010">
                  <c:v>432.265625</c:v>
                </c:pt>
                <c:pt idx="17011">
                  <c:v>432.265625</c:v>
                </c:pt>
                <c:pt idx="17012">
                  <c:v>438.859375</c:v>
                </c:pt>
                <c:pt idx="17013">
                  <c:v>455.484375</c:v>
                </c:pt>
                <c:pt idx="17014">
                  <c:v>455.484375</c:v>
                </c:pt>
                <c:pt idx="17015">
                  <c:v>458.703125</c:v>
                </c:pt>
                <c:pt idx="17016">
                  <c:v>494.171875</c:v>
                </c:pt>
                <c:pt idx="17017">
                  <c:v>494.171875</c:v>
                </c:pt>
                <c:pt idx="17018">
                  <c:v>494.171875</c:v>
                </c:pt>
                <c:pt idx="17019">
                  <c:v>519.609375</c:v>
                </c:pt>
                <c:pt idx="17020">
                  <c:v>523</c:v>
                </c:pt>
                <c:pt idx="17021">
                  <c:v>523</c:v>
                </c:pt>
                <c:pt idx="17022">
                  <c:v>511.390625</c:v>
                </c:pt>
                <c:pt idx="17023">
                  <c:v>505.859375</c:v>
                </c:pt>
                <c:pt idx="17024">
                  <c:v>505.859375</c:v>
                </c:pt>
                <c:pt idx="17025">
                  <c:v>511.703125</c:v>
                </c:pt>
                <c:pt idx="17026">
                  <c:v>518.0625</c:v>
                </c:pt>
                <c:pt idx="17027">
                  <c:v>518.0625</c:v>
                </c:pt>
                <c:pt idx="17028">
                  <c:v>511.765625</c:v>
                </c:pt>
                <c:pt idx="17029">
                  <c:v>495.65625</c:v>
                </c:pt>
                <c:pt idx="17030">
                  <c:v>495.65625</c:v>
                </c:pt>
                <c:pt idx="17031">
                  <c:v>496.4375</c:v>
                </c:pt>
                <c:pt idx="17032">
                  <c:v>505.609375</c:v>
                </c:pt>
                <c:pt idx="17033">
                  <c:v>505.609375</c:v>
                </c:pt>
                <c:pt idx="17034">
                  <c:v>505.609375</c:v>
                </c:pt>
                <c:pt idx="17035">
                  <c:v>553.40625</c:v>
                </c:pt>
                <c:pt idx="17036">
                  <c:v>559.96875</c:v>
                </c:pt>
                <c:pt idx="17037">
                  <c:v>559.96875</c:v>
                </c:pt>
                <c:pt idx="17038">
                  <c:v>544.09375</c:v>
                </c:pt>
                <c:pt idx="17039">
                  <c:v>536.546875</c:v>
                </c:pt>
                <c:pt idx="17040">
                  <c:v>536.546875</c:v>
                </c:pt>
                <c:pt idx="17041">
                  <c:v>531.703125</c:v>
                </c:pt>
                <c:pt idx="17042">
                  <c:v>526.34375</c:v>
                </c:pt>
                <c:pt idx="17043">
                  <c:v>526.34375</c:v>
                </c:pt>
                <c:pt idx="17044">
                  <c:v>523.8125</c:v>
                </c:pt>
                <c:pt idx="17045">
                  <c:v>517.046875</c:v>
                </c:pt>
                <c:pt idx="17046">
                  <c:v>517.046875</c:v>
                </c:pt>
                <c:pt idx="17047">
                  <c:v>520.03125</c:v>
                </c:pt>
                <c:pt idx="17048">
                  <c:v>555.1875</c:v>
                </c:pt>
                <c:pt idx="17049">
                  <c:v>555.1875</c:v>
                </c:pt>
                <c:pt idx="17050">
                  <c:v>555.1875</c:v>
                </c:pt>
                <c:pt idx="17051">
                  <c:v>493.234375</c:v>
                </c:pt>
                <c:pt idx="17052">
                  <c:v>484.5625</c:v>
                </c:pt>
                <c:pt idx="17053">
                  <c:v>484.5625</c:v>
                </c:pt>
                <c:pt idx="17054">
                  <c:v>497.375</c:v>
                </c:pt>
                <c:pt idx="17055">
                  <c:v>503.578125</c:v>
                </c:pt>
                <c:pt idx="17056">
                  <c:v>503.578125</c:v>
                </c:pt>
                <c:pt idx="17057">
                  <c:v>506.125</c:v>
                </c:pt>
                <c:pt idx="17058">
                  <c:v>508.9375</c:v>
                </c:pt>
                <c:pt idx="17059">
                  <c:v>508.9375</c:v>
                </c:pt>
                <c:pt idx="17060">
                  <c:v>501.84375</c:v>
                </c:pt>
                <c:pt idx="17061">
                  <c:v>483.25</c:v>
                </c:pt>
                <c:pt idx="17062">
                  <c:v>483.25</c:v>
                </c:pt>
                <c:pt idx="17063">
                  <c:v>483.5625</c:v>
                </c:pt>
                <c:pt idx="17064">
                  <c:v>487.015625</c:v>
                </c:pt>
                <c:pt idx="17065">
                  <c:v>487.015625</c:v>
                </c:pt>
                <c:pt idx="17066">
                  <c:v>487.015625</c:v>
                </c:pt>
                <c:pt idx="17067">
                  <c:v>451.328125</c:v>
                </c:pt>
                <c:pt idx="17068">
                  <c:v>446.3125</c:v>
                </c:pt>
                <c:pt idx="17069">
                  <c:v>446.3125</c:v>
                </c:pt>
                <c:pt idx="17070">
                  <c:v>467.125</c:v>
                </c:pt>
                <c:pt idx="17071">
                  <c:v>477.109375</c:v>
                </c:pt>
                <c:pt idx="17072">
                  <c:v>477.109375</c:v>
                </c:pt>
                <c:pt idx="17073">
                  <c:v>487.96875</c:v>
                </c:pt>
                <c:pt idx="17074">
                  <c:v>499.953125</c:v>
                </c:pt>
                <c:pt idx="17075">
                  <c:v>499.953125</c:v>
                </c:pt>
                <c:pt idx="17076">
                  <c:v>486.6875</c:v>
                </c:pt>
                <c:pt idx="17077">
                  <c:v>451.765625</c:v>
                </c:pt>
                <c:pt idx="17078">
                  <c:v>451.765625</c:v>
                </c:pt>
                <c:pt idx="17079">
                  <c:v>448.265625</c:v>
                </c:pt>
                <c:pt idx="17080">
                  <c:v>405.734375</c:v>
                </c:pt>
                <c:pt idx="17081">
                  <c:v>405.734375</c:v>
                </c:pt>
                <c:pt idx="17082">
                  <c:v>405.734375</c:v>
                </c:pt>
                <c:pt idx="17083">
                  <c:v>486.109375</c:v>
                </c:pt>
                <c:pt idx="17084">
                  <c:v>497.453125</c:v>
                </c:pt>
                <c:pt idx="17085">
                  <c:v>497.453125</c:v>
                </c:pt>
                <c:pt idx="17086">
                  <c:v>491.09375</c:v>
                </c:pt>
                <c:pt idx="17087">
                  <c:v>488.015625</c:v>
                </c:pt>
                <c:pt idx="17088">
                  <c:v>488.015625</c:v>
                </c:pt>
                <c:pt idx="17089">
                  <c:v>477.3125</c:v>
                </c:pt>
                <c:pt idx="17090">
                  <c:v>465.4375</c:v>
                </c:pt>
                <c:pt idx="17091">
                  <c:v>465.4375</c:v>
                </c:pt>
                <c:pt idx="17092">
                  <c:v>468.875</c:v>
                </c:pt>
                <c:pt idx="17093">
                  <c:v>477.8125</c:v>
                </c:pt>
                <c:pt idx="17094">
                  <c:v>477.8125</c:v>
                </c:pt>
                <c:pt idx="17095">
                  <c:v>480.859375</c:v>
                </c:pt>
                <c:pt idx="17096">
                  <c:v>517.78125</c:v>
                </c:pt>
                <c:pt idx="17097">
                  <c:v>517.78125</c:v>
                </c:pt>
                <c:pt idx="17098">
                  <c:v>517.78125</c:v>
                </c:pt>
                <c:pt idx="17099">
                  <c:v>520.359375</c:v>
                </c:pt>
                <c:pt idx="17100">
                  <c:v>520.6875</c:v>
                </c:pt>
                <c:pt idx="17101">
                  <c:v>520.6875</c:v>
                </c:pt>
                <c:pt idx="17102">
                  <c:v>518.109375</c:v>
                </c:pt>
                <c:pt idx="17103">
                  <c:v>516.765625</c:v>
                </c:pt>
                <c:pt idx="17104">
                  <c:v>516.765625</c:v>
                </c:pt>
                <c:pt idx="17105">
                  <c:v>522.03125</c:v>
                </c:pt>
                <c:pt idx="17106">
                  <c:v>527.546875</c:v>
                </c:pt>
                <c:pt idx="17107">
                  <c:v>527.546875</c:v>
                </c:pt>
                <c:pt idx="17108">
                  <c:v>516.875</c:v>
                </c:pt>
                <c:pt idx="17109">
                  <c:v>488.765625</c:v>
                </c:pt>
                <c:pt idx="17110">
                  <c:v>488.765625</c:v>
                </c:pt>
                <c:pt idx="17111">
                  <c:v>489.8125</c:v>
                </c:pt>
                <c:pt idx="17112">
                  <c:v>502.015625</c:v>
                </c:pt>
                <c:pt idx="17113">
                  <c:v>502.015625</c:v>
                </c:pt>
                <c:pt idx="17114">
                  <c:v>502.015625</c:v>
                </c:pt>
                <c:pt idx="17115">
                  <c:v>504.09375</c:v>
                </c:pt>
                <c:pt idx="17116">
                  <c:v>504.3125</c:v>
                </c:pt>
                <c:pt idx="17117">
                  <c:v>504.3125</c:v>
                </c:pt>
                <c:pt idx="17118">
                  <c:v>488.109375</c:v>
                </c:pt>
                <c:pt idx="17119">
                  <c:v>480.515625</c:v>
                </c:pt>
                <c:pt idx="17120">
                  <c:v>480.515625</c:v>
                </c:pt>
                <c:pt idx="17121">
                  <c:v>488.40625</c:v>
                </c:pt>
                <c:pt idx="17122">
                  <c:v>497.234375</c:v>
                </c:pt>
                <c:pt idx="17123">
                  <c:v>497.234375</c:v>
                </c:pt>
                <c:pt idx="17124">
                  <c:v>489.484375</c:v>
                </c:pt>
                <c:pt idx="17125">
                  <c:v>469.3125</c:v>
                </c:pt>
                <c:pt idx="17126">
                  <c:v>469.3125</c:v>
                </c:pt>
                <c:pt idx="17127">
                  <c:v>468.75</c:v>
                </c:pt>
                <c:pt idx="17128">
                  <c:v>461.96875</c:v>
                </c:pt>
                <c:pt idx="17129">
                  <c:v>461.96875</c:v>
                </c:pt>
                <c:pt idx="17130">
                  <c:v>461.96875</c:v>
                </c:pt>
                <c:pt idx="17131">
                  <c:v>522.546875</c:v>
                </c:pt>
                <c:pt idx="17132">
                  <c:v>530.796875</c:v>
                </c:pt>
                <c:pt idx="17133">
                  <c:v>530.796875</c:v>
                </c:pt>
                <c:pt idx="17134">
                  <c:v>562.453125</c:v>
                </c:pt>
                <c:pt idx="17135">
                  <c:v>577.234375</c:v>
                </c:pt>
                <c:pt idx="17136">
                  <c:v>577.234375</c:v>
                </c:pt>
                <c:pt idx="17137">
                  <c:v>564.515625</c:v>
                </c:pt>
                <c:pt idx="17138">
                  <c:v>550.625</c:v>
                </c:pt>
                <c:pt idx="17139">
                  <c:v>550.625</c:v>
                </c:pt>
                <c:pt idx="17140">
                  <c:v>548.53125</c:v>
                </c:pt>
                <c:pt idx="17141">
                  <c:v>543.109375</c:v>
                </c:pt>
                <c:pt idx="17142">
                  <c:v>543.109375</c:v>
                </c:pt>
                <c:pt idx="17143">
                  <c:v>540.75</c:v>
                </c:pt>
                <c:pt idx="17144">
                  <c:v>514.78125</c:v>
                </c:pt>
                <c:pt idx="17145">
                  <c:v>514.78125</c:v>
                </c:pt>
                <c:pt idx="17146">
                  <c:v>514.78125</c:v>
                </c:pt>
                <c:pt idx="17147">
                  <c:v>515.078125</c:v>
                </c:pt>
                <c:pt idx="17148">
                  <c:v>515.078125</c:v>
                </c:pt>
                <c:pt idx="17149">
                  <c:v>515.078125</c:v>
                </c:pt>
                <c:pt idx="17150">
                  <c:v>527.46875</c:v>
                </c:pt>
                <c:pt idx="17151">
                  <c:v>533.1875</c:v>
                </c:pt>
                <c:pt idx="17152">
                  <c:v>533.1875</c:v>
                </c:pt>
                <c:pt idx="17153">
                  <c:v>517.203125</c:v>
                </c:pt>
                <c:pt idx="17154">
                  <c:v>499.96875</c:v>
                </c:pt>
                <c:pt idx="17155">
                  <c:v>499.96875</c:v>
                </c:pt>
                <c:pt idx="17156">
                  <c:v>501.5625</c:v>
                </c:pt>
                <c:pt idx="17157">
                  <c:v>505.359375</c:v>
                </c:pt>
                <c:pt idx="17158">
                  <c:v>505.359375</c:v>
                </c:pt>
                <c:pt idx="17159">
                  <c:v>503.4375</c:v>
                </c:pt>
                <c:pt idx="17160">
                  <c:v>481.609375</c:v>
                </c:pt>
                <c:pt idx="17161">
                  <c:v>481.609375</c:v>
                </c:pt>
                <c:pt idx="17162">
                  <c:v>481.609375</c:v>
                </c:pt>
                <c:pt idx="17163">
                  <c:v>480.03125</c:v>
                </c:pt>
                <c:pt idx="17164">
                  <c:v>479.875</c:v>
                </c:pt>
                <c:pt idx="17165">
                  <c:v>479.875</c:v>
                </c:pt>
                <c:pt idx="17166">
                  <c:v>459.59375</c:v>
                </c:pt>
                <c:pt idx="17167">
                  <c:v>450.328125</c:v>
                </c:pt>
                <c:pt idx="17168">
                  <c:v>450.328125</c:v>
                </c:pt>
                <c:pt idx="17169">
                  <c:v>451.5</c:v>
                </c:pt>
                <c:pt idx="17170">
                  <c:v>452.578125</c:v>
                </c:pt>
                <c:pt idx="17171">
                  <c:v>452.578125</c:v>
                </c:pt>
                <c:pt idx="17172">
                  <c:v>469.078125</c:v>
                </c:pt>
                <c:pt idx="17173">
                  <c:v>509.703125</c:v>
                </c:pt>
                <c:pt idx="17174">
                  <c:v>509.703125</c:v>
                </c:pt>
                <c:pt idx="17175">
                  <c:v>514.109375</c:v>
                </c:pt>
                <c:pt idx="17176">
                  <c:v>559.53125</c:v>
                </c:pt>
                <c:pt idx="17177">
                  <c:v>559.53125</c:v>
                </c:pt>
                <c:pt idx="17178">
                  <c:v>559.53125</c:v>
                </c:pt>
                <c:pt idx="17179">
                  <c:v>540.984375</c:v>
                </c:pt>
                <c:pt idx="17180">
                  <c:v>538.75</c:v>
                </c:pt>
                <c:pt idx="17181">
                  <c:v>538.75</c:v>
                </c:pt>
                <c:pt idx="17182">
                  <c:v>564.078125</c:v>
                </c:pt>
                <c:pt idx="17183">
                  <c:v>575.40625</c:v>
                </c:pt>
                <c:pt idx="17184">
                  <c:v>575.40625</c:v>
                </c:pt>
                <c:pt idx="17185">
                  <c:v>583.21875</c:v>
                </c:pt>
                <c:pt idx="17186">
                  <c:v>591.34375</c:v>
                </c:pt>
                <c:pt idx="17187">
                  <c:v>591.34375</c:v>
                </c:pt>
                <c:pt idx="17188">
                  <c:v>585.65625</c:v>
                </c:pt>
                <c:pt idx="17189">
                  <c:v>572.25</c:v>
                </c:pt>
                <c:pt idx="17190">
                  <c:v>572.25</c:v>
                </c:pt>
                <c:pt idx="17191">
                  <c:v>563.90625</c:v>
                </c:pt>
                <c:pt idx="17192">
                  <c:v>483.390625</c:v>
                </c:pt>
                <c:pt idx="17193">
                  <c:v>483.390625</c:v>
                </c:pt>
                <c:pt idx="17194">
                  <c:v>483.390625</c:v>
                </c:pt>
                <c:pt idx="17195">
                  <c:v>494.109375</c:v>
                </c:pt>
                <c:pt idx="17196">
                  <c:v>495.328125</c:v>
                </c:pt>
                <c:pt idx="17197">
                  <c:v>495.328125</c:v>
                </c:pt>
                <c:pt idx="17198">
                  <c:v>540.453125</c:v>
                </c:pt>
                <c:pt idx="17199">
                  <c:v>560.015625</c:v>
                </c:pt>
                <c:pt idx="17200">
                  <c:v>560.015625</c:v>
                </c:pt>
                <c:pt idx="17201">
                  <c:v>557.90625</c:v>
                </c:pt>
                <c:pt idx="17202">
                  <c:v>555.640625</c:v>
                </c:pt>
                <c:pt idx="17203">
                  <c:v>555.640625</c:v>
                </c:pt>
                <c:pt idx="17204">
                  <c:v>534.953125</c:v>
                </c:pt>
                <c:pt idx="17205">
                  <c:v>486.28125</c:v>
                </c:pt>
                <c:pt idx="17206">
                  <c:v>486.28125</c:v>
                </c:pt>
                <c:pt idx="17207">
                  <c:v>487.40625</c:v>
                </c:pt>
                <c:pt idx="17208">
                  <c:v>497.1875</c:v>
                </c:pt>
                <c:pt idx="17209">
                  <c:v>497.1875</c:v>
                </c:pt>
                <c:pt idx="17210">
                  <c:v>497.1875</c:v>
                </c:pt>
                <c:pt idx="17211">
                  <c:v>512.515625</c:v>
                </c:pt>
                <c:pt idx="17212">
                  <c:v>514.203125</c:v>
                </c:pt>
                <c:pt idx="17213">
                  <c:v>514.203125</c:v>
                </c:pt>
                <c:pt idx="17214">
                  <c:v>520.046875</c:v>
                </c:pt>
                <c:pt idx="17215">
                  <c:v>522.546875</c:v>
                </c:pt>
                <c:pt idx="17216">
                  <c:v>522.546875</c:v>
                </c:pt>
                <c:pt idx="17217">
                  <c:v>514.34375</c:v>
                </c:pt>
                <c:pt idx="17218">
                  <c:v>506.515625</c:v>
                </c:pt>
                <c:pt idx="17219">
                  <c:v>506.515625</c:v>
                </c:pt>
                <c:pt idx="17220">
                  <c:v>500.734375</c:v>
                </c:pt>
                <c:pt idx="17221">
                  <c:v>487.703125</c:v>
                </c:pt>
                <c:pt idx="17222">
                  <c:v>487.703125</c:v>
                </c:pt>
                <c:pt idx="17223">
                  <c:v>483.09375</c:v>
                </c:pt>
                <c:pt idx="17224">
                  <c:v>444.265625</c:v>
                </c:pt>
                <c:pt idx="17225">
                  <c:v>444.265625</c:v>
                </c:pt>
                <c:pt idx="17226">
                  <c:v>444.265625</c:v>
                </c:pt>
                <c:pt idx="17227">
                  <c:v>468.59375</c:v>
                </c:pt>
                <c:pt idx="17228">
                  <c:v>471.09375</c:v>
                </c:pt>
                <c:pt idx="17229">
                  <c:v>471.09375</c:v>
                </c:pt>
                <c:pt idx="17230">
                  <c:v>495.171875</c:v>
                </c:pt>
                <c:pt idx="17231">
                  <c:v>505.0625</c:v>
                </c:pt>
                <c:pt idx="17232">
                  <c:v>505.0625</c:v>
                </c:pt>
                <c:pt idx="17233">
                  <c:v>522.796875</c:v>
                </c:pt>
                <c:pt idx="17234">
                  <c:v>539.6875</c:v>
                </c:pt>
                <c:pt idx="17235">
                  <c:v>539.6875</c:v>
                </c:pt>
                <c:pt idx="17236">
                  <c:v>550.9375</c:v>
                </c:pt>
                <c:pt idx="17237">
                  <c:v>575.546875</c:v>
                </c:pt>
                <c:pt idx="17238">
                  <c:v>575.546875</c:v>
                </c:pt>
                <c:pt idx="17239">
                  <c:v>575.6875</c:v>
                </c:pt>
                <c:pt idx="17240">
                  <c:v>576.96875</c:v>
                </c:pt>
                <c:pt idx="17241">
                  <c:v>576.96875</c:v>
                </c:pt>
                <c:pt idx="17242">
                  <c:v>576.96875</c:v>
                </c:pt>
                <c:pt idx="17243">
                  <c:v>557.1875</c:v>
                </c:pt>
                <c:pt idx="17244">
                  <c:v>555.421875</c:v>
                </c:pt>
                <c:pt idx="17245">
                  <c:v>555.421875</c:v>
                </c:pt>
                <c:pt idx="17246">
                  <c:v>567.078125</c:v>
                </c:pt>
                <c:pt idx="17247">
                  <c:v>571.5625</c:v>
                </c:pt>
                <c:pt idx="17248">
                  <c:v>571.5625</c:v>
                </c:pt>
                <c:pt idx="17249">
                  <c:v>587.96875</c:v>
                </c:pt>
                <c:pt idx="17250">
                  <c:v>603.09375</c:v>
                </c:pt>
                <c:pt idx="17251">
                  <c:v>603.09375</c:v>
                </c:pt>
                <c:pt idx="17252">
                  <c:v>595.734375</c:v>
                </c:pt>
                <c:pt idx="17253">
                  <c:v>579.859375</c:v>
                </c:pt>
                <c:pt idx="17254">
                  <c:v>579.859375</c:v>
                </c:pt>
                <c:pt idx="17255">
                  <c:v>572.671875</c:v>
                </c:pt>
                <c:pt idx="17256">
                  <c:v>520.953125</c:v>
                </c:pt>
                <c:pt idx="17257">
                  <c:v>520.953125</c:v>
                </c:pt>
                <c:pt idx="17258">
                  <c:v>520.953125</c:v>
                </c:pt>
                <c:pt idx="17259">
                  <c:v>513.421875</c:v>
                </c:pt>
                <c:pt idx="17260">
                  <c:v>512.734375</c:v>
                </c:pt>
                <c:pt idx="17261">
                  <c:v>512.734375</c:v>
                </c:pt>
                <c:pt idx="17262">
                  <c:v>543.15625</c:v>
                </c:pt>
                <c:pt idx="17263">
                  <c:v>554.609375</c:v>
                </c:pt>
                <c:pt idx="17264">
                  <c:v>554.609375</c:v>
                </c:pt>
                <c:pt idx="17265">
                  <c:v>535.484375</c:v>
                </c:pt>
                <c:pt idx="17266">
                  <c:v>518.3125</c:v>
                </c:pt>
                <c:pt idx="17267">
                  <c:v>518.3125</c:v>
                </c:pt>
                <c:pt idx="17268">
                  <c:v>502.203125</c:v>
                </c:pt>
                <c:pt idx="17269">
                  <c:v>469.421875</c:v>
                </c:pt>
                <c:pt idx="17270">
                  <c:v>469.421875</c:v>
                </c:pt>
                <c:pt idx="17271">
                  <c:v>469.5625</c:v>
                </c:pt>
                <c:pt idx="17272">
                  <c:v>470.65625</c:v>
                </c:pt>
                <c:pt idx="17273">
                  <c:v>470.65625</c:v>
                </c:pt>
                <c:pt idx="17274">
                  <c:v>470.65625</c:v>
                </c:pt>
                <c:pt idx="17275">
                  <c:v>472.15625</c:v>
                </c:pt>
                <c:pt idx="17276">
                  <c:v>472.1875</c:v>
                </c:pt>
                <c:pt idx="17277">
                  <c:v>472.1875</c:v>
                </c:pt>
                <c:pt idx="17278">
                  <c:v>505.984375</c:v>
                </c:pt>
                <c:pt idx="17279">
                  <c:v>518.046875</c:v>
                </c:pt>
                <c:pt idx="17280">
                  <c:v>518.046875</c:v>
                </c:pt>
                <c:pt idx="17281">
                  <c:v>519.703125</c:v>
                </c:pt>
                <c:pt idx="17282">
                  <c:v>521.03125</c:v>
                </c:pt>
                <c:pt idx="17283">
                  <c:v>521.03125</c:v>
                </c:pt>
                <c:pt idx="17284">
                  <c:v>517.828125</c:v>
                </c:pt>
                <c:pt idx="17285">
                  <c:v>511.453125</c:v>
                </c:pt>
                <c:pt idx="17286">
                  <c:v>511.453125</c:v>
                </c:pt>
                <c:pt idx="17287">
                  <c:v>509.078125</c:v>
                </c:pt>
                <c:pt idx="17288">
                  <c:v>494.96875</c:v>
                </c:pt>
                <c:pt idx="17289">
                  <c:v>494.96875</c:v>
                </c:pt>
                <c:pt idx="17290">
                  <c:v>494.96875</c:v>
                </c:pt>
                <c:pt idx="17291">
                  <c:v>455.125</c:v>
                </c:pt>
                <c:pt idx="17292">
                  <c:v>452.703125</c:v>
                </c:pt>
                <c:pt idx="17293">
                  <c:v>452.703125</c:v>
                </c:pt>
                <c:pt idx="17294">
                  <c:v>473.359375</c:v>
                </c:pt>
                <c:pt idx="17295">
                  <c:v>480.5</c:v>
                </c:pt>
                <c:pt idx="17296">
                  <c:v>480.5</c:v>
                </c:pt>
                <c:pt idx="17297">
                  <c:v>466.328125</c:v>
                </c:pt>
                <c:pt idx="17298">
                  <c:v>454.671875</c:v>
                </c:pt>
                <c:pt idx="17299">
                  <c:v>454.671875</c:v>
                </c:pt>
                <c:pt idx="17300">
                  <c:v>455.9375</c:v>
                </c:pt>
                <c:pt idx="17301">
                  <c:v>458.421875</c:v>
                </c:pt>
                <c:pt idx="17302">
                  <c:v>458.421875</c:v>
                </c:pt>
                <c:pt idx="17303">
                  <c:v>457.828125</c:v>
                </c:pt>
                <c:pt idx="17304">
                  <c:v>454.46875</c:v>
                </c:pt>
                <c:pt idx="17305">
                  <c:v>454.46875</c:v>
                </c:pt>
                <c:pt idx="17306">
                  <c:v>454.46875</c:v>
                </c:pt>
                <c:pt idx="17307">
                  <c:v>430.484375</c:v>
                </c:pt>
                <c:pt idx="17308">
                  <c:v>429.375</c:v>
                </c:pt>
                <c:pt idx="17309">
                  <c:v>429.375</c:v>
                </c:pt>
                <c:pt idx="17310">
                  <c:v>469.234375</c:v>
                </c:pt>
                <c:pt idx="17311">
                  <c:v>482</c:v>
                </c:pt>
                <c:pt idx="17312">
                  <c:v>482</c:v>
                </c:pt>
                <c:pt idx="17313">
                  <c:v>468.296875</c:v>
                </c:pt>
                <c:pt idx="17314">
                  <c:v>457.46875</c:v>
                </c:pt>
                <c:pt idx="17315">
                  <c:v>457.46875</c:v>
                </c:pt>
                <c:pt idx="17316">
                  <c:v>461.3125</c:v>
                </c:pt>
                <c:pt idx="17317">
                  <c:v>467.953125</c:v>
                </c:pt>
                <c:pt idx="17318">
                  <c:v>467.953125</c:v>
                </c:pt>
                <c:pt idx="17319">
                  <c:v>481.828125</c:v>
                </c:pt>
                <c:pt idx="17320">
                  <c:v>551.71875</c:v>
                </c:pt>
                <c:pt idx="17321">
                  <c:v>551.71875</c:v>
                </c:pt>
                <c:pt idx="17322">
                  <c:v>551.71875</c:v>
                </c:pt>
                <c:pt idx="17323">
                  <c:v>524.921875</c:v>
                </c:pt>
                <c:pt idx="17324">
                  <c:v>523.984375</c:v>
                </c:pt>
                <c:pt idx="17325">
                  <c:v>523.984375</c:v>
                </c:pt>
                <c:pt idx="17326">
                  <c:v>514.203125</c:v>
                </c:pt>
                <c:pt idx="17327">
                  <c:v>511.296875</c:v>
                </c:pt>
                <c:pt idx="17328">
                  <c:v>511.296875</c:v>
                </c:pt>
                <c:pt idx="17329">
                  <c:v>526.21875</c:v>
                </c:pt>
                <c:pt idx="17330">
                  <c:v>537.375</c:v>
                </c:pt>
                <c:pt idx="17331">
                  <c:v>537.375</c:v>
                </c:pt>
                <c:pt idx="17332">
                  <c:v>543.984375</c:v>
                </c:pt>
                <c:pt idx="17333">
                  <c:v>554.78125</c:v>
                </c:pt>
                <c:pt idx="17334">
                  <c:v>554.78125</c:v>
                </c:pt>
                <c:pt idx="17335">
                  <c:v>555.046875</c:v>
                </c:pt>
                <c:pt idx="17336">
                  <c:v>556.203125</c:v>
                </c:pt>
                <c:pt idx="17337">
                  <c:v>556.203125</c:v>
                </c:pt>
                <c:pt idx="17338">
                  <c:v>556.203125</c:v>
                </c:pt>
                <c:pt idx="17339">
                  <c:v>521.59375</c:v>
                </c:pt>
                <c:pt idx="17340">
                  <c:v>520.921875</c:v>
                </c:pt>
                <c:pt idx="17341">
                  <c:v>520.921875</c:v>
                </c:pt>
                <c:pt idx="17342">
                  <c:v>501.4375</c:v>
                </c:pt>
                <c:pt idx="17343">
                  <c:v>496.03125</c:v>
                </c:pt>
                <c:pt idx="17344">
                  <c:v>496.03125</c:v>
                </c:pt>
                <c:pt idx="17345">
                  <c:v>510.421875</c:v>
                </c:pt>
                <c:pt idx="17346">
                  <c:v>520.484375</c:v>
                </c:pt>
                <c:pt idx="17347">
                  <c:v>520.484375</c:v>
                </c:pt>
                <c:pt idx="17348">
                  <c:v>526.171875</c:v>
                </c:pt>
                <c:pt idx="17349">
                  <c:v>535.40625</c:v>
                </c:pt>
                <c:pt idx="17350">
                  <c:v>535.40625</c:v>
                </c:pt>
                <c:pt idx="17351">
                  <c:v>538.65625</c:v>
                </c:pt>
                <c:pt idx="17352">
                  <c:v>552.390625</c:v>
                </c:pt>
                <c:pt idx="17353">
                  <c:v>552.390625</c:v>
                </c:pt>
                <c:pt idx="17354">
                  <c:v>552.390625</c:v>
                </c:pt>
                <c:pt idx="17355">
                  <c:v>495.890625</c:v>
                </c:pt>
                <c:pt idx="17356">
                  <c:v>495.484375</c:v>
                </c:pt>
                <c:pt idx="17357">
                  <c:v>495.484375</c:v>
                </c:pt>
                <c:pt idx="17358">
                  <c:v>473</c:v>
                </c:pt>
                <c:pt idx="17359">
                  <c:v>467.3125</c:v>
                </c:pt>
                <c:pt idx="17360">
                  <c:v>467.3125</c:v>
                </c:pt>
                <c:pt idx="17361">
                  <c:v>485.34375</c:v>
                </c:pt>
                <c:pt idx="17362">
                  <c:v>497.4375</c:v>
                </c:pt>
                <c:pt idx="17363">
                  <c:v>497.4375</c:v>
                </c:pt>
                <c:pt idx="17364">
                  <c:v>505.84375</c:v>
                </c:pt>
                <c:pt idx="17365">
                  <c:v>518.265625</c:v>
                </c:pt>
                <c:pt idx="17366">
                  <c:v>518.265625</c:v>
                </c:pt>
                <c:pt idx="17367">
                  <c:v>509.453125</c:v>
                </c:pt>
                <c:pt idx="17368">
                  <c:v>475.28125</c:v>
                </c:pt>
                <c:pt idx="17369">
                  <c:v>475.28125</c:v>
                </c:pt>
                <c:pt idx="17370">
                  <c:v>475.078125</c:v>
                </c:pt>
                <c:pt idx="17371">
                  <c:v>439.09375</c:v>
                </c:pt>
                <c:pt idx="17372">
                  <c:v>439.09375</c:v>
                </c:pt>
                <c:pt idx="17373">
                  <c:v>439.09375</c:v>
                </c:pt>
                <c:pt idx="17374">
                  <c:v>462.984375</c:v>
                </c:pt>
                <c:pt idx="17375">
                  <c:v>468.59375</c:v>
                </c:pt>
                <c:pt idx="17376">
                  <c:v>468.59375</c:v>
                </c:pt>
                <c:pt idx="17377">
                  <c:v>470.21875</c:v>
                </c:pt>
                <c:pt idx="17378">
                  <c:v>471.203125</c:v>
                </c:pt>
                <c:pt idx="17379">
                  <c:v>471.203125</c:v>
                </c:pt>
                <c:pt idx="17380">
                  <c:v>476.5</c:v>
                </c:pt>
                <c:pt idx="17381">
                  <c:v>483.734375</c:v>
                </c:pt>
                <c:pt idx="17382">
                  <c:v>483.734375</c:v>
                </c:pt>
                <c:pt idx="17383">
                  <c:v>488.203125</c:v>
                </c:pt>
                <c:pt idx="17384">
                  <c:v>503.953125</c:v>
                </c:pt>
                <c:pt idx="17385">
                  <c:v>503.953125</c:v>
                </c:pt>
                <c:pt idx="17386">
                  <c:v>504.796875</c:v>
                </c:pt>
                <c:pt idx="17387">
                  <c:v>541.234375</c:v>
                </c:pt>
                <c:pt idx="17388">
                  <c:v>541.234375</c:v>
                </c:pt>
                <c:pt idx="17389">
                  <c:v>541.234375</c:v>
                </c:pt>
                <c:pt idx="17390">
                  <c:v>530.5625</c:v>
                </c:pt>
                <c:pt idx="17391">
                  <c:v>528.28125</c:v>
                </c:pt>
                <c:pt idx="17392">
                  <c:v>528.28125</c:v>
                </c:pt>
                <c:pt idx="17393">
                  <c:v>508.453125</c:v>
                </c:pt>
                <c:pt idx="17394">
                  <c:v>496.796875</c:v>
                </c:pt>
                <c:pt idx="17395">
                  <c:v>496.796875</c:v>
                </c:pt>
                <c:pt idx="17396">
                  <c:v>503.921875</c:v>
                </c:pt>
                <c:pt idx="17397">
                  <c:v>513.34375</c:v>
                </c:pt>
                <c:pt idx="17398">
                  <c:v>513.34375</c:v>
                </c:pt>
                <c:pt idx="17399">
                  <c:v>512.1875</c:v>
                </c:pt>
                <c:pt idx="17400">
                  <c:v>508.890625</c:v>
                </c:pt>
                <c:pt idx="17401">
                  <c:v>508.890625</c:v>
                </c:pt>
                <c:pt idx="17402">
                  <c:v>509.046875</c:v>
                </c:pt>
                <c:pt idx="17403">
                  <c:v>513.546875</c:v>
                </c:pt>
                <c:pt idx="17404">
                  <c:v>513.546875</c:v>
                </c:pt>
                <c:pt idx="17405">
                  <c:v>513.546875</c:v>
                </c:pt>
                <c:pt idx="17406">
                  <c:v>526.0625</c:v>
                </c:pt>
                <c:pt idx="17407">
                  <c:v>528.40625</c:v>
                </c:pt>
                <c:pt idx="17408">
                  <c:v>528.40625</c:v>
                </c:pt>
                <c:pt idx="17409">
                  <c:v>482.15625</c:v>
                </c:pt>
                <c:pt idx="17410">
                  <c:v>456.890625</c:v>
                </c:pt>
                <c:pt idx="17411">
                  <c:v>456.890625</c:v>
                </c:pt>
                <c:pt idx="17412">
                  <c:v>464.59375</c:v>
                </c:pt>
                <c:pt idx="17413">
                  <c:v>473.984375</c:v>
                </c:pt>
                <c:pt idx="17414">
                  <c:v>473.984375</c:v>
                </c:pt>
                <c:pt idx="17415">
                  <c:v>466.1875</c:v>
                </c:pt>
                <c:pt idx="17416">
                  <c:v>443.203125</c:v>
                </c:pt>
                <c:pt idx="17417">
                  <c:v>443.203125</c:v>
                </c:pt>
                <c:pt idx="17418">
                  <c:v>444.75</c:v>
                </c:pt>
                <c:pt idx="17419">
                  <c:v>468.28125</c:v>
                </c:pt>
                <c:pt idx="17420">
                  <c:v>468.28125</c:v>
                </c:pt>
                <c:pt idx="17421">
                  <c:v>468.28125</c:v>
                </c:pt>
                <c:pt idx="17422">
                  <c:v>510.40625</c:v>
                </c:pt>
                <c:pt idx="17423">
                  <c:v>517.171875</c:v>
                </c:pt>
                <c:pt idx="17424">
                  <c:v>517.171875</c:v>
                </c:pt>
                <c:pt idx="17425">
                  <c:v>533.0625</c:v>
                </c:pt>
                <c:pt idx="17426">
                  <c:v>541.078125</c:v>
                </c:pt>
                <c:pt idx="17427">
                  <c:v>541.078125</c:v>
                </c:pt>
                <c:pt idx="17428">
                  <c:v>526.96875</c:v>
                </c:pt>
                <c:pt idx="17429">
                  <c:v>510.75</c:v>
                </c:pt>
                <c:pt idx="17430">
                  <c:v>510.75</c:v>
                </c:pt>
                <c:pt idx="17431">
                  <c:v>508.6875</c:v>
                </c:pt>
                <c:pt idx="17432">
                  <c:v>502.90625</c:v>
                </c:pt>
                <c:pt idx="17433">
                  <c:v>502.90625</c:v>
                </c:pt>
                <c:pt idx="17434">
                  <c:v>504.59375</c:v>
                </c:pt>
                <c:pt idx="17435">
                  <c:v>525.03125</c:v>
                </c:pt>
                <c:pt idx="17436">
                  <c:v>525.03125</c:v>
                </c:pt>
                <c:pt idx="17437">
                  <c:v>525.03125</c:v>
                </c:pt>
                <c:pt idx="17438">
                  <c:v>501.828125</c:v>
                </c:pt>
                <c:pt idx="17439">
                  <c:v>498.6875</c:v>
                </c:pt>
                <c:pt idx="17440">
                  <c:v>498.6875</c:v>
                </c:pt>
                <c:pt idx="17441">
                  <c:v>518.421875</c:v>
                </c:pt>
                <c:pt idx="17442">
                  <c:v>527.640625</c:v>
                </c:pt>
                <c:pt idx="17443">
                  <c:v>527.640625</c:v>
                </c:pt>
                <c:pt idx="17444">
                  <c:v>503.609375</c:v>
                </c:pt>
                <c:pt idx="17445">
                  <c:v>478.265625</c:v>
                </c:pt>
                <c:pt idx="17446">
                  <c:v>478.265625</c:v>
                </c:pt>
                <c:pt idx="17447">
                  <c:v>462.546875</c:v>
                </c:pt>
                <c:pt idx="17448">
                  <c:v>424.203125</c:v>
                </c:pt>
                <c:pt idx="17449">
                  <c:v>424.203125</c:v>
                </c:pt>
                <c:pt idx="17450">
                  <c:v>421.875</c:v>
                </c:pt>
                <c:pt idx="17451">
                  <c:v>399.328125</c:v>
                </c:pt>
                <c:pt idx="17452">
                  <c:v>399.328125</c:v>
                </c:pt>
                <c:pt idx="17453">
                  <c:v>399.328125</c:v>
                </c:pt>
                <c:pt idx="17454">
                  <c:v>473.578125</c:v>
                </c:pt>
                <c:pt idx="17455">
                  <c:v>481.984375</c:v>
                </c:pt>
                <c:pt idx="17456">
                  <c:v>481.984375</c:v>
                </c:pt>
                <c:pt idx="17457">
                  <c:v>492.703125</c:v>
                </c:pt>
                <c:pt idx="17458">
                  <c:v>497.125</c:v>
                </c:pt>
                <c:pt idx="17459">
                  <c:v>497.125</c:v>
                </c:pt>
                <c:pt idx="17460">
                  <c:v>502.203125</c:v>
                </c:pt>
                <c:pt idx="17461">
                  <c:v>507.125</c:v>
                </c:pt>
                <c:pt idx="17462">
                  <c:v>507.125</c:v>
                </c:pt>
                <c:pt idx="17463">
                  <c:v>498.96875</c:v>
                </c:pt>
                <c:pt idx="17464">
                  <c:v>480.796875</c:v>
                </c:pt>
                <c:pt idx="17465">
                  <c:v>480.796875</c:v>
                </c:pt>
                <c:pt idx="17466">
                  <c:v>482.203125</c:v>
                </c:pt>
                <c:pt idx="17467">
                  <c:v>493.46875</c:v>
                </c:pt>
                <c:pt idx="17468">
                  <c:v>493.46875</c:v>
                </c:pt>
                <c:pt idx="17469">
                  <c:v>493.46875</c:v>
                </c:pt>
                <c:pt idx="17470">
                  <c:v>473.921875</c:v>
                </c:pt>
                <c:pt idx="17471">
                  <c:v>472.109375</c:v>
                </c:pt>
                <c:pt idx="17472">
                  <c:v>472.109375</c:v>
                </c:pt>
                <c:pt idx="17473">
                  <c:v>478.03125</c:v>
                </c:pt>
                <c:pt idx="17474">
                  <c:v>480.328125</c:v>
                </c:pt>
                <c:pt idx="17475">
                  <c:v>480.328125</c:v>
                </c:pt>
                <c:pt idx="17476">
                  <c:v>495.6875</c:v>
                </c:pt>
                <c:pt idx="17477">
                  <c:v>509.59375</c:v>
                </c:pt>
                <c:pt idx="17478">
                  <c:v>509.59375</c:v>
                </c:pt>
                <c:pt idx="17479">
                  <c:v>508.03125</c:v>
                </c:pt>
                <c:pt idx="17480">
                  <c:v>505.078125</c:v>
                </c:pt>
                <c:pt idx="17481">
                  <c:v>505.078125</c:v>
                </c:pt>
                <c:pt idx="17482">
                  <c:v>506.6875</c:v>
                </c:pt>
                <c:pt idx="17483">
                  <c:v>516.890625</c:v>
                </c:pt>
                <c:pt idx="17484">
                  <c:v>516.890625</c:v>
                </c:pt>
                <c:pt idx="17485">
                  <c:v>516.890625</c:v>
                </c:pt>
                <c:pt idx="17486">
                  <c:v>526.75</c:v>
                </c:pt>
                <c:pt idx="17487">
                  <c:v>527.296875</c:v>
                </c:pt>
                <c:pt idx="17488">
                  <c:v>527.296875</c:v>
                </c:pt>
                <c:pt idx="17489">
                  <c:v>476.28125</c:v>
                </c:pt>
                <c:pt idx="17490">
                  <c:v>458.71875</c:v>
                </c:pt>
                <c:pt idx="17491">
                  <c:v>458.71875</c:v>
                </c:pt>
                <c:pt idx="17492">
                  <c:v>474.296875</c:v>
                </c:pt>
                <c:pt idx="17493">
                  <c:v>487.0625</c:v>
                </c:pt>
                <c:pt idx="17494">
                  <c:v>487.0625</c:v>
                </c:pt>
                <c:pt idx="17495">
                  <c:v>478.90625</c:v>
                </c:pt>
                <c:pt idx="17496">
                  <c:v>463.765625</c:v>
                </c:pt>
                <c:pt idx="17497">
                  <c:v>463.765625</c:v>
                </c:pt>
                <c:pt idx="17498">
                  <c:v>469.40625</c:v>
                </c:pt>
                <c:pt idx="17499">
                  <c:v>500.265625</c:v>
                </c:pt>
                <c:pt idx="17500">
                  <c:v>500.265625</c:v>
                </c:pt>
                <c:pt idx="17501">
                  <c:v>500.265625</c:v>
                </c:pt>
                <c:pt idx="17502">
                  <c:v>485.5</c:v>
                </c:pt>
                <c:pt idx="17503">
                  <c:v>484.9375</c:v>
                </c:pt>
                <c:pt idx="17504">
                  <c:v>484.9375</c:v>
                </c:pt>
                <c:pt idx="17505">
                  <c:v>497.265625</c:v>
                </c:pt>
                <c:pt idx="17506">
                  <c:v>501.046875</c:v>
                </c:pt>
                <c:pt idx="17507">
                  <c:v>501.046875</c:v>
                </c:pt>
                <c:pt idx="17508">
                  <c:v>498.078125</c:v>
                </c:pt>
                <c:pt idx="17509">
                  <c:v>495.734375</c:v>
                </c:pt>
                <c:pt idx="17510">
                  <c:v>495.734375</c:v>
                </c:pt>
                <c:pt idx="17511">
                  <c:v>511.75</c:v>
                </c:pt>
                <c:pt idx="17512">
                  <c:v>538.546875</c:v>
                </c:pt>
                <c:pt idx="17513">
                  <c:v>538.546875</c:v>
                </c:pt>
                <c:pt idx="17514">
                  <c:v>540.171875</c:v>
                </c:pt>
                <c:pt idx="17515">
                  <c:v>547.640625</c:v>
                </c:pt>
                <c:pt idx="17516">
                  <c:v>547.640625</c:v>
                </c:pt>
                <c:pt idx="17517">
                  <c:v>547.640625</c:v>
                </c:pt>
                <c:pt idx="17518">
                  <c:v>583.421875</c:v>
                </c:pt>
                <c:pt idx="17519">
                  <c:v>584</c:v>
                </c:pt>
                <c:pt idx="17520">
                  <c:v>584</c:v>
                </c:pt>
                <c:pt idx="17521">
                  <c:v>552.34375</c:v>
                </c:pt>
                <c:pt idx="17522">
                  <c:v>543.9375</c:v>
                </c:pt>
                <c:pt idx="17523">
                  <c:v>543.9375</c:v>
                </c:pt>
                <c:pt idx="17524">
                  <c:v>548.59375</c:v>
                </c:pt>
                <c:pt idx="17525">
                  <c:v>551.75</c:v>
                </c:pt>
                <c:pt idx="17526">
                  <c:v>551.75</c:v>
                </c:pt>
                <c:pt idx="17527">
                  <c:v>526.515625</c:v>
                </c:pt>
                <c:pt idx="17528">
                  <c:v>488.46875</c:v>
                </c:pt>
                <c:pt idx="17529">
                  <c:v>488.46875</c:v>
                </c:pt>
                <c:pt idx="17530">
                  <c:v>487.734375</c:v>
                </c:pt>
                <c:pt idx="17531">
                  <c:v>485.09375</c:v>
                </c:pt>
                <c:pt idx="17532">
                  <c:v>485.09375</c:v>
                </c:pt>
                <c:pt idx="17533">
                  <c:v>484.921875</c:v>
                </c:pt>
                <c:pt idx="17534">
                  <c:v>448.40625</c:v>
                </c:pt>
                <c:pt idx="17535">
                  <c:v>448.40625</c:v>
                </c:pt>
                <c:pt idx="17536">
                  <c:v>448.40625</c:v>
                </c:pt>
                <c:pt idx="17537">
                  <c:v>477.515625</c:v>
                </c:pt>
                <c:pt idx="17538">
                  <c:v>484.125</c:v>
                </c:pt>
                <c:pt idx="17539">
                  <c:v>484.125</c:v>
                </c:pt>
                <c:pt idx="17540">
                  <c:v>486.1875</c:v>
                </c:pt>
                <c:pt idx="17541">
                  <c:v>487.59375</c:v>
                </c:pt>
                <c:pt idx="17542">
                  <c:v>487.59375</c:v>
                </c:pt>
                <c:pt idx="17543">
                  <c:v>507</c:v>
                </c:pt>
                <c:pt idx="17544">
                  <c:v>533.5625</c:v>
                </c:pt>
                <c:pt idx="17545">
                  <c:v>533.5625</c:v>
                </c:pt>
                <c:pt idx="17546">
                  <c:v>530.1875</c:v>
                </c:pt>
                <c:pt idx="17547">
                  <c:v>518.6875</c:v>
                </c:pt>
                <c:pt idx="17548">
                  <c:v>518.6875</c:v>
                </c:pt>
                <c:pt idx="17549">
                  <c:v>517.78125</c:v>
                </c:pt>
                <c:pt idx="17550">
                  <c:v>491.28125</c:v>
                </c:pt>
                <c:pt idx="17551">
                  <c:v>491.28125</c:v>
                </c:pt>
                <c:pt idx="17552">
                  <c:v>491.28125</c:v>
                </c:pt>
                <c:pt idx="17553">
                  <c:v>489.796875</c:v>
                </c:pt>
                <c:pt idx="17554">
                  <c:v>489.515625</c:v>
                </c:pt>
                <c:pt idx="17555">
                  <c:v>489.515625</c:v>
                </c:pt>
                <c:pt idx="17556">
                  <c:v>482.15625</c:v>
                </c:pt>
                <c:pt idx="17557">
                  <c:v>478.0625</c:v>
                </c:pt>
                <c:pt idx="17558">
                  <c:v>478.0625</c:v>
                </c:pt>
                <c:pt idx="17559">
                  <c:v>498.578125</c:v>
                </c:pt>
                <c:pt idx="17560">
                  <c:v>523.84375</c:v>
                </c:pt>
                <c:pt idx="17561">
                  <c:v>523.84375</c:v>
                </c:pt>
                <c:pt idx="17562">
                  <c:v>516.34375</c:v>
                </c:pt>
                <c:pt idx="17563">
                  <c:v>494.03125</c:v>
                </c:pt>
                <c:pt idx="17564">
                  <c:v>494.03125</c:v>
                </c:pt>
                <c:pt idx="17565">
                  <c:v>493.578125</c:v>
                </c:pt>
                <c:pt idx="17566">
                  <c:v>485.546875</c:v>
                </c:pt>
                <c:pt idx="17567">
                  <c:v>485.546875</c:v>
                </c:pt>
                <c:pt idx="17568">
                  <c:v>485.546875</c:v>
                </c:pt>
                <c:pt idx="17569">
                  <c:v>494.859375</c:v>
                </c:pt>
                <c:pt idx="17570">
                  <c:v>496.40625</c:v>
                </c:pt>
                <c:pt idx="17571">
                  <c:v>496.40625</c:v>
                </c:pt>
                <c:pt idx="17572">
                  <c:v>459.125</c:v>
                </c:pt>
                <c:pt idx="17573">
                  <c:v>440.703125</c:v>
                </c:pt>
                <c:pt idx="17574">
                  <c:v>440.703125</c:v>
                </c:pt>
                <c:pt idx="17575">
                  <c:v>463.734375</c:v>
                </c:pt>
                <c:pt idx="17576">
                  <c:v>489.390625</c:v>
                </c:pt>
                <c:pt idx="17577">
                  <c:v>489.390625</c:v>
                </c:pt>
                <c:pt idx="17578">
                  <c:v>495.21875</c:v>
                </c:pt>
                <c:pt idx="17579">
                  <c:v>510.171875</c:v>
                </c:pt>
                <c:pt idx="17580">
                  <c:v>510.171875</c:v>
                </c:pt>
                <c:pt idx="17581">
                  <c:v>512.28125</c:v>
                </c:pt>
                <c:pt idx="17582">
                  <c:v>534.75</c:v>
                </c:pt>
                <c:pt idx="17583">
                  <c:v>534.75</c:v>
                </c:pt>
                <c:pt idx="17584">
                  <c:v>534.75</c:v>
                </c:pt>
                <c:pt idx="17585">
                  <c:v>503.734375</c:v>
                </c:pt>
                <c:pt idx="17586">
                  <c:v>499.953125</c:v>
                </c:pt>
                <c:pt idx="17587">
                  <c:v>499.953125</c:v>
                </c:pt>
                <c:pt idx="17588">
                  <c:v>479.46875</c:v>
                </c:pt>
                <c:pt idx="17589">
                  <c:v>470.390625</c:v>
                </c:pt>
                <c:pt idx="17590">
                  <c:v>470.390625</c:v>
                </c:pt>
                <c:pt idx="17591">
                  <c:v>450.9375</c:v>
                </c:pt>
                <c:pt idx="17592">
                  <c:v>431.484375</c:v>
                </c:pt>
                <c:pt idx="17593">
                  <c:v>431.484375</c:v>
                </c:pt>
                <c:pt idx="17594">
                  <c:v>430.4375</c:v>
                </c:pt>
                <c:pt idx="17595">
                  <c:v>428.3125</c:v>
                </c:pt>
                <c:pt idx="17596">
                  <c:v>428.3125</c:v>
                </c:pt>
                <c:pt idx="17597">
                  <c:v>431.875</c:v>
                </c:pt>
                <c:pt idx="17598">
                  <c:v>460.21875</c:v>
                </c:pt>
                <c:pt idx="17599">
                  <c:v>460.21875</c:v>
                </c:pt>
                <c:pt idx="17600">
                  <c:v>460.21875</c:v>
                </c:pt>
                <c:pt idx="17601">
                  <c:v>504.109375</c:v>
                </c:pt>
                <c:pt idx="17602">
                  <c:v>507.96875</c:v>
                </c:pt>
                <c:pt idx="17603">
                  <c:v>507.96875</c:v>
                </c:pt>
                <c:pt idx="17604">
                  <c:v>528.03125</c:v>
                </c:pt>
                <c:pt idx="17605">
                  <c:v>535.59375</c:v>
                </c:pt>
                <c:pt idx="17606">
                  <c:v>535.59375</c:v>
                </c:pt>
                <c:pt idx="17607">
                  <c:v>529.796875</c:v>
                </c:pt>
                <c:pt idx="17608">
                  <c:v>524.671875</c:v>
                </c:pt>
                <c:pt idx="17609">
                  <c:v>524.671875</c:v>
                </c:pt>
                <c:pt idx="17610">
                  <c:v>522.40625</c:v>
                </c:pt>
                <c:pt idx="17611">
                  <c:v>518.015625</c:v>
                </c:pt>
                <c:pt idx="17612">
                  <c:v>518.015625</c:v>
                </c:pt>
                <c:pt idx="17613">
                  <c:v>518.90625</c:v>
                </c:pt>
                <c:pt idx="17614">
                  <c:v>524.25</c:v>
                </c:pt>
                <c:pt idx="17615">
                  <c:v>524.25</c:v>
                </c:pt>
                <c:pt idx="17616">
                  <c:v>524.25</c:v>
                </c:pt>
                <c:pt idx="17617">
                  <c:v>514.859375</c:v>
                </c:pt>
                <c:pt idx="17618">
                  <c:v>514.28125</c:v>
                </c:pt>
                <c:pt idx="17619">
                  <c:v>514.28125</c:v>
                </c:pt>
                <c:pt idx="17620">
                  <c:v>517.515625</c:v>
                </c:pt>
                <c:pt idx="17621">
                  <c:v>518.5</c:v>
                </c:pt>
                <c:pt idx="17622">
                  <c:v>518.5</c:v>
                </c:pt>
                <c:pt idx="17623">
                  <c:v>507.3125</c:v>
                </c:pt>
                <c:pt idx="17624">
                  <c:v>498.453125</c:v>
                </c:pt>
                <c:pt idx="17625">
                  <c:v>498.453125</c:v>
                </c:pt>
                <c:pt idx="17626">
                  <c:v>488.390625</c:v>
                </c:pt>
                <c:pt idx="17627">
                  <c:v>470.828125</c:v>
                </c:pt>
                <c:pt idx="17628">
                  <c:v>470.828125</c:v>
                </c:pt>
                <c:pt idx="17629">
                  <c:v>468.640625</c:v>
                </c:pt>
                <c:pt idx="17630">
                  <c:v>458.40625</c:v>
                </c:pt>
                <c:pt idx="17631">
                  <c:v>458.40625</c:v>
                </c:pt>
                <c:pt idx="17632">
                  <c:v>458.40625</c:v>
                </c:pt>
                <c:pt idx="17633">
                  <c:v>448.671875</c:v>
                </c:pt>
                <c:pt idx="17634">
                  <c:v>448.390625</c:v>
                </c:pt>
                <c:pt idx="17635">
                  <c:v>448.390625</c:v>
                </c:pt>
                <c:pt idx="17636">
                  <c:v>451.078125</c:v>
                </c:pt>
                <c:pt idx="17637">
                  <c:v>451.8125</c:v>
                </c:pt>
                <c:pt idx="17638">
                  <c:v>451.8125</c:v>
                </c:pt>
                <c:pt idx="17639">
                  <c:v>432.03125</c:v>
                </c:pt>
                <c:pt idx="17640">
                  <c:v>418.15625</c:v>
                </c:pt>
                <c:pt idx="17641">
                  <c:v>418.15625</c:v>
                </c:pt>
                <c:pt idx="17642">
                  <c:v>436.671875</c:v>
                </c:pt>
                <c:pt idx="17643">
                  <c:v>464.9375</c:v>
                </c:pt>
                <c:pt idx="17644">
                  <c:v>464.9375</c:v>
                </c:pt>
                <c:pt idx="17645">
                  <c:v>462.8125</c:v>
                </c:pt>
                <c:pt idx="17646">
                  <c:v>454.390625</c:v>
                </c:pt>
                <c:pt idx="17647">
                  <c:v>454.390625</c:v>
                </c:pt>
                <c:pt idx="17648">
                  <c:v>454.125</c:v>
                </c:pt>
                <c:pt idx="17649">
                  <c:v>426.734375</c:v>
                </c:pt>
                <c:pt idx="17650">
                  <c:v>426.734375</c:v>
                </c:pt>
                <c:pt idx="17651">
                  <c:v>426.734375</c:v>
                </c:pt>
                <c:pt idx="17652">
                  <c:v>422.296875</c:v>
                </c:pt>
                <c:pt idx="17653">
                  <c:v>421.1875</c:v>
                </c:pt>
                <c:pt idx="17654">
                  <c:v>421.1875</c:v>
                </c:pt>
                <c:pt idx="17655">
                  <c:v>432.546875</c:v>
                </c:pt>
                <c:pt idx="17656">
                  <c:v>439.4375</c:v>
                </c:pt>
                <c:pt idx="17657">
                  <c:v>439.4375</c:v>
                </c:pt>
                <c:pt idx="17658">
                  <c:v>454.84375</c:v>
                </c:pt>
                <c:pt idx="17659">
                  <c:v>475.609375</c:v>
                </c:pt>
                <c:pt idx="17660">
                  <c:v>475.609375</c:v>
                </c:pt>
                <c:pt idx="17661">
                  <c:v>474.5625</c:v>
                </c:pt>
                <c:pt idx="17662">
                  <c:v>471.453125</c:v>
                </c:pt>
                <c:pt idx="17663">
                  <c:v>471.453125</c:v>
                </c:pt>
                <c:pt idx="17664">
                  <c:v>472.328125</c:v>
                </c:pt>
                <c:pt idx="17665">
                  <c:v>493.828125</c:v>
                </c:pt>
                <c:pt idx="17666">
                  <c:v>493.828125</c:v>
                </c:pt>
                <c:pt idx="17667">
                  <c:v>493.828125</c:v>
                </c:pt>
                <c:pt idx="17668">
                  <c:v>497.75</c:v>
                </c:pt>
                <c:pt idx="17669">
                  <c:v>498.421875</c:v>
                </c:pt>
                <c:pt idx="17670">
                  <c:v>498.421875</c:v>
                </c:pt>
                <c:pt idx="17671">
                  <c:v>515.90625</c:v>
                </c:pt>
                <c:pt idx="17672">
                  <c:v>525.109375</c:v>
                </c:pt>
                <c:pt idx="17673">
                  <c:v>525.109375</c:v>
                </c:pt>
                <c:pt idx="17674">
                  <c:v>490.6875</c:v>
                </c:pt>
                <c:pt idx="17675">
                  <c:v>449.859375</c:v>
                </c:pt>
                <c:pt idx="17676">
                  <c:v>449.859375</c:v>
                </c:pt>
                <c:pt idx="17677">
                  <c:v>456.765625</c:v>
                </c:pt>
                <c:pt idx="17678">
                  <c:v>475.59375</c:v>
                </c:pt>
                <c:pt idx="17679">
                  <c:v>475.59375</c:v>
                </c:pt>
                <c:pt idx="17680">
                  <c:v>472.546875</c:v>
                </c:pt>
                <c:pt idx="17681">
                  <c:v>432.984375</c:v>
                </c:pt>
                <c:pt idx="17682">
                  <c:v>432.984375</c:v>
                </c:pt>
                <c:pt idx="17683">
                  <c:v>432.984375</c:v>
                </c:pt>
                <c:pt idx="17684">
                  <c:v>425.421875</c:v>
                </c:pt>
                <c:pt idx="17685">
                  <c:v>424.375</c:v>
                </c:pt>
                <c:pt idx="17686">
                  <c:v>424.375</c:v>
                </c:pt>
                <c:pt idx="17687">
                  <c:v>411.140625</c:v>
                </c:pt>
                <c:pt idx="17688">
                  <c:v>405.09375</c:v>
                </c:pt>
                <c:pt idx="17689">
                  <c:v>405.09375</c:v>
                </c:pt>
                <c:pt idx="17690">
                  <c:v>426.90625</c:v>
                </c:pt>
                <c:pt idx="17691">
                  <c:v>449.40625</c:v>
                </c:pt>
                <c:pt idx="17692">
                  <c:v>449.40625</c:v>
                </c:pt>
                <c:pt idx="17693">
                  <c:v>446.828125</c:v>
                </c:pt>
                <c:pt idx="17694">
                  <c:v>440.734375</c:v>
                </c:pt>
                <c:pt idx="17695">
                  <c:v>440.734375</c:v>
                </c:pt>
                <c:pt idx="17696">
                  <c:v>442.234375</c:v>
                </c:pt>
                <c:pt idx="17697">
                  <c:v>455</c:v>
                </c:pt>
                <c:pt idx="17698">
                  <c:v>455</c:v>
                </c:pt>
                <c:pt idx="17699">
                  <c:v>455</c:v>
                </c:pt>
                <c:pt idx="17700">
                  <c:v>436.3125</c:v>
                </c:pt>
                <c:pt idx="17701">
                  <c:v>434.546875</c:v>
                </c:pt>
                <c:pt idx="17702">
                  <c:v>434.546875</c:v>
                </c:pt>
                <c:pt idx="17703">
                  <c:v>450.84375</c:v>
                </c:pt>
                <c:pt idx="17704">
                  <c:v>457.25</c:v>
                </c:pt>
                <c:pt idx="17705">
                  <c:v>457.25</c:v>
                </c:pt>
                <c:pt idx="17706">
                  <c:v>464.921875</c:v>
                </c:pt>
                <c:pt idx="17707">
                  <c:v>471.90625</c:v>
                </c:pt>
                <c:pt idx="17708">
                  <c:v>471.90625</c:v>
                </c:pt>
                <c:pt idx="17709">
                  <c:v>482.328125</c:v>
                </c:pt>
                <c:pt idx="17710">
                  <c:v>503.4375</c:v>
                </c:pt>
                <c:pt idx="17711">
                  <c:v>503.4375</c:v>
                </c:pt>
                <c:pt idx="17712">
                  <c:v>504.53125</c:v>
                </c:pt>
                <c:pt idx="17713">
                  <c:v>511.15625</c:v>
                </c:pt>
                <c:pt idx="17714">
                  <c:v>511.15625</c:v>
                </c:pt>
                <c:pt idx="17715">
                  <c:v>511.15625</c:v>
                </c:pt>
                <c:pt idx="17716">
                  <c:v>494.96875</c:v>
                </c:pt>
                <c:pt idx="17717">
                  <c:v>494.0625</c:v>
                </c:pt>
                <c:pt idx="17718">
                  <c:v>494.0625</c:v>
                </c:pt>
                <c:pt idx="17719">
                  <c:v>459.75</c:v>
                </c:pt>
                <c:pt idx="17720">
                  <c:v>448.609375</c:v>
                </c:pt>
                <c:pt idx="17721">
                  <c:v>448.609375</c:v>
                </c:pt>
                <c:pt idx="17722">
                  <c:v>457.265625</c:v>
                </c:pt>
                <c:pt idx="17723">
                  <c:v>464.078125</c:v>
                </c:pt>
                <c:pt idx="17724">
                  <c:v>464.078125</c:v>
                </c:pt>
                <c:pt idx="17725">
                  <c:v>469.5</c:v>
                </c:pt>
                <c:pt idx="17726">
                  <c:v>478.875</c:v>
                </c:pt>
                <c:pt idx="17727">
                  <c:v>478.875</c:v>
                </c:pt>
                <c:pt idx="17728">
                  <c:v>480.21875</c:v>
                </c:pt>
                <c:pt idx="17729">
                  <c:v>486.875</c:v>
                </c:pt>
                <c:pt idx="17730">
                  <c:v>486.875</c:v>
                </c:pt>
                <c:pt idx="17731">
                  <c:v>486.875</c:v>
                </c:pt>
                <c:pt idx="17732">
                  <c:v>485.546875</c:v>
                </c:pt>
                <c:pt idx="17733">
                  <c:v>485.4375</c:v>
                </c:pt>
                <c:pt idx="17734">
                  <c:v>485.4375</c:v>
                </c:pt>
                <c:pt idx="17735">
                  <c:v>457.765625</c:v>
                </c:pt>
                <c:pt idx="17736">
                  <c:v>450.34375</c:v>
                </c:pt>
                <c:pt idx="17737">
                  <c:v>450.34375</c:v>
                </c:pt>
                <c:pt idx="17738">
                  <c:v>421.640625</c:v>
                </c:pt>
                <c:pt idx="17739">
                  <c:v>402.21875</c:v>
                </c:pt>
                <c:pt idx="17740">
                  <c:v>402.21875</c:v>
                </c:pt>
                <c:pt idx="17741">
                  <c:v>404.640625</c:v>
                </c:pt>
                <c:pt idx="17742">
                  <c:v>408.125</c:v>
                </c:pt>
                <c:pt idx="17743">
                  <c:v>408.125</c:v>
                </c:pt>
                <c:pt idx="17744">
                  <c:v>411.0625</c:v>
                </c:pt>
                <c:pt idx="17745">
                  <c:v>421.609375</c:v>
                </c:pt>
                <c:pt idx="17746">
                  <c:v>421.609375</c:v>
                </c:pt>
                <c:pt idx="17747">
                  <c:v>420.875</c:v>
                </c:pt>
                <c:pt idx="17748">
                  <c:v>382.46875</c:v>
                </c:pt>
                <c:pt idx="17749">
                  <c:v>382.46875</c:v>
                </c:pt>
                <c:pt idx="17750">
                  <c:v>382.46875</c:v>
                </c:pt>
                <c:pt idx="17751">
                  <c:v>395.515625</c:v>
                </c:pt>
                <c:pt idx="17752">
                  <c:v>398.265625</c:v>
                </c:pt>
                <c:pt idx="17753">
                  <c:v>398.265625</c:v>
                </c:pt>
                <c:pt idx="17754">
                  <c:v>411.796875</c:v>
                </c:pt>
                <c:pt idx="17755">
                  <c:v>419.65625</c:v>
                </c:pt>
                <c:pt idx="17756">
                  <c:v>419.65625</c:v>
                </c:pt>
                <c:pt idx="17757">
                  <c:v>421.921875</c:v>
                </c:pt>
                <c:pt idx="17758">
                  <c:v>424.625</c:v>
                </c:pt>
                <c:pt idx="17759">
                  <c:v>424.625</c:v>
                </c:pt>
                <c:pt idx="17760">
                  <c:v>430.9375</c:v>
                </c:pt>
                <c:pt idx="17761">
                  <c:v>449.96875</c:v>
                </c:pt>
                <c:pt idx="17762">
                  <c:v>449.96875</c:v>
                </c:pt>
                <c:pt idx="17763">
                  <c:v>449.1875</c:v>
                </c:pt>
                <c:pt idx="17764">
                  <c:v>436.828125</c:v>
                </c:pt>
                <c:pt idx="17765">
                  <c:v>436.828125</c:v>
                </c:pt>
                <c:pt idx="17766">
                  <c:v>436.828125</c:v>
                </c:pt>
                <c:pt idx="17767">
                  <c:v>431.703125</c:v>
                </c:pt>
                <c:pt idx="17768">
                  <c:v>430.921875</c:v>
                </c:pt>
                <c:pt idx="17769">
                  <c:v>430.921875</c:v>
                </c:pt>
                <c:pt idx="17770">
                  <c:v>466.140625</c:v>
                </c:pt>
                <c:pt idx="17771">
                  <c:v>483.375</c:v>
                </c:pt>
                <c:pt idx="17772">
                  <c:v>483.375</c:v>
                </c:pt>
                <c:pt idx="17773">
                  <c:v>463</c:v>
                </c:pt>
                <c:pt idx="17774">
                  <c:v>440.96875</c:v>
                </c:pt>
                <c:pt idx="17775">
                  <c:v>440.96875</c:v>
                </c:pt>
                <c:pt idx="17776">
                  <c:v>433.65625</c:v>
                </c:pt>
                <c:pt idx="17777">
                  <c:v>415.375</c:v>
                </c:pt>
                <c:pt idx="17778">
                  <c:v>415.375</c:v>
                </c:pt>
                <c:pt idx="17779">
                  <c:v>414.609375</c:v>
                </c:pt>
                <c:pt idx="17780">
                  <c:v>407.578125</c:v>
                </c:pt>
                <c:pt idx="17781">
                  <c:v>407.578125</c:v>
                </c:pt>
                <c:pt idx="17782">
                  <c:v>407.578125</c:v>
                </c:pt>
                <c:pt idx="17783">
                  <c:v>438.328125</c:v>
                </c:pt>
                <c:pt idx="17784">
                  <c:v>441.546875</c:v>
                </c:pt>
                <c:pt idx="17785">
                  <c:v>441.546875</c:v>
                </c:pt>
                <c:pt idx="17786">
                  <c:v>434.34375</c:v>
                </c:pt>
                <c:pt idx="17787">
                  <c:v>431.34375</c:v>
                </c:pt>
                <c:pt idx="17788">
                  <c:v>431.34375</c:v>
                </c:pt>
                <c:pt idx="17789">
                  <c:v>429.9375</c:v>
                </c:pt>
                <c:pt idx="17790">
                  <c:v>428.71875</c:v>
                </c:pt>
                <c:pt idx="17791">
                  <c:v>428.71875</c:v>
                </c:pt>
                <c:pt idx="17792">
                  <c:v>423.703125</c:v>
                </c:pt>
                <c:pt idx="17793">
                  <c:v>413.171875</c:v>
                </c:pt>
                <c:pt idx="17794">
                  <c:v>413.171875</c:v>
                </c:pt>
                <c:pt idx="17795">
                  <c:v>417.84375</c:v>
                </c:pt>
                <c:pt idx="17796">
                  <c:v>447.4375</c:v>
                </c:pt>
                <c:pt idx="17797">
                  <c:v>447.4375</c:v>
                </c:pt>
                <c:pt idx="17798">
                  <c:v>447.4375</c:v>
                </c:pt>
                <c:pt idx="17799">
                  <c:v>453.53125</c:v>
                </c:pt>
                <c:pt idx="17800">
                  <c:v>453.859375</c:v>
                </c:pt>
                <c:pt idx="17801">
                  <c:v>453.859375</c:v>
                </c:pt>
                <c:pt idx="17802">
                  <c:v>453.984375</c:v>
                </c:pt>
                <c:pt idx="17803">
                  <c:v>454.0625</c:v>
                </c:pt>
                <c:pt idx="17804">
                  <c:v>454.0625</c:v>
                </c:pt>
                <c:pt idx="17805">
                  <c:v>429.59375</c:v>
                </c:pt>
                <c:pt idx="17806">
                  <c:v>410.34375</c:v>
                </c:pt>
                <c:pt idx="17807">
                  <c:v>410.34375</c:v>
                </c:pt>
                <c:pt idx="17808">
                  <c:v>414.234375</c:v>
                </c:pt>
                <c:pt idx="17809">
                  <c:v>420.78125</c:v>
                </c:pt>
                <c:pt idx="17810">
                  <c:v>420.78125</c:v>
                </c:pt>
                <c:pt idx="17811">
                  <c:v>413.6875</c:v>
                </c:pt>
                <c:pt idx="17812">
                  <c:v>380.703125</c:v>
                </c:pt>
                <c:pt idx="17813">
                  <c:v>380.703125</c:v>
                </c:pt>
                <c:pt idx="17814">
                  <c:v>380.703125</c:v>
                </c:pt>
                <c:pt idx="17815">
                  <c:v>443.125</c:v>
                </c:pt>
                <c:pt idx="17816">
                  <c:v>444.125</c:v>
                </c:pt>
                <c:pt idx="17817">
                  <c:v>444.125</c:v>
                </c:pt>
                <c:pt idx="17818">
                  <c:v>405.546875</c:v>
                </c:pt>
                <c:pt idx="17819">
                  <c:v>395.578125</c:v>
                </c:pt>
                <c:pt idx="17820">
                  <c:v>395.578125</c:v>
                </c:pt>
                <c:pt idx="17821">
                  <c:v>407.65625</c:v>
                </c:pt>
                <c:pt idx="17822">
                  <c:v>415.625</c:v>
                </c:pt>
                <c:pt idx="17823">
                  <c:v>415.625</c:v>
                </c:pt>
                <c:pt idx="17824">
                  <c:v>408.8125</c:v>
                </c:pt>
                <c:pt idx="17825">
                  <c:v>398.890625</c:v>
                </c:pt>
                <c:pt idx="17826">
                  <c:v>398.890625</c:v>
                </c:pt>
                <c:pt idx="17827">
                  <c:v>398.546875</c:v>
                </c:pt>
                <c:pt idx="17828">
                  <c:v>397.5625</c:v>
                </c:pt>
                <c:pt idx="17829">
                  <c:v>397.5625</c:v>
                </c:pt>
                <c:pt idx="17830">
                  <c:v>397.421875</c:v>
                </c:pt>
                <c:pt idx="17831">
                  <c:v>391.0625</c:v>
                </c:pt>
                <c:pt idx="17832">
                  <c:v>391.0625</c:v>
                </c:pt>
                <c:pt idx="17833">
                  <c:v>391.0625</c:v>
                </c:pt>
                <c:pt idx="17834">
                  <c:v>386.015625</c:v>
                </c:pt>
                <c:pt idx="17835">
                  <c:v>385</c:v>
                </c:pt>
                <c:pt idx="17836">
                  <c:v>385</c:v>
                </c:pt>
                <c:pt idx="17837">
                  <c:v>359.125</c:v>
                </c:pt>
                <c:pt idx="17838">
                  <c:v>344.75</c:v>
                </c:pt>
                <c:pt idx="17839">
                  <c:v>344.75</c:v>
                </c:pt>
                <c:pt idx="17840">
                  <c:v>346.46875</c:v>
                </c:pt>
                <c:pt idx="17841">
                  <c:v>348.5625</c:v>
                </c:pt>
                <c:pt idx="17842">
                  <c:v>348.5625</c:v>
                </c:pt>
                <c:pt idx="17843">
                  <c:v>359.078125</c:v>
                </c:pt>
                <c:pt idx="17844">
                  <c:v>389.03125</c:v>
                </c:pt>
                <c:pt idx="17845">
                  <c:v>389.03125</c:v>
                </c:pt>
                <c:pt idx="17846">
                  <c:v>389.71875</c:v>
                </c:pt>
                <c:pt idx="17847">
                  <c:v>398.546875</c:v>
                </c:pt>
                <c:pt idx="17848">
                  <c:v>398.546875</c:v>
                </c:pt>
                <c:pt idx="17849">
                  <c:v>398.546875</c:v>
                </c:pt>
                <c:pt idx="17850">
                  <c:v>407.609375</c:v>
                </c:pt>
                <c:pt idx="17851">
                  <c:v>408.859375</c:v>
                </c:pt>
                <c:pt idx="17852">
                  <c:v>408.859375</c:v>
                </c:pt>
                <c:pt idx="17853">
                  <c:v>428.234375</c:v>
                </c:pt>
                <c:pt idx="17854">
                  <c:v>437.015625</c:v>
                </c:pt>
                <c:pt idx="17855">
                  <c:v>437.015625</c:v>
                </c:pt>
                <c:pt idx="17856">
                  <c:v>419.921875</c:v>
                </c:pt>
                <c:pt idx="17857">
                  <c:v>402.53125</c:v>
                </c:pt>
                <c:pt idx="17858">
                  <c:v>402.53125</c:v>
                </c:pt>
                <c:pt idx="17859">
                  <c:v>401.546875</c:v>
                </c:pt>
                <c:pt idx="17860">
                  <c:v>399.234375</c:v>
                </c:pt>
                <c:pt idx="17861">
                  <c:v>399.234375</c:v>
                </c:pt>
                <c:pt idx="17862">
                  <c:v>397.46875</c:v>
                </c:pt>
                <c:pt idx="17863">
                  <c:v>383.984375</c:v>
                </c:pt>
                <c:pt idx="17864">
                  <c:v>383.984375</c:v>
                </c:pt>
                <c:pt idx="17865">
                  <c:v>383.984375</c:v>
                </c:pt>
                <c:pt idx="17866">
                  <c:v>390.453125</c:v>
                </c:pt>
                <c:pt idx="17867">
                  <c:v>390.9375</c:v>
                </c:pt>
                <c:pt idx="17868">
                  <c:v>390.9375</c:v>
                </c:pt>
                <c:pt idx="17869">
                  <c:v>417.890625</c:v>
                </c:pt>
                <c:pt idx="17870">
                  <c:v>427.90625</c:v>
                </c:pt>
                <c:pt idx="17871">
                  <c:v>427.90625</c:v>
                </c:pt>
                <c:pt idx="17872">
                  <c:v>413.4375</c:v>
                </c:pt>
                <c:pt idx="17873">
                  <c:v>401.234375</c:v>
                </c:pt>
                <c:pt idx="17874">
                  <c:v>401.234375</c:v>
                </c:pt>
                <c:pt idx="17875">
                  <c:v>414.25</c:v>
                </c:pt>
                <c:pt idx="17876">
                  <c:v>438.546875</c:v>
                </c:pt>
                <c:pt idx="17877">
                  <c:v>438.546875</c:v>
                </c:pt>
                <c:pt idx="17878">
                  <c:v>430.59375</c:v>
                </c:pt>
                <c:pt idx="17879">
                  <c:v>387.953125</c:v>
                </c:pt>
                <c:pt idx="17880">
                  <c:v>387.953125</c:v>
                </c:pt>
                <c:pt idx="17881">
                  <c:v>387.953125</c:v>
                </c:pt>
                <c:pt idx="17882">
                  <c:v>373.078125</c:v>
                </c:pt>
                <c:pt idx="17883">
                  <c:v>372.59375</c:v>
                </c:pt>
                <c:pt idx="17884">
                  <c:v>372.59375</c:v>
                </c:pt>
                <c:pt idx="17885">
                  <c:v>410</c:v>
                </c:pt>
                <c:pt idx="17886">
                  <c:v>420.71875</c:v>
                </c:pt>
                <c:pt idx="17887">
                  <c:v>420.71875</c:v>
                </c:pt>
                <c:pt idx="17888">
                  <c:v>325.28125</c:v>
                </c:pt>
                <c:pt idx="17889">
                  <c:v>317.515625</c:v>
                </c:pt>
                <c:pt idx="17890">
                  <c:v>317.515625</c:v>
                </c:pt>
                <c:pt idx="17891">
                  <c:v>313.90625</c:v>
                </c:pt>
                <c:pt idx="17892">
                  <c:v>312.3125</c:v>
                </c:pt>
                <c:pt idx="17893">
                  <c:v>313.71875</c:v>
                </c:pt>
                <c:pt idx="17894">
                  <c:v>313.875</c:v>
                </c:pt>
                <c:pt idx="17895">
                  <c:v>316.515625</c:v>
                </c:pt>
                <c:pt idx="17896">
                  <c:v>319.578125</c:v>
                </c:pt>
                <c:pt idx="17897">
                  <c:v>319.8125</c:v>
                </c:pt>
                <c:pt idx="17898">
                  <c:v>337.828125</c:v>
                </c:pt>
                <c:pt idx="17899">
                  <c:v>346.203125</c:v>
                </c:pt>
                <c:pt idx="17900">
                  <c:v>346.359375</c:v>
                </c:pt>
                <c:pt idx="17901">
                  <c:v>317.046875</c:v>
                </c:pt>
                <c:pt idx="17902">
                  <c:v>305.65625</c:v>
                </c:pt>
                <c:pt idx="17903">
                  <c:v>302.4375</c:v>
                </c:pt>
                <c:pt idx="17904">
                  <c:v>301.375</c:v>
                </c:pt>
                <c:pt idx="17905">
                  <c:v>297.03125</c:v>
                </c:pt>
                <c:pt idx="17906">
                  <c:v>285.359375</c:v>
                </c:pt>
                <c:pt idx="17907">
                  <c:v>287.9375</c:v>
                </c:pt>
                <c:pt idx="17908">
                  <c:v>291.25</c:v>
                </c:pt>
                <c:pt idx="17909">
                  <c:v>298.59375</c:v>
                </c:pt>
                <c:pt idx="17910">
                  <c:v>298.09375</c:v>
                </c:pt>
                <c:pt idx="17911">
                  <c:v>293.40625</c:v>
                </c:pt>
                <c:pt idx="17912">
                  <c:v>291.140625</c:v>
                </c:pt>
                <c:pt idx="17913">
                  <c:v>288.625</c:v>
                </c:pt>
                <c:pt idx="17914">
                  <c:v>285.53125</c:v>
                </c:pt>
                <c:pt idx="17915">
                  <c:v>285.375</c:v>
                </c:pt>
                <c:pt idx="17916">
                  <c:v>284.359375</c:v>
                </c:pt>
                <c:pt idx="17917">
                  <c:v>290.703125</c:v>
                </c:pt>
                <c:pt idx="17918">
                  <c:v>291.765625</c:v>
                </c:pt>
                <c:pt idx="17919">
                  <c:v>296.296875</c:v>
                </c:pt>
                <c:pt idx="17920">
                  <c:v>294.609375</c:v>
                </c:pt>
                <c:pt idx="17921">
                  <c:v>293.140625</c:v>
                </c:pt>
                <c:pt idx="17922">
                  <c:v>294.3125</c:v>
                </c:pt>
                <c:pt idx="17923">
                  <c:v>290.71875</c:v>
                </c:pt>
                <c:pt idx="17924">
                  <c:v>284.875</c:v>
                </c:pt>
                <c:pt idx="17925">
                  <c:v>284.90625</c:v>
                </c:pt>
                <c:pt idx="17926">
                  <c:v>293.75</c:v>
                </c:pt>
                <c:pt idx="17927">
                  <c:v>301.515625</c:v>
                </c:pt>
                <c:pt idx="17928">
                  <c:v>301.515625</c:v>
                </c:pt>
                <c:pt idx="17929">
                  <c:v>294.046875</c:v>
                </c:pt>
                <c:pt idx="17930">
                  <c:v>284</c:v>
                </c:pt>
                <c:pt idx="17931">
                  <c:v>284</c:v>
                </c:pt>
                <c:pt idx="17932">
                  <c:v>282.796875</c:v>
                </c:pt>
                <c:pt idx="17933">
                  <c:v>302.328125</c:v>
                </c:pt>
                <c:pt idx="17934">
                  <c:v>304.4375</c:v>
                </c:pt>
                <c:pt idx="17935">
                  <c:v>304.4375</c:v>
                </c:pt>
                <c:pt idx="17936">
                  <c:v>299.59375</c:v>
                </c:pt>
                <c:pt idx="17937">
                  <c:v>295.359375</c:v>
                </c:pt>
                <c:pt idx="17938">
                  <c:v>295.359375</c:v>
                </c:pt>
                <c:pt idx="17939">
                  <c:v>297.8125</c:v>
                </c:pt>
                <c:pt idx="17940">
                  <c:v>300.109375</c:v>
                </c:pt>
                <c:pt idx="17941">
                  <c:v>300.109375</c:v>
                </c:pt>
                <c:pt idx="17942">
                  <c:v>302.796875</c:v>
                </c:pt>
                <c:pt idx="17943">
                  <c:v>315.953125</c:v>
                </c:pt>
                <c:pt idx="17944">
                  <c:v>315.953125</c:v>
                </c:pt>
                <c:pt idx="17945">
                  <c:v>315.6875</c:v>
                </c:pt>
                <c:pt idx="17946">
                  <c:v>324.515625</c:v>
                </c:pt>
                <c:pt idx="17947">
                  <c:v>327.40625</c:v>
                </c:pt>
                <c:pt idx="17948">
                  <c:v>327.40625</c:v>
                </c:pt>
                <c:pt idx="17949">
                  <c:v>343.546875</c:v>
                </c:pt>
                <c:pt idx="17950">
                  <c:v>342.21875</c:v>
                </c:pt>
                <c:pt idx="17951">
                  <c:v>342.21875</c:v>
                </c:pt>
                <c:pt idx="17952">
                  <c:v>329.1875</c:v>
                </c:pt>
                <c:pt idx="17953">
                  <c:v>331.484375</c:v>
                </c:pt>
                <c:pt idx="17954">
                  <c:v>331.484375</c:v>
                </c:pt>
                <c:pt idx="17955">
                  <c:v>339.4375</c:v>
                </c:pt>
                <c:pt idx="17956">
                  <c:v>347.09375</c:v>
                </c:pt>
                <c:pt idx="17957">
                  <c:v>348.34375</c:v>
                </c:pt>
                <c:pt idx="17958">
                  <c:v>356.078125</c:v>
                </c:pt>
                <c:pt idx="17959">
                  <c:v>367.984375</c:v>
                </c:pt>
                <c:pt idx="17960">
                  <c:v>368.84375</c:v>
                </c:pt>
                <c:pt idx="17961">
                  <c:v>366.96875</c:v>
                </c:pt>
                <c:pt idx="17962">
                  <c:v>360.03125</c:v>
                </c:pt>
                <c:pt idx="17963">
                  <c:v>384.5625</c:v>
                </c:pt>
                <c:pt idx="17964">
                  <c:v>387.765625</c:v>
                </c:pt>
                <c:pt idx="17965">
                  <c:v>406.328125</c:v>
                </c:pt>
                <c:pt idx="17966">
                  <c:v>403.421875</c:v>
                </c:pt>
                <c:pt idx="17967">
                  <c:v>400.625</c:v>
                </c:pt>
                <c:pt idx="17968">
                  <c:v>397.71875</c:v>
                </c:pt>
                <c:pt idx="17969">
                  <c:v>400.28125</c:v>
                </c:pt>
                <c:pt idx="17970">
                  <c:v>417.765625</c:v>
                </c:pt>
                <c:pt idx="17971">
                  <c:v>417.046875</c:v>
                </c:pt>
                <c:pt idx="17972">
                  <c:v>416.671875</c:v>
                </c:pt>
                <c:pt idx="17973">
                  <c:v>413.625</c:v>
                </c:pt>
                <c:pt idx="17974">
                  <c:v>419.140625</c:v>
                </c:pt>
                <c:pt idx="17975">
                  <c:v>427.09375</c:v>
                </c:pt>
                <c:pt idx="17976">
                  <c:v>434.875</c:v>
                </c:pt>
                <c:pt idx="17977">
                  <c:v>440.75</c:v>
                </c:pt>
                <c:pt idx="17978">
                  <c:v>425.328125</c:v>
                </c:pt>
                <c:pt idx="17979">
                  <c:v>425.34375</c:v>
                </c:pt>
                <c:pt idx="17980">
                  <c:v>431.5</c:v>
                </c:pt>
                <c:pt idx="17981">
                  <c:v>450.3125</c:v>
                </c:pt>
                <c:pt idx="17982">
                  <c:v>450.3125</c:v>
                </c:pt>
                <c:pt idx="17983">
                  <c:v>434.84375</c:v>
                </c:pt>
                <c:pt idx="17984">
                  <c:v>439.046875</c:v>
                </c:pt>
                <c:pt idx="17985">
                  <c:v>440.6875</c:v>
                </c:pt>
                <c:pt idx="17986">
                  <c:v>447.0625</c:v>
                </c:pt>
                <c:pt idx="17987">
                  <c:v>447.328125</c:v>
                </c:pt>
                <c:pt idx="17988">
                  <c:v>440.25</c:v>
                </c:pt>
                <c:pt idx="17989">
                  <c:v>440.25</c:v>
                </c:pt>
                <c:pt idx="17990">
                  <c:v>433.875</c:v>
                </c:pt>
                <c:pt idx="17991">
                  <c:v>426.078125</c:v>
                </c:pt>
                <c:pt idx="17992">
                  <c:v>426.078125</c:v>
                </c:pt>
                <c:pt idx="17993">
                  <c:v>415.671875</c:v>
                </c:pt>
                <c:pt idx="17994">
                  <c:v>404.59375</c:v>
                </c:pt>
                <c:pt idx="17995">
                  <c:v>404.59375</c:v>
                </c:pt>
                <c:pt idx="17996">
                  <c:v>403.4375</c:v>
                </c:pt>
                <c:pt idx="17997">
                  <c:v>397.1875</c:v>
                </c:pt>
                <c:pt idx="17998">
                  <c:v>397.1875</c:v>
                </c:pt>
                <c:pt idx="17999">
                  <c:v>397.1875</c:v>
                </c:pt>
                <c:pt idx="18000">
                  <c:v>388.171875</c:v>
                </c:pt>
                <c:pt idx="18001">
                  <c:v>387.59375</c:v>
                </c:pt>
                <c:pt idx="18002">
                  <c:v>387.59375</c:v>
                </c:pt>
                <c:pt idx="18003">
                  <c:v>401.875</c:v>
                </c:pt>
                <c:pt idx="18004">
                  <c:v>404.15625</c:v>
                </c:pt>
                <c:pt idx="18005">
                  <c:v>404.15625</c:v>
                </c:pt>
                <c:pt idx="18006">
                  <c:v>399.03125</c:v>
                </c:pt>
                <c:pt idx="18007">
                  <c:v>364.015625</c:v>
                </c:pt>
                <c:pt idx="18008">
                  <c:v>364.015625</c:v>
                </c:pt>
                <c:pt idx="18009">
                  <c:v>362.5625</c:v>
                </c:pt>
                <c:pt idx="18010">
                  <c:v>359.203125</c:v>
                </c:pt>
                <c:pt idx="18011">
                  <c:v>358.859375</c:v>
                </c:pt>
                <c:pt idx="18012">
                  <c:v>357.4375</c:v>
                </c:pt>
                <c:pt idx="18013">
                  <c:v>352.890625</c:v>
                </c:pt>
                <c:pt idx="18014">
                  <c:v>358.078125</c:v>
                </c:pt>
                <c:pt idx="18015">
                  <c:v>358.078125</c:v>
                </c:pt>
                <c:pt idx="18016">
                  <c:v>380.453125</c:v>
                </c:pt>
                <c:pt idx="18017">
                  <c:v>376.703125</c:v>
                </c:pt>
                <c:pt idx="18018">
                  <c:v>376.390625</c:v>
                </c:pt>
                <c:pt idx="18019">
                  <c:v>375.328125</c:v>
                </c:pt>
                <c:pt idx="18020">
                  <c:v>384.4375</c:v>
                </c:pt>
                <c:pt idx="18021">
                  <c:v>391.75</c:v>
                </c:pt>
                <c:pt idx="18022">
                  <c:v>369.34375</c:v>
                </c:pt>
                <c:pt idx="18023">
                  <c:v>356.90625</c:v>
                </c:pt>
                <c:pt idx="18024">
                  <c:v>365.1875</c:v>
                </c:pt>
                <c:pt idx="18025">
                  <c:v>363.46875</c:v>
                </c:pt>
                <c:pt idx="18026">
                  <c:v>361.390625</c:v>
                </c:pt>
                <c:pt idx="18027">
                  <c:v>363.796875</c:v>
                </c:pt>
                <c:pt idx="18028">
                  <c:v>363.3125</c:v>
                </c:pt>
                <c:pt idx="18029">
                  <c:v>360.34375</c:v>
                </c:pt>
                <c:pt idx="18030">
                  <c:v>350.515625</c:v>
                </c:pt>
                <c:pt idx="18031">
                  <c:v>337.515625</c:v>
                </c:pt>
                <c:pt idx="18032">
                  <c:v>329.359375</c:v>
                </c:pt>
                <c:pt idx="18033">
                  <c:v>328.859375</c:v>
                </c:pt>
                <c:pt idx="18034">
                  <c:v>321.828125</c:v>
                </c:pt>
                <c:pt idx="18035">
                  <c:v>326.015625</c:v>
                </c:pt>
                <c:pt idx="18036">
                  <c:v>326.6875</c:v>
                </c:pt>
                <c:pt idx="18037">
                  <c:v>346.484375</c:v>
                </c:pt>
                <c:pt idx="18038">
                  <c:v>369.515625</c:v>
                </c:pt>
                <c:pt idx="18039">
                  <c:v>376.75</c:v>
                </c:pt>
                <c:pt idx="18040">
                  <c:v>376.15625</c:v>
                </c:pt>
                <c:pt idx="18041">
                  <c:v>368.046875</c:v>
                </c:pt>
                <c:pt idx="18042">
                  <c:v>360.40625</c:v>
                </c:pt>
                <c:pt idx="18043">
                  <c:v>360.40625</c:v>
                </c:pt>
                <c:pt idx="18044">
                  <c:v>344.578125</c:v>
                </c:pt>
                <c:pt idx="18045">
                  <c:v>335.90625</c:v>
                </c:pt>
                <c:pt idx="18046">
                  <c:v>335.90625</c:v>
                </c:pt>
                <c:pt idx="18047">
                  <c:v>344.171875</c:v>
                </c:pt>
                <c:pt idx="18048">
                  <c:v>374.390625</c:v>
                </c:pt>
                <c:pt idx="18049">
                  <c:v>374.390625</c:v>
                </c:pt>
                <c:pt idx="18050">
                  <c:v>375.171875</c:v>
                </c:pt>
                <c:pt idx="18051">
                  <c:v>397.8125</c:v>
                </c:pt>
                <c:pt idx="18052">
                  <c:v>399.65625</c:v>
                </c:pt>
                <c:pt idx="18053">
                  <c:v>399.65625</c:v>
                </c:pt>
                <c:pt idx="18054">
                  <c:v>373.25</c:v>
                </c:pt>
                <c:pt idx="18055">
                  <c:v>364.421875</c:v>
                </c:pt>
                <c:pt idx="18056">
                  <c:v>364.421875</c:v>
                </c:pt>
                <c:pt idx="18057">
                  <c:v>340.6875</c:v>
                </c:pt>
                <c:pt idx="18058">
                  <c:v>316.40625</c:v>
                </c:pt>
                <c:pt idx="18059">
                  <c:v>316.40625</c:v>
                </c:pt>
                <c:pt idx="18060">
                  <c:v>315.28125</c:v>
                </c:pt>
                <c:pt idx="18061">
                  <c:v>319.53125</c:v>
                </c:pt>
                <c:pt idx="18062">
                  <c:v>319.53125</c:v>
                </c:pt>
                <c:pt idx="18063">
                  <c:v>319.703125</c:v>
                </c:pt>
                <c:pt idx="18064">
                  <c:v>304.84375</c:v>
                </c:pt>
                <c:pt idx="18065">
                  <c:v>298.5625</c:v>
                </c:pt>
                <c:pt idx="18066">
                  <c:v>298.5625</c:v>
                </c:pt>
                <c:pt idx="18067">
                  <c:v>288.28125</c:v>
                </c:pt>
                <c:pt idx="18068">
                  <c:v>301.046875</c:v>
                </c:pt>
                <c:pt idx="18069">
                  <c:v>301.046875</c:v>
                </c:pt>
                <c:pt idx="18070">
                  <c:v>288.328125</c:v>
                </c:pt>
                <c:pt idx="18071">
                  <c:v>272.015625</c:v>
                </c:pt>
                <c:pt idx="18072">
                  <c:v>271.734375</c:v>
                </c:pt>
                <c:pt idx="18073">
                  <c:v>277.46875</c:v>
                </c:pt>
                <c:pt idx="18074">
                  <c:v>283.0625</c:v>
                </c:pt>
                <c:pt idx="18075">
                  <c:v>284.21875</c:v>
                </c:pt>
                <c:pt idx="18076">
                  <c:v>286.453125</c:v>
                </c:pt>
                <c:pt idx="18077">
                  <c:v>291.265625</c:v>
                </c:pt>
                <c:pt idx="18078">
                  <c:v>296.203125</c:v>
                </c:pt>
                <c:pt idx="18079">
                  <c:v>294.25</c:v>
                </c:pt>
                <c:pt idx="18080">
                  <c:v>286.984375</c:v>
                </c:pt>
                <c:pt idx="18081">
                  <c:v>306.21875</c:v>
                </c:pt>
                <c:pt idx="18082">
                  <c:v>309.25</c:v>
                </c:pt>
                <c:pt idx="18083">
                  <c:v>302.953125</c:v>
                </c:pt>
                <c:pt idx="18084">
                  <c:v>300.609375</c:v>
                </c:pt>
                <c:pt idx="18085">
                  <c:v>298.109375</c:v>
                </c:pt>
                <c:pt idx="18086">
                  <c:v>306.625</c:v>
                </c:pt>
                <c:pt idx="18087">
                  <c:v>308.84375</c:v>
                </c:pt>
                <c:pt idx="18088">
                  <c:v>313.5625</c:v>
                </c:pt>
                <c:pt idx="18089">
                  <c:v>312.953125</c:v>
                </c:pt>
                <c:pt idx="18090">
                  <c:v>312.71875</c:v>
                </c:pt>
                <c:pt idx="18091">
                  <c:v>307.84375</c:v>
                </c:pt>
                <c:pt idx="18092">
                  <c:v>302.703125</c:v>
                </c:pt>
                <c:pt idx="18093">
                  <c:v>298.5625</c:v>
                </c:pt>
                <c:pt idx="18094">
                  <c:v>298.515625</c:v>
                </c:pt>
                <c:pt idx="18095">
                  <c:v>296.125</c:v>
                </c:pt>
                <c:pt idx="18096">
                  <c:v>290.484375</c:v>
                </c:pt>
                <c:pt idx="18097">
                  <c:v>290.484375</c:v>
                </c:pt>
                <c:pt idx="18098">
                  <c:v>296.375</c:v>
                </c:pt>
                <c:pt idx="18099">
                  <c:v>297.40625</c:v>
                </c:pt>
                <c:pt idx="18100">
                  <c:v>297.40625</c:v>
                </c:pt>
                <c:pt idx="18101">
                  <c:v>289.765625</c:v>
                </c:pt>
                <c:pt idx="18102">
                  <c:v>291.140625</c:v>
                </c:pt>
                <c:pt idx="18103">
                  <c:v>291.75</c:v>
                </c:pt>
                <c:pt idx="18104">
                  <c:v>291.65625</c:v>
                </c:pt>
                <c:pt idx="18105">
                  <c:v>289.453125</c:v>
                </c:pt>
                <c:pt idx="18106">
                  <c:v>288.765625</c:v>
                </c:pt>
                <c:pt idx="18107">
                  <c:v>288.765625</c:v>
                </c:pt>
                <c:pt idx="18108">
                  <c:v>267.59375</c:v>
                </c:pt>
                <c:pt idx="18109">
                  <c:v>261.265625</c:v>
                </c:pt>
                <c:pt idx="18110">
                  <c:v>261.265625</c:v>
                </c:pt>
                <c:pt idx="18111">
                  <c:v>259.625</c:v>
                </c:pt>
                <c:pt idx="18112">
                  <c:v>262.125</c:v>
                </c:pt>
                <c:pt idx="18113">
                  <c:v>262.125</c:v>
                </c:pt>
                <c:pt idx="18114">
                  <c:v>264.546875</c:v>
                </c:pt>
                <c:pt idx="18115">
                  <c:v>278.109375</c:v>
                </c:pt>
                <c:pt idx="18116">
                  <c:v>278.109375</c:v>
                </c:pt>
                <c:pt idx="18117">
                  <c:v>278.109375</c:v>
                </c:pt>
                <c:pt idx="18118">
                  <c:v>301.21875</c:v>
                </c:pt>
                <c:pt idx="18119">
                  <c:v>308</c:v>
                </c:pt>
                <c:pt idx="18120">
                  <c:v>308</c:v>
                </c:pt>
                <c:pt idx="18121">
                  <c:v>296.921875</c:v>
                </c:pt>
                <c:pt idx="18122">
                  <c:v>292.84375</c:v>
                </c:pt>
                <c:pt idx="18123">
                  <c:v>292.84375</c:v>
                </c:pt>
                <c:pt idx="18124">
                  <c:v>295.96875</c:v>
                </c:pt>
                <c:pt idx="18125">
                  <c:v>300.71875</c:v>
                </c:pt>
                <c:pt idx="18126">
                  <c:v>300.71875</c:v>
                </c:pt>
                <c:pt idx="18127">
                  <c:v>299.015625</c:v>
                </c:pt>
                <c:pt idx="18128">
                  <c:v>303.671875</c:v>
                </c:pt>
                <c:pt idx="18129">
                  <c:v>307.515625</c:v>
                </c:pt>
                <c:pt idx="18130">
                  <c:v>306.34375</c:v>
                </c:pt>
                <c:pt idx="18131">
                  <c:v>301.5625</c:v>
                </c:pt>
                <c:pt idx="18132">
                  <c:v>301.28125</c:v>
                </c:pt>
                <c:pt idx="18133">
                  <c:v>301.375</c:v>
                </c:pt>
                <c:pt idx="18134">
                  <c:v>304.1875</c:v>
                </c:pt>
                <c:pt idx="18135">
                  <c:v>305.96875</c:v>
                </c:pt>
                <c:pt idx="18136">
                  <c:v>306.15625</c:v>
                </c:pt>
                <c:pt idx="18137">
                  <c:v>302.328125</c:v>
                </c:pt>
                <c:pt idx="18138">
                  <c:v>297.75</c:v>
                </c:pt>
                <c:pt idx="18139">
                  <c:v>294.4375</c:v>
                </c:pt>
                <c:pt idx="18140">
                  <c:v>294.34375</c:v>
                </c:pt>
                <c:pt idx="18141">
                  <c:v>295.578125</c:v>
                </c:pt>
                <c:pt idx="18142">
                  <c:v>302.265625</c:v>
                </c:pt>
                <c:pt idx="18143">
                  <c:v>305.359375</c:v>
                </c:pt>
                <c:pt idx="18144">
                  <c:v>308.953125</c:v>
                </c:pt>
                <c:pt idx="18145">
                  <c:v>305.953125</c:v>
                </c:pt>
                <c:pt idx="18146">
                  <c:v>305.203125</c:v>
                </c:pt>
                <c:pt idx="18147">
                  <c:v>305.296875</c:v>
                </c:pt>
                <c:pt idx="18148">
                  <c:v>298.515625</c:v>
                </c:pt>
                <c:pt idx="18149">
                  <c:v>288.765625</c:v>
                </c:pt>
                <c:pt idx="18150">
                  <c:v>285.21875</c:v>
                </c:pt>
                <c:pt idx="18151">
                  <c:v>284.796875</c:v>
                </c:pt>
                <c:pt idx="18152">
                  <c:v>277.828125</c:v>
                </c:pt>
                <c:pt idx="18153">
                  <c:v>275.875</c:v>
                </c:pt>
                <c:pt idx="18154">
                  <c:v>275.6875</c:v>
                </c:pt>
                <c:pt idx="18155">
                  <c:v>296.671875</c:v>
                </c:pt>
                <c:pt idx="18156">
                  <c:v>306.71875</c:v>
                </c:pt>
                <c:pt idx="18157">
                  <c:v>383.765625</c:v>
                </c:pt>
                <c:pt idx="18158">
                  <c:v>378.0625</c:v>
                </c:pt>
                <c:pt idx="18159">
                  <c:v>365.203125</c:v>
                </c:pt>
                <c:pt idx="18160">
                  <c:v>365.203125</c:v>
                </c:pt>
                <c:pt idx="18161">
                  <c:v>365.203125</c:v>
                </c:pt>
                <c:pt idx="18162">
                  <c:v>392.125</c:v>
                </c:pt>
                <c:pt idx="18163">
                  <c:v>393.9375</c:v>
                </c:pt>
                <c:pt idx="18164">
                  <c:v>393.9375</c:v>
                </c:pt>
                <c:pt idx="18165">
                  <c:v>380.09375</c:v>
                </c:pt>
                <c:pt idx="18166">
                  <c:v>369.296875</c:v>
                </c:pt>
                <c:pt idx="18167">
                  <c:v>369.296875</c:v>
                </c:pt>
                <c:pt idx="18168">
                  <c:v>365.078125</c:v>
                </c:pt>
                <c:pt idx="18169">
                  <c:v>347.296875</c:v>
                </c:pt>
                <c:pt idx="18170">
                  <c:v>347.296875</c:v>
                </c:pt>
                <c:pt idx="18171">
                  <c:v>347.296875</c:v>
                </c:pt>
                <c:pt idx="18172">
                  <c:v>347.15625</c:v>
                </c:pt>
                <c:pt idx="18173">
                  <c:v>347.234375</c:v>
                </c:pt>
                <c:pt idx="18174">
                  <c:v>347.234375</c:v>
                </c:pt>
                <c:pt idx="18175">
                  <c:v>347.640625</c:v>
                </c:pt>
                <c:pt idx="18176">
                  <c:v>348.171875</c:v>
                </c:pt>
                <c:pt idx="18177">
                  <c:v>348.171875</c:v>
                </c:pt>
                <c:pt idx="18178">
                  <c:v>349.3125</c:v>
                </c:pt>
                <c:pt idx="18179">
                  <c:v>362.421875</c:v>
                </c:pt>
                <c:pt idx="18180">
                  <c:v>362.421875</c:v>
                </c:pt>
                <c:pt idx="18181">
                  <c:v>362.421875</c:v>
                </c:pt>
                <c:pt idx="18182">
                  <c:v>350.78125</c:v>
                </c:pt>
                <c:pt idx="18183">
                  <c:v>345.84375</c:v>
                </c:pt>
                <c:pt idx="18184">
                  <c:v>345.84375</c:v>
                </c:pt>
                <c:pt idx="18185">
                  <c:v>360.5625</c:v>
                </c:pt>
                <c:pt idx="18186">
                  <c:v>389.71875</c:v>
                </c:pt>
                <c:pt idx="18187">
                  <c:v>389.71875</c:v>
                </c:pt>
                <c:pt idx="18188">
                  <c:v>389.71875</c:v>
                </c:pt>
                <c:pt idx="18189">
                  <c:v>406.421875</c:v>
                </c:pt>
                <c:pt idx="18190">
                  <c:v>407.078125</c:v>
                </c:pt>
                <c:pt idx="18191">
                  <c:v>407.078125</c:v>
                </c:pt>
                <c:pt idx="18192">
                  <c:v>411.140625</c:v>
                </c:pt>
                <c:pt idx="18193">
                  <c:v>414.03125</c:v>
                </c:pt>
                <c:pt idx="18194">
                  <c:v>414.03125</c:v>
                </c:pt>
                <c:pt idx="18195">
                  <c:v>404.203125</c:v>
                </c:pt>
                <c:pt idx="18196">
                  <c:v>370.03125</c:v>
                </c:pt>
                <c:pt idx="18197">
                  <c:v>370.03125</c:v>
                </c:pt>
                <c:pt idx="18198">
                  <c:v>370.03125</c:v>
                </c:pt>
                <c:pt idx="18199">
                  <c:v>362.015625</c:v>
                </c:pt>
                <c:pt idx="18200">
                  <c:v>360.625</c:v>
                </c:pt>
                <c:pt idx="18201">
                  <c:v>360.625</c:v>
                </c:pt>
                <c:pt idx="18202">
                  <c:v>365.25</c:v>
                </c:pt>
                <c:pt idx="18203">
                  <c:v>370.3125</c:v>
                </c:pt>
                <c:pt idx="18204">
                  <c:v>370.3125</c:v>
                </c:pt>
                <c:pt idx="18205">
                  <c:v>369.3125</c:v>
                </c:pt>
                <c:pt idx="18206">
                  <c:v>360.71875</c:v>
                </c:pt>
                <c:pt idx="18207">
                  <c:v>360.71875</c:v>
                </c:pt>
                <c:pt idx="18208">
                  <c:v>360.71875</c:v>
                </c:pt>
                <c:pt idx="18209">
                  <c:v>363.796875</c:v>
                </c:pt>
                <c:pt idx="18210">
                  <c:v>364.890625</c:v>
                </c:pt>
                <c:pt idx="18211">
                  <c:v>364.890625</c:v>
                </c:pt>
                <c:pt idx="18212">
                  <c:v>376.609375</c:v>
                </c:pt>
                <c:pt idx="18213">
                  <c:v>396.90625</c:v>
                </c:pt>
                <c:pt idx="18214">
                  <c:v>396.90625</c:v>
                </c:pt>
                <c:pt idx="18215">
                  <c:v>396.90625</c:v>
                </c:pt>
                <c:pt idx="18216">
                  <c:v>362.921875</c:v>
                </c:pt>
                <c:pt idx="18217">
                  <c:v>362.734375</c:v>
                </c:pt>
                <c:pt idx="18218">
                  <c:v>362.734375</c:v>
                </c:pt>
                <c:pt idx="18219">
                  <c:v>355.765625</c:v>
                </c:pt>
                <c:pt idx="18220">
                  <c:v>351.53125</c:v>
                </c:pt>
                <c:pt idx="18221">
                  <c:v>351.53125</c:v>
                </c:pt>
                <c:pt idx="18222">
                  <c:v>352.484375</c:v>
                </c:pt>
                <c:pt idx="18223">
                  <c:v>355.09375</c:v>
                </c:pt>
                <c:pt idx="18224">
                  <c:v>355.09375</c:v>
                </c:pt>
                <c:pt idx="18225">
                  <c:v>355.09375</c:v>
                </c:pt>
                <c:pt idx="18226">
                  <c:v>376.65625</c:v>
                </c:pt>
                <c:pt idx="18227">
                  <c:v>379.5625</c:v>
                </c:pt>
                <c:pt idx="18228">
                  <c:v>379.5625</c:v>
                </c:pt>
                <c:pt idx="18229">
                  <c:v>373.828125</c:v>
                </c:pt>
                <c:pt idx="18230">
                  <c:v>368.3125</c:v>
                </c:pt>
                <c:pt idx="18231">
                  <c:v>368.3125</c:v>
                </c:pt>
                <c:pt idx="18232">
                  <c:v>365.4375</c:v>
                </c:pt>
                <c:pt idx="18233">
                  <c:v>347.96875</c:v>
                </c:pt>
                <c:pt idx="18234">
                  <c:v>347.96875</c:v>
                </c:pt>
                <c:pt idx="18235">
                  <c:v>347.96875</c:v>
                </c:pt>
                <c:pt idx="18236">
                  <c:v>351.375</c:v>
                </c:pt>
                <c:pt idx="18237">
                  <c:v>352.46875</c:v>
                </c:pt>
                <c:pt idx="18238">
                  <c:v>352.46875</c:v>
                </c:pt>
                <c:pt idx="18239">
                  <c:v>370.8125</c:v>
                </c:pt>
                <c:pt idx="18240">
                  <c:v>398.5</c:v>
                </c:pt>
                <c:pt idx="18241">
                  <c:v>398.5</c:v>
                </c:pt>
                <c:pt idx="18242">
                  <c:v>397.921875</c:v>
                </c:pt>
                <c:pt idx="18243">
                  <c:v>374.984375</c:v>
                </c:pt>
                <c:pt idx="18244">
                  <c:v>374.984375</c:v>
                </c:pt>
                <c:pt idx="18245">
                  <c:v>374.984375</c:v>
                </c:pt>
                <c:pt idx="18246">
                  <c:v>368.015625</c:v>
                </c:pt>
                <c:pt idx="18247">
                  <c:v>364.375</c:v>
                </c:pt>
                <c:pt idx="18248">
                  <c:v>364.375</c:v>
                </c:pt>
                <c:pt idx="18249">
                  <c:v>378.0625</c:v>
                </c:pt>
                <c:pt idx="18250">
                  <c:v>411.875</c:v>
                </c:pt>
                <c:pt idx="18251">
                  <c:v>411.875</c:v>
                </c:pt>
                <c:pt idx="18252">
                  <c:v>411.875</c:v>
                </c:pt>
                <c:pt idx="18253">
                  <c:v>405.484375</c:v>
                </c:pt>
                <c:pt idx="18254">
                  <c:v>404.96875</c:v>
                </c:pt>
                <c:pt idx="18255">
                  <c:v>404.96875</c:v>
                </c:pt>
                <c:pt idx="18256">
                  <c:v>387.953125</c:v>
                </c:pt>
                <c:pt idx="18257">
                  <c:v>373.796875</c:v>
                </c:pt>
                <c:pt idx="18258">
                  <c:v>373.796875</c:v>
                </c:pt>
                <c:pt idx="18259">
                  <c:v>375.90625</c:v>
                </c:pt>
                <c:pt idx="18260">
                  <c:v>385.703125</c:v>
                </c:pt>
                <c:pt idx="18261">
                  <c:v>385.703125</c:v>
                </c:pt>
                <c:pt idx="18262">
                  <c:v>385.703125</c:v>
                </c:pt>
                <c:pt idx="18263">
                  <c:v>365.453125</c:v>
                </c:pt>
                <c:pt idx="18264">
                  <c:v>360.625</c:v>
                </c:pt>
                <c:pt idx="18265">
                  <c:v>360.625</c:v>
                </c:pt>
                <c:pt idx="18266">
                  <c:v>374.703125</c:v>
                </c:pt>
                <c:pt idx="18267">
                  <c:v>393.125</c:v>
                </c:pt>
                <c:pt idx="18268">
                  <c:v>393.125</c:v>
                </c:pt>
                <c:pt idx="18269">
                  <c:v>391</c:v>
                </c:pt>
                <c:pt idx="18270">
                  <c:v>360.140625</c:v>
                </c:pt>
                <c:pt idx="18271">
                  <c:v>360.140625</c:v>
                </c:pt>
                <c:pt idx="18272">
                  <c:v>360.140625</c:v>
                </c:pt>
                <c:pt idx="18273">
                  <c:v>380.953125</c:v>
                </c:pt>
                <c:pt idx="18274">
                  <c:v>390.109375</c:v>
                </c:pt>
                <c:pt idx="18275">
                  <c:v>390.109375</c:v>
                </c:pt>
                <c:pt idx="18276">
                  <c:v>398.609375</c:v>
                </c:pt>
                <c:pt idx="18277">
                  <c:v>416.34375</c:v>
                </c:pt>
                <c:pt idx="18278">
                  <c:v>416.34375</c:v>
                </c:pt>
                <c:pt idx="18279">
                  <c:v>416.34375</c:v>
                </c:pt>
                <c:pt idx="18280">
                  <c:v>469.078125</c:v>
                </c:pt>
                <c:pt idx="18281">
                  <c:v>471.546875</c:v>
                </c:pt>
                <c:pt idx="18282">
                  <c:v>471.546875</c:v>
                </c:pt>
                <c:pt idx="18283">
                  <c:v>454</c:v>
                </c:pt>
                <c:pt idx="18284">
                  <c:v>441.484375</c:v>
                </c:pt>
                <c:pt idx="18285">
                  <c:v>441.484375</c:v>
                </c:pt>
                <c:pt idx="18286">
                  <c:v>450.546875</c:v>
                </c:pt>
                <c:pt idx="18287">
                  <c:v>484.203125</c:v>
                </c:pt>
                <c:pt idx="18288">
                  <c:v>484.203125</c:v>
                </c:pt>
                <c:pt idx="18289">
                  <c:v>484.203125</c:v>
                </c:pt>
                <c:pt idx="18290">
                  <c:v>513.90625</c:v>
                </c:pt>
                <c:pt idx="18291">
                  <c:v>519.375</c:v>
                </c:pt>
                <c:pt idx="18292">
                  <c:v>519.375</c:v>
                </c:pt>
                <c:pt idx="18293">
                  <c:v>525.671875</c:v>
                </c:pt>
                <c:pt idx="18294">
                  <c:v>532.65625</c:v>
                </c:pt>
                <c:pt idx="18295">
                  <c:v>532.65625</c:v>
                </c:pt>
                <c:pt idx="18296">
                  <c:v>536.15625</c:v>
                </c:pt>
                <c:pt idx="18297">
                  <c:v>566.984375</c:v>
                </c:pt>
                <c:pt idx="18298">
                  <c:v>566.984375</c:v>
                </c:pt>
                <c:pt idx="18299">
                  <c:v>566.984375</c:v>
                </c:pt>
                <c:pt idx="18300">
                  <c:v>598.921875</c:v>
                </c:pt>
                <c:pt idx="18301">
                  <c:v>610.484375</c:v>
                </c:pt>
                <c:pt idx="18302">
                  <c:v>610.484375</c:v>
                </c:pt>
                <c:pt idx="18303">
                  <c:v>596.5625</c:v>
                </c:pt>
                <c:pt idx="18304">
                  <c:v>571.96875</c:v>
                </c:pt>
                <c:pt idx="18305">
                  <c:v>571.96875</c:v>
                </c:pt>
                <c:pt idx="18306">
                  <c:v>571.96875</c:v>
                </c:pt>
                <c:pt idx="18307">
                  <c:v>569.125</c:v>
                </c:pt>
                <c:pt idx="18308">
                  <c:v>569.109375</c:v>
                </c:pt>
                <c:pt idx="18309">
                  <c:v>569.109375</c:v>
                </c:pt>
                <c:pt idx="18310">
                  <c:v>529.296875</c:v>
                </c:pt>
                <c:pt idx="18311">
                  <c:v>505.21875</c:v>
                </c:pt>
                <c:pt idx="18312">
                  <c:v>505.21875</c:v>
                </c:pt>
                <c:pt idx="18313">
                  <c:v>511.65625</c:v>
                </c:pt>
                <c:pt idx="18314">
                  <c:v>530.828125</c:v>
                </c:pt>
                <c:pt idx="18315">
                  <c:v>530.828125</c:v>
                </c:pt>
                <c:pt idx="18316">
                  <c:v>530.828125</c:v>
                </c:pt>
                <c:pt idx="18317">
                  <c:v>531.40625</c:v>
                </c:pt>
                <c:pt idx="18318">
                  <c:v>531.546875</c:v>
                </c:pt>
                <c:pt idx="18319">
                  <c:v>531.546875</c:v>
                </c:pt>
                <c:pt idx="18320">
                  <c:v>516.8125</c:v>
                </c:pt>
                <c:pt idx="18321">
                  <c:v>502.65625</c:v>
                </c:pt>
                <c:pt idx="18322">
                  <c:v>502.65625</c:v>
                </c:pt>
                <c:pt idx="18323">
                  <c:v>496.5</c:v>
                </c:pt>
                <c:pt idx="18324">
                  <c:v>458.4375</c:v>
                </c:pt>
                <c:pt idx="18325">
                  <c:v>458.4375</c:v>
                </c:pt>
                <c:pt idx="18326">
                  <c:v>458.4375</c:v>
                </c:pt>
                <c:pt idx="18327">
                  <c:v>481.078125</c:v>
                </c:pt>
                <c:pt idx="18328">
                  <c:v>487.671875</c:v>
                </c:pt>
                <c:pt idx="18329">
                  <c:v>487.671875</c:v>
                </c:pt>
                <c:pt idx="18330">
                  <c:v>499.71875</c:v>
                </c:pt>
                <c:pt idx="18331">
                  <c:v>517.703125</c:v>
                </c:pt>
                <c:pt idx="18332">
                  <c:v>517.703125</c:v>
                </c:pt>
                <c:pt idx="18333">
                  <c:v>516.875</c:v>
                </c:pt>
                <c:pt idx="18334">
                  <c:v>492.1875</c:v>
                </c:pt>
                <c:pt idx="18335">
                  <c:v>492.1875</c:v>
                </c:pt>
                <c:pt idx="18336">
                  <c:v>492.1875</c:v>
                </c:pt>
                <c:pt idx="18337">
                  <c:v>464.953125</c:v>
                </c:pt>
                <c:pt idx="18338">
                  <c:v>451.046875</c:v>
                </c:pt>
                <c:pt idx="18339">
                  <c:v>451.046875</c:v>
                </c:pt>
                <c:pt idx="18340">
                  <c:v>454.625</c:v>
                </c:pt>
                <c:pt idx="18341">
                  <c:v>463.328125</c:v>
                </c:pt>
                <c:pt idx="18342">
                  <c:v>463.328125</c:v>
                </c:pt>
                <c:pt idx="18343">
                  <c:v>463.328125</c:v>
                </c:pt>
                <c:pt idx="18344">
                  <c:v>483.84375</c:v>
                </c:pt>
                <c:pt idx="18345">
                  <c:v>485.546875</c:v>
                </c:pt>
                <c:pt idx="18346">
                  <c:v>485.546875</c:v>
                </c:pt>
                <c:pt idx="18347">
                  <c:v>512.296875</c:v>
                </c:pt>
                <c:pt idx="18348">
                  <c:v>533.9375</c:v>
                </c:pt>
                <c:pt idx="18349">
                  <c:v>533.9375</c:v>
                </c:pt>
                <c:pt idx="18350">
                  <c:v>527.234375</c:v>
                </c:pt>
                <c:pt idx="18351">
                  <c:v>497.25</c:v>
                </c:pt>
                <c:pt idx="18352">
                  <c:v>497.25</c:v>
                </c:pt>
                <c:pt idx="18353">
                  <c:v>497.25</c:v>
                </c:pt>
                <c:pt idx="18354">
                  <c:v>534.546875</c:v>
                </c:pt>
                <c:pt idx="18355">
                  <c:v>542.984375</c:v>
                </c:pt>
                <c:pt idx="18356">
                  <c:v>542.984375</c:v>
                </c:pt>
                <c:pt idx="18357">
                  <c:v>544.796875</c:v>
                </c:pt>
                <c:pt idx="18358">
                  <c:v>546.921875</c:v>
                </c:pt>
                <c:pt idx="18359">
                  <c:v>546.921875</c:v>
                </c:pt>
                <c:pt idx="18360">
                  <c:v>546.546875</c:v>
                </c:pt>
                <c:pt idx="18361">
                  <c:v>541.515625</c:v>
                </c:pt>
                <c:pt idx="18362">
                  <c:v>541.515625</c:v>
                </c:pt>
                <c:pt idx="18363">
                  <c:v>541.515625</c:v>
                </c:pt>
                <c:pt idx="18364">
                  <c:v>574.78125</c:v>
                </c:pt>
                <c:pt idx="18365">
                  <c:v>588.71875</c:v>
                </c:pt>
                <c:pt idx="18366">
                  <c:v>588.71875</c:v>
                </c:pt>
                <c:pt idx="18367">
                  <c:v>585.5625</c:v>
                </c:pt>
                <c:pt idx="18368">
                  <c:v>579.1875</c:v>
                </c:pt>
                <c:pt idx="18369">
                  <c:v>579.1875</c:v>
                </c:pt>
                <c:pt idx="18370">
                  <c:v>579.1875</c:v>
                </c:pt>
                <c:pt idx="18371">
                  <c:v>557.609375</c:v>
                </c:pt>
                <c:pt idx="18372">
                  <c:v>556.84375</c:v>
                </c:pt>
                <c:pt idx="18373">
                  <c:v>556.84375</c:v>
                </c:pt>
                <c:pt idx="18374">
                  <c:v>560.546875</c:v>
                </c:pt>
                <c:pt idx="18375">
                  <c:v>563.046875</c:v>
                </c:pt>
                <c:pt idx="18376">
                  <c:v>563.046875</c:v>
                </c:pt>
                <c:pt idx="18377">
                  <c:v>575.546875</c:v>
                </c:pt>
                <c:pt idx="18378">
                  <c:v>617.96875</c:v>
                </c:pt>
                <c:pt idx="18379">
                  <c:v>617.96875</c:v>
                </c:pt>
                <c:pt idx="18380">
                  <c:v>617.96875</c:v>
                </c:pt>
                <c:pt idx="18381">
                  <c:v>622.984375</c:v>
                </c:pt>
                <c:pt idx="18382">
                  <c:v>623.765625</c:v>
                </c:pt>
                <c:pt idx="18383">
                  <c:v>623.765625</c:v>
                </c:pt>
                <c:pt idx="18384">
                  <c:v>587.984375</c:v>
                </c:pt>
                <c:pt idx="18385">
                  <c:v>550.5625</c:v>
                </c:pt>
                <c:pt idx="18386">
                  <c:v>550.5625</c:v>
                </c:pt>
                <c:pt idx="18387">
                  <c:v>542.6875</c:v>
                </c:pt>
                <c:pt idx="18388">
                  <c:v>484.453125</c:v>
                </c:pt>
                <c:pt idx="18389">
                  <c:v>484.453125</c:v>
                </c:pt>
                <c:pt idx="18390">
                  <c:v>484.453125</c:v>
                </c:pt>
                <c:pt idx="18391">
                  <c:v>486.25</c:v>
                </c:pt>
                <c:pt idx="18392">
                  <c:v>486.859375</c:v>
                </c:pt>
                <c:pt idx="18393">
                  <c:v>486.859375</c:v>
                </c:pt>
                <c:pt idx="18394">
                  <c:v>505.859375</c:v>
                </c:pt>
                <c:pt idx="18395">
                  <c:v>536.96875</c:v>
                </c:pt>
                <c:pt idx="18396">
                  <c:v>536.96875</c:v>
                </c:pt>
                <c:pt idx="18397">
                  <c:v>536.703125</c:v>
                </c:pt>
                <c:pt idx="18398">
                  <c:v>513.84375</c:v>
                </c:pt>
                <c:pt idx="18399">
                  <c:v>513.84375</c:v>
                </c:pt>
                <c:pt idx="18400">
                  <c:v>513.84375</c:v>
                </c:pt>
                <c:pt idx="18401">
                  <c:v>513.859375</c:v>
                </c:pt>
                <c:pt idx="18402">
                  <c:v>513.765625</c:v>
                </c:pt>
                <c:pt idx="18403">
                  <c:v>513.765625</c:v>
                </c:pt>
                <c:pt idx="18404">
                  <c:v>520.5625</c:v>
                </c:pt>
                <c:pt idx="18405">
                  <c:v>538.625</c:v>
                </c:pt>
                <c:pt idx="18406">
                  <c:v>538.625</c:v>
                </c:pt>
                <c:pt idx="18407">
                  <c:v>538.625</c:v>
                </c:pt>
                <c:pt idx="18408">
                  <c:v>528.109375</c:v>
                </c:pt>
                <c:pt idx="18409">
                  <c:v>526.984375</c:v>
                </c:pt>
                <c:pt idx="18410">
                  <c:v>526.984375</c:v>
                </c:pt>
                <c:pt idx="18411">
                  <c:v>521.640625</c:v>
                </c:pt>
                <c:pt idx="18412">
                  <c:v>516.875</c:v>
                </c:pt>
                <c:pt idx="18413">
                  <c:v>516.875</c:v>
                </c:pt>
                <c:pt idx="18414">
                  <c:v>510.03125</c:v>
                </c:pt>
                <c:pt idx="18415">
                  <c:v>475.53125</c:v>
                </c:pt>
                <c:pt idx="18416">
                  <c:v>475.53125</c:v>
                </c:pt>
                <c:pt idx="18417">
                  <c:v>475.53125</c:v>
                </c:pt>
                <c:pt idx="18418">
                  <c:v>474.9375</c:v>
                </c:pt>
                <c:pt idx="18419">
                  <c:v>474.828125</c:v>
                </c:pt>
                <c:pt idx="18420">
                  <c:v>474.828125</c:v>
                </c:pt>
                <c:pt idx="18421">
                  <c:v>475.875</c:v>
                </c:pt>
                <c:pt idx="18422">
                  <c:v>477.34375</c:v>
                </c:pt>
                <c:pt idx="18423">
                  <c:v>477.34375</c:v>
                </c:pt>
                <c:pt idx="18424">
                  <c:v>475.75</c:v>
                </c:pt>
                <c:pt idx="18425">
                  <c:v>450.671875</c:v>
                </c:pt>
                <c:pt idx="18426">
                  <c:v>450.671875</c:v>
                </c:pt>
                <c:pt idx="18427">
                  <c:v>450.671875</c:v>
                </c:pt>
                <c:pt idx="18428">
                  <c:v>472.375</c:v>
                </c:pt>
                <c:pt idx="18429">
                  <c:v>482.109375</c:v>
                </c:pt>
                <c:pt idx="18430">
                  <c:v>482.109375</c:v>
                </c:pt>
                <c:pt idx="18431">
                  <c:v>490.09375</c:v>
                </c:pt>
                <c:pt idx="18432">
                  <c:v>507.15625</c:v>
                </c:pt>
                <c:pt idx="18433">
                  <c:v>507.15625</c:v>
                </c:pt>
                <c:pt idx="18434">
                  <c:v>507.15625</c:v>
                </c:pt>
                <c:pt idx="18435">
                  <c:v>500.078125</c:v>
                </c:pt>
                <c:pt idx="18436">
                  <c:v>499.71875</c:v>
                </c:pt>
                <c:pt idx="18437">
                  <c:v>499.71875</c:v>
                </c:pt>
                <c:pt idx="18438">
                  <c:v>496.578125</c:v>
                </c:pt>
                <c:pt idx="18439">
                  <c:v>494.375</c:v>
                </c:pt>
                <c:pt idx="18440">
                  <c:v>494.375</c:v>
                </c:pt>
                <c:pt idx="18441">
                  <c:v>495.84375</c:v>
                </c:pt>
                <c:pt idx="18442">
                  <c:v>501.84375</c:v>
                </c:pt>
                <c:pt idx="18443">
                  <c:v>501.84375</c:v>
                </c:pt>
                <c:pt idx="18444">
                  <c:v>501.84375</c:v>
                </c:pt>
                <c:pt idx="18445">
                  <c:v>504.140625</c:v>
                </c:pt>
                <c:pt idx="18446">
                  <c:v>504.546875</c:v>
                </c:pt>
                <c:pt idx="18447">
                  <c:v>504.546875</c:v>
                </c:pt>
                <c:pt idx="18448">
                  <c:v>485.734375</c:v>
                </c:pt>
                <c:pt idx="18449">
                  <c:v>465.046875</c:v>
                </c:pt>
                <c:pt idx="18450">
                  <c:v>465.046875</c:v>
                </c:pt>
                <c:pt idx="18451">
                  <c:v>465.78125</c:v>
                </c:pt>
                <c:pt idx="18452">
                  <c:v>471.890625</c:v>
                </c:pt>
                <c:pt idx="18453">
                  <c:v>471.890625</c:v>
                </c:pt>
                <c:pt idx="18454">
                  <c:v>471.890625</c:v>
                </c:pt>
                <c:pt idx="18455">
                  <c:v>494.515625</c:v>
                </c:pt>
                <c:pt idx="18456">
                  <c:v>502.625</c:v>
                </c:pt>
                <c:pt idx="18457">
                  <c:v>502.625</c:v>
                </c:pt>
                <c:pt idx="18458">
                  <c:v>506.625</c:v>
                </c:pt>
                <c:pt idx="18459">
                  <c:v>513.328125</c:v>
                </c:pt>
                <c:pt idx="18460">
                  <c:v>513.328125</c:v>
                </c:pt>
                <c:pt idx="18461">
                  <c:v>513.296875</c:v>
                </c:pt>
                <c:pt idx="18462">
                  <c:v>507.53125</c:v>
                </c:pt>
                <c:pt idx="18463">
                  <c:v>507.53125</c:v>
                </c:pt>
                <c:pt idx="18464">
                  <c:v>507.53125</c:v>
                </c:pt>
                <c:pt idx="18465">
                  <c:v>489.5</c:v>
                </c:pt>
                <c:pt idx="18466">
                  <c:v>479.125</c:v>
                </c:pt>
                <c:pt idx="18467">
                  <c:v>479.125</c:v>
                </c:pt>
                <c:pt idx="18468">
                  <c:v>478.15625</c:v>
                </c:pt>
                <c:pt idx="18469">
                  <c:v>475.5</c:v>
                </c:pt>
                <c:pt idx="18470">
                  <c:v>475.5</c:v>
                </c:pt>
                <c:pt idx="18471">
                  <c:v>475.5</c:v>
                </c:pt>
                <c:pt idx="18472">
                  <c:v>453.671875</c:v>
                </c:pt>
                <c:pt idx="18473">
                  <c:v>451.125</c:v>
                </c:pt>
                <c:pt idx="18474">
                  <c:v>451.125</c:v>
                </c:pt>
                <c:pt idx="18475">
                  <c:v>455.75</c:v>
                </c:pt>
                <c:pt idx="18476">
                  <c:v>459.890625</c:v>
                </c:pt>
                <c:pt idx="18477">
                  <c:v>459.890625</c:v>
                </c:pt>
                <c:pt idx="18478">
                  <c:v>467.78125</c:v>
                </c:pt>
                <c:pt idx="18479">
                  <c:v>509.671875</c:v>
                </c:pt>
                <c:pt idx="18480">
                  <c:v>509.671875</c:v>
                </c:pt>
                <c:pt idx="18481">
                  <c:v>509.671875</c:v>
                </c:pt>
                <c:pt idx="18482">
                  <c:v>486.828125</c:v>
                </c:pt>
                <c:pt idx="18483">
                  <c:v>480.671875</c:v>
                </c:pt>
                <c:pt idx="18484">
                  <c:v>480.671875</c:v>
                </c:pt>
                <c:pt idx="18485">
                  <c:v>475.796875</c:v>
                </c:pt>
                <c:pt idx="18486">
                  <c:v>469.3125</c:v>
                </c:pt>
                <c:pt idx="18487">
                  <c:v>469.3125</c:v>
                </c:pt>
                <c:pt idx="18488">
                  <c:v>469.84375</c:v>
                </c:pt>
                <c:pt idx="18489">
                  <c:v>479.875</c:v>
                </c:pt>
                <c:pt idx="18490">
                  <c:v>479.875</c:v>
                </c:pt>
                <c:pt idx="18491">
                  <c:v>479.875</c:v>
                </c:pt>
                <c:pt idx="18492">
                  <c:v>479</c:v>
                </c:pt>
                <c:pt idx="18493">
                  <c:v>478.578125</c:v>
                </c:pt>
                <c:pt idx="18494">
                  <c:v>478.578125</c:v>
                </c:pt>
                <c:pt idx="18495">
                  <c:v>501.28125</c:v>
                </c:pt>
                <c:pt idx="18496">
                  <c:v>550.125</c:v>
                </c:pt>
                <c:pt idx="18497">
                  <c:v>550.125</c:v>
                </c:pt>
                <c:pt idx="18498">
                  <c:v>550.125</c:v>
                </c:pt>
                <c:pt idx="18499">
                  <c:v>521.484375</c:v>
                </c:pt>
                <c:pt idx="18500">
                  <c:v>519.875</c:v>
                </c:pt>
                <c:pt idx="18501">
                  <c:v>519.875</c:v>
                </c:pt>
                <c:pt idx="18502">
                  <c:v>512.703125</c:v>
                </c:pt>
                <c:pt idx="18503">
                  <c:v>507.59375</c:v>
                </c:pt>
                <c:pt idx="18504">
                  <c:v>507.59375</c:v>
                </c:pt>
                <c:pt idx="18505">
                  <c:v>507.484375</c:v>
                </c:pt>
                <c:pt idx="18506">
                  <c:v>507.09375</c:v>
                </c:pt>
                <c:pt idx="18507">
                  <c:v>507.09375</c:v>
                </c:pt>
                <c:pt idx="18508">
                  <c:v>507.09375</c:v>
                </c:pt>
                <c:pt idx="18509">
                  <c:v>496.171875</c:v>
                </c:pt>
                <c:pt idx="18510">
                  <c:v>494.21875</c:v>
                </c:pt>
                <c:pt idx="18511">
                  <c:v>494.21875</c:v>
                </c:pt>
                <c:pt idx="18512">
                  <c:v>515.640625</c:v>
                </c:pt>
                <c:pt idx="18513">
                  <c:v>539.265625</c:v>
                </c:pt>
                <c:pt idx="18514">
                  <c:v>539.265625</c:v>
                </c:pt>
                <c:pt idx="18515">
                  <c:v>539.8125</c:v>
                </c:pt>
                <c:pt idx="18516">
                  <c:v>544.0625</c:v>
                </c:pt>
                <c:pt idx="18517">
                  <c:v>544.0625</c:v>
                </c:pt>
                <c:pt idx="18518">
                  <c:v>544.0625</c:v>
                </c:pt>
                <c:pt idx="18519">
                  <c:v>546.75</c:v>
                </c:pt>
                <c:pt idx="18520">
                  <c:v>547.671875</c:v>
                </c:pt>
                <c:pt idx="18521">
                  <c:v>547.671875</c:v>
                </c:pt>
                <c:pt idx="18522">
                  <c:v>536.203125</c:v>
                </c:pt>
                <c:pt idx="18523">
                  <c:v>516.5625</c:v>
                </c:pt>
                <c:pt idx="18524">
                  <c:v>516.5625</c:v>
                </c:pt>
                <c:pt idx="18525">
                  <c:v>516.6875</c:v>
                </c:pt>
                <c:pt idx="18526">
                  <c:v>543.09375</c:v>
                </c:pt>
                <c:pt idx="18527">
                  <c:v>543.09375</c:v>
                </c:pt>
                <c:pt idx="18528">
                  <c:v>543.09375</c:v>
                </c:pt>
                <c:pt idx="18529">
                  <c:v>574.109375</c:v>
                </c:pt>
                <c:pt idx="18530">
                  <c:v>591.84375</c:v>
                </c:pt>
                <c:pt idx="18531">
                  <c:v>591.84375</c:v>
                </c:pt>
                <c:pt idx="18532">
                  <c:v>617.734375</c:v>
                </c:pt>
                <c:pt idx="18533">
                  <c:v>688.578125</c:v>
                </c:pt>
                <c:pt idx="18534">
                  <c:v>688.578125</c:v>
                </c:pt>
                <c:pt idx="18535">
                  <c:v>688.578125</c:v>
                </c:pt>
                <c:pt idx="18536">
                  <c:v>728.625</c:v>
                </c:pt>
                <c:pt idx="18537">
                  <c:v>733.0625</c:v>
                </c:pt>
                <c:pt idx="18538">
                  <c:v>733.0625</c:v>
                </c:pt>
                <c:pt idx="18539">
                  <c:v>750.1875</c:v>
                </c:pt>
                <c:pt idx="18540">
                  <c:v>765.3125</c:v>
                </c:pt>
                <c:pt idx="18541">
                  <c:v>765.3125</c:v>
                </c:pt>
                <c:pt idx="18542">
                  <c:v>756.03125</c:v>
                </c:pt>
                <c:pt idx="18543">
                  <c:v>708.328125</c:v>
                </c:pt>
                <c:pt idx="18544">
                  <c:v>708.328125</c:v>
                </c:pt>
                <c:pt idx="18545">
                  <c:v>708.328125</c:v>
                </c:pt>
                <c:pt idx="18546">
                  <c:v>684.625</c:v>
                </c:pt>
                <c:pt idx="18547">
                  <c:v>678.515625</c:v>
                </c:pt>
                <c:pt idx="18548">
                  <c:v>678.515625</c:v>
                </c:pt>
                <c:pt idx="18549">
                  <c:v>648.59375</c:v>
                </c:pt>
                <c:pt idx="18550">
                  <c:v>608.421875</c:v>
                </c:pt>
                <c:pt idx="18551">
                  <c:v>608.421875</c:v>
                </c:pt>
                <c:pt idx="18552">
                  <c:v>609.265625</c:v>
                </c:pt>
                <c:pt idx="18553">
                  <c:v>620.5</c:v>
                </c:pt>
                <c:pt idx="18554">
                  <c:v>620.5</c:v>
                </c:pt>
                <c:pt idx="18555">
                  <c:v>620.5</c:v>
                </c:pt>
                <c:pt idx="18556">
                  <c:v>591.984375</c:v>
                </c:pt>
                <c:pt idx="18557">
                  <c:v>579.3125</c:v>
                </c:pt>
                <c:pt idx="18558">
                  <c:v>579.3125</c:v>
                </c:pt>
                <c:pt idx="18559">
                  <c:v>561.171875</c:v>
                </c:pt>
                <c:pt idx="18560">
                  <c:v>523.546875</c:v>
                </c:pt>
                <c:pt idx="18561">
                  <c:v>523.546875</c:v>
                </c:pt>
                <c:pt idx="18562">
                  <c:v>523.546875</c:v>
                </c:pt>
                <c:pt idx="18563">
                  <c:v>570.296875</c:v>
                </c:pt>
                <c:pt idx="18564">
                  <c:v>572.359375</c:v>
                </c:pt>
                <c:pt idx="18565">
                  <c:v>572.359375</c:v>
                </c:pt>
                <c:pt idx="18566">
                  <c:v>581.921875</c:v>
                </c:pt>
                <c:pt idx="18567">
                  <c:v>588.703125</c:v>
                </c:pt>
                <c:pt idx="18568">
                  <c:v>588.703125</c:v>
                </c:pt>
                <c:pt idx="18569">
                  <c:v>579.859375</c:v>
                </c:pt>
                <c:pt idx="18570">
                  <c:v>548.890625</c:v>
                </c:pt>
                <c:pt idx="18571">
                  <c:v>548.890625</c:v>
                </c:pt>
                <c:pt idx="18572">
                  <c:v>548.890625</c:v>
                </c:pt>
                <c:pt idx="18573">
                  <c:v>540.1875</c:v>
                </c:pt>
                <c:pt idx="18574">
                  <c:v>538.703125</c:v>
                </c:pt>
                <c:pt idx="18575">
                  <c:v>538.703125</c:v>
                </c:pt>
                <c:pt idx="18576">
                  <c:v>522.1875</c:v>
                </c:pt>
                <c:pt idx="18577">
                  <c:v>504.96875</c:v>
                </c:pt>
                <c:pt idx="18578">
                  <c:v>504.96875</c:v>
                </c:pt>
                <c:pt idx="18579">
                  <c:v>501.34375</c:v>
                </c:pt>
                <c:pt idx="18580">
                  <c:v>474.796875</c:v>
                </c:pt>
                <c:pt idx="18581">
                  <c:v>474.796875</c:v>
                </c:pt>
                <c:pt idx="18582">
                  <c:v>474.796875</c:v>
                </c:pt>
                <c:pt idx="18583">
                  <c:v>473.640625</c:v>
                </c:pt>
                <c:pt idx="18584">
                  <c:v>473.203125</c:v>
                </c:pt>
                <c:pt idx="18585">
                  <c:v>473.203125</c:v>
                </c:pt>
                <c:pt idx="18586">
                  <c:v>467.90625</c:v>
                </c:pt>
                <c:pt idx="18587">
                  <c:v>459.421875</c:v>
                </c:pt>
                <c:pt idx="18588">
                  <c:v>459.421875</c:v>
                </c:pt>
                <c:pt idx="18589">
                  <c:v>459.125</c:v>
                </c:pt>
                <c:pt idx="18590">
                  <c:v>443.109375</c:v>
                </c:pt>
                <c:pt idx="18591">
                  <c:v>443.109375</c:v>
                </c:pt>
                <c:pt idx="18592">
                  <c:v>443.109375</c:v>
                </c:pt>
                <c:pt idx="18593">
                  <c:v>450.4375</c:v>
                </c:pt>
                <c:pt idx="18594">
                  <c:v>454.4375</c:v>
                </c:pt>
                <c:pt idx="18595">
                  <c:v>454.4375</c:v>
                </c:pt>
                <c:pt idx="18596">
                  <c:v>454.453125</c:v>
                </c:pt>
                <c:pt idx="18597">
                  <c:v>454.765625</c:v>
                </c:pt>
                <c:pt idx="18598">
                  <c:v>454.765625</c:v>
                </c:pt>
                <c:pt idx="18599">
                  <c:v>454.765625</c:v>
                </c:pt>
                <c:pt idx="18600">
                  <c:v>541.03125</c:v>
                </c:pt>
                <c:pt idx="18601">
                  <c:v>548.890625</c:v>
                </c:pt>
                <c:pt idx="18602">
                  <c:v>548.890625</c:v>
                </c:pt>
                <c:pt idx="18603">
                  <c:v>541.015625</c:v>
                </c:pt>
                <c:pt idx="18604">
                  <c:v>534.625</c:v>
                </c:pt>
                <c:pt idx="18605">
                  <c:v>534.625</c:v>
                </c:pt>
                <c:pt idx="18606">
                  <c:v>525.125</c:v>
                </c:pt>
                <c:pt idx="18607">
                  <c:v>482.5</c:v>
                </c:pt>
                <c:pt idx="18608">
                  <c:v>482.5</c:v>
                </c:pt>
                <c:pt idx="18609">
                  <c:v>482.5</c:v>
                </c:pt>
                <c:pt idx="18610">
                  <c:v>463.484375</c:v>
                </c:pt>
                <c:pt idx="18611">
                  <c:v>459.171875</c:v>
                </c:pt>
                <c:pt idx="18612">
                  <c:v>459.171875</c:v>
                </c:pt>
                <c:pt idx="18613">
                  <c:v>446.65625</c:v>
                </c:pt>
                <c:pt idx="18614">
                  <c:v>431.109375</c:v>
                </c:pt>
                <c:pt idx="18615">
                  <c:v>431.109375</c:v>
                </c:pt>
                <c:pt idx="18616">
                  <c:v>431.515625</c:v>
                </c:pt>
                <c:pt idx="18617">
                  <c:v>435.484375</c:v>
                </c:pt>
                <c:pt idx="18618">
                  <c:v>435.484375</c:v>
                </c:pt>
                <c:pt idx="18619">
                  <c:v>435.484375</c:v>
                </c:pt>
                <c:pt idx="18620">
                  <c:v>430.53125</c:v>
                </c:pt>
                <c:pt idx="18621">
                  <c:v>428.5625</c:v>
                </c:pt>
                <c:pt idx="18622">
                  <c:v>428.5625</c:v>
                </c:pt>
                <c:pt idx="18623">
                  <c:v>440.71875</c:v>
                </c:pt>
                <c:pt idx="18624">
                  <c:v>463.734375</c:v>
                </c:pt>
                <c:pt idx="18625">
                  <c:v>463.734375</c:v>
                </c:pt>
                <c:pt idx="18626">
                  <c:v>463.734375</c:v>
                </c:pt>
                <c:pt idx="18627">
                  <c:v>544.796875</c:v>
                </c:pt>
                <c:pt idx="18628">
                  <c:v>546.4375</c:v>
                </c:pt>
                <c:pt idx="18629">
                  <c:v>546.4375</c:v>
                </c:pt>
                <c:pt idx="18630">
                  <c:v>521.0625</c:v>
                </c:pt>
                <c:pt idx="18631">
                  <c:v>504.890625</c:v>
                </c:pt>
                <c:pt idx="18632">
                  <c:v>504.890625</c:v>
                </c:pt>
                <c:pt idx="18633">
                  <c:v>478.890625</c:v>
                </c:pt>
                <c:pt idx="18634">
                  <c:v>398.953125</c:v>
                </c:pt>
                <c:pt idx="18635">
                  <c:v>398.953125</c:v>
                </c:pt>
                <c:pt idx="18636">
                  <c:v>398.953125</c:v>
                </c:pt>
                <c:pt idx="18637">
                  <c:v>383.65625</c:v>
                </c:pt>
                <c:pt idx="18638">
                  <c:v>381.5</c:v>
                </c:pt>
                <c:pt idx="18639">
                  <c:v>381.5</c:v>
                </c:pt>
                <c:pt idx="18640">
                  <c:v>392.53125</c:v>
                </c:pt>
                <c:pt idx="18641">
                  <c:v>403.046875</c:v>
                </c:pt>
                <c:pt idx="18642">
                  <c:v>403.046875</c:v>
                </c:pt>
                <c:pt idx="18643">
                  <c:v>408.53125</c:v>
                </c:pt>
                <c:pt idx="18644">
                  <c:v>441.03125</c:v>
                </c:pt>
                <c:pt idx="18645">
                  <c:v>441.03125</c:v>
                </c:pt>
                <c:pt idx="18646">
                  <c:v>441.03125</c:v>
                </c:pt>
                <c:pt idx="18647">
                  <c:v>462.3125</c:v>
                </c:pt>
                <c:pt idx="18648">
                  <c:v>468.484375</c:v>
                </c:pt>
                <c:pt idx="18649">
                  <c:v>468.484375</c:v>
                </c:pt>
                <c:pt idx="18650">
                  <c:v>474.03125</c:v>
                </c:pt>
                <c:pt idx="18651">
                  <c:v>482.125</c:v>
                </c:pt>
                <c:pt idx="18652">
                  <c:v>482.125</c:v>
                </c:pt>
                <c:pt idx="18653">
                  <c:v>481.765625</c:v>
                </c:pt>
                <c:pt idx="18654">
                  <c:v>474.90625</c:v>
                </c:pt>
                <c:pt idx="18655">
                  <c:v>474.90625</c:v>
                </c:pt>
                <c:pt idx="18656">
                  <c:v>474.90625</c:v>
                </c:pt>
                <c:pt idx="18657">
                  <c:v>449.265625</c:v>
                </c:pt>
                <c:pt idx="18658">
                  <c:v>437.046875</c:v>
                </c:pt>
                <c:pt idx="18659">
                  <c:v>437.046875</c:v>
                </c:pt>
                <c:pt idx="18660">
                  <c:v>441.921875</c:v>
                </c:pt>
                <c:pt idx="18661">
                  <c:v>452.625</c:v>
                </c:pt>
                <c:pt idx="18662">
                  <c:v>452.625</c:v>
                </c:pt>
                <c:pt idx="18663">
                  <c:v>452.625</c:v>
                </c:pt>
                <c:pt idx="18664">
                  <c:v>416.796875</c:v>
                </c:pt>
                <c:pt idx="18665">
                  <c:v>414.671875</c:v>
                </c:pt>
                <c:pt idx="18666">
                  <c:v>414.671875</c:v>
                </c:pt>
                <c:pt idx="18667">
                  <c:v>406.96875</c:v>
                </c:pt>
                <c:pt idx="18668">
                  <c:v>401.34375</c:v>
                </c:pt>
                <c:pt idx="18669">
                  <c:v>401.34375</c:v>
                </c:pt>
                <c:pt idx="18670">
                  <c:v>416.625</c:v>
                </c:pt>
                <c:pt idx="18671">
                  <c:v>473.4375</c:v>
                </c:pt>
                <c:pt idx="18672">
                  <c:v>473.4375</c:v>
                </c:pt>
                <c:pt idx="18673">
                  <c:v>473.4375</c:v>
                </c:pt>
                <c:pt idx="18674">
                  <c:v>470.125</c:v>
                </c:pt>
                <c:pt idx="18675">
                  <c:v>469.5</c:v>
                </c:pt>
                <c:pt idx="18676">
                  <c:v>469.5</c:v>
                </c:pt>
                <c:pt idx="18677">
                  <c:v>465.84375</c:v>
                </c:pt>
                <c:pt idx="18678">
                  <c:v>461.9375</c:v>
                </c:pt>
                <c:pt idx="18679">
                  <c:v>461.9375</c:v>
                </c:pt>
                <c:pt idx="18680">
                  <c:v>464.75</c:v>
                </c:pt>
                <c:pt idx="18681">
                  <c:v>486.46875</c:v>
                </c:pt>
                <c:pt idx="18682">
                  <c:v>486.46875</c:v>
                </c:pt>
                <c:pt idx="18683">
                  <c:v>486.46875</c:v>
                </c:pt>
                <c:pt idx="18684">
                  <c:v>472.90625</c:v>
                </c:pt>
                <c:pt idx="18685">
                  <c:v>468.25</c:v>
                </c:pt>
                <c:pt idx="18686">
                  <c:v>468.25</c:v>
                </c:pt>
                <c:pt idx="18687">
                  <c:v>473.171875</c:v>
                </c:pt>
                <c:pt idx="18688">
                  <c:v>481.15625</c:v>
                </c:pt>
                <c:pt idx="18689">
                  <c:v>481.15625</c:v>
                </c:pt>
                <c:pt idx="18690">
                  <c:v>480.34375</c:v>
                </c:pt>
                <c:pt idx="18691">
                  <c:v>425.046875</c:v>
                </c:pt>
                <c:pt idx="18692">
                  <c:v>425.046875</c:v>
                </c:pt>
                <c:pt idx="18693">
                  <c:v>425.046875</c:v>
                </c:pt>
                <c:pt idx="18694">
                  <c:v>436.265625</c:v>
                </c:pt>
                <c:pt idx="18695">
                  <c:v>442.21875</c:v>
                </c:pt>
                <c:pt idx="18696">
                  <c:v>442.21875</c:v>
                </c:pt>
                <c:pt idx="18697">
                  <c:v>446.75</c:v>
                </c:pt>
                <c:pt idx="18698">
                  <c:v>458.25</c:v>
                </c:pt>
                <c:pt idx="18699">
                  <c:v>458.25</c:v>
                </c:pt>
                <c:pt idx="18700">
                  <c:v>458.25</c:v>
                </c:pt>
                <c:pt idx="18701">
                  <c:v>473.71875</c:v>
                </c:pt>
                <c:pt idx="18702">
                  <c:v>475.109375</c:v>
                </c:pt>
                <c:pt idx="18703">
                  <c:v>475.109375</c:v>
                </c:pt>
                <c:pt idx="18704">
                  <c:v>465.03125</c:v>
                </c:pt>
                <c:pt idx="18705">
                  <c:v>456.734375</c:v>
                </c:pt>
                <c:pt idx="18706">
                  <c:v>456.734375</c:v>
                </c:pt>
                <c:pt idx="18707">
                  <c:v>461.59375</c:v>
                </c:pt>
                <c:pt idx="18708">
                  <c:v>483.15625</c:v>
                </c:pt>
                <c:pt idx="18709">
                  <c:v>483.15625</c:v>
                </c:pt>
                <c:pt idx="18710">
                  <c:v>483.15625</c:v>
                </c:pt>
                <c:pt idx="18711">
                  <c:v>481.453125</c:v>
                </c:pt>
                <c:pt idx="18712">
                  <c:v>481.09375</c:v>
                </c:pt>
                <c:pt idx="18713">
                  <c:v>481.09375</c:v>
                </c:pt>
                <c:pt idx="18714">
                  <c:v>481.28125</c:v>
                </c:pt>
                <c:pt idx="18715">
                  <c:v>481.359375</c:v>
                </c:pt>
                <c:pt idx="18716">
                  <c:v>481.359375</c:v>
                </c:pt>
                <c:pt idx="18717">
                  <c:v>485.765625</c:v>
                </c:pt>
                <c:pt idx="18718">
                  <c:v>532.875</c:v>
                </c:pt>
                <c:pt idx="18719">
                  <c:v>532.875</c:v>
                </c:pt>
                <c:pt idx="18720">
                  <c:v>532.875</c:v>
                </c:pt>
                <c:pt idx="18721">
                  <c:v>553.71875</c:v>
                </c:pt>
                <c:pt idx="18722">
                  <c:v>561.890625</c:v>
                </c:pt>
                <c:pt idx="18723">
                  <c:v>561.890625</c:v>
                </c:pt>
                <c:pt idx="18724">
                  <c:v>557.453125</c:v>
                </c:pt>
                <c:pt idx="18725">
                  <c:v>549.15625</c:v>
                </c:pt>
                <c:pt idx="18726">
                  <c:v>549.15625</c:v>
                </c:pt>
                <c:pt idx="18727">
                  <c:v>549.15625</c:v>
                </c:pt>
                <c:pt idx="18728">
                  <c:v>576.515625</c:v>
                </c:pt>
                <c:pt idx="18729">
                  <c:v>576.875</c:v>
                </c:pt>
                <c:pt idx="18730">
                  <c:v>576.875</c:v>
                </c:pt>
                <c:pt idx="18731">
                  <c:v>577.3125</c:v>
                </c:pt>
                <c:pt idx="18732">
                  <c:v>577.5</c:v>
                </c:pt>
                <c:pt idx="18733">
                  <c:v>577.5</c:v>
                </c:pt>
                <c:pt idx="18734">
                  <c:v>578.234375</c:v>
                </c:pt>
                <c:pt idx="18735">
                  <c:v>580.296875</c:v>
                </c:pt>
                <c:pt idx="18736">
                  <c:v>580.296875</c:v>
                </c:pt>
                <c:pt idx="18737">
                  <c:v>580.296875</c:v>
                </c:pt>
                <c:pt idx="18738">
                  <c:v>572.8125</c:v>
                </c:pt>
                <c:pt idx="18739">
                  <c:v>571.90625</c:v>
                </c:pt>
                <c:pt idx="18740">
                  <c:v>571.90625</c:v>
                </c:pt>
                <c:pt idx="18741">
                  <c:v>559.703125</c:v>
                </c:pt>
                <c:pt idx="18742">
                  <c:v>548.4375</c:v>
                </c:pt>
                <c:pt idx="18743">
                  <c:v>548.4375</c:v>
                </c:pt>
                <c:pt idx="18744">
                  <c:v>547.734375</c:v>
                </c:pt>
                <c:pt idx="18745">
                  <c:v>543.390625</c:v>
                </c:pt>
                <c:pt idx="18746">
                  <c:v>543.390625</c:v>
                </c:pt>
                <c:pt idx="18747">
                  <c:v>543.390625</c:v>
                </c:pt>
                <c:pt idx="18748">
                  <c:v>583.140625</c:v>
                </c:pt>
                <c:pt idx="18749">
                  <c:v>593.5</c:v>
                </c:pt>
                <c:pt idx="18750">
                  <c:v>593.5</c:v>
                </c:pt>
                <c:pt idx="18751">
                  <c:v>607.59375</c:v>
                </c:pt>
                <c:pt idx="18752">
                  <c:v>626.484375</c:v>
                </c:pt>
                <c:pt idx="18753">
                  <c:v>626.484375</c:v>
                </c:pt>
                <c:pt idx="18754">
                  <c:v>626.171875</c:v>
                </c:pt>
                <c:pt idx="18755">
                  <c:v>621.46875</c:v>
                </c:pt>
                <c:pt idx="18756">
                  <c:v>621.46875</c:v>
                </c:pt>
                <c:pt idx="18757">
                  <c:v>621.46875</c:v>
                </c:pt>
                <c:pt idx="18758">
                  <c:v>648.5625</c:v>
                </c:pt>
                <c:pt idx="18759">
                  <c:v>660.5625</c:v>
                </c:pt>
                <c:pt idx="18760">
                  <c:v>660.5625</c:v>
                </c:pt>
                <c:pt idx="18761">
                  <c:v>632.5</c:v>
                </c:pt>
                <c:pt idx="18762">
                  <c:v>575.578125</c:v>
                </c:pt>
                <c:pt idx="18763">
                  <c:v>575.578125</c:v>
                </c:pt>
                <c:pt idx="18764">
                  <c:v>575.578125</c:v>
                </c:pt>
                <c:pt idx="18765">
                  <c:v>533.421875</c:v>
                </c:pt>
                <c:pt idx="18766">
                  <c:v>531.859375</c:v>
                </c:pt>
                <c:pt idx="18767">
                  <c:v>531.859375</c:v>
                </c:pt>
                <c:pt idx="18768">
                  <c:v>517.765625</c:v>
                </c:pt>
                <c:pt idx="18769">
                  <c:v>508.34375</c:v>
                </c:pt>
                <c:pt idx="18770">
                  <c:v>508.34375</c:v>
                </c:pt>
                <c:pt idx="18771">
                  <c:v>499.78125</c:v>
                </c:pt>
                <c:pt idx="18772">
                  <c:v>471.8125</c:v>
                </c:pt>
                <c:pt idx="18773">
                  <c:v>471.8125</c:v>
                </c:pt>
                <c:pt idx="18774">
                  <c:v>471.8125</c:v>
                </c:pt>
                <c:pt idx="18775">
                  <c:v>500.3125</c:v>
                </c:pt>
                <c:pt idx="18776">
                  <c:v>504.6875</c:v>
                </c:pt>
                <c:pt idx="18777">
                  <c:v>504.6875</c:v>
                </c:pt>
                <c:pt idx="18778">
                  <c:v>491.109375</c:v>
                </c:pt>
                <c:pt idx="18779">
                  <c:v>477.625</c:v>
                </c:pt>
                <c:pt idx="18780">
                  <c:v>477.625</c:v>
                </c:pt>
                <c:pt idx="18781">
                  <c:v>479.453125</c:v>
                </c:pt>
                <c:pt idx="18782">
                  <c:v>491.203125</c:v>
                </c:pt>
                <c:pt idx="18783">
                  <c:v>491.203125</c:v>
                </c:pt>
                <c:pt idx="18784">
                  <c:v>491.203125</c:v>
                </c:pt>
                <c:pt idx="18785">
                  <c:v>512.703125</c:v>
                </c:pt>
                <c:pt idx="18786">
                  <c:v>519.015625</c:v>
                </c:pt>
                <c:pt idx="18787">
                  <c:v>519.015625</c:v>
                </c:pt>
                <c:pt idx="18788">
                  <c:v>514.265625</c:v>
                </c:pt>
                <c:pt idx="18789">
                  <c:v>507.453125</c:v>
                </c:pt>
                <c:pt idx="18790">
                  <c:v>507.453125</c:v>
                </c:pt>
                <c:pt idx="18791">
                  <c:v>506.5625</c:v>
                </c:pt>
                <c:pt idx="18792">
                  <c:v>485.265625</c:v>
                </c:pt>
                <c:pt idx="18793">
                  <c:v>485.265625</c:v>
                </c:pt>
                <c:pt idx="18794">
                  <c:v>485.265625</c:v>
                </c:pt>
                <c:pt idx="18795">
                  <c:v>467.234375</c:v>
                </c:pt>
                <c:pt idx="18796">
                  <c:v>458.59375</c:v>
                </c:pt>
                <c:pt idx="18797">
                  <c:v>458.59375</c:v>
                </c:pt>
                <c:pt idx="18798">
                  <c:v>455.109375</c:v>
                </c:pt>
                <c:pt idx="18799">
                  <c:v>447.171875</c:v>
                </c:pt>
                <c:pt idx="18800">
                  <c:v>447.171875</c:v>
                </c:pt>
                <c:pt idx="18801">
                  <c:v>447.171875</c:v>
                </c:pt>
                <c:pt idx="18802">
                  <c:v>469.546875</c:v>
                </c:pt>
                <c:pt idx="18803">
                  <c:v>470.78125</c:v>
                </c:pt>
                <c:pt idx="18804">
                  <c:v>470.78125</c:v>
                </c:pt>
                <c:pt idx="18805">
                  <c:v>492.3125</c:v>
                </c:pt>
                <c:pt idx="18806">
                  <c:v>507.65625</c:v>
                </c:pt>
                <c:pt idx="18807">
                  <c:v>507.65625</c:v>
                </c:pt>
                <c:pt idx="18808">
                  <c:v>501.265625</c:v>
                </c:pt>
                <c:pt idx="18809">
                  <c:v>477.8125</c:v>
                </c:pt>
                <c:pt idx="18810">
                  <c:v>477.8125</c:v>
                </c:pt>
                <c:pt idx="18811">
                  <c:v>477.8125</c:v>
                </c:pt>
                <c:pt idx="18812">
                  <c:v>454.546875</c:v>
                </c:pt>
                <c:pt idx="18813">
                  <c:v>450.34375</c:v>
                </c:pt>
                <c:pt idx="18814">
                  <c:v>450.34375</c:v>
                </c:pt>
                <c:pt idx="18815">
                  <c:v>470.828125</c:v>
                </c:pt>
                <c:pt idx="18816">
                  <c:v>492.515625</c:v>
                </c:pt>
                <c:pt idx="18817">
                  <c:v>492.515625</c:v>
                </c:pt>
                <c:pt idx="18818">
                  <c:v>500.609375</c:v>
                </c:pt>
                <c:pt idx="18819">
                  <c:v>559.578125</c:v>
                </c:pt>
                <c:pt idx="18820">
                  <c:v>559.578125</c:v>
                </c:pt>
                <c:pt idx="18821">
                  <c:v>559.578125</c:v>
                </c:pt>
                <c:pt idx="18822">
                  <c:v>572.359375</c:v>
                </c:pt>
                <c:pt idx="18823">
                  <c:v>576.5</c:v>
                </c:pt>
                <c:pt idx="18824">
                  <c:v>576.5</c:v>
                </c:pt>
                <c:pt idx="18825">
                  <c:v>586.1875</c:v>
                </c:pt>
                <c:pt idx="18826">
                  <c:v>601.078125</c:v>
                </c:pt>
                <c:pt idx="18827">
                  <c:v>601.078125</c:v>
                </c:pt>
                <c:pt idx="18828">
                  <c:v>601.609375</c:v>
                </c:pt>
                <c:pt idx="18829">
                  <c:v>619.4375</c:v>
                </c:pt>
                <c:pt idx="18830">
                  <c:v>619.4375</c:v>
                </c:pt>
                <c:pt idx="18831">
                  <c:v>619.4375</c:v>
                </c:pt>
                <c:pt idx="18832">
                  <c:v>597.28125</c:v>
                </c:pt>
                <c:pt idx="18833">
                  <c:v>585.859375</c:v>
                </c:pt>
                <c:pt idx="18834">
                  <c:v>585.859375</c:v>
                </c:pt>
                <c:pt idx="18835">
                  <c:v>565.921875</c:v>
                </c:pt>
                <c:pt idx="18836">
                  <c:v>518.65625</c:v>
                </c:pt>
                <c:pt idx="18837">
                  <c:v>518.65625</c:v>
                </c:pt>
                <c:pt idx="18838">
                  <c:v>518.65625</c:v>
                </c:pt>
                <c:pt idx="18839">
                  <c:v>537.375</c:v>
                </c:pt>
                <c:pt idx="18840">
                  <c:v>538.640625</c:v>
                </c:pt>
                <c:pt idx="18841">
                  <c:v>538.640625</c:v>
                </c:pt>
                <c:pt idx="18842">
                  <c:v>540.5</c:v>
                </c:pt>
                <c:pt idx="18843">
                  <c:v>541.859375</c:v>
                </c:pt>
                <c:pt idx="18844">
                  <c:v>541.859375</c:v>
                </c:pt>
                <c:pt idx="18845">
                  <c:v>534.296875</c:v>
                </c:pt>
                <c:pt idx="18846">
                  <c:v>504.421875</c:v>
                </c:pt>
                <c:pt idx="18847">
                  <c:v>504.421875</c:v>
                </c:pt>
                <c:pt idx="18848">
                  <c:v>504.421875</c:v>
                </c:pt>
                <c:pt idx="18849">
                  <c:v>489.109375</c:v>
                </c:pt>
                <c:pt idx="18850">
                  <c:v>486.109375</c:v>
                </c:pt>
                <c:pt idx="18851">
                  <c:v>486.109375</c:v>
                </c:pt>
                <c:pt idx="18852">
                  <c:v>509.578125</c:v>
                </c:pt>
                <c:pt idx="18853">
                  <c:v>535.484375</c:v>
                </c:pt>
                <c:pt idx="18854">
                  <c:v>535.484375</c:v>
                </c:pt>
                <c:pt idx="18855">
                  <c:v>532.25</c:v>
                </c:pt>
                <c:pt idx="18856">
                  <c:v>506.640625</c:v>
                </c:pt>
                <c:pt idx="18857">
                  <c:v>506.640625</c:v>
                </c:pt>
                <c:pt idx="18858">
                  <c:v>506.640625</c:v>
                </c:pt>
                <c:pt idx="18859">
                  <c:v>495.984375</c:v>
                </c:pt>
                <c:pt idx="18860">
                  <c:v>492.3125</c:v>
                </c:pt>
                <c:pt idx="18861">
                  <c:v>492.3125</c:v>
                </c:pt>
                <c:pt idx="18862">
                  <c:v>512.984375</c:v>
                </c:pt>
                <c:pt idx="18863">
                  <c:v>546.515625</c:v>
                </c:pt>
                <c:pt idx="18864">
                  <c:v>546.515625</c:v>
                </c:pt>
                <c:pt idx="18865">
                  <c:v>546.515625</c:v>
                </c:pt>
                <c:pt idx="18866">
                  <c:v>551.75</c:v>
                </c:pt>
                <c:pt idx="18867">
                  <c:v>551.75</c:v>
                </c:pt>
                <c:pt idx="18868">
                  <c:v>551.75</c:v>
                </c:pt>
                <c:pt idx="18869">
                  <c:v>522.90625</c:v>
                </c:pt>
                <c:pt idx="18870">
                  <c:v>507.46875</c:v>
                </c:pt>
                <c:pt idx="18871">
                  <c:v>507.46875</c:v>
                </c:pt>
                <c:pt idx="18872">
                  <c:v>509.015625</c:v>
                </c:pt>
                <c:pt idx="18873">
                  <c:v>512.78125</c:v>
                </c:pt>
                <c:pt idx="18874">
                  <c:v>512.78125</c:v>
                </c:pt>
                <c:pt idx="18875">
                  <c:v>512.78125</c:v>
                </c:pt>
                <c:pt idx="18876">
                  <c:v>483.3125</c:v>
                </c:pt>
                <c:pt idx="18877">
                  <c:v>480.984375</c:v>
                </c:pt>
                <c:pt idx="18878">
                  <c:v>480.984375</c:v>
                </c:pt>
                <c:pt idx="18879">
                  <c:v>483.046875</c:v>
                </c:pt>
                <c:pt idx="18880">
                  <c:v>484.625</c:v>
                </c:pt>
                <c:pt idx="18881">
                  <c:v>484.625</c:v>
                </c:pt>
                <c:pt idx="18882">
                  <c:v>482.828125</c:v>
                </c:pt>
                <c:pt idx="18883">
                  <c:v>475.171875</c:v>
                </c:pt>
                <c:pt idx="18884">
                  <c:v>475.171875</c:v>
                </c:pt>
                <c:pt idx="18885">
                  <c:v>475.171875</c:v>
                </c:pt>
                <c:pt idx="18886">
                  <c:v>441.828125</c:v>
                </c:pt>
                <c:pt idx="18887">
                  <c:v>434.953125</c:v>
                </c:pt>
                <c:pt idx="18888">
                  <c:v>434.953125</c:v>
                </c:pt>
                <c:pt idx="18889">
                  <c:v>455.6875</c:v>
                </c:pt>
                <c:pt idx="18890">
                  <c:v>479.265625</c:v>
                </c:pt>
                <c:pt idx="18891">
                  <c:v>479.265625</c:v>
                </c:pt>
                <c:pt idx="18892">
                  <c:v>478.765625</c:v>
                </c:pt>
                <c:pt idx="18893">
                  <c:v>474.03125</c:v>
                </c:pt>
                <c:pt idx="18894">
                  <c:v>474.03125</c:v>
                </c:pt>
                <c:pt idx="18895">
                  <c:v>474.03125</c:v>
                </c:pt>
                <c:pt idx="18896">
                  <c:v>482.015625</c:v>
                </c:pt>
                <c:pt idx="18897">
                  <c:v>484.875</c:v>
                </c:pt>
                <c:pt idx="18898">
                  <c:v>484.875</c:v>
                </c:pt>
                <c:pt idx="18899">
                  <c:v>473.875</c:v>
                </c:pt>
                <c:pt idx="18900">
                  <c:v>455.296875</c:v>
                </c:pt>
                <c:pt idx="18901">
                  <c:v>455.296875</c:v>
                </c:pt>
                <c:pt idx="18902">
                  <c:v>455.21875</c:v>
                </c:pt>
                <c:pt idx="18903">
                  <c:v>448.5625</c:v>
                </c:pt>
                <c:pt idx="18904">
                  <c:v>448.5625</c:v>
                </c:pt>
                <c:pt idx="18905">
                  <c:v>448.5625</c:v>
                </c:pt>
                <c:pt idx="18906">
                  <c:v>484.703125</c:v>
                </c:pt>
                <c:pt idx="18907">
                  <c:v>504.5</c:v>
                </c:pt>
                <c:pt idx="18908">
                  <c:v>504.5</c:v>
                </c:pt>
                <c:pt idx="18909">
                  <c:v>513.71875</c:v>
                </c:pt>
                <c:pt idx="18910">
                  <c:v>537.265625</c:v>
                </c:pt>
                <c:pt idx="18911">
                  <c:v>537.265625</c:v>
                </c:pt>
                <c:pt idx="18912">
                  <c:v>537.265625</c:v>
                </c:pt>
                <c:pt idx="18913">
                  <c:v>589.75</c:v>
                </c:pt>
                <c:pt idx="18914">
                  <c:v>594.40625</c:v>
                </c:pt>
                <c:pt idx="18915">
                  <c:v>594.40625</c:v>
                </c:pt>
                <c:pt idx="18916">
                  <c:v>633.09375</c:v>
                </c:pt>
                <c:pt idx="18917">
                  <c:v>663.96875</c:v>
                </c:pt>
                <c:pt idx="18918">
                  <c:v>663.96875</c:v>
                </c:pt>
                <c:pt idx="18919">
                  <c:v>692.171875</c:v>
                </c:pt>
                <c:pt idx="18920">
                  <c:v>810.609375</c:v>
                </c:pt>
                <c:pt idx="18921">
                  <c:v>810.609375</c:v>
                </c:pt>
                <c:pt idx="18922">
                  <c:v>810.609375</c:v>
                </c:pt>
                <c:pt idx="18923">
                  <c:v>780.71875</c:v>
                </c:pt>
                <c:pt idx="18924">
                  <c:v>774.59375</c:v>
                </c:pt>
                <c:pt idx="18925">
                  <c:v>774.59375</c:v>
                </c:pt>
                <c:pt idx="18926">
                  <c:v>735.71875</c:v>
                </c:pt>
                <c:pt idx="18927">
                  <c:v>690.796875</c:v>
                </c:pt>
                <c:pt idx="18928">
                  <c:v>690.796875</c:v>
                </c:pt>
                <c:pt idx="18929">
                  <c:v>686.75</c:v>
                </c:pt>
                <c:pt idx="18930">
                  <c:v>649.671875</c:v>
                </c:pt>
                <c:pt idx="18931">
                  <c:v>649.671875</c:v>
                </c:pt>
                <c:pt idx="18932">
                  <c:v>649.671875</c:v>
                </c:pt>
                <c:pt idx="18933">
                  <c:v>672.75</c:v>
                </c:pt>
                <c:pt idx="18934">
                  <c:v>680.90625</c:v>
                </c:pt>
                <c:pt idx="18935">
                  <c:v>680.90625</c:v>
                </c:pt>
                <c:pt idx="18936">
                  <c:v>652.6875</c:v>
                </c:pt>
                <c:pt idx="18937">
                  <c:v>605.046875</c:v>
                </c:pt>
                <c:pt idx="18938">
                  <c:v>605.046875</c:v>
                </c:pt>
                <c:pt idx="18939">
                  <c:v>604.9375</c:v>
                </c:pt>
                <c:pt idx="18940">
                  <c:v>592.171875</c:v>
                </c:pt>
                <c:pt idx="18941">
                  <c:v>592.171875</c:v>
                </c:pt>
                <c:pt idx="18942">
                  <c:v>592.171875</c:v>
                </c:pt>
                <c:pt idx="18943">
                  <c:v>566.625</c:v>
                </c:pt>
                <c:pt idx="18944">
                  <c:v>552.5625</c:v>
                </c:pt>
                <c:pt idx="18945">
                  <c:v>552.5625</c:v>
                </c:pt>
                <c:pt idx="18946">
                  <c:v>570</c:v>
                </c:pt>
                <c:pt idx="18947">
                  <c:v>614.203125</c:v>
                </c:pt>
                <c:pt idx="18948">
                  <c:v>614.203125</c:v>
                </c:pt>
                <c:pt idx="18949">
                  <c:v>614.203125</c:v>
                </c:pt>
                <c:pt idx="18950">
                  <c:v>632.90625</c:v>
                </c:pt>
                <c:pt idx="18951">
                  <c:v>634.515625</c:v>
                </c:pt>
                <c:pt idx="18952">
                  <c:v>634.515625</c:v>
                </c:pt>
                <c:pt idx="18953">
                  <c:v>642.8125</c:v>
                </c:pt>
                <c:pt idx="18954">
                  <c:v>649.5</c:v>
                </c:pt>
                <c:pt idx="18955">
                  <c:v>649.5</c:v>
                </c:pt>
                <c:pt idx="18956">
                  <c:v>645.6875</c:v>
                </c:pt>
                <c:pt idx="18957">
                  <c:v>629.5625</c:v>
                </c:pt>
                <c:pt idx="18958">
                  <c:v>629.5625</c:v>
                </c:pt>
                <c:pt idx="18959">
                  <c:v>629.5625</c:v>
                </c:pt>
                <c:pt idx="18960">
                  <c:v>564.046875</c:v>
                </c:pt>
                <c:pt idx="18961">
                  <c:v>550.5625</c:v>
                </c:pt>
                <c:pt idx="18962">
                  <c:v>550.5625</c:v>
                </c:pt>
                <c:pt idx="18963">
                  <c:v>540.859375</c:v>
                </c:pt>
                <c:pt idx="18964">
                  <c:v>529.75</c:v>
                </c:pt>
                <c:pt idx="18965">
                  <c:v>529.75</c:v>
                </c:pt>
                <c:pt idx="18966">
                  <c:v>529.28125</c:v>
                </c:pt>
                <c:pt idx="18967">
                  <c:v>525.640625</c:v>
                </c:pt>
                <c:pt idx="18968">
                  <c:v>525.640625</c:v>
                </c:pt>
                <c:pt idx="18969">
                  <c:v>525.640625</c:v>
                </c:pt>
                <c:pt idx="18970">
                  <c:v>483.953125</c:v>
                </c:pt>
                <c:pt idx="18971">
                  <c:v>469.3125</c:v>
                </c:pt>
                <c:pt idx="18972">
                  <c:v>469.3125</c:v>
                </c:pt>
                <c:pt idx="18973">
                  <c:v>463.28125</c:v>
                </c:pt>
                <c:pt idx="18974">
                  <c:v>453.265625</c:v>
                </c:pt>
                <c:pt idx="18975">
                  <c:v>453.265625</c:v>
                </c:pt>
                <c:pt idx="18976">
                  <c:v>453.0625</c:v>
                </c:pt>
                <c:pt idx="18977">
                  <c:v>434.296875</c:v>
                </c:pt>
                <c:pt idx="18978">
                  <c:v>434.296875</c:v>
                </c:pt>
                <c:pt idx="18979">
                  <c:v>434.296875</c:v>
                </c:pt>
                <c:pt idx="18980">
                  <c:v>438.15625</c:v>
                </c:pt>
                <c:pt idx="18981">
                  <c:v>440.3125</c:v>
                </c:pt>
                <c:pt idx="18982">
                  <c:v>440.3125</c:v>
                </c:pt>
                <c:pt idx="18983">
                  <c:v>444.46875</c:v>
                </c:pt>
                <c:pt idx="18984">
                  <c:v>454.71875</c:v>
                </c:pt>
                <c:pt idx="18985">
                  <c:v>454.71875</c:v>
                </c:pt>
                <c:pt idx="18986">
                  <c:v>454.71875</c:v>
                </c:pt>
                <c:pt idx="18987">
                  <c:v>458.984375</c:v>
                </c:pt>
                <c:pt idx="18988">
                  <c:v>459.40625</c:v>
                </c:pt>
                <c:pt idx="18989">
                  <c:v>459.40625</c:v>
                </c:pt>
                <c:pt idx="18990">
                  <c:v>456.203125</c:v>
                </c:pt>
                <c:pt idx="18991">
                  <c:v>453.75</c:v>
                </c:pt>
                <c:pt idx="18992">
                  <c:v>453.75</c:v>
                </c:pt>
                <c:pt idx="18993">
                  <c:v>452.828125</c:v>
                </c:pt>
                <c:pt idx="18994">
                  <c:v>449.453125</c:v>
                </c:pt>
                <c:pt idx="18995">
                  <c:v>449.453125</c:v>
                </c:pt>
                <c:pt idx="18996">
                  <c:v>449.453125</c:v>
                </c:pt>
                <c:pt idx="18997">
                  <c:v>460.96875</c:v>
                </c:pt>
                <c:pt idx="18998">
                  <c:v>463.25</c:v>
                </c:pt>
                <c:pt idx="18999">
                  <c:v>463.25</c:v>
                </c:pt>
                <c:pt idx="19000">
                  <c:v>472.921875</c:v>
                </c:pt>
                <c:pt idx="19001">
                  <c:v>483.5625</c:v>
                </c:pt>
                <c:pt idx="19002">
                  <c:v>483.5625</c:v>
                </c:pt>
                <c:pt idx="19003">
                  <c:v>486.421875</c:v>
                </c:pt>
                <c:pt idx="19004">
                  <c:v>509.125</c:v>
                </c:pt>
                <c:pt idx="19005">
                  <c:v>509.125</c:v>
                </c:pt>
                <c:pt idx="19006">
                  <c:v>509.125</c:v>
                </c:pt>
                <c:pt idx="19007">
                  <c:v>519.5</c:v>
                </c:pt>
                <c:pt idx="19008">
                  <c:v>523.03125</c:v>
                </c:pt>
                <c:pt idx="19009">
                  <c:v>523.03125</c:v>
                </c:pt>
                <c:pt idx="19010">
                  <c:v>537.453125</c:v>
                </c:pt>
                <c:pt idx="19011">
                  <c:v>560.53125</c:v>
                </c:pt>
                <c:pt idx="19012">
                  <c:v>560.53125</c:v>
                </c:pt>
                <c:pt idx="19013">
                  <c:v>559.578125</c:v>
                </c:pt>
                <c:pt idx="19014">
                  <c:v>516.25</c:v>
                </c:pt>
                <c:pt idx="19015">
                  <c:v>516.25</c:v>
                </c:pt>
                <c:pt idx="19016">
                  <c:v>516.25</c:v>
                </c:pt>
                <c:pt idx="19017">
                  <c:v>493.9375</c:v>
                </c:pt>
                <c:pt idx="19018">
                  <c:v>482.421875</c:v>
                </c:pt>
                <c:pt idx="19019">
                  <c:v>482.421875</c:v>
                </c:pt>
                <c:pt idx="19020">
                  <c:v>486.65625</c:v>
                </c:pt>
                <c:pt idx="19021">
                  <c:v>496.625</c:v>
                </c:pt>
                <c:pt idx="19022">
                  <c:v>496.625</c:v>
                </c:pt>
                <c:pt idx="19023">
                  <c:v>496.625</c:v>
                </c:pt>
                <c:pt idx="19024">
                  <c:v>549.15625</c:v>
                </c:pt>
                <c:pt idx="19025">
                  <c:v>552.78125</c:v>
                </c:pt>
                <c:pt idx="19026">
                  <c:v>552.78125</c:v>
                </c:pt>
                <c:pt idx="19027">
                  <c:v>529.890625</c:v>
                </c:pt>
                <c:pt idx="19028">
                  <c:v>512.703125</c:v>
                </c:pt>
                <c:pt idx="19029">
                  <c:v>512.703125</c:v>
                </c:pt>
                <c:pt idx="19030">
                  <c:v>516.265625</c:v>
                </c:pt>
                <c:pt idx="19031">
                  <c:v>529.640625</c:v>
                </c:pt>
                <c:pt idx="19032">
                  <c:v>529.640625</c:v>
                </c:pt>
                <c:pt idx="19033">
                  <c:v>529.640625</c:v>
                </c:pt>
                <c:pt idx="19034">
                  <c:v>591.25</c:v>
                </c:pt>
                <c:pt idx="19035">
                  <c:v>602.34375</c:v>
                </c:pt>
                <c:pt idx="19036">
                  <c:v>602.34375</c:v>
                </c:pt>
                <c:pt idx="19037">
                  <c:v>628.6875</c:v>
                </c:pt>
                <c:pt idx="19038">
                  <c:v>656.671875</c:v>
                </c:pt>
                <c:pt idx="19039">
                  <c:v>656.671875</c:v>
                </c:pt>
                <c:pt idx="19040">
                  <c:v>662.375</c:v>
                </c:pt>
                <c:pt idx="19041">
                  <c:v>703.125</c:v>
                </c:pt>
                <c:pt idx="19042">
                  <c:v>703.125</c:v>
                </c:pt>
                <c:pt idx="19043">
                  <c:v>703.125</c:v>
                </c:pt>
                <c:pt idx="19044">
                  <c:v>753.3125</c:v>
                </c:pt>
                <c:pt idx="19045">
                  <c:v>769.078125</c:v>
                </c:pt>
                <c:pt idx="19046">
                  <c:v>769.078125</c:v>
                </c:pt>
                <c:pt idx="19047">
                  <c:v>735.0625</c:v>
                </c:pt>
                <c:pt idx="19048">
                  <c:v>683.4375</c:v>
                </c:pt>
                <c:pt idx="19049">
                  <c:v>683.4375</c:v>
                </c:pt>
                <c:pt idx="19050">
                  <c:v>681.140625</c:v>
                </c:pt>
                <c:pt idx="19051">
                  <c:v>621.484375</c:v>
                </c:pt>
                <c:pt idx="19052">
                  <c:v>621.484375</c:v>
                </c:pt>
                <c:pt idx="19053">
                  <c:v>621.484375</c:v>
                </c:pt>
                <c:pt idx="19054">
                  <c:v>535.640625</c:v>
                </c:pt>
                <c:pt idx="19055">
                  <c:v>493.921875</c:v>
                </c:pt>
                <c:pt idx="19056">
                  <c:v>493.921875</c:v>
                </c:pt>
                <c:pt idx="19057">
                  <c:v>480.234375</c:v>
                </c:pt>
                <c:pt idx="19058">
                  <c:v>449.859375</c:v>
                </c:pt>
                <c:pt idx="19059">
                  <c:v>449.859375</c:v>
                </c:pt>
                <c:pt idx="19060">
                  <c:v>449.859375</c:v>
                </c:pt>
                <c:pt idx="19061">
                  <c:v>432.390625</c:v>
                </c:pt>
                <c:pt idx="19062">
                  <c:v>431.484375</c:v>
                </c:pt>
                <c:pt idx="19063">
                  <c:v>431.484375</c:v>
                </c:pt>
                <c:pt idx="19064">
                  <c:v>475.84375</c:v>
                </c:pt>
                <c:pt idx="19065">
                  <c:v>507</c:v>
                </c:pt>
                <c:pt idx="19066">
                  <c:v>507</c:v>
                </c:pt>
                <c:pt idx="19067">
                  <c:v>503.359375</c:v>
                </c:pt>
                <c:pt idx="19068">
                  <c:v>490.71875</c:v>
                </c:pt>
                <c:pt idx="19069">
                  <c:v>490.71875</c:v>
                </c:pt>
                <c:pt idx="19070">
                  <c:v>490.71875</c:v>
                </c:pt>
                <c:pt idx="19071">
                  <c:v>468.75</c:v>
                </c:pt>
                <c:pt idx="19072">
                  <c:v>465.265625</c:v>
                </c:pt>
                <c:pt idx="19073">
                  <c:v>465.265625</c:v>
                </c:pt>
                <c:pt idx="19074">
                  <c:v>451.53125</c:v>
                </c:pt>
                <c:pt idx="19075">
                  <c:v>437.78125</c:v>
                </c:pt>
                <c:pt idx="19076">
                  <c:v>437.78125</c:v>
                </c:pt>
                <c:pt idx="19077">
                  <c:v>434.28125</c:v>
                </c:pt>
                <c:pt idx="19078">
                  <c:v>412.5</c:v>
                </c:pt>
                <c:pt idx="19079">
                  <c:v>412.5</c:v>
                </c:pt>
                <c:pt idx="19080">
                  <c:v>412.5</c:v>
                </c:pt>
                <c:pt idx="19081">
                  <c:v>417.625</c:v>
                </c:pt>
                <c:pt idx="19082">
                  <c:v>419.109375</c:v>
                </c:pt>
                <c:pt idx="19083">
                  <c:v>419.109375</c:v>
                </c:pt>
                <c:pt idx="19084">
                  <c:v>423.953125</c:v>
                </c:pt>
                <c:pt idx="19085">
                  <c:v>430.65625</c:v>
                </c:pt>
                <c:pt idx="19086">
                  <c:v>430.65625</c:v>
                </c:pt>
                <c:pt idx="19087">
                  <c:v>429.65625</c:v>
                </c:pt>
                <c:pt idx="19088">
                  <c:v>410.484375</c:v>
                </c:pt>
                <c:pt idx="19089">
                  <c:v>410.484375</c:v>
                </c:pt>
                <c:pt idx="19090">
                  <c:v>410.484375</c:v>
                </c:pt>
                <c:pt idx="19091">
                  <c:v>379.0625</c:v>
                </c:pt>
                <c:pt idx="19092">
                  <c:v>364.984375</c:v>
                </c:pt>
                <c:pt idx="19093">
                  <c:v>364.984375</c:v>
                </c:pt>
                <c:pt idx="19094">
                  <c:v>378.109375</c:v>
                </c:pt>
                <c:pt idx="19095">
                  <c:v>404.75</c:v>
                </c:pt>
                <c:pt idx="19096">
                  <c:v>404.75</c:v>
                </c:pt>
                <c:pt idx="19097">
                  <c:v>404.75</c:v>
                </c:pt>
                <c:pt idx="19098">
                  <c:v>390.734375</c:v>
                </c:pt>
                <c:pt idx="19099">
                  <c:v>390.3125</c:v>
                </c:pt>
                <c:pt idx="19100">
                  <c:v>390.3125</c:v>
                </c:pt>
                <c:pt idx="19101">
                  <c:v>397.171875</c:v>
                </c:pt>
                <c:pt idx="19102">
                  <c:v>401.640625</c:v>
                </c:pt>
                <c:pt idx="19103">
                  <c:v>401.640625</c:v>
                </c:pt>
                <c:pt idx="19104">
                  <c:v>397.109375</c:v>
                </c:pt>
                <c:pt idx="19105">
                  <c:v>383.21875</c:v>
                </c:pt>
                <c:pt idx="19106">
                  <c:v>383.21875</c:v>
                </c:pt>
                <c:pt idx="19107">
                  <c:v>383.21875</c:v>
                </c:pt>
                <c:pt idx="19108">
                  <c:v>378.5</c:v>
                </c:pt>
                <c:pt idx="19109">
                  <c:v>377.953125</c:v>
                </c:pt>
                <c:pt idx="19110">
                  <c:v>377.953125</c:v>
                </c:pt>
                <c:pt idx="19111">
                  <c:v>388.609375</c:v>
                </c:pt>
                <c:pt idx="19112">
                  <c:v>398.359375</c:v>
                </c:pt>
                <c:pt idx="19113">
                  <c:v>398.359375</c:v>
                </c:pt>
                <c:pt idx="19114">
                  <c:v>399.859375</c:v>
                </c:pt>
                <c:pt idx="19115">
                  <c:v>407.140625</c:v>
                </c:pt>
                <c:pt idx="19116">
                  <c:v>407.140625</c:v>
                </c:pt>
                <c:pt idx="19117">
                  <c:v>407.140625</c:v>
                </c:pt>
                <c:pt idx="19118">
                  <c:v>370.765625</c:v>
                </c:pt>
                <c:pt idx="19119">
                  <c:v>361.625</c:v>
                </c:pt>
                <c:pt idx="19120">
                  <c:v>361.625</c:v>
                </c:pt>
                <c:pt idx="19121">
                  <c:v>368.203125</c:v>
                </c:pt>
                <c:pt idx="19122">
                  <c:v>376.734375</c:v>
                </c:pt>
                <c:pt idx="19123">
                  <c:v>376.734375</c:v>
                </c:pt>
                <c:pt idx="19124">
                  <c:v>376.984375</c:v>
                </c:pt>
                <c:pt idx="19125">
                  <c:v>379.8125</c:v>
                </c:pt>
                <c:pt idx="19126">
                  <c:v>379.8125</c:v>
                </c:pt>
                <c:pt idx="19127">
                  <c:v>379.8125</c:v>
                </c:pt>
                <c:pt idx="19128">
                  <c:v>395.5</c:v>
                </c:pt>
                <c:pt idx="19129">
                  <c:v>401.765625</c:v>
                </c:pt>
                <c:pt idx="19130">
                  <c:v>401.765625</c:v>
                </c:pt>
                <c:pt idx="19131">
                  <c:v>405.578125</c:v>
                </c:pt>
                <c:pt idx="19132">
                  <c:v>412.6875</c:v>
                </c:pt>
                <c:pt idx="19133">
                  <c:v>412.6875</c:v>
                </c:pt>
                <c:pt idx="19134">
                  <c:v>412.6875</c:v>
                </c:pt>
                <c:pt idx="19135">
                  <c:v>436.609375</c:v>
                </c:pt>
                <c:pt idx="19136">
                  <c:v>436.8125</c:v>
                </c:pt>
                <c:pt idx="19137">
                  <c:v>436.8125</c:v>
                </c:pt>
                <c:pt idx="19138">
                  <c:v>416.671875</c:v>
                </c:pt>
                <c:pt idx="19139">
                  <c:v>404.90625</c:v>
                </c:pt>
                <c:pt idx="19140">
                  <c:v>404.90625</c:v>
                </c:pt>
                <c:pt idx="19141">
                  <c:v>404.5625</c:v>
                </c:pt>
                <c:pt idx="19142">
                  <c:v>403.421875</c:v>
                </c:pt>
                <c:pt idx="19143">
                  <c:v>403.421875</c:v>
                </c:pt>
                <c:pt idx="19144">
                  <c:v>403.421875</c:v>
                </c:pt>
                <c:pt idx="19145">
                  <c:v>381.796875</c:v>
                </c:pt>
                <c:pt idx="19146">
                  <c:v>379.625</c:v>
                </c:pt>
                <c:pt idx="19147">
                  <c:v>379.625</c:v>
                </c:pt>
                <c:pt idx="19148">
                  <c:v>346.859375</c:v>
                </c:pt>
                <c:pt idx="19149">
                  <c:v>319.90625</c:v>
                </c:pt>
                <c:pt idx="19150">
                  <c:v>319.90625</c:v>
                </c:pt>
                <c:pt idx="19151">
                  <c:v>321.640625</c:v>
                </c:pt>
                <c:pt idx="19152">
                  <c:v>329.515625</c:v>
                </c:pt>
                <c:pt idx="19153">
                  <c:v>329.515625</c:v>
                </c:pt>
                <c:pt idx="19154">
                  <c:v>329.515625</c:v>
                </c:pt>
                <c:pt idx="19155">
                  <c:v>310.09375</c:v>
                </c:pt>
                <c:pt idx="19156">
                  <c:v>306.0625</c:v>
                </c:pt>
                <c:pt idx="19157">
                  <c:v>306.0625</c:v>
                </c:pt>
                <c:pt idx="19158">
                  <c:v>302.65625</c:v>
                </c:pt>
                <c:pt idx="19159">
                  <c:v>298.703125</c:v>
                </c:pt>
                <c:pt idx="19160">
                  <c:v>298.703125</c:v>
                </c:pt>
                <c:pt idx="19161">
                  <c:v>300.6875</c:v>
                </c:pt>
                <c:pt idx="19162">
                  <c:v>317.40625</c:v>
                </c:pt>
                <c:pt idx="19163">
                  <c:v>317.40625</c:v>
                </c:pt>
                <c:pt idx="19164">
                  <c:v>317.40625</c:v>
                </c:pt>
                <c:pt idx="19165">
                  <c:v>319.5625</c:v>
                </c:pt>
                <c:pt idx="19166">
                  <c:v>320.3125</c:v>
                </c:pt>
                <c:pt idx="19167">
                  <c:v>320.3125</c:v>
                </c:pt>
                <c:pt idx="19168">
                  <c:v>327.234375</c:v>
                </c:pt>
                <c:pt idx="19169">
                  <c:v>338.421875</c:v>
                </c:pt>
                <c:pt idx="19170">
                  <c:v>338.421875</c:v>
                </c:pt>
                <c:pt idx="19171">
                  <c:v>337.8125</c:v>
                </c:pt>
                <c:pt idx="19172">
                  <c:v>312.921875</c:v>
                </c:pt>
                <c:pt idx="19173">
                  <c:v>312.921875</c:v>
                </c:pt>
                <c:pt idx="19174">
                  <c:v>312.921875</c:v>
                </c:pt>
                <c:pt idx="19175">
                  <c:v>330.75</c:v>
                </c:pt>
                <c:pt idx="19176">
                  <c:v>339.890625</c:v>
                </c:pt>
                <c:pt idx="19177">
                  <c:v>339.890625</c:v>
                </c:pt>
                <c:pt idx="19178">
                  <c:v>346.34375</c:v>
                </c:pt>
                <c:pt idx="19179">
                  <c:v>361.609375</c:v>
                </c:pt>
                <c:pt idx="19180">
                  <c:v>361.609375</c:v>
                </c:pt>
                <c:pt idx="19181">
                  <c:v>361.609375</c:v>
                </c:pt>
                <c:pt idx="19182">
                  <c:v>346.578125</c:v>
                </c:pt>
                <c:pt idx="19183">
                  <c:v>345.578125</c:v>
                </c:pt>
                <c:pt idx="19184">
                  <c:v>345.578125</c:v>
                </c:pt>
                <c:pt idx="19185">
                  <c:v>351.765625</c:v>
                </c:pt>
                <c:pt idx="19186">
                  <c:v>356.09375</c:v>
                </c:pt>
                <c:pt idx="19187">
                  <c:v>356.09375</c:v>
                </c:pt>
                <c:pt idx="19188">
                  <c:v>350.96875</c:v>
                </c:pt>
                <c:pt idx="19189">
                  <c:v>332.78125</c:v>
                </c:pt>
                <c:pt idx="19190">
                  <c:v>332.78125</c:v>
                </c:pt>
                <c:pt idx="19191">
                  <c:v>332.78125</c:v>
                </c:pt>
                <c:pt idx="19192">
                  <c:v>329.234375</c:v>
                </c:pt>
                <c:pt idx="19193">
                  <c:v>328.640625</c:v>
                </c:pt>
                <c:pt idx="19194">
                  <c:v>328.640625</c:v>
                </c:pt>
                <c:pt idx="19195">
                  <c:v>357.390625</c:v>
                </c:pt>
                <c:pt idx="19196">
                  <c:v>386.28125</c:v>
                </c:pt>
                <c:pt idx="19197">
                  <c:v>386.28125</c:v>
                </c:pt>
                <c:pt idx="19198">
                  <c:v>386.96875</c:v>
                </c:pt>
                <c:pt idx="19199">
                  <c:v>391.40625</c:v>
                </c:pt>
                <c:pt idx="19200">
                  <c:v>391.40625</c:v>
                </c:pt>
                <c:pt idx="19201">
                  <c:v>391.40625</c:v>
                </c:pt>
                <c:pt idx="19202">
                  <c:v>389.5</c:v>
                </c:pt>
                <c:pt idx="19203">
                  <c:v>388.984375</c:v>
                </c:pt>
                <c:pt idx="19204">
                  <c:v>388.984375</c:v>
                </c:pt>
                <c:pt idx="19205">
                  <c:v>394.703125</c:v>
                </c:pt>
                <c:pt idx="19206">
                  <c:v>402.796875</c:v>
                </c:pt>
                <c:pt idx="19207">
                  <c:v>402.796875</c:v>
                </c:pt>
                <c:pt idx="19208">
                  <c:v>400.6875</c:v>
                </c:pt>
                <c:pt idx="19209">
                  <c:v>366.65625</c:v>
                </c:pt>
                <c:pt idx="19210">
                  <c:v>366.65625</c:v>
                </c:pt>
                <c:pt idx="19211">
                  <c:v>366.65625</c:v>
                </c:pt>
                <c:pt idx="19212">
                  <c:v>357.71875</c:v>
                </c:pt>
                <c:pt idx="19213">
                  <c:v>353.828125</c:v>
                </c:pt>
                <c:pt idx="19214">
                  <c:v>353.828125</c:v>
                </c:pt>
                <c:pt idx="19215">
                  <c:v>356.703125</c:v>
                </c:pt>
                <c:pt idx="19216">
                  <c:v>362.25</c:v>
                </c:pt>
                <c:pt idx="19217">
                  <c:v>362.25</c:v>
                </c:pt>
                <c:pt idx="19218">
                  <c:v>362.25</c:v>
                </c:pt>
                <c:pt idx="19219">
                  <c:v>389.5625</c:v>
                </c:pt>
                <c:pt idx="19220">
                  <c:v>390.265625</c:v>
                </c:pt>
                <c:pt idx="19221">
                  <c:v>390.265625</c:v>
                </c:pt>
                <c:pt idx="19222">
                  <c:v>364.0625</c:v>
                </c:pt>
                <c:pt idx="19223">
                  <c:v>347.734375</c:v>
                </c:pt>
                <c:pt idx="19224">
                  <c:v>347.734375</c:v>
                </c:pt>
                <c:pt idx="19225">
                  <c:v>346.75</c:v>
                </c:pt>
                <c:pt idx="19226">
                  <c:v>343.921875</c:v>
                </c:pt>
                <c:pt idx="19227">
                  <c:v>343.921875</c:v>
                </c:pt>
                <c:pt idx="19228">
                  <c:v>343.921875</c:v>
                </c:pt>
                <c:pt idx="19229">
                  <c:v>326.84375</c:v>
                </c:pt>
                <c:pt idx="19230">
                  <c:v>324.90625</c:v>
                </c:pt>
                <c:pt idx="19231">
                  <c:v>324.90625</c:v>
                </c:pt>
                <c:pt idx="19232">
                  <c:v>340.65625</c:v>
                </c:pt>
                <c:pt idx="19233">
                  <c:v>354.328125</c:v>
                </c:pt>
                <c:pt idx="19234">
                  <c:v>354.328125</c:v>
                </c:pt>
                <c:pt idx="19235">
                  <c:v>347.546875</c:v>
                </c:pt>
                <c:pt idx="19236">
                  <c:v>316.375</c:v>
                </c:pt>
                <c:pt idx="19237">
                  <c:v>316.375</c:v>
                </c:pt>
                <c:pt idx="19238">
                  <c:v>316.375</c:v>
                </c:pt>
                <c:pt idx="19239">
                  <c:v>336.921875</c:v>
                </c:pt>
                <c:pt idx="19240">
                  <c:v>341.59375</c:v>
                </c:pt>
                <c:pt idx="19241">
                  <c:v>341.59375</c:v>
                </c:pt>
                <c:pt idx="19242">
                  <c:v>337.109375</c:v>
                </c:pt>
                <c:pt idx="19243">
                  <c:v>331.890625</c:v>
                </c:pt>
                <c:pt idx="19244">
                  <c:v>331.890625</c:v>
                </c:pt>
                <c:pt idx="19245">
                  <c:v>330.859375</c:v>
                </c:pt>
                <c:pt idx="19246">
                  <c:v>321.515625</c:v>
                </c:pt>
                <c:pt idx="19247">
                  <c:v>321.515625</c:v>
                </c:pt>
                <c:pt idx="19248">
                  <c:v>321.515625</c:v>
                </c:pt>
                <c:pt idx="19249">
                  <c:v>326.546875</c:v>
                </c:pt>
                <c:pt idx="19250">
                  <c:v>328.28125</c:v>
                </c:pt>
                <c:pt idx="19251">
                  <c:v>328.28125</c:v>
                </c:pt>
                <c:pt idx="19252">
                  <c:v>335.453125</c:v>
                </c:pt>
                <c:pt idx="19253">
                  <c:v>347.1875</c:v>
                </c:pt>
                <c:pt idx="19254">
                  <c:v>347.1875</c:v>
                </c:pt>
                <c:pt idx="19255">
                  <c:v>347.078125</c:v>
                </c:pt>
                <c:pt idx="19256">
                  <c:v>341.140625</c:v>
                </c:pt>
                <c:pt idx="19257">
                  <c:v>341.140625</c:v>
                </c:pt>
                <c:pt idx="19258">
                  <c:v>341.140625</c:v>
                </c:pt>
                <c:pt idx="19259">
                  <c:v>338.6875</c:v>
                </c:pt>
                <c:pt idx="19260">
                  <c:v>337.484375</c:v>
                </c:pt>
                <c:pt idx="19261">
                  <c:v>337.484375</c:v>
                </c:pt>
                <c:pt idx="19262">
                  <c:v>325.6875</c:v>
                </c:pt>
                <c:pt idx="19263">
                  <c:v>298.109375</c:v>
                </c:pt>
                <c:pt idx="19264">
                  <c:v>298.109375</c:v>
                </c:pt>
                <c:pt idx="19265">
                  <c:v>298.109375</c:v>
                </c:pt>
                <c:pt idx="19266">
                  <c:v>312.328125</c:v>
                </c:pt>
                <c:pt idx="19267">
                  <c:v>313.25</c:v>
                </c:pt>
                <c:pt idx="19268">
                  <c:v>313.25</c:v>
                </c:pt>
                <c:pt idx="19269">
                  <c:v>302.203125</c:v>
                </c:pt>
                <c:pt idx="19270">
                  <c:v>294.21875</c:v>
                </c:pt>
                <c:pt idx="19271">
                  <c:v>294.21875</c:v>
                </c:pt>
                <c:pt idx="19272">
                  <c:v>292.78125</c:v>
                </c:pt>
                <c:pt idx="19273">
                  <c:v>287.640625</c:v>
                </c:pt>
                <c:pt idx="19274">
                  <c:v>287.640625</c:v>
                </c:pt>
                <c:pt idx="19275">
                  <c:v>287.640625</c:v>
                </c:pt>
                <c:pt idx="19276">
                  <c:v>335.3125</c:v>
                </c:pt>
                <c:pt idx="19277">
                  <c:v>342.96875</c:v>
                </c:pt>
                <c:pt idx="19278">
                  <c:v>342.96875</c:v>
                </c:pt>
                <c:pt idx="19279">
                  <c:v>351.890625</c:v>
                </c:pt>
                <c:pt idx="19280">
                  <c:v>360.734375</c:v>
                </c:pt>
                <c:pt idx="19281">
                  <c:v>360.734375</c:v>
                </c:pt>
                <c:pt idx="19282">
                  <c:v>360.4375</c:v>
                </c:pt>
                <c:pt idx="19283">
                  <c:v>358.6875</c:v>
                </c:pt>
                <c:pt idx="19284">
                  <c:v>358.6875</c:v>
                </c:pt>
                <c:pt idx="19285">
                  <c:v>358.6875</c:v>
                </c:pt>
                <c:pt idx="19286">
                  <c:v>323.765625</c:v>
                </c:pt>
                <c:pt idx="19287">
                  <c:v>314.0625</c:v>
                </c:pt>
                <c:pt idx="19288">
                  <c:v>314.0625</c:v>
                </c:pt>
                <c:pt idx="19289">
                  <c:v>304.109375</c:v>
                </c:pt>
                <c:pt idx="19290">
                  <c:v>290.53125</c:v>
                </c:pt>
                <c:pt idx="19291">
                  <c:v>290.53125</c:v>
                </c:pt>
                <c:pt idx="19292">
                  <c:v>292.15625</c:v>
                </c:pt>
                <c:pt idx="19293">
                  <c:v>314.078125</c:v>
                </c:pt>
                <c:pt idx="19294">
                  <c:v>314.078125</c:v>
                </c:pt>
                <c:pt idx="19295">
                  <c:v>314.078125</c:v>
                </c:pt>
                <c:pt idx="19296">
                  <c:v>313.234375</c:v>
                </c:pt>
                <c:pt idx="19297">
                  <c:v>312.78125</c:v>
                </c:pt>
                <c:pt idx="19298">
                  <c:v>312.78125</c:v>
                </c:pt>
                <c:pt idx="19299">
                  <c:v>314.109375</c:v>
                </c:pt>
                <c:pt idx="19300">
                  <c:v>316.421875</c:v>
                </c:pt>
                <c:pt idx="19301">
                  <c:v>316.421875</c:v>
                </c:pt>
                <c:pt idx="19302">
                  <c:v>316.421875</c:v>
                </c:pt>
                <c:pt idx="19303">
                  <c:v>355.921875</c:v>
                </c:pt>
                <c:pt idx="19304">
                  <c:v>356.453125</c:v>
                </c:pt>
                <c:pt idx="19305">
                  <c:v>356.453125</c:v>
                </c:pt>
                <c:pt idx="19306">
                  <c:v>360.703125</c:v>
                </c:pt>
                <c:pt idx="19307">
                  <c:v>363.296875</c:v>
                </c:pt>
                <c:pt idx="19308">
                  <c:v>363.296875</c:v>
                </c:pt>
                <c:pt idx="19309">
                  <c:v>359.609375</c:v>
                </c:pt>
                <c:pt idx="19310">
                  <c:v>349.34375</c:v>
                </c:pt>
                <c:pt idx="19311">
                  <c:v>349.34375</c:v>
                </c:pt>
                <c:pt idx="19312">
                  <c:v>349.34375</c:v>
                </c:pt>
                <c:pt idx="19313">
                  <c:v>335.4375</c:v>
                </c:pt>
                <c:pt idx="19314">
                  <c:v>334.109375</c:v>
                </c:pt>
                <c:pt idx="19315">
                  <c:v>334.109375</c:v>
                </c:pt>
                <c:pt idx="19316">
                  <c:v>333.09375</c:v>
                </c:pt>
                <c:pt idx="19317">
                  <c:v>332.234375</c:v>
                </c:pt>
                <c:pt idx="19318">
                  <c:v>332.234375</c:v>
                </c:pt>
                <c:pt idx="19319">
                  <c:v>330.34375</c:v>
                </c:pt>
                <c:pt idx="19320">
                  <c:v>322.390625</c:v>
                </c:pt>
                <c:pt idx="19321">
                  <c:v>322.390625</c:v>
                </c:pt>
                <c:pt idx="19322">
                  <c:v>322.390625</c:v>
                </c:pt>
                <c:pt idx="19323">
                  <c:v>308.4375</c:v>
                </c:pt>
                <c:pt idx="19324">
                  <c:v>305.640625</c:v>
                </c:pt>
                <c:pt idx="19325">
                  <c:v>305.640625</c:v>
                </c:pt>
                <c:pt idx="19326">
                  <c:v>301.109375</c:v>
                </c:pt>
                <c:pt idx="19327">
                  <c:v>296.21875</c:v>
                </c:pt>
                <c:pt idx="19328">
                  <c:v>296.21875</c:v>
                </c:pt>
                <c:pt idx="19329">
                  <c:v>297.53125</c:v>
                </c:pt>
                <c:pt idx="19330">
                  <c:v>307.703125</c:v>
                </c:pt>
                <c:pt idx="19331">
                  <c:v>307.703125</c:v>
                </c:pt>
                <c:pt idx="19332">
                  <c:v>307.703125</c:v>
                </c:pt>
                <c:pt idx="19333">
                  <c:v>312.09375</c:v>
                </c:pt>
                <c:pt idx="19334">
                  <c:v>313.46875</c:v>
                </c:pt>
                <c:pt idx="19335">
                  <c:v>313.46875</c:v>
                </c:pt>
                <c:pt idx="19336">
                  <c:v>320.8125</c:v>
                </c:pt>
                <c:pt idx="19337">
                  <c:v>331.703125</c:v>
                </c:pt>
                <c:pt idx="19338">
                  <c:v>331.703125</c:v>
                </c:pt>
                <c:pt idx="19339">
                  <c:v>328.171875</c:v>
                </c:pt>
                <c:pt idx="19340">
                  <c:v>243.03125</c:v>
                </c:pt>
                <c:pt idx="19341">
                  <c:v>243.03125</c:v>
                </c:pt>
                <c:pt idx="19342">
                  <c:v>243.03125</c:v>
                </c:pt>
                <c:pt idx="19343">
                  <c:v>268.953125</c:v>
                </c:pt>
                <c:pt idx="19344">
                  <c:v>281.078125</c:v>
                </c:pt>
                <c:pt idx="19345">
                  <c:v>281.078125</c:v>
                </c:pt>
                <c:pt idx="19346">
                  <c:v>300.578125</c:v>
                </c:pt>
                <c:pt idx="19347">
                  <c:v>341.578125</c:v>
                </c:pt>
                <c:pt idx="19348">
                  <c:v>341.578125</c:v>
                </c:pt>
                <c:pt idx="19349">
                  <c:v>341.578125</c:v>
                </c:pt>
                <c:pt idx="19350">
                  <c:v>311.296875</c:v>
                </c:pt>
                <c:pt idx="19351">
                  <c:v>310.15625</c:v>
                </c:pt>
                <c:pt idx="19352">
                  <c:v>310.15625</c:v>
                </c:pt>
                <c:pt idx="19353">
                  <c:v>292.59375</c:v>
                </c:pt>
                <c:pt idx="19354">
                  <c:v>281.046875</c:v>
                </c:pt>
                <c:pt idx="19355">
                  <c:v>281.046875</c:v>
                </c:pt>
                <c:pt idx="19356">
                  <c:v>288.265625</c:v>
                </c:pt>
                <c:pt idx="19357">
                  <c:v>267.734375</c:v>
                </c:pt>
                <c:pt idx="19358">
                  <c:v>267.734375</c:v>
                </c:pt>
                <c:pt idx="19359">
                  <c:v>267.734375</c:v>
                </c:pt>
                <c:pt idx="19360">
                  <c:v>286.203125</c:v>
                </c:pt>
                <c:pt idx="19361">
                  <c:v>303.328125</c:v>
                </c:pt>
                <c:pt idx="19362">
                  <c:v>303.328125</c:v>
                </c:pt>
                <c:pt idx="19363">
                  <c:v>307.265625</c:v>
                </c:pt>
                <c:pt idx="19364">
                  <c:v>308.375</c:v>
                </c:pt>
                <c:pt idx="19365">
                  <c:v>307.796875</c:v>
                </c:pt>
                <c:pt idx="19366">
                  <c:v>309.0625</c:v>
                </c:pt>
                <c:pt idx="19367">
                  <c:v>317.84375</c:v>
                </c:pt>
                <c:pt idx="19368">
                  <c:v>325.96875</c:v>
                </c:pt>
                <c:pt idx="19369">
                  <c:v>325.96875</c:v>
                </c:pt>
                <c:pt idx="19370">
                  <c:v>320.609375</c:v>
                </c:pt>
                <c:pt idx="19371">
                  <c:v>303.609375</c:v>
                </c:pt>
                <c:pt idx="19372">
                  <c:v>296.90625</c:v>
                </c:pt>
                <c:pt idx="19373">
                  <c:v>291.421875</c:v>
                </c:pt>
                <c:pt idx="19374">
                  <c:v>284.546875</c:v>
                </c:pt>
                <c:pt idx="19375">
                  <c:v>282.421875</c:v>
                </c:pt>
                <c:pt idx="19376">
                  <c:v>282.546875</c:v>
                </c:pt>
                <c:pt idx="19377">
                  <c:v>283.4375</c:v>
                </c:pt>
                <c:pt idx="19378">
                  <c:v>283.96875</c:v>
                </c:pt>
                <c:pt idx="19379">
                  <c:v>284.4375</c:v>
                </c:pt>
                <c:pt idx="19380">
                  <c:v>283.703125</c:v>
                </c:pt>
                <c:pt idx="19381">
                  <c:v>283.5</c:v>
                </c:pt>
                <c:pt idx="19382">
                  <c:v>284.515625</c:v>
                </c:pt>
                <c:pt idx="19383">
                  <c:v>284.09375</c:v>
                </c:pt>
                <c:pt idx="19384">
                  <c:v>283.484375</c:v>
                </c:pt>
                <c:pt idx="19385">
                  <c:v>288.078125</c:v>
                </c:pt>
                <c:pt idx="19386">
                  <c:v>293.6875</c:v>
                </c:pt>
                <c:pt idx="19387">
                  <c:v>297.65625</c:v>
                </c:pt>
                <c:pt idx="19388">
                  <c:v>297.65625</c:v>
                </c:pt>
                <c:pt idx="19389">
                  <c:v>307.109375</c:v>
                </c:pt>
                <c:pt idx="19390">
                  <c:v>298.265625</c:v>
                </c:pt>
                <c:pt idx="19391">
                  <c:v>293.3125</c:v>
                </c:pt>
                <c:pt idx="19392">
                  <c:v>285.703125</c:v>
                </c:pt>
                <c:pt idx="19393">
                  <c:v>269.5</c:v>
                </c:pt>
                <c:pt idx="19394">
                  <c:v>266.578125</c:v>
                </c:pt>
                <c:pt idx="19395">
                  <c:v>266.578125</c:v>
                </c:pt>
                <c:pt idx="19396">
                  <c:v>263.609375</c:v>
                </c:pt>
                <c:pt idx="19397">
                  <c:v>267.765625</c:v>
                </c:pt>
                <c:pt idx="19398">
                  <c:v>268.0625</c:v>
                </c:pt>
                <c:pt idx="19399">
                  <c:v>263.9375</c:v>
                </c:pt>
                <c:pt idx="19400">
                  <c:v>269.796875</c:v>
                </c:pt>
                <c:pt idx="19401">
                  <c:v>284.109375</c:v>
                </c:pt>
                <c:pt idx="19402">
                  <c:v>284.109375</c:v>
                </c:pt>
                <c:pt idx="19403">
                  <c:v>284.53125</c:v>
                </c:pt>
                <c:pt idx="19404">
                  <c:v>272.546875</c:v>
                </c:pt>
                <c:pt idx="19405">
                  <c:v>272.546875</c:v>
                </c:pt>
                <c:pt idx="19406">
                  <c:v>273.453125</c:v>
                </c:pt>
                <c:pt idx="19407">
                  <c:v>262.171875</c:v>
                </c:pt>
                <c:pt idx="19408">
                  <c:v>259.53125</c:v>
                </c:pt>
                <c:pt idx="19409">
                  <c:v>259.53125</c:v>
                </c:pt>
                <c:pt idx="19410">
                  <c:v>261.421875</c:v>
                </c:pt>
                <c:pt idx="19411">
                  <c:v>263.03125</c:v>
                </c:pt>
                <c:pt idx="19412">
                  <c:v>263.03125</c:v>
                </c:pt>
                <c:pt idx="19413">
                  <c:v>262.453125</c:v>
                </c:pt>
                <c:pt idx="19414">
                  <c:v>266.140625</c:v>
                </c:pt>
                <c:pt idx="19415">
                  <c:v>266.359375</c:v>
                </c:pt>
                <c:pt idx="19416">
                  <c:v>266.359375</c:v>
                </c:pt>
                <c:pt idx="19417">
                  <c:v>278.28125</c:v>
                </c:pt>
                <c:pt idx="19418">
                  <c:v>285.46875</c:v>
                </c:pt>
                <c:pt idx="19419">
                  <c:v>285.46875</c:v>
                </c:pt>
                <c:pt idx="19420">
                  <c:v>285.5</c:v>
                </c:pt>
                <c:pt idx="19421">
                  <c:v>288.625</c:v>
                </c:pt>
                <c:pt idx="19422">
                  <c:v>289.140625</c:v>
                </c:pt>
                <c:pt idx="19423">
                  <c:v>289.328125</c:v>
                </c:pt>
                <c:pt idx="19424">
                  <c:v>286.234375</c:v>
                </c:pt>
                <c:pt idx="19425">
                  <c:v>273.984375</c:v>
                </c:pt>
                <c:pt idx="19426">
                  <c:v>273.984375</c:v>
                </c:pt>
                <c:pt idx="19427">
                  <c:v>278.203125</c:v>
                </c:pt>
                <c:pt idx="19428">
                  <c:v>273.171875</c:v>
                </c:pt>
                <c:pt idx="19429">
                  <c:v>270.71875</c:v>
                </c:pt>
                <c:pt idx="19430">
                  <c:v>272.6875</c:v>
                </c:pt>
                <c:pt idx="19431">
                  <c:v>274.21875</c:v>
                </c:pt>
                <c:pt idx="19432">
                  <c:v>265.796875</c:v>
                </c:pt>
                <c:pt idx="19433">
                  <c:v>265.90625</c:v>
                </c:pt>
                <c:pt idx="19434">
                  <c:v>268.234375</c:v>
                </c:pt>
                <c:pt idx="19435">
                  <c:v>263.5625</c:v>
                </c:pt>
                <c:pt idx="19436">
                  <c:v>260.53125</c:v>
                </c:pt>
                <c:pt idx="19437">
                  <c:v>256.140625</c:v>
                </c:pt>
                <c:pt idx="19438">
                  <c:v>254.21875</c:v>
                </c:pt>
                <c:pt idx="19439">
                  <c:v>260.0625</c:v>
                </c:pt>
                <c:pt idx="19440">
                  <c:v>257.640625</c:v>
                </c:pt>
                <c:pt idx="19441">
                  <c:v>252.3125</c:v>
                </c:pt>
                <c:pt idx="19442">
                  <c:v>256.5</c:v>
                </c:pt>
                <c:pt idx="19443">
                  <c:v>260.96875</c:v>
                </c:pt>
                <c:pt idx="19444">
                  <c:v>257</c:v>
                </c:pt>
                <c:pt idx="19445">
                  <c:v>256.875</c:v>
                </c:pt>
                <c:pt idx="19446">
                  <c:v>251.015625</c:v>
                </c:pt>
                <c:pt idx="19447">
                  <c:v>235.46875</c:v>
                </c:pt>
                <c:pt idx="19448">
                  <c:v>224.921875</c:v>
                </c:pt>
                <c:pt idx="19449">
                  <c:v>230.453125</c:v>
                </c:pt>
                <c:pt idx="19450">
                  <c:v>243.671875</c:v>
                </c:pt>
                <c:pt idx="19451">
                  <c:v>255.359375</c:v>
                </c:pt>
                <c:pt idx="19452">
                  <c:v>255.359375</c:v>
                </c:pt>
                <c:pt idx="19453">
                  <c:v>252.453125</c:v>
                </c:pt>
                <c:pt idx="19454">
                  <c:v>257.890625</c:v>
                </c:pt>
                <c:pt idx="19455">
                  <c:v>258.765625</c:v>
                </c:pt>
                <c:pt idx="19456">
                  <c:v>257.9375</c:v>
                </c:pt>
                <c:pt idx="19457">
                  <c:v>254.546875</c:v>
                </c:pt>
                <c:pt idx="19458">
                  <c:v>253.59375</c:v>
                </c:pt>
                <c:pt idx="19459">
                  <c:v>253.59375</c:v>
                </c:pt>
                <c:pt idx="19460">
                  <c:v>259.484375</c:v>
                </c:pt>
                <c:pt idx="19461">
                  <c:v>274.421875</c:v>
                </c:pt>
                <c:pt idx="19462">
                  <c:v>274.421875</c:v>
                </c:pt>
                <c:pt idx="19463">
                  <c:v>275.546875</c:v>
                </c:pt>
                <c:pt idx="19464">
                  <c:v>281.46875</c:v>
                </c:pt>
                <c:pt idx="19465">
                  <c:v>280.65625</c:v>
                </c:pt>
                <c:pt idx="19466">
                  <c:v>280.65625</c:v>
                </c:pt>
                <c:pt idx="19467">
                  <c:v>276.46875</c:v>
                </c:pt>
                <c:pt idx="19468">
                  <c:v>269.875</c:v>
                </c:pt>
                <c:pt idx="19469">
                  <c:v>269.875</c:v>
                </c:pt>
                <c:pt idx="19470">
                  <c:v>269.125</c:v>
                </c:pt>
                <c:pt idx="19471">
                  <c:v>258.34375</c:v>
                </c:pt>
                <c:pt idx="19472">
                  <c:v>258.296875</c:v>
                </c:pt>
                <c:pt idx="19473">
                  <c:v>258.296875</c:v>
                </c:pt>
                <c:pt idx="19474">
                  <c:v>262.65625</c:v>
                </c:pt>
                <c:pt idx="19475">
                  <c:v>259.828125</c:v>
                </c:pt>
                <c:pt idx="19476">
                  <c:v>259.828125</c:v>
                </c:pt>
                <c:pt idx="19477">
                  <c:v>264.3125</c:v>
                </c:pt>
                <c:pt idx="19478">
                  <c:v>287.46875</c:v>
                </c:pt>
                <c:pt idx="19479">
                  <c:v>289.578125</c:v>
                </c:pt>
                <c:pt idx="19480">
                  <c:v>289.4375</c:v>
                </c:pt>
                <c:pt idx="19481">
                  <c:v>282.53125</c:v>
                </c:pt>
                <c:pt idx="19482">
                  <c:v>285.46875</c:v>
                </c:pt>
                <c:pt idx="19483">
                  <c:v>285.46875</c:v>
                </c:pt>
                <c:pt idx="19484">
                  <c:v>287.53125</c:v>
                </c:pt>
                <c:pt idx="19485">
                  <c:v>286.5625</c:v>
                </c:pt>
                <c:pt idx="19486">
                  <c:v>285.890625</c:v>
                </c:pt>
                <c:pt idx="19487">
                  <c:v>293.015625</c:v>
                </c:pt>
                <c:pt idx="19488">
                  <c:v>311.953125</c:v>
                </c:pt>
                <c:pt idx="19489">
                  <c:v>322.625</c:v>
                </c:pt>
                <c:pt idx="19490">
                  <c:v>322.625</c:v>
                </c:pt>
                <c:pt idx="19491">
                  <c:v>317.984375</c:v>
                </c:pt>
                <c:pt idx="19492">
                  <c:v>320.34375</c:v>
                </c:pt>
                <c:pt idx="19493">
                  <c:v>321.890625</c:v>
                </c:pt>
                <c:pt idx="19494">
                  <c:v>320.578125</c:v>
                </c:pt>
                <c:pt idx="19495">
                  <c:v>319.21875</c:v>
                </c:pt>
                <c:pt idx="19496">
                  <c:v>314.5</c:v>
                </c:pt>
                <c:pt idx="19497">
                  <c:v>308.90625</c:v>
                </c:pt>
                <c:pt idx="19498">
                  <c:v>290.84375</c:v>
                </c:pt>
                <c:pt idx="19499">
                  <c:v>290.796875</c:v>
                </c:pt>
                <c:pt idx="19500">
                  <c:v>290.5625</c:v>
                </c:pt>
                <c:pt idx="19501">
                  <c:v>287.5625</c:v>
                </c:pt>
                <c:pt idx="19502">
                  <c:v>287.140625</c:v>
                </c:pt>
                <c:pt idx="19503">
                  <c:v>278.296875</c:v>
                </c:pt>
                <c:pt idx="19504">
                  <c:v>273.296875</c:v>
                </c:pt>
                <c:pt idx="19505">
                  <c:v>269.234375</c:v>
                </c:pt>
                <c:pt idx="19506">
                  <c:v>267.40625</c:v>
                </c:pt>
                <c:pt idx="19507">
                  <c:v>261.328125</c:v>
                </c:pt>
                <c:pt idx="19508">
                  <c:v>245.5</c:v>
                </c:pt>
                <c:pt idx="19509">
                  <c:v>245.5</c:v>
                </c:pt>
                <c:pt idx="19510">
                  <c:v>249.828125</c:v>
                </c:pt>
                <c:pt idx="19511">
                  <c:v>252.546875</c:v>
                </c:pt>
                <c:pt idx="19512">
                  <c:v>253.0625</c:v>
                </c:pt>
                <c:pt idx="19513">
                  <c:v>250.546875</c:v>
                </c:pt>
                <c:pt idx="19514">
                  <c:v>246.09375</c:v>
                </c:pt>
                <c:pt idx="19515">
                  <c:v>248.546875</c:v>
                </c:pt>
                <c:pt idx="19516">
                  <c:v>248.546875</c:v>
                </c:pt>
                <c:pt idx="19517">
                  <c:v>252.609375</c:v>
                </c:pt>
                <c:pt idx="19518">
                  <c:v>256.3125</c:v>
                </c:pt>
                <c:pt idx="19519">
                  <c:v>256.3125</c:v>
                </c:pt>
                <c:pt idx="19520">
                  <c:v>255.703125</c:v>
                </c:pt>
                <c:pt idx="19521">
                  <c:v>250.109375</c:v>
                </c:pt>
                <c:pt idx="19522">
                  <c:v>249.359375</c:v>
                </c:pt>
                <c:pt idx="19523">
                  <c:v>249.359375</c:v>
                </c:pt>
                <c:pt idx="19524">
                  <c:v>238.921875</c:v>
                </c:pt>
                <c:pt idx="19525">
                  <c:v>229.9375</c:v>
                </c:pt>
                <c:pt idx="19526">
                  <c:v>229.9375</c:v>
                </c:pt>
                <c:pt idx="19527">
                  <c:v>230.484375</c:v>
                </c:pt>
                <c:pt idx="19528">
                  <c:v>247.265625</c:v>
                </c:pt>
                <c:pt idx="19529">
                  <c:v>247.265625</c:v>
                </c:pt>
                <c:pt idx="19530">
                  <c:v>247.265625</c:v>
                </c:pt>
                <c:pt idx="19531">
                  <c:v>257.0625</c:v>
                </c:pt>
                <c:pt idx="19532">
                  <c:v>257.125</c:v>
                </c:pt>
                <c:pt idx="19533">
                  <c:v>257.125</c:v>
                </c:pt>
                <c:pt idx="19534">
                  <c:v>249.359375</c:v>
                </c:pt>
                <c:pt idx="19535">
                  <c:v>227.1875</c:v>
                </c:pt>
                <c:pt idx="19536">
                  <c:v>226.609375</c:v>
                </c:pt>
                <c:pt idx="19537">
                  <c:v>226.609375</c:v>
                </c:pt>
                <c:pt idx="19538">
                  <c:v>228.25</c:v>
                </c:pt>
                <c:pt idx="19539">
                  <c:v>227.6875</c:v>
                </c:pt>
                <c:pt idx="19540">
                  <c:v>227.6875</c:v>
                </c:pt>
                <c:pt idx="19541">
                  <c:v>228.359375</c:v>
                </c:pt>
                <c:pt idx="19542">
                  <c:v>233.21875</c:v>
                </c:pt>
                <c:pt idx="19543">
                  <c:v>234.359375</c:v>
                </c:pt>
                <c:pt idx="19544">
                  <c:v>233.578125</c:v>
                </c:pt>
                <c:pt idx="19545">
                  <c:v>233.109375</c:v>
                </c:pt>
                <c:pt idx="19546">
                  <c:v>239.140625</c:v>
                </c:pt>
                <c:pt idx="19547">
                  <c:v>239.140625</c:v>
                </c:pt>
                <c:pt idx="19548">
                  <c:v>238.484375</c:v>
                </c:pt>
                <c:pt idx="19549">
                  <c:v>244.84375</c:v>
                </c:pt>
                <c:pt idx="19550">
                  <c:v>247.96875</c:v>
                </c:pt>
                <c:pt idx="19551">
                  <c:v>254.96875</c:v>
                </c:pt>
                <c:pt idx="19552">
                  <c:v>259.34375</c:v>
                </c:pt>
                <c:pt idx="19553">
                  <c:v>246.953125</c:v>
                </c:pt>
                <c:pt idx="19554">
                  <c:v>243.296875</c:v>
                </c:pt>
                <c:pt idx="19555">
                  <c:v>227.125</c:v>
                </c:pt>
                <c:pt idx="19556">
                  <c:v>229.984375</c:v>
                </c:pt>
                <c:pt idx="19557">
                  <c:v>232.28125</c:v>
                </c:pt>
                <c:pt idx="19558">
                  <c:v>232.09375</c:v>
                </c:pt>
                <c:pt idx="19559">
                  <c:v>232</c:v>
                </c:pt>
                <c:pt idx="19560">
                  <c:v>216.625</c:v>
                </c:pt>
                <c:pt idx="19561">
                  <c:v>219.359375</c:v>
                </c:pt>
                <c:pt idx="19562">
                  <c:v>222.46875</c:v>
                </c:pt>
                <c:pt idx="19563">
                  <c:v>226.484375</c:v>
                </c:pt>
                <c:pt idx="19564">
                  <c:v>231.640625</c:v>
                </c:pt>
                <c:pt idx="19565">
                  <c:v>230.59375</c:v>
                </c:pt>
                <c:pt idx="19566">
                  <c:v>230.59375</c:v>
                </c:pt>
                <c:pt idx="19567">
                  <c:v>230.40625</c:v>
                </c:pt>
                <c:pt idx="19568">
                  <c:v>226.5625</c:v>
                </c:pt>
                <c:pt idx="19569">
                  <c:v>225.296875</c:v>
                </c:pt>
                <c:pt idx="19570">
                  <c:v>222.921875</c:v>
                </c:pt>
                <c:pt idx="19571">
                  <c:v>215.703125</c:v>
                </c:pt>
                <c:pt idx="19572">
                  <c:v>213</c:v>
                </c:pt>
                <c:pt idx="19573">
                  <c:v>213</c:v>
                </c:pt>
                <c:pt idx="19574">
                  <c:v>219.265625</c:v>
                </c:pt>
                <c:pt idx="19575">
                  <c:v>216.234375</c:v>
                </c:pt>
                <c:pt idx="19576">
                  <c:v>216.234375</c:v>
                </c:pt>
                <c:pt idx="19577">
                  <c:v>218.375</c:v>
                </c:pt>
                <c:pt idx="19578">
                  <c:v>221.171875</c:v>
                </c:pt>
                <c:pt idx="19579">
                  <c:v>218.40625</c:v>
                </c:pt>
                <c:pt idx="19580">
                  <c:v>218.40625</c:v>
                </c:pt>
                <c:pt idx="19581">
                  <c:v>211.15625</c:v>
                </c:pt>
                <c:pt idx="19582">
                  <c:v>210.75</c:v>
                </c:pt>
                <c:pt idx="19583">
                  <c:v>210.75</c:v>
                </c:pt>
                <c:pt idx="19584">
                  <c:v>211.5625</c:v>
                </c:pt>
                <c:pt idx="19585">
                  <c:v>226.3125</c:v>
                </c:pt>
                <c:pt idx="19586">
                  <c:v>226.375</c:v>
                </c:pt>
                <c:pt idx="19587">
                  <c:v>226.375</c:v>
                </c:pt>
                <c:pt idx="19588">
                  <c:v>215.484375</c:v>
                </c:pt>
                <c:pt idx="19589">
                  <c:v>206.921875</c:v>
                </c:pt>
                <c:pt idx="19590">
                  <c:v>206.921875</c:v>
                </c:pt>
                <c:pt idx="19591">
                  <c:v>207</c:v>
                </c:pt>
                <c:pt idx="19592">
                  <c:v>210.3125</c:v>
                </c:pt>
                <c:pt idx="19593">
                  <c:v>210.453125</c:v>
                </c:pt>
                <c:pt idx="19594">
                  <c:v>210.453125</c:v>
                </c:pt>
                <c:pt idx="19595">
                  <c:v>208.640625</c:v>
                </c:pt>
                <c:pt idx="19596">
                  <c:v>205.171875</c:v>
                </c:pt>
                <c:pt idx="19597">
                  <c:v>205.171875</c:v>
                </c:pt>
                <c:pt idx="19598">
                  <c:v>213.546875</c:v>
                </c:pt>
                <c:pt idx="19599">
                  <c:v>230.421875</c:v>
                </c:pt>
                <c:pt idx="19600">
                  <c:v>232.4375</c:v>
                </c:pt>
                <c:pt idx="19601">
                  <c:v>231.125</c:v>
                </c:pt>
                <c:pt idx="19602">
                  <c:v>228.125</c:v>
                </c:pt>
                <c:pt idx="19603">
                  <c:v>232.4375</c:v>
                </c:pt>
                <c:pt idx="19604">
                  <c:v>232.4375</c:v>
                </c:pt>
                <c:pt idx="19605">
                  <c:v>227.15625</c:v>
                </c:pt>
                <c:pt idx="19606">
                  <c:v>220.6875</c:v>
                </c:pt>
                <c:pt idx="19607">
                  <c:v>218.4375</c:v>
                </c:pt>
                <c:pt idx="19608">
                  <c:v>223.859375</c:v>
                </c:pt>
                <c:pt idx="19609">
                  <c:v>228.890625</c:v>
                </c:pt>
                <c:pt idx="19610">
                  <c:v>227.046875</c:v>
                </c:pt>
                <c:pt idx="19611">
                  <c:v>227.640625</c:v>
                </c:pt>
                <c:pt idx="19612">
                  <c:v>231.4375</c:v>
                </c:pt>
                <c:pt idx="19613">
                  <c:v>235.8125</c:v>
                </c:pt>
                <c:pt idx="19614">
                  <c:v>238.734375</c:v>
                </c:pt>
                <c:pt idx="19615">
                  <c:v>237.296875</c:v>
                </c:pt>
                <c:pt idx="19616">
                  <c:v>236.84375</c:v>
                </c:pt>
                <c:pt idx="19617">
                  <c:v>236.984375</c:v>
                </c:pt>
                <c:pt idx="19618">
                  <c:v>237.25</c:v>
                </c:pt>
                <c:pt idx="19619">
                  <c:v>237.484375</c:v>
                </c:pt>
                <c:pt idx="19620">
                  <c:v>238.203125</c:v>
                </c:pt>
                <c:pt idx="19621">
                  <c:v>238.9375</c:v>
                </c:pt>
                <c:pt idx="19622">
                  <c:v>238.5625</c:v>
                </c:pt>
                <c:pt idx="19623">
                  <c:v>238.5625</c:v>
                </c:pt>
                <c:pt idx="19624">
                  <c:v>232.5</c:v>
                </c:pt>
                <c:pt idx="19625">
                  <c:v>231.0625</c:v>
                </c:pt>
                <c:pt idx="19626">
                  <c:v>230.65625</c:v>
                </c:pt>
                <c:pt idx="19627">
                  <c:v>229.546875</c:v>
                </c:pt>
                <c:pt idx="19628">
                  <c:v>224.84375</c:v>
                </c:pt>
                <c:pt idx="19629">
                  <c:v>220.25</c:v>
                </c:pt>
                <c:pt idx="19630">
                  <c:v>220.25</c:v>
                </c:pt>
                <c:pt idx="19631">
                  <c:v>227.640625</c:v>
                </c:pt>
                <c:pt idx="19632">
                  <c:v>236.171875</c:v>
                </c:pt>
                <c:pt idx="19633">
                  <c:v>236.171875</c:v>
                </c:pt>
                <c:pt idx="19634">
                  <c:v>239.0625</c:v>
                </c:pt>
                <c:pt idx="19635">
                  <c:v>252.21875</c:v>
                </c:pt>
                <c:pt idx="19636">
                  <c:v>254.09375</c:v>
                </c:pt>
                <c:pt idx="19637">
                  <c:v>254.09375</c:v>
                </c:pt>
                <c:pt idx="19638">
                  <c:v>242.125</c:v>
                </c:pt>
                <c:pt idx="19639">
                  <c:v>231.28125</c:v>
                </c:pt>
                <c:pt idx="19640">
                  <c:v>231.28125</c:v>
                </c:pt>
                <c:pt idx="19641">
                  <c:v>230.21875</c:v>
                </c:pt>
                <c:pt idx="19642">
                  <c:v>222.046875</c:v>
                </c:pt>
                <c:pt idx="19643">
                  <c:v>222</c:v>
                </c:pt>
                <c:pt idx="19644">
                  <c:v>222</c:v>
                </c:pt>
                <c:pt idx="19645">
                  <c:v>223.734375</c:v>
                </c:pt>
                <c:pt idx="19646">
                  <c:v>225.109375</c:v>
                </c:pt>
                <c:pt idx="19647">
                  <c:v>225.109375</c:v>
                </c:pt>
                <c:pt idx="19648">
                  <c:v>227.4375</c:v>
                </c:pt>
                <c:pt idx="19649">
                  <c:v>245.015625</c:v>
                </c:pt>
                <c:pt idx="19650">
                  <c:v>245.015625</c:v>
                </c:pt>
                <c:pt idx="19651">
                  <c:v>245.015625</c:v>
                </c:pt>
                <c:pt idx="19652">
                  <c:v>235.5</c:v>
                </c:pt>
                <c:pt idx="19653">
                  <c:v>235.703125</c:v>
                </c:pt>
                <c:pt idx="19654">
                  <c:v>235.703125</c:v>
                </c:pt>
                <c:pt idx="19655">
                  <c:v>235.703125</c:v>
                </c:pt>
                <c:pt idx="19656">
                  <c:v>283.734375</c:v>
                </c:pt>
                <c:pt idx="19657">
                  <c:v>282.953125</c:v>
                </c:pt>
                <c:pt idx="19658">
                  <c:v>282.953125</c:v>
                </c:pt>
                <c:pt idx="19659">
                  <c:v>288.296875</c:v>
                </c:pt>
                <c:pt idx="19660">
                  <c:v>299.5</c:v>
                </c:pt>
                <c:pt idx="19661">
                  <c:v>299.5</c:v>
                </c:pt>
                <c:pt idx="19662">
                  <c:v>299.5</c:v>
                </c:pt>
                <c:pt idx="19663">
                  <c:v>321.765625</c:v>
                </c:pt>
                <c:pt idx="19664">
                  <c:v>328.421875</c:v>
                </c:pt>
                <c:pt idx="19665">
                  <c:v>328.421875</c:v>
                </c:pt>
                <c:pt idx="19666">
                  <c:v>323.859375</c:v>
                </c:pt>
                <c:pt idx="19667">
                  <c:v>306.5</c:v>
                </c:pt>
                <c:pt idx="19668">
                  <c:v>306.5</c:v>
                </c:pt>
                <c:pt idx="19669">
                  <c:v>306.5</c:v>
                </c:pt>
                <c:pt idx="19670">
                  <c:v>321.625</c:v>
                </c:pt>
                <c:pt idx="19671">
                  <c:v>329.609375</c:v>
                </c:pt>
                <c:pt idx="19672">
                  <c:v>329.609375</c:v>
                </c:pt>
                <c:pt idx="19673">
                  <c:v>327.71875</c:v>
                </c:pt>
                <c:pt idx="19674">
                  <c:v>309.328125</c:v>
                </c:pt>
                <c:pt idx="19675">
                  <c:v>309.328125</c:v>
                </c:pt>
                <c:pt idx="19676">
                  <c:v>309.328125</c:v>
                </c:pt>
                <c:pt idx="19677">
                  <c:v>296.546875</c:v>
                </c:pt>
                <c:pt idx="19678">
                  <c:v>285.359375</c:v>
                </c:pt>
                <c:pt idx="19679">
                  <c:v>285.359375</c:v>
                </c:pt>
                <c:pt idx="19680">
                  <c:v>285.359375</c:v>
                </c:pt>
                <c:pt idx="19681">
                  <c:v>266.65625</c:v>
                </c:pt>
                <c:pt idx="19682">
                  <c:v>266.234375</c:v>
                </c:pt>
                <c:pt idx="19683">
                  <c:v>266.234375</c:v>
                </c:pt>
                <c:pt idx="19684">
                  <c:v>268.578125</c:v>
                </c:pt>
                <c:pt idx="19685">
                  <c:v>271.75</c:v>
                </c:pt>
                <c:pt idx="19686">
                  <c:v>271.75</c:v>
                </c:pt>
                <c:pt idx="19687">
                  <c:v>271.75</c:v>
                </c:pt>
                <c:pt idx="19688">
                  <c:v>246.359375</c:v>
                </c:pt>
                <c:pt idx="19689">
                  <c:v>242.125</c:v>
                </c:pt>
                <c:pt idx="19690">
                  <c:v>242.125</c:v>
                </c:pt>
                <c:pt idx="19691">
                  <c:v>244.703125</c:v>
                </c:pt>
                <c:pt idx="19692">
                  <c:v>250.5625</c:v>
                </c:pt>
                <c:pt idx="19693">
                  <c:v>250.5625</c:v>
                </c:pt>
                <c:pt idx="19694">
                  <c:v>250.5625</c:v>
                </c:pt>
                <c:pt idx="19695">
                  <c:v>263.71875</c:v>
                </c:pt>
                <c:pt idx="19696">
                  <c:v>268.453125</c:v>
                </c:pt>
                <c:pt idx="19697">
                  <c:v>268.453125</c:v>
                </c:pt>
                <c:pt idx="19698">
                  <c:v>271.140625</c:v>
                </c:pt>
                <c:pt idx="19699">
                  <c:v>283.75</c:v>
                </c:pt>
                <c:pt idx="19700">
                  <c:v>283.75</c:v>
                </c:pt>
                <c:pt idx="19701">
                  <c:v>283.75</c:v>
                </c:pt>
                <c:pt idx="19702">
                  <c:v>291.765625</c:v>
                </c:pt>
                <c:pt idx="19703">
                  <c:v>296.734375</c:v>
                </c:pt>
                <c:pt idx="19704">
                  <c:v>296.734375</c:v>
                </c:pt>
                <c:pt idx="19705">
                  <c:v>296.25</c:v>
                </c:pt>
                <c:pt idx="19706">
                  <c:v>289.328125</c:v>
                </c:pt>
                <c:pt idx="19707">
                  <c:v>289.328125</c:v>
                </c:pt>
                <c:pt idx="19708">
                  <c:v>289.328125</c:v>
                </c:pt>
                <c:pt idx="19709">
                  <c:v>289.546875</c:v>
                </c:pt>
                <c:pt idx="19710">
                  <c:v>289.875</c:v>
                </c:pt>
                <c:pt idx="19711">
                  <c:v>289.875</c:v>
                </c:pt>
                <c:pt idx="19712">
                  <c:v>289.875</c:v>
                </c:pt>
                <c:pt idx="19713">
                  <c:v>271.734375</c:v>
                </c:pt>
                <c:pt idx="19714">
                  <c:v>270.703125</c:v>
                </c:pt>
                <c:pt idx="19715">
                  <c:v>270.703125</c:v>
                </c:pt>
                <c:pt idx="19716">
                  <c:v>263.328125</c:v>
                </c:pt>
                <c:pt idx="19717">
                  <c:v>251.5</c:v>
                </c:pt>
                <c:pt idx="19718">
                  <c:v>251.5</c:v>
                </c:pt>
                <c:pt idx="19719">
                  <c:v>251.5</c:v>
                </c:pt>
                <c:pt idx="19720">
                  <c:v>241.921875</c:v>
                </c:pt>
                <c:pt idx="19721">
                  <c:v>239.921875</c:v>
                </c:pt>
                <c:pt idx="19722">
                  <c:v>239.921875</c:v>
                </c:pt>
                <c:pt idx="19723">
                  <c:v>245.890625</c:v>
                </c:pt>
                <c:pt idx="19724">
                  <c:v>261.875</c:v>
                </c:pt>
                <c:pt idx="19725">
                  <c:v>261.875</c:v>
                </c:pt>
                <c:pt idx="19726">
                  <c:v>261.875</c:v>
                </c:pt>
                <c:pt idx="19727">
                  <c:v>272.875</c:v>
                </c:pt>
                <c:pt idx="19728">
                  <c:v>277.28125</c:v>
                </c:pt>
                <c:pt idx="19729">
                  <c:v>277.28125</c:v>
                </c:pt>
                <c:pt idx="19730">
                  <c:v>276.90625</c:v>
                </c:pt>
                <c:pt idx="19731">
                  <c:v>275.03125</c:v>
                </c:pt>
                <c:pt idx="19732">
                  <c:v>275.03125</c:v>
                </c:pt>
                <c:pt idx="19733">
                  <c:v>275.03125</c:v>
                </c:pt>
                <c:pt idx="19734">
                  <c:v>260.625</c:v>
                </c:pt>
                <c:pt idx="19735">
                  <c:v>250.796875</c:v>
                </c:pt>
                <c:pt idx="19736">
                  <c:v>250.796875</c:v>
                </c:pt>
                <c:pt idx="19737">
                  <c:v>251.609375</c:v>
                </c:pt>
                <c:pt idx="19738">
                  <c:v>274.40625</c:v>
                </c:pt>
                <c:pt idx="19739">
                  <c:v>274.40625</c:v>
                </c:pt>
                <c:pt idx="19740">
                  <c:v>274.40625</c:v>
                </c:pt>
                <c:pt idx="19741">
                  <c:v>291.359375</c:v>
                </c:pt>
                <c:pt idx="19742">
                  <c:v>309.765625</c:v>
                </c:pt>
                <c:pt idx="19743">
                  <c:v>309.765625</c:v>
                </c:pt>
                <c:pt idx="19744">
                  <c:v>309.765625</c:v>
                </c:pt>
                <c:pt idx="19745">
                  <c:v>333.53125</c:v>
                </c:pt>
                <c:pt idx="19746">
                  <c:v>335.5625</c:v>
                </c:pt>
                <c:pt idx="19747">
                  <c:v>335.5625</c:v>
                </c:pt>
                <c:pt idx="19748">
                  <c:v>322.8125</c:v>
                </c:pt>
                <c:pt idx="19749">
                  <c:v>300.53125</c:v>
                </c:pt>
                <c:pt idx="19750">
                  <c:v>300.53125</c:v>
                </c:pt>
                <c:pt idx="19751">
                  <c:v>300.53125</c:v>
                </c:pt>
                <c:pt idx="19752">
                  <c:v>294.15625</c:v>
                </c:pt>
                <c:pt idx="19753">
                  <c:v>292.546875</c:v>
                </c:pt>
                <c:pt idx="19754">
                  <c:v>292.546875</c:v>
                </c:pt>
                <c:pt idx="19755">
                  <c:v>295.484375</c:v>
                </c:pt>
                <c:pt idx="19756">
                  <c:v>304.65625</c:v>
                </c:pt>
                <c:pt idx="19757">
                  <c:v>304.65625</c:v>
                </c:pt>
                <c:pt idx="19758">
                  <c:v>304.65625</c:v>
                </c:pt>
                <c:pt idx="19759">
                  <c:v>310.375</c:v>
                </c:pt>
                <c:pt idx="19760">
                  <c:v>312.953125</c:v>
                </c:pt>
                <c:pt idx="19761">
                  <c:v>312.953125</c:v>
                </c:pt>
                <c:pt idx="19762">
                  <c:v>315.671875</c:v>
                </c:pt>
                <c:pt idx="19763">
                  <c:v>333.59375</c:v>
                </c:pt>
                <c:pt idx="19764">
                  <c:v>333.59375</c:v>
                </c:pt>
                <c:pt idx="19765">
                  <c:v>333.59375</c:v>
                </c:pt>
                <c:pt idx="19766">
                  <c:v>321.453125</c:v>
                </c:pt>
                <c:pt idx="19767">
                  <c:v>312.25</c:v>
                </c:pt>
                <c:pt idx="19768">
                  <c:v>312.25</c:v>
                </c:pt>
                <c:pt idx="19769">
                  <c:v>312.203125</c:v>
                </c:pt>
                <c:pt idx="19770">
                  <c:v>303.5625</c:v>
                </c:pt>
                <c:pt idx="19771">
                  <c:v>303.5625</c:v>
                </c:pt>
                <c:pt idx="19772">
                  <c:v>303.5625</c:v>
                </c:pt>
                <c:pt idx="19773">
                  <c:v>303.03125</c:v>
                </c:pt>
                <c:pt idx="19774">
                  <c:v>302.484375</c:v>
                </c:pt>
                <c:pt idx="19775">
                  <c:v>302.484375</c:v>
                </c:pt>
                <c:pt idx="19776">
                  <c:v>302.484375</c:v>
                </c:pt>
                <c:pt idx="19777">
                  <c:v>310.703125</c:v>
                </c:pt>
                <c:pt idx="19778">
                  <c:v>311.578125</c:v>
                </c:pt>
                <c:pt idx="19779">
                  <c:v>311.578125</c:v>
                </c:pt>
                <c:pt idx="19780">
                  <c:v>310.796875</c:v>
                </c:pt>
                <c:pt idx="19781">
                  <c:v>309.359375</c:v>
                </c:pt>
                <c:pt idx="19782">
                  <c:v>309.359375</c:v>
                </c:pt>
                <c:pt idx="19783">
                  <c:v>309.359375</c:v>
                </c:pt>
                <c:pt idx="19784">
                  <c:v>285.3125</c:v>
                </c:pt>
                <c:pt idx="19785">
                  <c:v>278.546875</c:v>
                </c:pt>
                <c:pt idx="19786">
                  <c:v>278.546875</c:v>
                </c:pt>
                <c:pt idx="19787">
                  <c:v>286.34375</c:v>
                </c:pt>
                <c:pt idx="19788">
                  <c:v>313.375</c:v>
                </c:pt>
                <c:pt idx="19789">
                  <c:v>313.375</c:v>
                </c:pt>
                <c:pt idx="19790">
                  <c:v>313.375</c:v>
                </c:pt>
                <c:pt idx="19791">
                  <c:v>308.828125</c:v>
                </c:pt>
                <c:pt idx="19792">
                  <c:v>306.65625</c:v>
                </c:pt>
                <c:pt idx="19793">
                  <c:v>306.65625</c:v>
                </c:pt>
                <c:pt idx="19794">
                  <c:v>307.390625</c:v>
                </c:pt>
                <c:pt idx="19795">
                  <c:v>314.609375</c:v>
                </c:pt>
                <c:pt idx="19796">
                  <c:v>314.609375</c:v>
                </c:pt>
                <c:pt idx="19797">
                  <c:v>314.609375</c:v>
                </c:pt>
                <c:pt idx="19798">
                  <c:v>322.203125</c:v>
                </c:pt>
                <c:pt idx="19799">
                  <c:v>328.375</c:v>
                </c:pt>
                <c:pt idx="19800">
                  <c:v>328.375</c:v>
                </c:pt>
                <c:pt idx="19801">
                  <c:v>328.375</c:v>
                </c:pt>
                <c:pt idx="19802">
                  <c:v>335.546875</c:v>
                </c:pt>
                <c:pt idx="19803">
                  <c:v>335.59375</c:v>
                </c:pt>
                <c:pt idx="19804">
                  <c:v>335.59375</c:v>
                </c:pt>
                <c:pt idx="19805">
                  <c:v>340.578125</c:v>
                </c:pt>
                <c:pt idx="19806">
                  <c:v>347.203125</c:v>
                </c:pt>
                <c:pt idx="19807">
                  <c:v>347.203125</c:v>
                </c:pt>
                <c:pt idx="19808">
                  <c:v>347.203125</c:v>
                </c:pt>
                <c:pt idx="19809">
                  <c:v>349.0625</c:v>
                </c:pt>
                <c:pt idx="19810">
                  <c:v>349.375</c:v>
                </c:pt>
                <c:pt idx="19811">
                  <c:v>349.375</c:v>
                </c:pt>
                <c:pt idx="19812">
                  <c:v>335.515625</c:v>
                </c:pt>
                <c:pt idx="19813">
                  <c:v>305.921875</c:v>
                </c:pt>
                <c:pt idx="19814">
                  <c:v>305.921875</c:v>
                </c:pt>
                <c:pt idx="19815">
                  <c:v>305.921875</c:v>
                </c:pt>
                <c:pt idx="19816">
                  <c:v>323.828125</c:v>
                </c:pt>
                <c:pt idx="19817">
                  <c:v>329.453125</c:v>
                </c:pt>
                <c:pt idx="19818">
                  <c:v>329.453125</c:v>
                </c:pt>
                <c:pt idx="19819">
                  <c:v>332.65625</c:v>
                </c:pt>
                <c:pt idx="19820">
                  <c:v>345.578125</c:v>
                </c:pt>
                <c:pt idx="19821">
                  <c:v>345.578125</c:v>
                </c:pt>
                <c:pt idx="19822">
                  <c:v>345.578125</c:v>
                </c:pt>
                <c:pt idx="19823">
                  <c:v>339.984375</c:v>
                </c:pt>
                <c:pt idx="19824">
                  <c:v>336.71875</c:v>
                </c:pt>
                <c:pt idx="19825">
                  <c:v>336.71875</c:v>
                </c:pt>
                <c:pt idx="19826">
                  <c:v>333.59375</c:v>
                </c:pt>
                <c:pt idx="19827">
                  <c:v>300.59375</c:v>
                </c:pt>
                <c:pt idx="19828">
                  <c:v>300.59375</c:v>
                </c:pt>
                <c:pt idx="19829">
                  <c:v>300.59375</c:v>
                </c:pt>
                <c:pt idx="19830">
                  <c:v>332.453125</c:v>
                </c:pt>
                <c:pt idx="19831">
                  <c:v>360.765625</c:v>
                </c:pt>
                <c:pt idx="19832">
                  <c:v>360.765625</c:v>
                </c:pt>
                <c:pt idx="19833">
                  <c:v>360.765625</c:v>
                </c:pt>
                <c:pt idx="19834">
                  <c:v>384.9375</c:v>
                </c:pt>
                <c:pt idx="19835">
                  <c:v>385.65625</c:v>
                </c:pt>
                <c:pt idx="19836">
                  <c:v>385.65625</c:v>
                </c:pt>
                <c:pt idx="19837">
                  <c:v>373.140625</c:v>
                </c:pt>
                <c:pt idx="19838">
                  <c:v>355.640625</c:v>
                </c:pt>
                <c:pt idx="19839">
                  <c:v>355.640625</c:v>
                </c:pt>
                <c:pt idx="19840">
                  <c:v>355.640625</c:v>
                </c:pt>
                <c:pt idx="19841">
                  <c:v>314.15625</c:v>
                </c:pt>
                <c:pt idx="19842">
                  <c:v>307.3125</c:v>
                </c:pt>
                <c:pt idx="19843">
                  <c:v>307.3125</c:v>
                </c:pt>
                <c:pt idx="19844">
                  <c:v>311.75</c:v>
                </c:pt>
                <c:pt idx="19845">
                  <c:v>322.125</c:v>
                </c:pt>
                <c:pt idx="19846">
                  <c:v>322.125</c:v>
                </c:pt>
                <c:pt idx="19847">
                  <c:v>322.125</c:v>
                </c:pt>
                <c:pt idx="19848">
                  <c:v>363.0625</c:v>
                </c:pt>
                <c:pt idx="19849">
                  <c:v>377.1875</c:v>
                </c:pt>
                <c:pt idx="19850">
                  <c:v>377.1875</c:v>
                </c:pt>
                <c:pt idx="19851">
                  <c:v>386.703125</c:v>
                </c:pt>
                <c:pt idx="19852">
                  <c:v>428.34375</c:v>
                </c:pt>
                <c:pt idx="19853">
                  <c:v>428.34375</c:v>
                </c:pt>
                <c:pt idx="19854">
                  <c:v>428.34375</c:v>
                </c:pt>
                <c:pt idx="19855">
                  <c:v>381.25</c:v>
                </c:pt>
                <c:pt idx="19856">
                  <c:v>353.484375</c:v>
                </c:pt>
                <c:pt idx="19857">
                  <c:v>353.484375</c:v>
                </c:pt>
                <c:pt idx="19858">
                  <c:v>351.296875</c:v>
                </c:pt>
                <c:pt idx="19859">
                  <c:v>322.765625</c:v>
                </c:pt>
                <c:pt idx="19860">
                  <c:v>322.765625</c:v>
                </c:pt>
                <c:pt idx="19861">
                  <c:v>322.765625</c:v>
                </c:pt>
                <c:pt idx="19862">
                  <c:v>330.40625</c:v>
                </c:pt>
                <c:pt idx="19863">
                  <c:v>337.578125</c:v>
                </c:pt>
                <c:pt idx="19864">
                  <c:v>337.578125</c:v>
                </c:pt>
                <c:pt idx="19865">
                  <c:v>337.578125</c:v>
                </c:pt>
                <c:pt idx="19866">
                  <c:v>334.125</c:v>
                </c:pt>
                <c:pt idx="19867">
                  <c:v>334.015625</c:v>
                </c:pt>
                <c:pt idx="19868">
                  <c:v>334.015625</c:v>
                </c:pt>
                <c:pt idx="19869">
                  <c:v>341.4375</c:v>
                </c:pt>
                <c:pt idx="19870">
                  <c:v>352.578125</c:v>
                </c:pt>
                <c:pt idx="19871">
                  <c:v>352.578125</c:v>
                </c:pt>
                <c:pt idx="19872">
                  <c:v>352.578125</c:v>
                </c:pt>
                <c:pt idx="19873">
                  <c:v>341.03125</c:v>
                </c:pt>
                <c:pt idx="19874">
                  <c:v>338.921875</c:v>
                </c:pt>
                <c:pt idx="19875">
                  <c:v>338.921875</c:v>
                </c:pt>
                <c:pt idx="19876">
                  <c:v>347.859375</c:v>
                </c:pt>
                <c:pt idx="19877">
                  <c:v>370.21875</c:v>
                </c:pt>
                <c:pt idx="19878">
                  <c:v>370.21875</c:v>
                </c:pt>
                <c:pt idx="19879">
                  <c:v>370.21875</c:v>
                </c:pt>
                <c:pt idx="19880">
                  <c:v>393.5</c:v>
                </c:pt>
                <c:pt idx="19881">
                  <c:v>402.234375</c:v>
                </c:pt>
                <c:pt idx="19882">
                  <c:v>402.234375</c:v>
                </c:pt>
                <c:pt idx="19883">
                  <c:v>405.1875</c:v>
                </c:pt>
                <c:pt idx="19884">
                  <c:v>419.5625</c:v>
                </c:pt>
                <c:pt idx="19885">
                  <c:v>419.5625</c:v>
                </c:pt>
                <c:pt idx="19886">
                  <c:v>419.5625</c:v>
                </c:pt>
                <c:pt idx="19887">
                  <c:v>412.546875</c:v>
                </c:pt>
                <c:pt idx="19888">
                  <c:v>408.140625</c:v>
                </c:pt>
                <c:pt idx="19889">
                  <c:v>408.140625</c:v>
                </c:pt>
                <c:pt idx="19890">
                  <c:v>405.859375</c:v>
                </c:pt>
                <c:pt idx="19891">
                  <c:v>367.359375</c:v>
                </c:pt>
                <c:pt idx="19892">
                  <c:v>367.359375</c:v>
                </c:pt>
                <c:pt idx="19893">
                  <c:v>367.359375</c:v>
                </c:pt>
                <c:pt idx="19894">
                  <c:v>353.53125</c:v>
                </c:pt>
                <c:pt idx="19895">
                  <c:v>339.71875</c:v>
                </c:pt>
                <c:pt idx="19896">
                  <c:v>339.71875</c:v>
                </c:pt>
                <c:pt idx="19897">
                  <c:v>339.71875</c:v>
                </c:pt>
                <c:pt idx="19898">
                  <c:v>338.671875</c:v>
                </c:pt>
                <c:pt idx="19899">
                  <c:v>338.625</c:v>
                </c:pt>
                <c:pt idx="19900">
                  <c:v>338.625</c:v>
                </c:pt>
                <c:pt idx="19901">
                  <c:v>347.15625</c:v>
                </c:pt>
                <c:pt idx="19902">
                  <c:v>360.53125</c:v>
                </c:pt>
                <c:pt idx="19903">
                  <c:v>360.53125</c:v>
                </c:pt>
                <c:pt idx="19904">
                  <c:v>360.53125</c:v>
                </c:pt>
                <c:pt idx="19905">
                  <c:v>402.203125</c:v>
                </c:pt>
                <c:pt idx="19906">
                  <c:v>410.65625</c:v>
                </c:pt>
                <c:pt idx="19907">
                  <c:v>410.65625</c:v>
                </c:pt>
                <c:pt idx="19908">
                  <c:v>404.296875</c:v>
                </c:pt>
                <c:pt idx="19909">
                  <c:v>387.25</c:v>
                </c:pt>
                <c:pt idx="19910">
                  <c:v>387.25</c:v>
                </c:pt>
                <c:pt idx="19911">
                  <c:v>387.25</c:v>
                </c:pt>
                <c:pt idx="19912">
                  <c:v>425.59375</c:v>
                </c:pt>
                <c:pt idx="19913">
                  <c:v>440.75</c:v>
                </c:pt>
                <c:pt idx="19914">
                  <c:v>440.75</c:v>
                </c:pt>
                <c:pt idx="19915">
                  <c:v>435.640625</c:v>
                </c:pt>
                <c:pt idx="19916">
                  <c:v>408.6875</c:v>
                </c:pt>
                <c:pt idx="19917">
                  <c:v>408.6875</c:v>
                </c:pt>
                <c:pt idx="19918">
                  <c:v>408.6875</c:v>
                </c:pt>
                <c:pt idx="19919">
                  <c:v>422.609375</c:v>
                </c:pt>
                <c:pt idx="19920">
                  <c:v>431.75</c:v>
                </c:pt>
                <c:pt idx="19921">
                  <c:v>431.75</c:v>
                </c:pt>
                <c:pt idx="19922">
                  <c:v>432.234375</c:v>
                </c:pt>
                <c:pt idx="19923">
                  <c:v>441.625</c:v>
                </c:pt>
                <c:pt idx="19924">
                  <c:v>441.625</c:v>
                </c:pt>
                <c:pt idx="19925">
                  <c:v>441.625</c:v>
                </c:pt>
                <c:pt idx="19926">
                  <c:v>435.75</c:v>
                </c:pt>
                <c:pt idx="19927">
                  <c:v>429.71875</c:v>
                </c:pt>
                <c:pt idx="19928">
                  <c:v>429.71875</c:v>
                </c:pt>
                <c:pt idx="19929">
                  <c:v>429.71875</c:v>
                </c:pt>
                <c:pt idx="19930">
                  <c:v>475.328125</c:v>
                </c:pt>
                <c:pt idx="19931">
                  <c:v>478.578125</c:v>
                </c:pt>
                <c:pt idx="19932">
                  <c:v>478.578125</c:v>
                </c:pt>
                <c:pt idx="19933">
                  <c:v>519.03125</c:v>
                </c:pt>
                <c:pt idx="19934">
                  <c:v>585.96875</c:v>
                </c:pt>
                <c:pt idx="19935">
                  <c:v>585.96875</c:v>
                </c:pt>
                <c:pt idx="19936">
                  <c:v>585.96875</c:v>
                </c:pt>
                <c:pt idx="19937">
                  <c:v>824.6875</c:v>
                </c:pt>
                <c:pt idx="19938">
                  <c:v>877</c:v>
                </c:pt>
                <c:pt idx="19939">
                  <c:v>877</c:v>
                </c:pt>
                <c:pt idx="19940">
                  <c:v>1153.640625</c:v>
                </c:pt>
                <c:pt idx="19941">
                  <c:v>1926.625</c:v>
                </c:pt>
                <c:pt idx="19942">
                  <c:v>1926.625</c:v>
                </c:pt>
                <c:pt idx="19943">
                  <c:v>1926.625</c:v>
                </c:pt>
                <c:pt idx="19944">
                  <c:v>3128.609375</c:v>
                </c:pt>
                <c:pt idx="19945">
                  <c:v>3626.546875</c:v>
                </c:pt>
                <c:pt idx="19946">
                  <c:v>3626.546875</c:v>
                </c:pt>
                <c:pt idx="19947">
                  <c:v>3804.484375</c:v>
                </c:pt>
                <c:pt idx="19948">
                  <c:v>4807.375</c:v>
                </c:pt>
                <c:pt idx="19949">
                  <c:v>4807.375</c:v>
                </c:pt>
                <c:pt idx="19950">
                  <c:v>4807.375</c:v>
                </c:pt>
                <c:pt idx="19951">
                  <c:v>4756.46875</c:v>
                </c:pt>
                <c:pt idx="19952">
                  <c:v>4721.546875</c:v>
                </c:pt>
                <c:pt idx="19953">
                  <c:v>4721.546875</c:v>
                </c:pt>
                <c:pt idx="19954">
                  <c:v>4679.9375</c:v>
                </c:pt>
                <c:pt idx="19955">
                  <c:v>3619.25</c:v>
                </c:pt>
                <c:pt idx="19956">
                  <c:v>3619.25</c:v>
                </c:pt>
                <c:pt idx="19957">
                  <c:v>3619.25</c:v>
                </c:pt>
                <c:pt idx="19958">
                  <c:v>2923.375</c:v>
                </c:pt>
                <c:pt idx="19959">
                  <c:v>2173.875</c:v>
                </c:pt>
                <c:pt idx="19960">
                  <c:v>2173.875</c:v>
                </c:pt>
                <c:pt idx="19961">
                  <c:v>2173.875</c:v>
                </c:pt>
                <c:pt idx="19962">
                  <c:v>1313.90625</c:v>
                </c:pt>
                <c:pt idx="19963">
                  <c:v>1244.40625</c:v>
                </c:pt>
                <c:pt idx="19964">
                  <c:v>1244.40625</c:v>
                </c:pt>
                <c:pt idx="19965">
                  <c:v>1165.546875</c:v>
                </c:pt>
                <c:pt idx="19966">
                  <c:v>1030.6875</c:v>
                </c:pt>
                <c:pt idx="19967">
                  <c:v>1030.6875</c:v>
                </c:pt>
                <c:pt idx="19968">
                  <c:v>1030.6875</c:v>
                </c:pt>
                <c:pt idx="19969">
                  <c:v>1159.09375</c:v>
                </c:pt>
                <c:pt idx="19970">
                  <c:v>1188.625</c:v>
                </c:pt>
                <c:pt idx="19971">
                  <c:v>1188.625</c:v>
                </c:pt>
                <c:pt idx="19972">
                  <c:v>1376.59375</c:v>
                </c:pt>
                <c:pt idx="19973">
                  <c:v>1921.03125</c:v>
                </c:pt>
                <c:pt idx="19974">
                  <c:v>1921.03125</c:v>
                </c:pt>
                <c:pt idx="19975">
                  <c:v>1921.03125</c:v>
                </c:pt>
                <c:pt idx="19976">
                  <c:v>2477.890625</c:v>
                </c:pt>
                <c:pt idx="19977">
                  <c:v>2716.171875</c:v>
                </c:pt>
                <c:pt idx="19978">
                  <c:v>2716.171875</c:v>
                </c:pt>
                <c:pt idx="19979">
                  <c:v>2750.28125</c:v>
                </c:pt>
                <c:pt idx="19980">
                  <c:v>2952.1875</c:v>
                </c:pt>
                <c:pt idx="19981">
                  <c:v>2952.1875</c:v>
                </c:pt>
                <c:pt idx="19982">
                  <c:v>2952.1875</c:v>
                </c:pt>
                <c:pt idx="19983">
                  <c:v>2749.65625</c:v>
                </c:pt>
                <c:pt idx="19984">
                  <c:v>2607.71875</c:v>
                </c:pt>
                <c:pt idx="19985">
                  <c:v>2607.71875</c:v>
                </c:pt>
                <c:pt idx="19986">
                  <c:v>2578.9375</c:v>
                </c:pt>
                <c:pt idx="19987">
                  <c:v>1708.109375</c:v>
                </c:pt>
                <c:pt idx="19988">
                  <c:v>1708.109375</c:v>
                </c:pt>
                <c:pt idx="19989">
                  <c:v>1708.109375</c:v>
                </c:pt>
                <c:pt idx="19990">
                  <c:v>1361.4375</c:v>
                </c:pt>
                <c:pt idx="19991">
                  <c:v>979.734375</c:v>
                </c:pt>
                <c:pt idx="19992">
                  <c:v>979.734375</c:v>
                </c:pt>
                <c:pt idx="19993">
                  <c:v>979.734375</c:v>
                </c:pt>
                <c:pt idx="19994">
                  <c:v>719.640625</c:v>
                </c:pt>
                <c:pt idx="19995">
                  <c:v>696.890625</c:v>
                </c:pt>
                <c:pt idx="19996">
                  <c:v>696.890625</c:v>
                </c:pt>
                <c:pt idx="19997">
                  <c:v>648.8125</c:v>
                </c:pt>
                <c:pt idx="19998">
                  <c:v>564.953125</c:v>
                </c:pt>
                <c:pt idx="19999">
                  <c:v>564.953125</c:v>
                </c:pt>
                <c:pt idx="20000">
                  <c:v>564.953125</c:v>
                </c:pt>
                <c:pt idx="20001">
                  <c:v>502.890625</c:v>
                </c:pt>
                <c:pt idx="20002">
                  <c:v>488.125</c:v>
                </c:pt>
                <c:pt idx="20003">
                  <c:v>488.125</c:v>
                </c:pt>
                <c:pt idx="20004">
                  <c:v>485.640625</c:v>
                </c:pt>
                <c:pt idx="20005">
                  <c:v>478.375</c:v>
                </c:pt>
                <c:pt idx="20006">
                  <c:v>478.375</c:v>
                </c:pt>
                <c:pt idx="20007">
                  <c:v>478.375</c:v>
                </c:pt>
                <c:pt idx="20008">
                  <c:v>440.296875</c:v>
                </c:pt>
                <c:pt idx="20009">
                  <c:v>423.65625</c:v>
                </c:pt>
                <c:pt idx="20010">
                  <c:v>423.65625</c:v>
                </c:pt>
                <c:pt idx="20011">
                  <c:v>429.578125</c:v>
                </c:pt>
                <c:pt idx="20012">
                  <c:v>465.375</c:v>
                </c:pt>
                <c:pt idx="20013">
                  <c:v>465.375</c:v>
                </c:pt>
                <c:pt idx="20014">
                  <c:v>465.375</c:v>
                </c:pt>
                <c:pt idx="20015">
                  <c:v>419.96875</c:v>
                </c:pt>
                <c:pt idx="20016">
                  <c:v>387.71875</c:v>
                </c:pt>
                <c:pt idx="20017">
                  <c:v>387.71875</c:v>
                </c:pt>
                <c:pt idx="20018">
                  <c:v>387.921875</c:v>
                </c:pt>
                <c:pt idx="20019">
                  <c:v>390.765625</c:v>
                </c:pt>
                <c:pt idx="20020">
                  <c:v>390.765625</c:v>
                </c:pt>
                <c:pt idx="20021">
                  <c:v>390.765625</c:v>
                </c:pt>
                <c:pt idx="20022">
                  <c:v>388.4375</c:v>
                </c:pt>
                <c:pt idx="20023">
                  <c:v>385.703125</c:v>
                </c:pt>
                <c:pt idx="20024">
                  <c:v>385.703125</c:v>
                </c:pt>
                <c:pt idx="20025">
                  <c:v>385.703125</c:v>
                </c:pt>
                <c:pt idx="20026">
                  <c:v>372.421875</c:v>
                </c:pt>
                <c:pt idx="20027">
                  <c:v>371.265625</c:v>
                </c:pt>
                <c:pt idx="20028">
                  <c:v>371.265625</c:v>
                </c:pt>
                <c:pt idx="20029">
                  <c:v>377.734375</c:v>
                </c:pt>
                <c:pt idx="20030">
                  <c:v>389.3125</c:v>
                </c:pt>
                <c:pt idx="20031">
                  <c:v>389.3125</c:v>
                </c:pt>
                <c:pt idx="20032">
                  <c:v>389.3125</c:v>
                </c:pt>
                <c:pt idx="20033">
                  <c:v>402.09375</c:v>
                </c:pt>
                <c:pt idx="20034">
                  <c:v>405.15625</c:v>
                </c:pt>
                <c:pt idx="20035">
                  <c:v>405.15625</c:v>
                </c:pt>
                <c:pt idx="20036">
                  <c:v>406.78125</c:v>
                </c:pt>
                <c:pt idx="20037">
                  <c:v>411.359375</c:v>
                </c:pt>
                <c:pt idx="20038">
                  <c:v>411.359375</c:v>
                </c:pt>
                <c:pt idx="20039">
                  <c:v>411.359375</c:v>
                </c:pt>
                <c:pt idx="20040">
                  <c:v>378.671875</c:v>
                </c:pt>
                <c:pt idx="20041">
                  <c:v>364.359375</c:v>
                </c:pt>
                <c:pt idx="20042">
                  <c:v>364.359375</c:v>
                </c:pt>
                <c:pt idx="20043">
                  <c:v>373.0625</c:v>
                </c:pt>
                <c:pt idx="20044">
                  <c:v>426.8125</c:v>
                </c:pt>
                <c:pt idx="20045">
                  <c:v>426.8125</c:v>
                </c:pt>
                <c:pt idx="20046">
                  <c:v>426.8125</c:v>
                </c:pt>
                <c:pt idx="20047">
                  <c:v>439.046875</c:v>
                </c:pt>
                <c:pt idx="20048">
                  <c:v>447.6875</c:v>
                </c:pt>
                <c:pt idx="20049">
                  <c:v>447.6875</c:v>
                </c:pt>
                <c:pt idx="20050">
                  <c:v>448.390625</c:v>
                </c:pt>
                <c:pt idx="20051">
                  <c:v>472.5</c:v>
                </c:pt>
                <c:pt idx="20052">
                  <c:v>472.5</c:v>
                </c:pt>
                <c:pt idx="20053">
                  <c:v>472.5</c:v>
                </c:pt>
                <c:pt idx="20054">
                  <c:v>458.765625</c:v>
                </c:pt>
                <c:pt idx="20055">
                  <c:v>443.515625</c:v>
                </c:pt>
                <c:pt idx="20056">
                  <c:v>443.515625</c:v>
                </c:pt>
                <c:pt idx="20057">
                  <c:v>443.515625</c:v>
                </c:pt>
                <c:pt idx="20058">
                  <c:v>438.03125</c:v>
                </c:pt>
                <c:pt idx="20059">
                  <c:v>437.515625</c:v>
                </c:pt>
                <c:pt idx="20060">
                  <c:v>437.515625</c:v>
                </c:pt>
                <c:pt idx="20061">
                  <c:v>437.734375</c:v>
                </c:pt>
                <c:pt idx="20062">
                  <c:v>438.0625</c:v>
                </c:pt>
                <c:pt idx="20063">
                  <c:v>438.0625</c:v>
                </c:pt>
                <c:pt idx="20064">
                  <c:v>438.0625</c:v>
                </c:pt>
                <c:pt idx="20065">
                  <c:v>464.96875</c:v>
                </c:pt>
                <c:pt idx="20066">
                  <c:v>471.328125</c:v>
                </c:pt>
                <c:pt idx="20067">
                  <c:v>471.328125</c:v>
                </c:pt>
                <c:pt idx="20068">
                  <c:v>470.125</c:v>
                </c:pt>
                <c:pt idx="20069">
                  <c:v>466.25</c:v>
                </c:pt>
                <c:pt idx="20070">
                  <c:v>466.25</c:v>
                </c:pt>
                <c:pt idx="20071">
                  <c:v>466.25</c:v>
                </c:pt>
                <c:pt idx="20072">
                  <c:v>476</c:v>
                </c:pt>
                <c:pt idx="20073">
                  <c:v>480.203125</c:v>
                </c:pt>
                <c:pt idx="20074">
                  <c:v>480.203125</c:v>
                </c:pt>
                <c:pt idx="20075">
                  <c:v>475.71875</c:v>
                </c:pt>
                <c:pt idx="20076">
                  <c:v>448.078125</c:v>
                </c:pt>
                <c:pt idx="20077">
                  <c:v>448.078125</c:v>
                </c:pt>
                <c:pt idx="20078">
                  <c:v>448.078125</c:v>
                </c:pt>
                <c:pt idx="20079">
                  <c:v>450.515625</c:v>
                </c:pt>
                <c:pt idx="20080">
                  <c:v>452.25</c:v>
                </c:pt>
                <c:pt idx="20081">
                  <c:v>452.25</c:v>
                </c:pt>
                <c:pt idx="20082">
                  <c:v>450.859375</c:v>
                </c:pt>
                <c:pt idx="20083">
                  <c:v>407.140625</c:v>
                </c:pt>
                <c:pt idx="20084">
                  <c:v>407.140625</c:v>
                </c:pt>
                <c:pt idx="20085">
                  <c:v>407.140625</c:v>
                </c:pt>
                <c:pt idx="20086">
                  <c:v>404.5625</c:v>
                </c:pt>
                <c:pt idx="20087">
                  <c:v>401.875</c:v>
                </c:pt>
                <c:pt idx="20088">
                  <c:v>401.875</c:v>
                </c:pt>
                <c:pt idx="20089">
                  <c:v>401.875</c:v>
                </c:pt>
                <c:pt idx="20090">
                  <c:v>446.90625</c:v>
                </c:pt>
                <c:pt idx="20091">
                  <c:v>450.71875</c:v>
                </c:pt>
                <c:pt idx="20092">
                  <c:v>450.71875</c:v>
                </c:pt>
                <c:pt idx="20093">
                  <c:v>444.921875</c:v>
                </c:pt>
                <c:pt idx="20094">
                  <c:v>435.109375</c:v>
                </c:pt>
                <c:pt idx="20095">
                  <c:v>435.109375</c:v>
                </c:pt>
                <c:pt idx="20096">
                  <c:v>435.109375</c:v>
                </c:pt>
                <c:pt idx="20097">
                  <c:v>426.15625</c:v>
                </c:pt>
                <c:pt idx="20098">
                  <c:v>423.984375</c:v>
                </c:pt>
                <c:pt idx="20099">
                  <c:v>423.984375</c:v>
                </c:pt>
                <c:pt idx="20100">
                  <c:v>418.109375</c:v>
                </c:pt>
                <c:pt idx="20101">
                  <c:v>400.84375</c:v>
                </c:pt>
                <c:pt idx="20102">
                  <c:v>400.84375</c:v>
                </c:pt>
                <c:pt idx="20103">
                  <c:v>400.84375</c:v>
                </c:pt>
                <c:pt idx="20104">
                  <c:v>385.390625</c:v>
                </c:pt>
                <c:pt idx="20105">
                  <c:v>378.796875</c:v>
                </c:pt>
                <c:pt idx="20106">
                  <c:v>378.796875</c:v>
                </c:pt>
                <c:pt idx="20107">
                  <c:v>377.1875</c:v>
                </c:pt>
                <c:pt idx="20108">
                  <c:v>368.78125</c:v>
                </c:pt>
                <c:pt idx="20109">
                  <c:v>368.78125</c:v>
                </c:pt>
                <c:pt idx="20110">
                  <c:v>368.78125</c:v>
                </c:pt>
                <c:pt idx="20111">
                  <c:v>372.796875</c:v>
                </c:pt>
                <c:pt idx="20112">
                  <c:v>375.546875</c:v>
                </c:pt>
                <c:pt idx="20113">
                  <c:v>375.546875</c:v>
                </c:pt>
                <c:pt idx="20114">
                  <c:v>375.78125</c:v>
                </c:pt>
                <c:pt idx="20115">
                  <c:v>379.171875</c:v>
                </c:pt>
                <c:pt idx="20116">
                  <c:v>379.171875</c:v>
                </c:pt>
                <c:pt idx="20117">
                  <c:v>379.171875</c:v>
                </c:pt>
                <c:pt idx="20118">
                  <c:v>379.65625</c:v>
                </c:pt>
                <c:pt idx="20119">
                  <c:v>380.0625</c:v>
                </c:pt>
                <c:pt idx="20120">
                  <c:v>380.0625</c:v>
                </c:pt>
                <c:pt idx="20121">
                  <c:v>380.0625</c:v>
                </c:pt>
                <c:pt idx="20122">
                  <c:v>384.40625</c:v>
                </c:pt>
                <c:pt idx="20123">
                  <c:v>384.75</c:v>
                </c:pt>
                <c:pt idx="20124">
                  <c:v>384.75</c:v>
                </c:pt>
                <c:pt idx="20125">
                  <c:v>389.96875</c:v>
                </c:pt>
                <c:pt idx="20126">
                  <c:v>398.484375</c:v>
                </c:pt>
                <c:pt idx="20127">
                  <c:v>398.484375</c:v>
                </c:pt>
                <c:pt idx="20128">
                  <c:v>398.484375</c:v>
                </c:pt>
                <c:pt idx="20129">
                  <c:v>412.3125</c:v>
                </c:pt>
                <c:pt idx="20130">
                  <c:v>415.359375</c:v>
                </c:pt>
                <c:pt idx="20131">
                  <c:v>415.359375</c:v>
                </c:pt>
                <c:pt idx="20132">
                  <c:v>404.203125</c:v>
                </c:pt>
                <c:pt idx="20133">
                  <c:v>372.9375</c:v>
                </c:pt>
                <c:pt idx="20134">
                  <c:v>372.9375</c:v>
                </c:pt>
                <c:pt idx="20135">
                  <c:v>372.9375</c:v>
                </c:pt>
                <c:pt idx="20136">
                  <c:v>369.34375</c:v>
                </c:pt>
                <c:pt idx="20137">
                  <c:v>367.84375</c:v>
                </c:pt>
                <c:pt idx="20138">
                  <c:v>367.84375</c:v>
                </c:pt>
                <c:pt idx="20139">
                  <c:v>369.328125</c:v>
                </c:pt>
                <c:pt idx="20140">
                  <c:v>377.203125</c:v>
                </c:pt>
                <c:pt idx="20141">
                  <c:v>377.203125</c:v>
                </c:pt>
                <c:pt idx="20142">
                  <c:v>377.203125</c:v>
                </c:pt>
                <c:pt idx="20143">
                  <c:v>359.0625</c:v>
                </c:pt>
                <c:pt idx="20144">
                  <c:v>347</c:v>
                </c:pt>
                <c:pt idx="20145">
                  <c:v>347</c:v>
                </c:pt>
                <c:pt idx="20146">
                  <c:v>348.0625</c:v>
                </c:pt>
                <c:pt idx="20147">
                  <c:v>370.90625</c:v>
                </c:pt>
                <c:pt idx="20148">
                  <c:v>370.90625</c:v>
                </c:pt>
                <c:pt idx="20149">
                  <c:v>370.90625</c:v>
                </c:pt>
                <c:pt idx="20150">
                  <c:v>362.40625</c:v>
                </c:pt>
                <c:pt idx="20151">
                  <c:v>353.59375</c:v>
                </c:pt>
                <c:pt idx="20152">
                  <c:v>353.59375</c:v>
                </c:pt>
                <c:pt idx="20153">
                  <c:v>353.59375</c:v>
                </c:pt>
                <c:pt idx="20154">
                  <c:v>376.828125</c:v>
                </c:pt>
                <c:pt idx="20155">
                  <c:v>378.40625</c:v>
                </c:pt>
                <c:pt idx="20156">
                  <c:v>378.40625</c:v>
                </c:pt>
                <c:pt idx="20157">
                  <c:v>381.328125</c:v>
                </c:pt>
                <c:pt idx="20158">
                  <c:v>385.90625</c:v>
                </c:pt>
                <c:pt idx="20159">
                  <c:v>385.90625</c:v>
                </c:pt>
                <c:pt idx="20160">
                  <c:v>385.90625</c:v>
                </c:pt>
                <c:pt idx="20161">
                  <c:v>381.484375</c:v>
                </c:pt>
                <c:pt idx="20162">
                  <c:v>380.5625</c:v>
                </c:pt>
                <c:pt idx="20163">
                  <c:v>380.5625</c:v>
                </c:pt>
                <c:pt idx="20164">
                  <c:v>382.390625</c:v>
                </c:pt>
                <c:pt idx="20165">
                  <c:v>387.5</c:v>
                </c:pt>
                <c:pt idx="20166">
                  <c:v>387.5</c:v>
                </c:pt>
                <c:pt idx="20167">
                  <c:v>387.5</c:v>
                </c:pt>
                <c:pt idx="20168">
                  <c:v>376.46875</c:v>
                </c:pt>
                <c:pt idx="20169">
                  <c:v>372.1875</c:v>
                </c:pt>
                <c:pt idx="20170">
                  <c:v>372.1875</c:v>
                </c:pt>
                <c:pt idx="20171">
                  <c:v>371.8125</c:v>
                </c:pt>
                <c:pt idx="20172">
                  <c:v>370.0625</c:v>
                </c:pt>
                <c:pt idx="20173">
                  <c:v>370.0625</c:v>
                </c:pt>
                <c:pt idx="20174">
                  <c:v>370.0625</c:v>
                </c:pt>
                <c:pt idx="20175">
                  <c:v>391.640625</c:v>
                </c:pt>
                <c:pt idx="20176">
                  <c:v>405.4375</c:v>
                </c:pt>
                <c:pt idx="20177">
                  <c:v>405.4375</c:v>
                </c:pt>
                <c:pt idx="20178">
                  <c:v>405.46875</c:v>
                </c:pt>
                <c:pt idx="20179">
                  <c:v>405.578125</c:v>
                </c:pt>
                <c:pt idx="20180">
                  <c:v>405.578125</c:v>
                </c:pt>
                <c:pt idx="20181">
                  <c:v>405.578125</c:v>
                </c:pt>
                <c:pt idx="20182">
                  <c:v>398.328125</c:v>
                </c:pt>
                <c:pt idx="20183">
                  <c:v>391.140625</c:v>
                </c:pt>
                <c:pt idx="20184">
                  <c:v>391.140625</c:v>
                </c:pt>
                <c:pt idx="20185">
                  <c:v>391.140625</c:v>
                </c:pt>
                <c:pt idx="20186">
                  <c:v>389.28125</c:v>
                </c:pt>
                <c:pt idx="20187">
                  <c:v>389.109375</c:v>
                </c:pt>
                <c:pt idx="20188">
                  <c:v>389.109375</c:v>
                </c:pt>
                <c:pt idx="20189">
                  <c:v>379.28125</c:v>
                </c:pt>
                <c:pt idx="20190">
                  <c:v>364.15625</c:v>
                </c:pt>
                <c:pt idx="20191">
                  <c:v>364.15625</c:v>
                </c:pt>
                <c:pt idx="20192">
                  <c:v>364.15625</c:v>
                </c:pt>
                <c:pt idx="20193">
                  <c:v>397.703125</c:v>
                </c:pt>
                <c:pt idx="20194">
                  <c:v>403.96875</c:v>
                </c:pt>
                <c:pt idx="20195">
                  <c:v>403.96875</c:v>
                </c:pt>
                <c:pt idx="20196">
                  <c:v>400.3125</c:v>
                </c:pt>
                <c:pt idx="20197">
                  <c:v>391.1875</c:v>
                </c:pt>
                <c:pt idx="20198">
                  <c:v>391.1875</c:v>
                </c:pt>
                <c:pt idx="20199">
                  <c:v>391.1875</c:v>
                </c:pt>
                <c:pt idx="20200">
                  <c:v>401.03125</c:v>
                </c:pt>
                <c:pt idx="20201">
                  <c:v>404.625</c:v>
                </c:pt>
                <c:pt idx="20202">
                  <c:v>404.625</c:v>
                </c:pt>
                <c:pt idx="20203">
                  <c:v>400.3125</c:v>
                </c:pt>
                <c:pt idx="20204">
                  <c:v>380.5</c:v>
                </c:pt>
                <c:pt idx="20205">
                  <c:v>380.5</c:v>
                </c:pt>
                <c:pt idx="20206">
                  <c:v>380.5</c:v>
                </c:pt>
                <c:pt idx="20207">
                  <c:v>378.390625</c:v>
                </c:pt>
                <c:pt idx="20208">
                  <c:v>377.203125</c:v>
                </c:pt>
                <c:pt idx="20209">
                  <c:v>377.203125</c:v>
                </c:pt>
                <c:pt idx="20210">
                  <c:v>377.859375</c:v>
                </c:pt>
                <c:pt idx="20211">
                  <c:v>387.328125</c:v>
                </c:pt>
                <c:pt idx="20212">
                  <c:v>387.328125</c:v>
                </c:pt>
                <c:pt idx="20213">
                  <c:v>387.328125</c:v>
                </c:pt>
                <c:pt idx="20214">
                  <c:v>408.765625</c:v>
                </c:pt>
                <c:pt idx="20215">
                  <c:v>428.765625</c:v>
                </c:pt>
                <c:pt idx="20216">
                  <c:v>428.765625</c:v>
                </c:pt>
                <c:pt idx="20217">
                  <c:v>428.765625</c:v>
                </c:pt>
                <c:pt idx="20218">
                  <c:v>398.75</c:v>
                </c:pt>
                <c:pt idx="20219">
                  <c:v>397.578125</c:v>
                </c:pt>
                <c:pt idx="20220">
                  <c:v>397.578125</c:v>
                </c:pt>
                <c:pt idx="20221">
                  <c:v>411.515625</c:v>
                </c:pt>
                <c:pt idx="20222">
                  <c:v>431.375</c:v>
                </c:pt>
                <c:pt idx="20223">
                  <c:v>431.375</c:v>
                </c:pt>
                <c:pt idx="20224">
                  <c:v>431.375</c:v>
                </c:pt>
                <c:pt idx="20225">
                  <c:v>417.296875</c:v>
                </c:pt>
                <c:pt idx="20226">
                  <c:v>414.9375</c:v>
                </c:pt>
                <c:pt idx="20227">
                  <c:v>414.9375</c:v>
                </c:pt>
                <c:pt idx="20228">
                  <c:v>419.421875</c:v>
                </c:pt>
                <c:pt idx="20229">
                  <c:v>429.671875</c:v>
                </c:pt>
                <c:pt idx="20230">
                  <c:v>429.671875</c:v>
                </c:pt>
                <c:pt idx="20231">
                  <c:v>429.671875</c:v>
                </c:pt>
                <c:pt idx="20232">
                  <c:v>437.09375</c:v>
                </c:pt>
                <c:pt idx="20233">
                  <c:v>439.625</c:v>
                </c:pt>
                <c:pt idx="20234">
                  <c:v>439.625</c:v>
                </c:pt>
                <c:pt idx="20235">
                  <c:v>463.25</c:v>
                </c:pt>
                <c:pt idx="20236">
                  <c:v>560.421875</c:v>
                </c:pt>
                <c:pt idx="20237">
                  <c:v>560.421875</c:v>
                </c:pt>
                <c:pt idx="20238">
                  <c:v>560.421875</c:v>
                </c:pt>
                <c:pt idx="20239">
                  <c:v>627.25</c:v>
                </c:pt>
                <c:pt idx="20240">
                  <c:v>664.484375</c:v>
                </c:pt>
                <c:pt idx="20241">
                  <c:v>664.484375</c:v>
                </c:pt>
                <c:pt idx="20242">
                  <c:v>671.875</c:v>
                </c:pt>
                <c:pt idx="20243">
                  <c:v>747.984375</c:v>
                </c:pt>
                <c:pt idx="20244">
                  <c:v>747.984375</c:v>
                </c:pt>
                <c:pt idx="20245">
                  <c:v>747.984375</c:v>
                </c:pt>
                <c:pt idx="20246">
                  <c:v>780.890625</c:v>
                </c:pt>
                <c:pt idx="20247">
                  <c:v>809.421875</c:v>
                </c:pt>
                <c:pt idx="20248">
                  <c:v>809.421875</c:v>
                </c:pt>
                <c:pt idx="20249">
                  <c:v>809.421875</c:v>
                </c:pt>
                <c:pt idx="20250">
                  <c:v>811.453125</c:v>
                </c:pt>
                <c:pt idx="20251">
                  <c:v>811.578125</c:v>
                </c:pt>
                <c:pt idx="20252">
                  <c:v>811.578125</c:v>
                </c:pt>
                <c:pt idx="20253">
                  <c:v>758.5</c:v>
                </c:pt>
                <c:pt idx="20254">
                  <c:v>687.953125</c:v>
                </c:pt>
                <c:pt idx="20255">
                  <c:v>687.953125</c:v>
                </c:pt>
                <c:pt idx="20256">
                  <c:v>687.953125</c:v>
                </c:pt>
                <c:pt idx="20257">
                  <c:v>639.421875</c:v>
                </c:pt>
                <c:pt idx="20258">
                  <c:v>632.484375</c:v>
                </c:pt>
                <c:pt idx="20259">
                  <c:v>632.484375</c:v>
                </c:pt>
                <c:pt idx="20260">
                  <c:v>619.03125</c:v>
                </c:pt>
                <c:pt idx="20261">
                  <c:v>590.578125</c:v>
                </c:pt>
                <c:pt idx="20262">
                  <c:v>590.578125</c:v>
                </c:pt>
                <c:pt idx="20263">
                  <c:v>590.578125</c:v>
                </c:pt>
                <c:pt idx="20264">
                  <c:v>543.546875</c:v>
                </c:pt>
                <c:pt idx="20265">
                  <c:v>529.375</c:v>
                </c:pt>
                <c:pt idx="20266">
                  <c:v>529.375</c:v>
                </c:pt>
                <c:pt idx="20267">
                  <c:v>518.921875</c:v>
                </c:pt>
                <c:pt idx="20268">
                  <c:v>481.078125</c:v>
                </c:pt>
                <c:pt idx="20269">
                  <c:v>481.078125</c:v>
                </c:pt>
                <c:pt idx="20270">
                  <c:v>481.078125</c:v>
                </c:pt>
                <c:pt idx="20271">
                  <c:v>503.015625</c:v>
                </c:pt>
                <c:pt idx="20272">
                  <c:v>514.1875</c:v>
                </c:pt>
                <c:pt idx="20273">
                  <c:v>514.1875</c:v>
                </c:pt>
                <c:pt idx="20274">
                  <c:v>510.03125</c:v>
                </c:pt>
                <c:pt idx="20275">
                  <c:v>475.53125</c:v>
                </c:pt>
                <c:pt idx="20276">
                  <c:v>475.53125</c:v>
                </c:pt>
                <c:pt idx="20277">
                  <c:v>475.53125</c:v>
                </c:pt>
                <c:pt idx="20278">
                  <c:v>481.546875</c:v>
                </c:pt>
                <c:pt idx="20279">
                  <c:v>486.375</c:v>
                </c:pt>
                <c:pt idx="20280">
                  <c:v>486.375</c:v>
                </c:pt>
                <c:pt idx="20281">
                  <c:v>486.203125</c:v>
                </c:pt>
                <c:pt idx="20282">
                  <c:v>443.78125</c:v>
                </c:pt>
                <c:pt idx="20283">
                  <c:v>443.78125</c:v>
                </c:pt>
                <c:pt idx="20284">
                  <c:v>443.78125</c:v>
                </c:pt>
                <c:pt idx="20285">
                  <c:v>435.5</c:v>
                </c:pt>
                <c:pt idx="20286">
                  <c:v>425.390625</c:v>
                </c:pt>
                <c:pt idx="20287">
                  <c:v>425.390625</c:v>
                </c:pt>
                <c:pt idx="20288">
                  <c:v>425.390625</c:v>
                </c:pt>
                <c:pt idx="20289">
                  <c:v>434.4375</c:v>
                </c:pt>
                <c:pt idx="20290">
                  <c:v>435.5625</c:v>
                </c:pt>
                <c:pt idx="20291">
                  <c:v>435.5625</c:v>
                </c:pt>
                <c:pt idx="20292">
                  <c:v>436.71875</c:v>
                </c:pt>
                <c:pt idx="20293">
                  <c:v>438.765625</c:v>
                </c:pt>
                <c:pt idx="20294">
                  <c:v>438.765625</c:v>
                </c:pt>
                <c:pt idx="20295">
                  <c:v>438.765625</c:v>
                </c:pt>
                <c:pt idx="20296">
                  <c:v>432.90625</c:v>
                </c:pt>
                <c:pt idx="20297">
                  <c:v>431.421875</c:v>
                </c:pt>
                <c:pt idx="20298">
                  <c:v>431.421875</c:v>
                </c:pt>
                <c:pt idx="20299">
                  <c:v>431.578125</c:v>
                </c:pt>
                <c:pt idx="20300">
                  <c:v>432.65625</c:v>
                </c:pt>
                <c:pt idx="20301">
                  <c:v>432.65625</c:v>
                </c:pt>
                <c:pt idx="20302">
                  <c:v>432.65625</c:v>
                </c:pt>
                <c:pt idx="20303">
                  <c:v>415.546875</c:v>
                </c:pt>
                <c:pt idx="20304">
                  <c:v>407.65625</c:v>
                </c:pt>
                <c:pt idx="20305">
                  <c:v>407.65625</c:v>
                </c:pt>
                <c:pt idx="20306">
                  <c:v>414.875</c:v>
                </c:pt>
                <c:pt idx="20307">
                  <c:v>461.203125</c:v>
                </c:pt>
                <c:pt idx="20308">
                  <c:v>461.203125</c:v>
                </c:pt>
                <c:pt idx="20309">
                  <c:v>461.203125</c:v>
                </c:pt>
                <c:pt idx="20310">
                  <c:v>440.609375</c:v>
                </c:pt>
                <c:pt idx="20311">
                  <c:v>425.625</c:v>
                </c:pt>
                <c:pt idx="20312">
                  <c:v>425.625</c:v>
                </c:pt>
                <c:pt idx="20313">
                  <c:v>424.828125</c:v>
                </c:pt>
                <c:pt idx="20314">
                  <c:v>396.703125</c:v>
                </c:pt>
                <c:pt idx="20315">
                  <c:v>396.703125</c:v>
                </c:pt>
                <c:pt idx="20316">
                  <c:v>396.703125</c:v>
                </c:pt>
                <c:pt idx="20317">
                  <c:v>380.8125</c:v>
                </c:pt>
                <c:pt idx="20318">
                  <c:v>363.140625</c:v>
                </c:pt>
                <c:pt idx="20319">
                  <c:v>363.140625</c:v>
                </c:pt>
                <c:pt idx="20320">
                  <c:v>363.140625</c:v>
                </c:pt>
                <c:pt idx="20321">
                  <c:v>379.34375</c:v>
                </c:pt>
                <c:pt idx="20322">
                  <c:v>380.65625</c:v>
                </c:pt>
                <c:pt idx="20323">
                  <c:v>380.65625</c:v>
                </c:pt>
                <c:pt idx="20324">
                  <c:v>377.015625</c:v>
                </c:pt>
                <c:pt idx="20325">
                  <c:v>370.71875</c:v>
                </c:pt>
                <c:pt idx="20326">
                  <c:v>370.71875</c:v>
                </c:pt>
                <c:pt idx="20327">
                  <c:v>370.71875</c:v>
                </c:pt>
                <c:pt idx="20328">
                  <c:v>422.3125</c:v>
                </c:pt>
                <c:pt idx="20329">
                  <c:v>433.796875</c:v>
                </c:pt>
                <c:pt idx="20330">
                  <c:v>433.796875</c:v>
                </c:pt>
                <c:pt idx="20331">
                  <c:v>425.3125</c:v>
                </c:pt>
                <c:pt idx="20332">
                  <c:v>401.75</c:v>
                </c:pt>
                <c:pt idx="20333">
                  <c:v>401.75</c:v>
                </c:pt>
                <c:pt idx="20334">
                  <c:v>401.75</c:v>
                </c:pt>
                <c:pt idx="20335">
                  <c:v>395.328125</c:v>
                </c:pt>
                <c:pt idx="20336">
                  <c:v>392.625</c:v>
                </c:pt>
                <c:pt idx="20337">
                  <c:v>392.625</c:v>
                </c:pt>
                <c:pt idx="20338">
                  <c:v>392.484375</c:v>
                </c:pt>
                <c:pt idx="20339">
                  <c:v>392</c:v>
                </c:pt>
                <c:pt idx="20340">
                  <c:v>392</c:v>
                </c:pt>
                <c:pt idx="20341">
                  <c:v>392</c:v>
                </c:pt>
                <c:pt idx="20342">
                  <c:v>379.9375</c:v>
                </c:pt>
                <c:pt idx="20343">
                  <c:v>372.203125</c:v>
                </c:pt>
                <c:pt idx="20344">
                  <c:v>372.203125</c:v>
                </c:pt>
                <c:pt idx="20345">
                  <c:v>370.3125</c:v>
                </c:pt>
                <c:pt idx="20346">
                  <c:v>339.109375</c:v>
                </c:pt>
                <c:pt idx="20347">
                  <c:v>339.109375</c:v>
                </c:pt>
                <c:pt idx="20348">
                  <c:v>339.109375</c:v>
                </c:pt>
                <c:pt idx="20349">
                  <c:v>315.96875</c:v>
                </c:pt>
                <c:pt idx="20350">
                  <c:v>292.984375</c:v>
                </c:pt>
                <c:pt idx="20351">
                  <c:v>292.984375</c:v>
                </c:pt>
                <c:pt idx="20352">
                  <c:v>292.984375</c:v>
                </c:pt>
                <c:pt idx="20353">
                  <c:v>350.3125</c:v>
                </c:pt>
                <c:pt idx="20354">
                  <c:v>353.28125</c:v>
                </c:pt>
                <c:pt idx="20355">
                  <c:v>353.28125</c:v>
                </c:pt>
                <c:pt idx="20356">
                  <c:v>351.140625</c:v>
                </c:pt>
                <c:pt idx="20357">
                  <c:v>347.9375</c:v>
                </c:pt>
                <c:pt idx="20358">
                  <c:v>347.9375</c:v>
                </c:pt>
                <c:pt idx="20359">
                  <c:v>347.9375</c:v>
                </c:pt>
                <c:pt idx="20360">
                  <c:v>375.6875</c:v>
                </c:pt>
                <c:pt idx="20361">
                  <c:v>380.734375</c:v>
                </c:pt>
                <c:pt idx="20362">
                  <c:v>380.734375</c:v>
                </c:pt>
                <c:pt idx="20363">
                  <c:v>372.765625</c:v>
                </c:pt>
                <c:pt idx="20364">
                  <c:v>353.609375</c:v>
                </c:pt>
                <c:pt idx="20365">
                  <c:v>353.609375</c:v>
                </c:pt>
                <c:pt idx="20366">
                  <c:v>353.609375</c:v>
                </c:pt>
                <c:pt idx="20367">
                  <c:v>353.328125</c:v>
                </c:pt>
                <c:pt idx="20368">
                  <c:v>353.3125</c:v>
                </c:pt>
                <c:pt idx="20369">
                  <c:v>353.3125</c:v>
                </c:pt>
                <c:pt idx="20370">
                  <c:v>348.25</c:v>
                </c:pt>
                <c:pt idx="20371">
                  <c:v>326.6875</c:v>
                </c:pt>
                <c:pt idx="20372">
                  <c:v>326.6875</c:v>
                </c:pt>
                <c:pt idx="20373">
                  <c:v>326.6875</c:v>
                </c:pt>
                <c:pt idx="20374">
                  <c:v>302.984375</c:v>
                </c:pt>
                <c:pt idx="20375">
                  <c:v>289.484375</c:v>
                </c:pt>
                <c:pt idx="20376">
                  <c:v>289.484375</c:v>
                </c:pt>
                <c:pt idx="20377">
                  <c:v>290.859375</c:v>
                </c:pt>
                <c:pt idx="20378">
                  <c:v>305.84375</c:v>
                </c:pt>
                <c:pt idx="20379">
                  <c:v>305.84375</c:v>
                </c:pt>
                <c:pt idx="20380">
                  <c:v>305.84375</c:v>
                </c:pt>
                <c:pt idx="20381">
                  <c:v>319.171875</c:v>
                </c:pt>
                <c:pt idx="20382">
                  <c:v>330.828125</c:v>
                </c:pt>
                <c:pt idx="20383">
                  <c:v>330.828125</c:v>
                </c:pt>
                <c:pt idx="20384">
                  <c:v>330.828125</c:v>
                </c:pt>
                <c:pt idx="20385">
                  <c:v>366.8125</c:v>
                </c:pt>
                <c:pt idx="20386">
                  <c:v>367.5625</c:v>
                </c:pt>
                <c:pt idx="20387">
                  <c:v>367.5625</c:v>
                </c:pt>
                <c:pt idx="20388">
                  <c:v>400.203125</c:v>
                </c:pt>
                <c:pt idx="20389">
                  <c:v>443.296875</c:v>
                </c:pt>
                <c:pt idx="20390">
                  <c:v>443.296875</c:v>
                </c:pt>
                <c:pt idx="20391">
                  <c:v>443.296875</c:v>
                </c:pt>
                <c:pt idx="20392">
                  <c:v>460.25</c:v>
                </c:pt>
                <c:pt idx="20393">
                  <c:v>462.65625</c:v>
                </c:pt>
                <c:pt idx="20394">
                  <c:v>462.65625</c:v>
                </c:pt>
                <c:pt idx="20395">
                  <c:v>453.03125</c:v>
                </c:pt>
                <c:pt idx="20396">
                  <c:v>433.09375</c:v>
                </c:pt>
                <c:pt idx="20397">
                  <c:v>433.09375</c:v>
                </c:pt>
                <c:pt idx="20398">
                  <c:v>433.09375</c:v>
                </c:pt>
                <c:pt idx="20399">
                  <c:v>438.203125</c:v>
                </c:pt>
                <c:pt idx="20400">
                  <c:v>439.71875</c:v>
                </c:pt>
                <c:pt idx="20401">
                  <c:v>439.71875</c:v>
                </c:pt>
                <c:pt idx="20402">
                  <c:v>435.625</c:v>
                </c:pt>
                <c:pt idx="20403">
                  <c:v>421.46875</c:v>
                </c:pt>
                <c:pt idx="20404">
                  <c:v>421.46875</c:v>
                </c:pt>
                <c:pt idx="20405">
                  <c:v>421.46875</c:v>
                </c:pt>
                <c:pt idx="20406">
                  <c:v>402.09375</c:v>
                </c:pt>
                <c:pt idx="20407">
                  <c:v>392.546875</c:v>
                </c:pt>
                <c:pt idx="20408">
                  <c:v>392.546875</c:v>
                </c:pt>
                <c:pt idx="20409">
                  <c:v>390.875</c:v>
                </c:pt>
                <c:pt idx="20410">
                  <c:v>377.84375</c:v>
                </c:pt>
                <c:pt idx="20411">
                  <c:v>377.84375</c:v>
                </c:pt>
                <c:pt idx="20412">
                  <c:v>377.84375</c:v>
                </c:pt>
                <c:pt idx="20413">
                  <c:v>377.40625</c:v>
                </c:pt>
                <c:pt idx="20414">
                  <c:v>377.03125</c:v>
                </c:pt>
                <c:pt idx="20415">
                  <c:v>377.03125</c:v>
                </c:pt>
                <c:pt idx="20416">
                  <c:v>377.0625</c:v>
                </c:pt>
                <c:pt idx="20417">
                  <c:v>374.640625</c:v>
                </c:pt>
                <c:pt idx="20418">
                  <c:v>374.640625</c:v>
                </c:pt>
                <c:pt idx="20419">
                  <c:v>374.640625</c:v>
                </c:pt>
                <c:pt idx="20420">
                  <c:v>382.25</c:v>
                </c:pt>
                <c:pt idx="20421">
                  <c:v>391.109375</c:v>
                </c:pt>
                <c:pt idx="20422">
                  <c:v>391.109375</c:v>
                </c:pt>
                <c:pt idx="20423">
                  <c:v>391.109375</c:v>
                </c:pt>
                <c:pt idx="20424">
                  <c:v>392.546875</c:v>
                </c:pt>
                <c:pt idx="20425">
                  <c:v>392.765625</c:v>
                </c:pt>
                <c:pt idx="20426">
                  <c:v>392.765625</c:v>
                </c:pt>
                <c:pt idx="20427">
                  <c:v>379.890625</c:v>
                </c:pt>
                <c:pt idx="20428">
                  <c:v>357.359375</c:v>
                </c:pt>
                <c:pt idx="20429">
                  <c:v>357.359375</c:v>
                </c:pt>
                <c:pt idx="20430">
                  <c:v>357.359375</c:v>
                </c:pt>
                <c:pt idx="20431">
                  <c:v>400.046875</c:v>
                </c:pt>
                <c:pt idx="20432">
                  <c:v>410</c:v>
                </c:pt>
                <c:pt idx="20433">
                  <c:v>410</c:v>
                </c:pt>
                <c:pt idx="20434">
                  <c:v>407.453125</c:v>
                </c:pt>
                <c:pt idx="20435">
                  <c:v>400.25</c:v>
                </c:pt>
                <c:pt idx="20436">
                  <c:v>400.25</c:v>
                </c:pt>
                <c:pt idx="20437">
                  <c:v>400.25</c:v>
                </c:pt>
                <c:pt idx="20438">
                  <c:v>393.265625</c:v>
                </c:pt>
                <c:pt idx="20439">
                  <c:v>390.515625</c:v>
                </c:pt>
                <c:pt idx="20440">
                  <c:v>390.515625</c:v>
                </c:pt>
                <c:pt idx="20441">
                  <c:v>384.625</c:v>
                </c:pt>
                <c:pt idx="20442">
                  <c:v>353.125</c:v>
                </c:pt>
                <c:pt idx="20443">
                  <c:v>353.125</c:v>
                </c:pt>
                <c:pt idx="20444">
                  <c:v>353.125</c:v>
                </c:pt>
                <c:pt idx="20445">
                  <c:v>356.765625</c:v>
                </c:pt>
                <c:pt idx="20446">
                  <c:v>359.171875</c:v>
                </c:pt>
                <c:pt idx="20447">
                  <c:v>359.171875</c:v>
                </c:pt>
                <c:pt idx="20448">
                  <c:v>358.953125</c:v>
                </c:pt>
                <c:pt idx="20449">
                  <c:v>355</c:v>
                </c:pt>
                <c:pt idx="20450">
                  <c:v>355</c:v>
                </c:pt>
                <c:pt idx="20451">
                  <c:v>355</c:v>
                </c:pt>
                <c:pt idx="20452">
                  <c:v>389.84375</c:v>
                </c:pt>
                <c:pt idx="20453">
                  <c:v>424.40625</c:v>
                </c:pt>
                <c:pt idx="20454">
                  <c:v>424.40625</c:v>
                </c:pt>
                <c:pt idx="20455">
                  <c:v>424.40625</c:v>
                </c:pt>
                <c:pt idx="20456">
                  <c:v>397.484375</c:v>
                </c:pt>
                <c:pt idx="20457">
                  <c:v>396.078125</c:v>
                </c:pt>
                <c:pt idx="20458">
                  <c:v>396.078125</c:v>
                </c:pt>
                <c:pt idx="20459">
                  <c:v>387.40625</c:v>
                </c:pt>
                <c:pt idx="20460">
                  <c:v>374.484375</c:v>
                </c:pt>
                <c:pt idx="20461">
                  <c:v>374.484375</c:v>
                </c:pt>
                <c:pt idx="20462">
                  <c:v>374.484375</c:v>
                </c:pt>
                <c:pt idx="20463">
                  <c:v>359.140625</c:v>
                </c:pt>
                <c:pt idx="20464">
                  <c:v>356.515625</c:v>
                </c:pt>
                <c:pt idx="20465">
                  <c:v>356.515625</c:v>
                </c:pt>
                <c:pt idx="20466">
                  <c:v>363.609375</c:v>
                </c:pt>
                <c:pt idx="20467">
                  <c:v>380.46875</c:v>
                </c:pt>
                <c:pt idx="20468">
                  <c:v>380.46875</c:v>
                </c:pt>
                <c:pt idx="20469">
                  <c:v>380.46875</c:v>
                </c:pt>
                <c:pt idx="20470">
                  <c:v>388.703125</c:v>
                </c:pt>
                <c:pt idx="20471">
                  <c:v>391.5</c:v>
                </c:pt>
                <c:pt idx="20472">
                  <c:v>391.5</c:v>
                </c:pt>
                <c:pt idx="20473">
                  <c:v>397.328125</c:v>
                </c:pt>
                <c:pt idx="20474">
                  <c:v>421.328125</c:v>
                </c:pt>
                <c:pt idx="20475">
                  <c:v>421.328125</c:v>
                </c:pt>
                <c:pt idx="20476">
                  <c:v>421.328125</c:v>
                </c:pt>
                <c:pt idx="20477">
                  <c:v>399.125</c:v>
                </c:pt>
                <c:pt idx="20478">
                  <c:v>386.90625</c:v>
                </c:pt>
                <c:pt idx="20479">
                  <c:v>386.90625</c:v>
                </c:pt>
                <c:pt idx="20480">
                  <c:v>383.265625</c:v>
                </c:pt>
                <c:pt idx="20481">
                  <c:v>347.875</c:v>
                </c:pt>
                <c:pt idx="20482">
                  <c:v>347.875</c:v>
                </c:pt>
                <c:pt idx="20483">
                  <c:v>347.875</c:v>
                </c:pt>
                <c:pt idx="20484">
                  <c:v>339.4375</c:v>
                </c:pt>
                <c:pt idx="20485">
                  <c:v>332.53125</c:v>
                </c:pt>
                <c:pt idx="20486">
                  <c:v>332.53125</c:v>
                </c:pt>
                <c:pt idx="20487">
                  <c:v>332.53125</c:v>
                </c:pt>
                <c:pt idx="20488">
                  <c:v>345.78125</c:v>
                </c:pt>
                <c:pt idx="20489">
                  <c:v>345.921875</c:v>
                </c:pt>
                <c:pt idx="20490">
                  <c:v>345.921875</c:v>
                </c:pt>
                <c:pt idx="20491">
                  <c:v>345.859375</c:v>
                </c:pt>
                <c:pt idx="20492">
                  <c:v>345.765625</c:v>
                </c:pt>
                <c:pt idx="20493">
                  <c:v>345.765625</c:v>
                </c:pt>
                <c:pt idx="20494">
                  <c:v>345.765625</c:v>
                </c:pt>
                <c:pt idx="20495">
                  <c:v>358.59375</c:v>
                </c:pt>
                <c:pt idx="20496">
                  <c:v>360.09375</c:v>
                </c:pt>
                <c:pt idx="20497">
                  <c:v>360.09375</c:v>
                </c:pt>
                <c:pt idx="20498">
                  <c:v>359.046875</c:v>
                </c:pt>
                <c:pt idx="20499">
                  <c:v>356.703125</c:v>
                </c:pt>
                <c:pt idx="20500">
                  <c:v>356.703125</c:v>
                </c:pt>
                <c:pt idx="20501">
                  <c:v>356.703125</c:v>
                </c:pt>
                <c:pt idx="20502">
                  <c:v>354.984375</c:v>
                </c:pt>
                <c:pt idx="20503">
                  <c:v>354.5625</c:v>
                </c:pt>
                <c:pt idx="20504">
                  <c:v>354.5625</c:v>
                </c:pt>
                <c:pt idx="20505">
                  <c:v>361.59375</c:v>
                </c:pt>
                <c:pt idx="20506">
                  <c:v>383.953125</c:v>
                </c:pt>
                <c:pt idx="20507">
                  <c:v>383.953125</c:v>
                </c:pt>
                <c:pt idx="20508">
                  <c:v>383.953125</c:v>
                </c:pt>
                <c:pt idx="20509">
                  <c:v>377.671875</c:v>
                </c:pt>
                <c:pt idx="20510">
                  <c:v>374.859375</c:v>
                </c:pt>
                <c:pt idx="20511">
                  <c:v>374.859375</c:v>
                </c:pt>
                <c:pt idx="20512">
                  <c:v>368.484375</c:v>
                </c:pt>
                <c:pt idx="20513">
                  <c:v>328.828125</c:v>
                </c:pt>
                <c:pt idx="20514">
                  <c:v>328.828125</c:v>
                </c:pt>
                <c:pt idx="20515">
                  <c:v>328.828125</c:v>
                </c:pt>
                <c:pt idx="20516">
                  <c:v>337.28125</c:v>
                </c:pt>
                <c:pt idx="20517">
                  <c:v>343.21875</c:v>
                </c:pt>
                <c:pt idx="20518">
                  <c:v>343.21875</c:v>
                </c:pt>
                <c:pt idx="20519">
                  <c:v>342.515625</c:v>
                </c:pt>
                <c:pt idx="20520">
                  <c:v>324.296875</c:v>
                </c:pt>
                <c:pt idx="20521">
                  <c:v>324.296875</c:v>
                </c:pt>
                <c:pt idx="20522">
                  <c:v>324.296875</c:v>
                </c:pt>
                <c:pt idx="20523">
                  <c:v>324.671875</c:v>
                </c:pt>
                <c:pt idx="20524">
                  <c:v>324.90625</c:v>
                </c:pt>
                <c:pt idx="20525">
                  <c:v>324.90625</c:v>
                </c:pt>
                <c:pt idx="20526">
                  <c:v>324.90625</c:v>
                </c:pt>
                <c:pt idx="20527">
                  <c:v>332.40625</c:v>
                </c:pt>
                <c:pt idx="20528">
                  <c:v>332.8125</c:v>
                </c:pt>
                <c:pt idx="20529">
                  <c:v>332.8125</c:v>
                </c:pt>
                <c:pt idx="20530">
                  <c:v>336.375</c:v>
                </c:pt>
                <c:pt idx="20531">
                  <c:v>342.171875</c:v>
                </c:pt>
                <c:pt idx="20532">
                  <c:v>342.171875</c:v>
                </c:pt>
                <c:pt idx="20533">
                  <c:v>342.171875</c:v>
                </c:pt>
                <c:pt idx="20534">
                  <c:v>345.375</c:v>
                </c:pt>
                <c:pt idx="20535">
                  <c:v>346.03125</c:v>
                </c:pt>
                <c:pt idx="20536">
                  <c:v>346.03125</c:v>
                </c:pt>
                <c:pt idx="20537">
                  <c:v>344.890625</c:v>
                </c:pt>
                <c:pt idx="20538">
                  <c:v>342.140625</c:v>
                </c:pt>
                <c:pt idx="20539">
                  <c:v>342.140625</c:v>
                </c:pt>
                <c:pt idx="20540">
                  <c:v>342.140625</c:v>
                </c:pt>
                <c:pt idx="20541">
                  <c:v>339.9375</c:v>
                </c:pt>
                <c:pt idx="20542">
                  <c:v>339.171875</c:v>
                </c:pt>
                <c:pt idx="20543">
                  <c:v>339.171875</c:v>
                </c:pt>
                <c:pt idx="20544">
                  <c:v>335.75</c:v>
                </c:pt>
                <c:pt idx="20545">
                  <c:v>320.390625</c:v>
                </c:pt>
                <c:pt idx="20546">
                  <c:v>320.390625</c:v>
                </c:pt>
                <c:pt idx="20547">
                  <c:v>320.390625</c:v>
                </c:pt>
                <c:pt idx="20548">
                  <c:v>324.859375</c:v>
                </c:pt>
                <c:pt idx="20549">
                  <c:v>327.390625</c:v>
                </c:pt>
                <c:pt idx="20550">
                  <c:v>327.390625</c:v>
                </c:pt>
                <c:pt idx="20551">
                  <c:v>325.28125</c:v>
                </c:pt>
                <c:pt idx="20552">
                  <c:v>302.5</c:v>
                </c:pt>
                <c:pt idx="20553">
                  <c:v>302.5</c:v>
                </c:pt>
                <c:pt idx="20554">
                  <c:v>302.5</c:v>
                </c:pt>
                <c:pt idx="20555">
                  <c:v>327.671875</c:v>
                </c:pt>
                <c:pt idx="20556">
                  <c:v>349.375</c:v>
                </c:pt>
                <c:pt idx="20557">
                  <c:v>349.375</c:v>
                </c:pt>
                <c:pt idx="20558">
                  <c:v>349.375</c:v>
                </c:pt>
                <c:pt idx="20559">
                  <c:v>340.9375</c:v>
                </c:pt>
                <c:pt idx="20560">
                  <c:v>340.90625</c:v>
                </c:pt>
                <c:pt idx="20561">
                  <c:v>340.90625</c:v>
                </c:pt>
                <c:pt idx="20562">
                  <c:v>334.484375</c:v>
                </c:pt>
                <c:pt idx="20563">
                  <c:v>326.34375</c:v>
                </c:pt>
                <c:pt idx="20564">
                  <c:v>326.34375</c:v>
                </c:pt>
                <c:pt idx="20565">
                  <c:v>326.34375</c:v>
                </c:pt>
                <c:pt idx="20566">
                  <c:v>334.25</c:v>
                </c:pt>
                <c:pt idx="20567">
                  <c:v>335.265625</c:v>
                </c:pt>
                <c:pt idx="20568">
                  <c:v>335.265625</c:v>
                </c:pt>
                <c:pt idx="20569">
                  <c:v>345.046875</c:v>
                </c:pt>
                <c:pt idx="20570">
                  <c:v>364.203125</c:v>
                </c:pt>
                <c:pt idx="20571">
                  <c:v>364.203125</c:v>
                </c:pt>
                <c:pt idx="20572">
                  <c:v>364.203125</c:v>
                </c:pt>
                <c:pt idx="20573">
                  <c:v>373.71875</c:v>
                </c:pt>
                <c:pt idx="20574">
                  <c:v>376.21875</c:v>
                </c:pt>
                <c:pt idx="20575">
                  <c:v>376.21875</c:v>
                </c:pt>
                <c:pt idx="20576">
                  <c:v>373.640625</c:v>
                </c:pt>
                <c:pt idx="20577">
                  <c:v>365.671875</c:v>
                </c:pt>
                <c:pt idx="20578">
                  <c:v>365.671875</c:v>
                </c:pt>
                <c:pt idx="20579">
                  <c:v>365.671875</c:v>
                </c:pt>
                <c:pt idx="20580">
                  <c:v>360.09375</c:v>
                </c:pt>
                <c:pt idx="20581">
                  <c:v>357.671875</c:v>
                </c:pt>
                <c:pt idx="20582">
                  <c:v>357.671875</c:v>
                </c:pt>
                <c:pt idx="20583">
                  <c:v>359.234375</c:v>
                </c:pt>
                <c:pt idx="20584">
                  <c:v>369.3125</c:v>
                </c:pt>
                <c:pt idx="20585">
                  <c:v>369.3125</c:v>
                </c:pt>
                <c:pt idx="20586">
                  <c:v>369.3125</c:v>
                </c:pt>
                <c:pt idx="20587">
                  <c:v>359.84375</c:v>
                </c:pt>
                <c:pt idx="20588">
                  <c:v>353.140625</c:v>
                </c:pt>
                <c:pt idx="20589">
                  <c:v>353.140625</c:v>
                </c:pt>
                <c:pt idx="20590">
                  <c:v>354.53125</c:v>
                </c:pt>
                <c:pt idx="20591">
                  <c:v>387.328125</c:v>
                </c:pt>
                <c:pt idx="20592">
                  <c:v>387.328125</c:v>
                </c:pt>
                <c:pt idx="20593">
                  <c:v>387.328125</c:v>
                </c:pt>
                <c:pt idx="20594">
                  <c:v>392.890625</c:v>
                </c:pt>
                <c:pt idx="20595">
                  <c:v>398.84375</c:v>
                </c:pt>
                <c:pt idx="20596">
                  <c:v>398.84375</c:v>
                </c:pt>
                <c:pt idx="20597">
                  <c:v>398.84375</c:v>
                </c:pt>
                <c:pt idx="20598">
                  <c:v>334.96875</c:v>
                </c:pt>
                <c:pt idx="20599">
                  <c:v>330.8125</c:v>
                </c:pt>
                <c:pt idx="20600">
                  <c:v>330.8125</c:v>
                </c:pt>
                <c:pt idx="20601">
                  <c:v>328.984375</c:v>
                </c:pt>
                <c:pt idx="20602">
                  <c:v>325.96875</c:v>
                </c:pt>
                <c:pt idx="20603">
                  <c:v>325.96875</c:v>
                </c:pt>
                <c:pt idx="20604">
                  <c:v>325.96875</c:v>
                </c:pt>
                <c:pt idx="20605">
                  <c:v>339.015625</c:v>
                </c:pt>
                <c:pt idx="20606">
                  <c:v>341.515625</c:v>
                </c:pt>
                <c:pt idx="20607">
                  <c:v>341.515625</c:v>
                </c:pt>
                <c:pt idx="20608">
                  <c:v>343.046875</c:v>
                </c:pt>
                <c:pt idx="20609">
                  <c:v>346.875</c:v>
                </c:pt>
                <c:pt idx="20610">
                  <c:v>346.875</c:v>
                </c:pt>
                <c:pt idx="20611">
                  <c:v>346.875</c:v>
                </c:pt>
                <c:pt idx="20612">
                  <c:v>336.328125</c:v>
                </c:pt>
                <c:pt idx="20613">
                  <c:v>332.78125</c:v>
                </c:pt>
                <c:pt idx="20614">
                  <c:v>332.78125</c:v>
                </c:pt>
                <c:pt idx="20615">
                  <c:v>349.03125</c:v>
                </c:pt>
                <c:pt idx="20616">
                  <c:v>417.0625</c:v>
                </c:pt>
                <c:pt idx="20617">
                  <c:v>417.0625</c:v>
                </c:pt>
                <c:pt idx="20618">
                  <c:v>417.0625</c:v>
                </c:pt>
                <c:pt idx="20619">
                  <c:v>416.40625</c:v>
                </c:pt>
                <c:pt idx="20620">
                  <c:v>416.140625</c:v>
                </c:pt>
                <c:pt idx="20621">
                  <c:v>416.140625</c:v>
                </c:pt>
                <c:pt idx="20622">
                  <c:v>414.546875</c:v>
                </c:pt>
                <c:pt idx="20623">
                  <c:v>398.234375</c:v>
                </c:pt>
                <c:pt idx="20624">
                  <c:v>398.234375</c:v>
                </c:pt>
                <c:pt idx="20625">
                  <c:v>398.234375</c:v>
                </c:pt>
                <c:pt idx="20626">
                  <c:v>389.140625</c:v>
                </c:pt>
                <c:pt idx="20627">
                  <c:v>381.640625</c:v>
                </c:pt>
                <c:pt idx="20628">
                  <c:v>381.640625</c:v>
                </c:pt>
                <c:pt idx="20629">
                  <c:v>381.640625</c:v>
                </c:pt>
                <c:pt idx="20630">
                  <c:v>407.125</c:v>
                </c:pt>
                <c:pt idx="20631">
                  <c:v>407.234375</c:v>
                </c:pt>
                <c:pt idx="20632">
                  <c:v>407.234375</c:v>
                </c:pt>
                <c:pt idx="20633">
                  <c:v>421.109375</c:v>
                </c:pt>
                <c:pt idx="20634">
                  <c:v>438.34375</c:v>
                </c:pt>
                <c:pt idx="20635">
                  <c:v>438.34375</c:v>
                </c:pt>
                <c:pt idx="20636">
                  <c:v>438.34375</c:v>
                </c:pt>
                <c:pt idx="20637">
                  <c:v>499.375</c:v>
                </c:pt>
                <c:pt idx="20638">
                  <c:v>506.34375</c:v>
                </c:pt>
                <c:pt idx="20639">
                  <c:v>506.34375</c:v>
                </c:pt>
                <c:pt idx="20640">
                  <c:v>488</c:v>
                </c:pt>
                <c:pt idx="20641">
                  <c:v>454.015625</c:v>
                </c:pt>
                <c:pt idx="20642">
                  <c:v>454.015625</c:v>
                </c:pt>
                <c:pt idx="20643">
                  <c:v>454.015625</c:v>
                </c:pt>
                <c:pt idx="20644">
                  <c:v>460.9375</c:v>
                </c:pt>
                <c:pt idx="20645">
                  <c:v>462.671875</c:v>
                </c:pt>
                <c:pt idx="20646">
                  <c:v>462.671875</c:v>
                </c:pt>
                <c:pt idx="20647">
                  <c:v>473.09375</c:v>
                </c:pt>
                <c:pt idx="20648">
                  <c:v>504.296875</c:v>
                </c:pt>
                <c:pt idx="20649">
                  <c:v>504.296875</c:v>
                </c:pt>
                <c:pt idx="20650">
                  <c:v>504.296875</c:v>
                </c:pt>
                <c:pt idx="20651">
                  <c:v>553.40625</c:v>
                </c:pt>
                <c:pt idx="20652">
                  <c:v>574.09375</c:v>
                </c:pt>
                <c:pt idx="20653">
                  <c:v>574.09375</c:v>
                </c:pt>
                <c:pt idx="20654">
                  <c:v>579.375</c:v>
                </c:pt>
                <c:pt idx="20655">
                  <c:v>608.109375</c:v>
                </c:pt>
                <c:pt idx="20656">
                  <c:v>608.109375</c:v>
                </c:pt>
                <c:pt idx="20657">
                  <c:v>608.109375</c:v>
                </c:pt>
                <c:pt idx="20658">
                  <c:v>695.5</c:v>
                </c:pt>
                <c:pt idx="20659">
                  <c:v>752.46875</c:v>
                </c:pt>
                <c:pt idx="20660">
                  <c:v>752.46875</c:v>
                </c:pt>
                <c:pt idx="20661">
                  <c:v>759.8125</c:v>
                </c:pt>
                <c:pt idx="20662">
                  <c:v>880.734375</c:v>
                </c:pt>
                <c:pt idx="20663">
                  <c:v>880.734375</c:v>
                </c:pt>
                <c:pt idx="20664">
                  <c:v>880.734375</c:v>
                </c:pt>
                <c:pt idx="20665">
                  <c:v>893.25</c:v>
                </c:pt>
                <c:pt idx="20666">
                  <c:v>905.40625</c:v>
                </c:pt>
                <c:pt idx="20667">
                  <c:v>905.40625</c:v>
                </c:pt>
                <c:pt idx="20668">
                  <c:v>905.40625</c:v>
                </c:pt>
                <c:pt idx="20669">
                  <c:v>820.953125</c:v>
                </c:pt>
                <c:pt idx="20670">
                  <c:v>817.328125</c:v>
                </c:pt>
                <c:pt idx="20671">
                  <c:v>817.328125</c:v>
                </c:pt>
                <c:pt idx="20672">
                  <c:v>765.015625</c:v>
                </c:pt>
                <c:pt idx="20673">
                  <c:v>689.796875</c:v>
                </c:pt>
                <c:pt idx="20674">
                  <c:v>689.796875</c:v>
                </c:pt>
                <c:pt idx="20675">
                  <c:v>689.796875</c:v>
                </c:pt>
                <c:pt idx="20676">
                  <c:v>660.921875</c:v>
                </c:pt>
                <c:pt idx="20677">
                  <c:v>656.296875</c:v>
                </c:pt>
                <c:pt idx="20678">
                  <c:v>656.296875</c:v>
                </c:pt>
                <c:pt idx="20679">
                  <c:v>650.328125</c:v>
                </c:pt>
                <c:pt idx="20680">
                  <c:v>637.40625</c:v>
                </c:pt>
                <c:pt idx="20681">
                  <c:v>637.40625</c:v>
                </c:pt>
                <c:pt idx="20682">
                  <c:v>637.40625</c:v>
                </c:pt>
                <c:pt idx="20683">
                  <c:v>632.0625</c:v>
                </c:pt>
                <c:pt idx="20684">
                  <c:v>630.4375</c:v>
                </c:pt>
                <c:pt idx="20685">
                  <c:v>630.4375</c:v>
                </c:pt>
                <c:pt idx="20686">
                  <c:v>625.5625</c:v>
                </c:pt>
                <c:pt idx="20687">
                  <c:v>607.828125</c:v>
                </c:pt>
                <c:pt idx="20688">
                  <c:v>607.828125</c:v>
                </c:pt>
                <c:pt idx="20689">
                  <c:v>607.828125</c:v>
                </c:pt>
                <c:pt idx="20690">
                  <c:v>594.484375</c:v>
                </c:pt>
                <c:pt idx="20691">
                  <c:v>587.796875</c:v>
                </c:pt>
                <c:pt idx="20692">
                  <c:v>587.796875</c:v>
                </c:pt>
                <c:pt idx="20693">
                  <c:v>581.875</c:v>
                </c:pt>
                <c:pt idx="20694">
                  <c:v>538.046875</c:v>
                </c:pt>
                <c:pt idx="20695">
                  <c:v>538.046875</c:v>
                </c:pt>
                <c:pt idx="20696">
                  <c:v>538.046875</c:v>
                </c:pt>
                <c:pt idx="20697">
                  <c:v>525.234375</c:v>
                </c:pt>
                <c:pt idx="20698">
                  <c:v>515.71875</c:v>
                </c:pt>
                <c:pt idx="20699">
                  <c:v>515.71875</c:v>
                </c:pt>
                <c:pt idx="20700">
                  <c:v>514.671875</c:v>
                </c:pt>
                <c:pt idx="20701">
                  <c:v>472.46875</c:v>
                </c:pt>
                <c:pt idx="20702">
                  <c:v>472.46875</c:v>
                </c:pt>
                <c:pt idx="20703">
                  <c:v>472.46875</c:v>
                </c:pt>
                <c:pt idx="20704">
                  <c:v>474.03125</c:v>
                </c:pt>
                <c:pt idx="20705">
                  <c:v>475.765625</c:v>
                </c:pt>
                <c:pt idx="20706">
                  <c:v>475.765625</c:v>
                </c:pt>
                <c:pt idx="20707">
                  <c:v>475.765625</c:v>
                </c:pt>
                <c:pt idx="20708">
                  <c:v>500.578125</c:v>
                </c:pt>
                <c:pt idx="20709">
                  <c:v>502.59375</c:v>
                </c:pt>
                <c:pt idx="20710">
                  <c:v>502.59375</c:v>
                </c:pt>
                <c:pt idx="20711">
                  <c:v>517.625</c:v>
                </c:pt>
                <c:pt idx="20712">
                  <c:v>542.40625</c:v>
                </c:pt>
                <c:pt idx="20713">
                  <c:v>542.40625</c:v>
                </c:pt>
                <c:pt idx="20714">
                  <c:v>542.40625</c:v>
                </c:pt>
                <c:pt idx="20715">
                  <c:v>560.046875</c:v>
                </c:pt>
                <c:pt idx="20716">
                  <c:v>563.59375</c:v>
                </c:pt>
                <c:pt idx="20717">
                  <c:v>563.59375</c:v>
                </c:pt>
                <c:pt idx="20718">
                  <c:v>551.3125</c:v>
                </c:pt>
                <c:pt idx="20719">
                  <c:v>520.0625</c:v>
                </c:pt>
                <c:pt idx="20720">
                  <c:v>520.0625</c:v>
                </c:pt>
                <c:pt idx="20721">
                  <c:v>520.0625</c:v>
                </c:pt>
                <c:pt idx="20722">
                  <c:v>556.53125</c:v>
                </c:pt>
                <c:pt idx="20723">
                  <c:v>569.59375</c:v>
                </c:pt>
                <c:pt idx="20724">
                  <c:v>569.59375</c:v>
                </c:pt>
                <c:pt idx="20725">
                  <c:v>566.9375</c:v>
                </c:pt>
                <c:pt idx="20726">
                  <c:v>555.296875</c:v>
                </c:pt>
                <c:pt idx="20727">
                  <c:v>555.296875</c:v>
                </c:pt>
                <c:pt idx="20728">
                  <c:v>555.296875</c:v>
                </c:pt>
                <c:pt idx="20729">
                  <c:v>514.515625</c:v>
                </c:pt>
                <c:pt idx="20730">
                  <c:v>491.53125</c:v>
                </c:pt>
                <c:pt idx="20731">
                  <c:v>491.53125</c:v>
                </c:pt>
                <c:pt idx="20732">
                  <c:v>492.953125</c:v>
                </c:pt>
                <c:pt idx="20733">
                  <c:v>506.9375</c:v>
                </c:pt>
                <c:pt idx="20734">
                  <c:v>506.9375</c:v>
                </c:pt>
                <c:pt idx="20735">
                  <c:v>506.9375</c:v>
                </c:pt>
                <c:pt idx="20736">
                  <c:v>487.984375</c:v>
                </c:pt>
                <c:pt idx="20737">
                  <c:v>472.09375</c:v>
                </c:pt>
                <c:pt idx="20738">
                  <c:v>472.09375</c:v>
                </c:pt>
                <c:pt idx="20739">
                  <c:v>472.09375</c:v>
                </c:pt>
                <c:pt idx="20740">
                  <c:v>537.046875</c:v>
                </c:pt>
                <c:pt idx="20741">
                  <c:v>537.28125</c:v>
                </c:pt>
                <c:pt idx="20742">
                  <c:v>537.28125</c:v>
                </c:pt>
                <c:pt idx="20743">
                  <c:v>515.234375</c:v>
                </c:pt>
                <c:pt idx="20744">
                  <c:v>488.109375</c:v>
                </c:pt>
                <c:pt idx="20745">
                  <c:v>488.109375</c:v>
                </c:pt>
                <c:pt idx="20746">
                  <c:v>488.109375</c:v>
                </c:pt>
                <c:pt idx="20747">
                  <c:v>487.890625</c:v>
                </c:pt>
                <c:pt idx="20748">
                  <c:v>487.921875</c:v>
                </c:pt>
                <c:pt idx="20749">
                  <c:v>487.921875</c:v>
                </c:pt>
                <c:pt idx="20750">
                  <c:v>488.78125</c:v>
                </c:pt>
                <c:pt idx="20751">
                  <c:v>490.234375</c:v>
                </c:pt>
                <c:pt idx="20752">
                  <c:v>490.234375</c:v>
                </c:pt>
                <c:pt idx="20753">
                  <c:v>490.234375</c:v>
                </c:pt>
                <c:pt idx="20754">
                  <c:v>516.1875</c:v>
                </c:pt>
                <c:pt idx="20755">
                  <c:v>522.484375</c:v>
                </c:pt>
                <c:pt idx="20756">
                  <c:v>522.484375</c:v>
                </c:pt>
                <c:pt idx="20757">
                  <c:v>510.21875</c:v>
                </c:pt>
                <c:pt idx="20758">
                  <c:v>474.984375</c:v>
                </c:pt>
                <c:pt idx="20759">
                  <c:v>474.984375</c:v>
                </c:pt>
                <c:pt idx="20760">
                  <c:v>474.984375</c:v>
                </c:pt>
                <c:pt idx="20761">
                  <c:v>434.171875</c:v>
                </c:pt>
                <c:pt idx="20762">
                  <c:v>417.5</c:v>
                </c:pt>
                <c:pt idx="20763">
                  <c:v>417.5</c:v>
                </c:pt>
                <c:pt idx="20764">
                  <c:v>410.875</c:v>
                </c:pt>
                <c:pt idx="20765">
                  <c:v>376.765625</c:v>
                </c:pt>
                <c:pt idx="20766">
                  <c:v>376.765625</c:v>
                </c:pt>
                <c:pt idx="20767">
                  <c:v>376.765625</c:v>
                </c:pt>
                <c:pt idx="20768">
                  <c:v>415.328125</c:v>
                </c:pt>
                <c:pt idx="20769">
                  <c:v>439.3125</c:v>
                </c:pt>
                <c:pt idx="20770">
                  <c:v>439.3125</c:v>
                </c:pt>
                <c:pt idx="20771">
                  <c:v>437.84375</c:v>
                </c:pt>
                <c:pt idx="20772">
                  <c:v>417.3125</c:v>
                </c:pt>
                <c:pt idx="20773">
                  <c:v>417.3125</c:v>
                </c:pt>
                <c:pt idx="20774">
                  <c:v>417.3125</c:v>
                </c:pt>
                <c:pt idx="20775">
                  <c:v>430.46875</c:v>
                </c:pt>
                <c:pt idx="20776">
                  <c:v>442.59375</c:v>
                </c:pt>
                <c:pt idx="20777">
                  <c:v>442.59375</c:v>
                </c:pt>
                <c:pt idx="20778">
                  <c:v>442.59375</c:v>
                </c:pt>
                <c:pt idx="20779">
                  <c:v>403.921875</c:v>
                </c:pt>
                <c:pt idx="20780">
                  <c:v>402.84375</c:v>
                </c:pt>
                <c:pt idx="20781">
                  <c:v>402.84375</c:v>
                </c:pt>
                <c:pt idx="20782">
                  <c:v>381.3125</c:v>
                </c:pt>
                <c:pt idx="20783">
                  <c:v>352.328125</c:v>
                </c:pt>
                <c:pt idx="20784">
                  <c:v>352.328125</c:v>
                </c:pt>
                <c:pt idx="20785">
                  <c:v>352.328125</c:v>
                </c:pt>
                <c:pt idx="20786">
                  <c:v>383.75</c:v>
                </c:pt>
                <c:pt idx="20787">
                  <c:v>388.140625</c:v>
                </c:pt>
                <c:pt idx="20788">
                  <c:v>388.140625</c:v>
                </c:pt>
                <c:pt idx="20789">
                  <c:v>381.671875</c:v>
                </c:pt>
                <c:pt idx="20790">
                  <c:v>368.796875</c:v>
                </c:pt>
                <c:pt idx="20791">
                  <c:v>368.796875</c:v>
                </c:pt>
                <c:pt idx="20792">
                  <c:v>368.796875</c:v>
                </c:pt>
                <c:pt idx="20793">
                  <c:v>378.421875</c:v>
                </c:pt>
                <c:pt idx="20794">
                  <c:v>381.09375</c:v>
                </c:pt>
                <c:pt idx="20795">
                  <c:v>381.09375</c:v>
                </c:pt>
                <c:pt idx="20796">
                  <c:v>375.484375</c:v>
                </c:pt>
                <c:pt idx="20797">
                  <c:v>357.609375</c:v>
                </c:pt>
                <c:pt idx="20798">
                  <c:v>357.609375</c:v>
                </c:pt>
                <c:pt idx="20799">
                  <c:v>357.609375</c:v>
                </c:pt>
                <c:pt idx="20800">
                  <c:v>375.71875</c:v>
                </c:pt>
                <c:pt idx="20801">
                  <c:v>383.796875</c:v>
                </c:pt>
                <c:pt idx="20802">
                  <c:v>383.796875</c:v>
                </c:pt>
                <c:pt idx="20803">
                  <c:v>389.875</c:v>
                </c:pt>
                <c:pt idx="20804">
                  <c:v>425.828125</c:v>
                </c:pt>
                <c:pt idx="20805">
                  <c:v>425.828125</c:v>
                </c:pt>
                <c:pt idx="20806">
                  <c:v>425.828125</c:v>
                </c:pt>
                <c:pt idx="20807">
                  <c:v>406</c:v>
                </c:pt>
                <c:pt idx="20808">
                  <c:v>392.609375</c:v>
                </c:pt>
                <c:pt idx="20809">
                  <c:v>392.609375</c:v>
                </c:pt>
                <c:pt idx="20810">
                  <c:v>390.25</c:v>
                </c:pt>
                <c:pt idx="20811">
                  <c:v>345.25</c:v>
                </c:pt>
                <c:pt idx="20812">
                  <c:v>345.25</c:v>
                </c:pt>
                <c:pt idx="20813">
                  <c:v>345.25</c:v>
                </c:pt>
                <c:pt idx="20814">
                  <c:v>339.09375</c:v>
                </c:pt>
                <c:pt idx="20815">
                  <c:v>333.046875</c:v>
                </c:pt>
                <c:pt idx="20816">
                  <c:v>333.046875</c:v>
                </c:pt>
                <c:pt idx="20817">
                  <c:v>333.046875</c:v>
                </c:pt>
                <c:pt idx="20818">
                  <c:v>309.171875</c:v>
                </c:pt>
                <c:pt idx="20819">
                  <c:v>308.078125</c:v>
                </c:pt>
                <c:pt idx="20820">
                  <c:v>308.078125</c:v>
                </c:pt>
                <c:pt idx="20821">
                  <c:v>324.625</c:v>
                </c:pt>
                <c:pt idx="20822">
                  <c:v>348.65625</c:v>
                </c:pt>
                <c:pt idx="20823">
                  <c:v>348.65625</c:v>
                </c:pt>
                <c:pt idx="20824">
                  <c:v>348.65625</c:v>
                </c:pt>
                <c:pt idx="20825">
                  <c:v>325.171875</c:v>
                </c:pt>
                <c:pt idx="20826">
                  <c:v>321.5</c:v>
                </c:pt>
                <c:pt idx="20827">
                  <c:v>321.5</c:v>
                </c:pt>
                <c:pt idx="20828">
                  <c:v>318.875</c:v>
                </c:pt>
                <c:pt idx="20829">
                  <c:v>313.296875</c:v>
                </c:pt>
                <c:pt idx="20830">
                  <c:v>313.296875</c:v>
                </c:pt>
                <c:pt idx="20831">
                  <c:v>313.296875</c:v>
                </c:pt>
                <c:pt idx="20832">
                  <c:v>307.4375</c:v>
                </c:pt>
                <c:pt idx="20833">
                  <c:v>305.65625</c:v>
                </c:pt>
                <c:pt idx="20834">
                  <c:v>305.65625</c:v>
                </c:pt>
                <c:pt idx="20835">
                  <c:v>306.3125</c:v>
                </c:pt>
                <c:pt idx="20836">
                  <c:v>308.296875</c:v>
                </c:pt>
                <c:pt idx="20837">
                  <c:v>308.296875</c:v>
                </c:pt>
                <c:pt idx="20838">
                  <c:v>308.296875</c:v>
                </c:pt>
                <c:pt idx="20839">
                  <c:v>302.359375</c:v>
                </c:pt>
                <c:pt idx="20840">
                  <c:v>299.375</c:v>
                </c:pt>
                <c:pt idx="20841">
                  <c:v>299.375</c:v>
                </c:pt>
                <c:pt idx="20842">
                  <c:v>302.03125</c:v>
                </c:pt>
                <c:pt idx="20843">
                  <c:v>319.4375</c:v>
                </c:pt>
                <c:pt idx="20844">
                  <c:v>319.4375</c:v>
                </c:pt>
                <c:pt idx="20845">
                  <c:v>319.4375</c:v>
                </c:pt>
                <c:pt idx="20846">
                  <c:v>297.046875</c:v>
                </c:pt>
                <c:pt idx="20847">
                  <c:v>281</c:v>
                </c:pt>
                <c:pt idx="20848">
                  <c:v>281</c:v>
                </c:pt>
                <c:pt idx="20849">
                  <c:v>281.09375</c:v>
                </c:pt>
                <c:pt idx="20850">
                  <c:v>282.078125</c:v>
                </c:pt>
                <c:pt idx="20851">
                  <c:v>282.078125</c:v>
                </c:pt>
                <c:pt idx="20852">
                  <c:v>282.078125</c:v>
                </c:pt>
                <c:pt idx="20853">
                  <c:v>282.671875</c:v>
                </c:pt>
                <c:pt idx="20854">
                  <c:v>283.15625</c:v>
                </c:pt>
                <c:pt idx="20855">
                  <c:v>283.15625</c:v>
                </c:pt>
                <c:pt idx="20856">
                  <c:v>283.15625</c:v>
                </c:pt>
                <c:pt idx="20857">
                  <c:v>244.875</c:v>
                </c:pt>
                <c:pt idx="20858">
                  <c:v>242.671875</c:v>
                </c:pt>
                <c:pt idx="20859">
                  <c:v>242.671875</c:v>
                </c:pt>
                <c:pt idx="20860">
                  <c:v>239.953125</c:v>
                </c:pt>
                <c:pt idx="20861">
                  <c:v>236</c:v>
                </c:pt>
                <c:pt idx="20862">
                  <c:v>236</c:v>
                </c:pt>
                <c:pt idx="20863">
                  <c:v>236</c:v>
                </c:pt>
                <c:pt idx="20864">
                  <c:v>253.671875</c:v>
                </c:pt>
                <c:pt idx="20865">
                  <c:v>256.65625</c:v>
                </c:pt>
                <c:pt idx="20866">
                  <c:v>256.65625</c:v>
                </c:pt>
                <c:pt idx="20867">
                  <c:v>260.921875</c:v>
                </c:pt>
                <c:pt idx="20868">
                  <c:v>270.515625</c:v>
                </c:pt>
                <c:pt idx="20869">
                  <c:v>270.515625</c:v>
                </c:pt>
                <c:pt idx="20870">
                  <c:v>270.515625</c:v>
                </c:pt>
                <c:pt idx="20871">
                  <c:v>270.890625</c:v>
                </c:pt>
                <c:pt idx="20872">
                  <c:v>270.9375</c:v>
                </c:pt>
                <c:pt idx="20873">
                  <c:v>270.9375</c:v>
                </c:pt>
                <c:pt idx="20874">
                  <c:v>273.109375</c:v>
                </c:pt>
                <c:pt idx="20875">
                  <c:v>280.84375</c:v>
                </c:pt>
                <c:pt idx="20876">
                  <c:v>280.84375</c:v>
                </c:pt>
                <c:pt idx="20877">
                  <c:v>280.84375</c:v>
                </c:pt>
                <c:pt idx="20878">
                  <c:v>265.8125</c:v>
                </c:pt>
                <c:pt idx="20879">
                  <c:v>258.359375</c:v>
                </c:pt>
                <c:pt idx="20880">
                  <c:v>258.359375</c:v>
                </c:pt>
                <c:pt idx="20881">
                  <c:v>257.921875</c:v>
                </c:pt>
                <c:pt idx="20882">
                  <c:v>254.953125</c:v>
                </c:pt>
                <c:pt idx="20883">
                  <c:v>254.953125</c:v>
                </c:pt>
                <c:pt idx="20884">
                  <c:v>254.953125</c:v>
                </c:pt>
                <c:pt idx="20885">
                  <c:v>255.578125</c:v>
                </c:pt>
                <c:pt idx="20886">
                  <c:v>256.078125</c:v>
                </c:pt>
                <c:pt idx="20887">
                  <c:v>256.078125</c:v>
                </c:pt>
                <c:pt idx="20888">
                  <c:v>256.46875</c:v>
                </c:pt>
                <c:pt idx="20889">
                  <c:v>269.71875</c:v>
                </c:pt>
                <c:pt idx="20890">
                  <c:v>269.71875</c:v>
                </c:pt>
                <c:pt idx="20891">
                  <c:v>269.71875</c:v>
                </c:pt>
                <c:pt idx="20892">
                  <c:v>271.1875</c:v>
                </c:pt>
                <c:pt idx="20893">
                  <c:v>272.84375</c:v>
                </c:pt>
                <c:pt idx="20894">
                  <c:v>272.84375</c:v>
                </c:pt>
                <c:pt idx="20895">
                  <c:v>272.84375</c:v>
                </c:pt>
                <c:pt idx="20896">
                  <c:v>273.6875</c:v>
                </c:pt>
                <c:pt idx="20897">
                  <c:v>273.734375</c:v>
                </c:pt>
                <c:pt idx="20898">
                  <c:v>273.734375</c:v>
                </c:pt>
                <c:pt idx="20899">
                  <c:v>272.0625</c:v>
                </c:pt>
                <c:pt idx="20900">
                  <c:v>269.40625</c:v>
                </c:pt>
                <c:pt idx="20901">
                  <c:v>269.40625</c:v>
                </c:pt>
                <c:pt idx="20902">
                  <c:v>269.40625</c:v>
                </c:pt>
                <c:pt idx="20903">
                  <c:v>245.421875</c:v>
                </c:pt>
                <c:pt idx="20904">
                  <c:v>241.0625</c:v>
                </c:pt>
                <c:pt idx="20905">
                  <c:v>241.0625</c:v>
                </c:pt>
                <c:pt idx="20906">
                  <c:v>236.8125</c:v>
                </c:pt>
                <c:pt idx="20907">
                  <c:v>226.953125</c:v>
                </c:pt>
                <c:pt idx="20908">
                  <c:v>226.953125</c:v>
                </c:pt>
                <c:pt idx="20909">
                  <c:v>226.953125</c:v>
                </c:pt>
                <c:pt idx="20910">
                  <c:v>246.28125</c:v>
                </c:pt>
                <c:pt idx="20911">
                  <c:v>252.5625</c:v>
                </c:pt>
                <c:pt idx="20912">
                  <c:v>252.5625</c:v>
                </c:pt>
                <c:pt idx="20913">
                  <c:v>256.796875</c:v>
                </c:pt>
                <c:pt idx="20914">
                  <c:v>272.265625</c:v>
                </c:pt>
                <c:pt idx="20915">
                  <c:v>272.265625</c:v>
                </c:pt>
                <c:pt idx="20916">
                  <c:v>272.265625</c:v>
                </c:pt>
                <c:pt idx="20917">
                  <c:v>273.890625</c:v>
                </c:pt>
                <c:pt idx="20918">
                  <c:v>274.640625</c:v>
                </c:pt>
                <c:pt idx="20919">
                  <c:v>274.640625</c:v>
                </c:pt>
                <c:pt idx="20920">
                  <c:v>278.390625</c:v>
                </c:pt>
                <c:pt idx="20921">
                  <c:v>306.21875</c:v>
                </c:pt>
                <c:pt idx="20922">
                  <c:v>306.21875</c:v>
                </c:pt>
                <c:pt idx="20923">
                  <c:v>306.21875</c:v>
                </c:pt>
                <c:pt idx="20924">
                  <c:v>293.75</c:v>
                </c:pt>
                <c:pt idx="20925">
                  <c:v>284.40625</c:v>
                </c:pt>
                <c:pt idx="20926">
                  <c:v>284.40625</c:v>
                </c:pt>
                <c:pt idx="20927">
                  <c:v>283.609375</c:v>
                </c:pt>
                <c:pt idx="20928">
                  <c:v>258.640625</c:v>
                </c:pt>
                <c:pt idx="20929">
                  <c:v>258.640625</c:v>
                </c:pt>
                <c:pt idx="20930">
                  <c:v>258.640625</c:v>
                </c:pt>
                <c:pt idx="20931">
                  <c:v>271.046875</c:v>
                </c:pt>
                <c:pt idx="20932">
                  <c:v>284.328125</c:v>
                </c:pt>
                <c:pt idx="20933">
                  <c:v>284.328125</c:v>
                </c:pt>
                <c:pt idx="20934">
                  <c:v>284.328125</c:v>
                </c:pt>
                <c:pt idx="20935">
                  <c:v>286.75</c:v>
                </c:pt>
                <c:pt idx="20936">
                  <c:v>286.875</c:v>
                </c:pt>
                <c:pt idx="20937">
                  <c:v>286.875</c:v>
                </c:pt>
                <c:pt idx="20938">
                  <c:v>283.140625</c:v>
                </c:pt>
                <c:pt idx="20939">
                  <c:v>277.546875</c:v>
                </c:pt>
                <c:pt idx="20940">
                  <c:v>277.546875</c:v>
                </c:pt>
                <c:pt idx="20941">
                  <c:v>277.546875</c:v>
                </c:pt>
                <c:pt idx="20942">
                  <c:v>250.6875</c:v>
                </c:pt>
                <c:pt idx="20943">
                  <c:v>245.84375</c:v>
                </c:pt>
                <c:pt idx="20944">
                  <c:v>245.84375</c:v>
                </c:pt>
                <c:pt idx="20945">
                  <c:v>248.796875</c:v>
                </c:pt>
                <c:pt idx="20946">
                  <c:v>255.515625</c:v>
                </c:pt>
                <c:pt idx="20947">
                  <c:v>255.515625</c:v>
                </c:pt>
                <c:pt idx="20948">
                  <c:v>255.515625</c:v>
                </c:pt>
                <c:pt idx="20949">
                  <c:v>270.9375</c:v>
                </c:pt>
                <c:pt idx="20950">
                  <c:v>275.875</c:v>
                </c:pt>
                <c:pt idx="20951">
                  <c:v>275.875</c:v>
                </c:pt>
                <c:pt idx="20952">
                  <c:v>277.953125</c:v>
                </c:pt>
                <c:pt idx="20953">
                  <c:v>285.359375</c:v>
                </c:pt>
                <c:pt idx="20954">
                  <c:v>285.359375</c:v>
                </c:pt>
                <c:pt idx="20955">
                  <c:v>285.359375</c:v>
                </c:pt>
                <c:pt idx="20956">
                  <c:v>276.390625</c:v>
                </c:pt>
                <c:pt idx="20957">
                  <c:v>271.96875</c:v>
                </c:pt>
                <c:pt idx="20958">
                  <c:v>271.96875</c:v>
                </c:pt>
                <c:pt idx="20959">
                  <c:v>267.046875</c:v>
                </c:pt>
                <c:pt idx="20960">
                  <c:v>231.890625</c:v>
                </c:pt>
                <c:pt idx="20961">
                  <c:v>231.890625</c:v>
                </c:pt>
                <c:pt idx="20962">
                  <c:v>231.890625</c:v>
                </c:pt>
                <c:pt idx="20963">
                  <c:v>250.359375</c:v>
                </c:pt>
                <c:pt idx="20964">
                  <c:v>263.84375</c:v>
                </c:pt>
                <c:pt idx="20965">
                  <c:v>263.84375</c:v>
                </c:pt>
                <c:pt idx="20966">
                  <c:v>263.84375</c:v>
                </c:pt>
                <c:pt idx="20967">
                  <c:v>264.34375</c:v>
                </c:pt>
                <c:pt idx="20968">
                  <c:v>264.34375</c:v>
                </c:pt>
                <c:pt idx="20969">
                  <c:v>264.34375</c:v>
                </c:pt>
                <c:pt idx="20970">
                  <c:v>245.390625</c:v>
                </c:pt>
                <c:pt idx="20971">
                  <c:v>225.4375</c:v>
                </c:pt>
                <c:pt idx="20972">
                  <c:v>225.4375</c:v>
                </c:pt>
                <c:pt idx="20973">
                  <c:v>225.4375</c:v>
                </c:pt>
                <c:pt idx="20974">
                  <c:v>228.015625</c:v>
                </c:pt>
                <c:pt idx="20975">
                  <c:v>228.15625</c:v>
                </c:pt>
                <c:pt idx="20976">
                  <c:v>228.15625</c:v>
                </c:pt>
                <c:pt idx="20977">
                  <c:v>238.3125</c:v>
                </c:pt>
                <c:pt idx="20978">
                  <c:v>253.6875</c:v>
                </c:pt>
                <c:pt idx="20979">
                  <c:v>253.6875</c:v>
                </c:pt>
                <c:pt idx="20980">
                  <c:v>253.6875</c:v>
                </c:pt>
                <c:pt idx="20981">
                  <c:v>251.609375</c:v>
                </c:pt>
                <c:pt idx="20982">
                  <c:v>251.21875</c:v>
                </c:pt>
                <c:pt idx="20983">
                  <c:v>251.21875</c:v>
                </c:pt>
                <c:pt idx="20984">
                  <c:v>248.578125</c:v>
                </c:pt>
                <c:pt idx="20985">
                  <c:v>242.609375</c:v>
                </c:pt>
                <c:pt idx="20986">
                  <c:v>242.609375</c:v>
                </c:pt>
                <c:pt idx="20987">
                  <c:v>242.609375</c:v>
                </c:pt>
                <c:pt idx="20988">
                  <c:v>255.484375</c:v>
                </c:pt>
                <c:pt idx="20989">
                  <c:v>259.4375</c:v>
                </c:pt>
                <c:pt idx="20990">
                  <c:v>259.4375</c:v>
                </c:pt>
                <c:pt idx="20991">
                  <c:v>272.546875</c:v>
                </c:pt>
                <c:pt idx="20992">
                  <c:v>318.6875</c:v>
                </c:pt>
                <c:pt idx="20993">
                  <c:v>318.6875</c:v>
                </c:pt>
                <c:pt idx="20994">
                  <c:v>253.421875</c:v>
                </c:pt>
                <c:pt idx="20995">
                  <c:v>244.953125</c:v>
                </c:pt>
                <c:pt idx="20996">
                  <c:v>240.859375</c:v>
                </c:pt>
                <c:pt idx="20997">
                  <c:v>241.171875</c:v>
                </c:pt>
                <c:pt idx="20998">
                  <c:v>244.328125</c:v>
                </c:pt>
                <c:pt idx="20999">
                  <c:v>242.859375</c:v>
                </c:pt>
                <c:pt idx="21000">
                  <c:v>242.859375</c:v>
                </c:pt>
                <c:pt idx="21001">
                  <c:v>247.140625</c:v>
                </c:pt>
                <c:pt idx="21002">
                  <c:v>261.0625</c:v>
                </c:pt>
                <c:pt idx="21003">
                  <c:v>263.75</c:v>
                </c:pt>
                <c:pt idx="21004">
                  <c:v>263.75</c:v>
                </c:pt>
                <c:pt idx="21005">
                  <c:v>259.921875</c:v>
                </c:pt>
                <c:pt idx="21006">
                  <c:v>222.84375</c:v>
                </c:pt>
                <c:pt idx="21007">
                  <c:v>222.84375</c:v>
                </c:pt>
                <c:pt idx="21008">
                  <c:v>222.84375</c:v>
                </c:pt>
                <c:pt idx="21009">
                  <c:v>212.921875</c:v>
                </c:pt>
                <c:pt idx="21010">
                  <c:v>206.84375</c:v>
                </c:pt>
                <c:pt idx="21011">
                  <c:v>206.84375</c:v>
                </c:pt>
                <c:pt idx="21012">
                  <c:v>206.84375</c:v>
                </c:pt>
                <c:pt idx="21013">
                  <c:v>226.40625</c:v>
                </c:pt>
                <c:pt idx="21014">
                  <c:v>227</c:v>
                </c:pt>
                <c:pt idx="21015">
                  <c:v>227</c:v>
                </c:pt>
                <c:pt idx="21016">
                  <c:v>234</c:v>
                </c:pt>
                <c:pt idx="21017">
                  <c:v>251.25</c:v>
                </c:pt>
                <c:pt idx="21018">
                  <c:v>251.25</c:v>
                </c:pt>
                <c:pt idx="21019">
                  <c:v>251.25</c:v>
                </c:pt>
                <c:pt idx="21020">
                  <c:v>255.46875</c:v>
                </c:pt>
                <c:pt idx="21021">
                  <c:v>247.984375</c:v>
                </c:pt>
                <c:pt idx="21022">
                  <c:v>247.984375</c:v>
                </c:pt>
                <c:pt idx="21023">
                  <c:v>250.015625</c:v>
                </c:pt>
                <c:pt idx="21024">
                  <c:v>256.625</c:v>
                </c:pt>
                <c:pt idx="21025">
                  <c:v>257.984375</c:v>
                </c:pt>
                <c:pt idx="21026">
                  <c:v>257.984375</c:v>
                </c:pt>
                <c:pt idx="21027">
                  <c:v>256.25</c:v>
                </c:pt>
                <c:pt idx="21028">
                  <c:v>274.25</c:v>
                </c:pt>
                <c:pt idx="21029">
                  <c:v>276.203125</c:v>
                </c:pt>
                <c:pt idx="21030">
                  <c:v>280.171875</c:v>
                </c:pt>
                <c:pt idx="21031">
                  <c:v>292.46875</c:v>
                </c:pt>
                <c:pt idx="21032">
                  <c:v>287.71875</c:v>
                </c:pt>
                <c:pt idx="21033">
                  <c:v>287.71875</c:v>
                </c:pt>
                <c:pt idx="21034">
                  <c:v>273.703125</c:v>
                </c:pt>
                <c:pt idx="21035">
                  <c:v>264.40625</c:v>
                </c:pt>
                <c:pt idx="21036">
                  <c:v>259.078125</c:v>
                </c:pt>
                <c:pt idx="21037">
                  <c:v>258.234375</c:v>
                </c:pt>
                <c:pt idx="21038">
                  <c:v>253.15625</c:v>
                </c:pt>
                <c:pt idx="21039">
                  <c:v>247.8125</c:v>
                </c:pt>
                <c:pt idx="21040">
                  <c:v>244.15625</c:v>
                </c:pt>
                <c:pt idx="21041">
                  <c:v>243.59375</c:v>
                </c:pt>
                <c:pt idx="21042">
                  <c:v>243.234375</c:v>
                </c:pt>
                <c:pt idx="21043">
                  <c:v>234.609375</c:v>
                </c:pt>
                <c:pt idx="21044">
                  <c:v>232.453125</c:v>
                </c:pt>
                <c:pt idx="21045">
                  <c:v>228.765625</c:v>
                </c:pt>
                <c:pt idx="21046">
                  <c:v>229.0625</c:v>
                </c:pt>
                <c:pt idx="21047">
                  <c:v>234.765625</c:v>
                </c:pt>
                <c:pt idx="21048">
                  <c:v>227.890625</c:v>
                </c:pt>
                <c:pt idx="21049">
                  <c:v>221.40625</c:v>
                </c:pt>
                <c:pt idx="21050">
                  <c:v>221.328125</c:v>
                </c:pt>
                <c:pt idx="21051">
                  <c:v>221.375</c:v>
                </c:pt>
                <c:pt idx="21052">
                  <c:v>209.25</c:v>
                </c:pt>
                <c:pt idx="21053">
                  <c:v>208.875</c:v>
                </c:pt>
                <c:pt idx="21054">
                  <c:v>205.796875</c:v>
                </c:pt>
                <c:pt idx="21055">
                  <c:v>204.546875</c:v>
                </c:pt>
                <c:pt idx="21056">
                  <c:v>206.953125</c:v>
                </c:pt>
                <c:pt idx="21057">
                  <c:v>206.953125</c:v>
                </c:pt>
                <c:pt idx="21058">
                  <c:v>211.265625</c:v>
                </c:pt>
                <c:pt idx="21059">
                  <c:v>208.0625</c:v>
                </c:pt>
                <c:pt idx="21060">
                  <c:v>207.390625</c:v>
                </c:pt>
                <c:pt idx="21061">
                  <c:v>207.390625</c:v>
                </c:pt>
                <c:pt idx="21062">
                  <c:v>213.40625</c:v>
                </c:pt>
                <c:pt idx="21063">
                  <c:v>217.578125</c:v>
                </c:pt>
                <c:pt idx="21064">
                  <c:v>217.578125</c:v>
                </c:pt>
                <c:pt idx="21065">
                  <c:v>217.1875</c:v>
                </c:pt>
                <c:pt idx="21066">
                  <c:v>211.03125</c:v>
                </c:pt>
                <c:pt idx="21067">
                  <c:v>209.71875</c:v>
                </c:pt>
                <c:pt idx="21068">
                  <c:v>209.71875</c:v>
                </c:pt>
                <c:pt idx="21069">
                  <c:v>218.328125</c:v>
                </c:pt>
                <c:pt idx="21070">
                  <c:v>241.46875</c:v>
                </c:pt>
                <c:pt idx="21071">
                  <c:v>241.46875</c:v>
                </c:pt>
                <c:pt idx="21072">
                  <c:v>241.46875</c:v>
                </c:pt>
                <c:pt idx="21073">
                  <c:v>236.015625</c:v>
                </c:pt>
                <c:pt idx="21074">
                  <c:v>233.6875</c:v>
                </c:pt>
                <c:pt idx="21075">
                  <c:v>233.6875</c:v>
                </c:pt>
                <c:pt idx="21076">
                  <c:v>231.921875</c:v>
                </c:pt>
                <c:pt idx="21077">
                  <c:v>220.84375</c:v>
                </c:pt>
                <c:pt idx="21078">
                  <c:v>220.546875</c:v>
                </c:pt>
                <c:pt idx="21079">
                  <c:v>220.546875</c:v>
                </c:pt>
                <c:pt idx="21080">
                  <c:v>213.109375</c:v>
                </c:pt>
                <c:pt idx="21081">
                  <c:v>197.78125</c:v>
                </c:pt>
                <c:pt idx="21082">
                  <c:v>197.78125</c:v>
                </c:pt>
                <c:pt idx="21083">
                  <c:v>198.71875</c:v>
                </c:pt>
                <c:pt idx="21084">
                  <c:v>207.84375</c:v>
                </c:pt>
                <c:pt idx="21085">
                  <c:v>203.71875</c:v>
                </c:pt>
                <c:pt idx="21086">
                  <c:v>203.71875</c:v>
                </c:pt>
                <c:pt idx="21087">
                  <c:v>195.90625</c:v>
                </c:pt>
                <c:pt idx="21088">
                  <c:v>192.515625</c:v>
                </c:pt>
                <c:pt idx="21089">
                  <c:v>194.890625</c:v>
                </c:pt>
                <c:pt idx="21090">
                  <c:v>194.890625</c:v>
                </c:pt>
                <c:pt idx="21091">
                  <c:v>218.078125</c:v>
                </c:pt>
                <c:pt idx="21092">
                  <c:v>232.15625</c:v>
                </c:pt>
                <c:pt idx="21093">
                  <c:v>235.6875</c:v>
                </c:pt>
                <c:pt idx="21094">
                  <c:v>230.125</c:v>
                </c:pt>
                <c:pt idx="21095">
                  <c:v>223.28125</c:v>
                </c:pt>
                <c:pt idx="21096">
                  <c:v>221.734375</c:v>
                </c:pt>
                <c:pt idx="21097">
                  <c:v>221.734375</c:v>
                </c:pt>
                <c:pt idx="21098">
                  <c:v>214.828125</c:v>
                </c:pt>
                <c:pt idx="21099">
                  <c:v>214.625</c:v>
                </c:pt>
                <c:pt idx="21100">
                  <c:v>216.28125</c:v>
                </c:pt>
                <c:pt idx="21101">
                  <c:v>220.5625</c:v>
                </c:pt>
                <c:pt idx="21102">
                  <c:v>227.9375</c:v>
                </c:pt>
                <c:pt idx="21103">
                  <c:v>232.578125</c:v>
                </c:pt>
                <c:pt idx="21104">
                  <c:v>237.640625</c:v>
                </c:pt>
                <c:pt idx="21105">
                  <c:v>232.15625</c:v>
                </c:pt>
                <c:pt idx="21106">
                  <c:v>230.96875</c:v>
                </c:pt>
                <c:pt idx="21107">
                  <c:v>223.03125</c:v>
                </c:pt>
                <c:pt idx="21108">
                  <c:v>214.96875</c:v>
                </c:pt>
                <c:pt idx="21109">
                  <c:v>202.28125</c:v>
                </c:pt>
                <c:pt idx="21110">
                  <c:v>202.28125</c:v>
                </c:pt>
                <c:pt idx="21111">
                  <c:v>187.609375</c:v>
                </c:pt>
                <c:pt idx="21112">
                  <c:v>186.25</c:v>
                </c:pt>
                <c:pt idx="21113">
                  <c:v>186.078125</c:v>
                </c:pt>
                <c:pt idx="21114">
                  <c:v>189.140625</c:v>
                </c:pt>
                <c:pt idx="21115">
                  <c:v>208.375</c:v>
                </c:pt>
                <c:pt idx="21116">
                  <c:v>227.375</c:v>
                </c:pt>
                <c:pt idx="21117">
                  <c:v>227.375</c:v>
                </c:pt>
                <c:pt idx="21118">
                  <c:v>230.640625</c:v>
                </c:pt>
                <c:pt idx="21119">
                  <c:v>240.375</c:v>
                </c:pt>
                <c:pt idx="21120">
                  <c:v>243.046875</c:v>
                </c:pt>
                <c:pt idx="21121">
                  <c:v>243.046875</c:v>
                </c:pt>
                <c:pt idx="21122">
                  <c:v>243.96875</c:v>
                </c:pt>
                <c:pt idx="21123">
                  <c:v>239.859375</c:v>
                </c:pt>
                <c:pt idx="21124">
                  <c:v>239.859375</c:v>
                </c:pt>
                <c:pt idx="21125">
                  <c:v>239.859375</c:v>
                </c:pt>
                <c:pt idx="21126">
                  <c:v>231.515625</c:v>
                </c:pt>
                <c:pt idx="21127">
                  <c:v>229.484375</c:v>
                </c:pt>
                <c:pt idx="21128">
                  <c:v>229.484375</c:v>
                </c:pt>
                <c:pt idx="21129">
                  <c:v>230.890625</c:v>
                </c:pt>
                <c:pt idx="21130">
                  <c:v>229.3125</c:v>
                </c:pt>
                <c:pt idx="21131">
                  <c:v>229.3125</c:v>
                </c:pt>
                <c:pt idx="21132">
                  <c:v>229.3125</c:v>
                </c:pt>
                <c:pt idx="21133">
                  <c:v>231.859375</c:v>
                </c:pt>
                <c:pt idx="21134">
                  <c:v>233.140625</c:v>
                </c:pt>
                <c:pt idx="21135">
                  <c:v>233.140625</c:v>
                </c:pt>
                <c:pt idx="21136">
                  <c:v>233.140625</c:v>
                </c:pt>
                <c:pt idx="21137">
                  <c:v>252.578125</c:v>
                </c:pt>
                <c:pt idx="21138">
                  <c:v>259.890625</c:v>
                </c:pt>
                <c:pt idx="21139">
                  <c:v>259.890625</c:v>
                </c:pt>
                <c:pt idx="21140">
                  <c:v>254.578125</c:v>
                </c:pt>
                <c:pt idx="21141">
                  <c:v>255.828125</c:v>
                </c:pt>
                <c:pt idx="21142">
                  <c:v>258.484375</c:v>
                </c:pt>
                <c:pt idx="21143">
                  <c:v>258.484375</c:v>
                </c:pt>
                <c:pt idx="21144">
                  <c:v>259.015625</c:v>
                </c:pt>
                <c:pt idx="21145">
                  <c:v>241.5625</c:v>
                </c:pt>
                <c:pt idx="21146">
                  <c:v>241.5625</c:v>
                </c:pt>
                <c:pt idx="21147">
                  <c:v>247.046875</c:v>
                </c:pt>
                <c:pt idx="21148">
                  <c:v>258.71875</c:v>
                </c:pt>
                <c:pt idx="21149">
                  <c:v>257.0625</c:v>
                </c:pt>
                <c:pt idx="21150">
                  <c:v>257.0625</c:v>
                </c:pt>
                <c:pt idx="21151">
                  <c:v>251.96875</c:v>
                </c:pt>
                <c:pt idx="21152">
                  <c:v>244.9375</c:v>
                </c:pt>
                <c:pt idx="21153">
                  <c:v>238.921875</c:v>
                </c:pt>
                <c:pt idx="21154">
                  <c:v>238.0625</c:v>
                </c:pt>
                <c:pt idx="21155">
                  <c:v>235.078125</c:v>
                </c:pt>
                <c:pt idx="21156">
                  <c:v>230.53125</c:v>
                </c:pt>
                <c:pt idx="21157">
                  <c:v>228.5625</c:v>
                </c:pt>
                <c:pt idx="21158">
                  <c:v>223.671875</c:v>
                </c:pt>
                <c:pt idx="21159">
                  <c:v>221.328125</c:v>
                </c:pt>
                <c:pt idx="21160">
                  <c:v>231.453125</c:v>
                </c:pt>
                <c:pt idx="21161">
                  <c:v>230.359375</c:v>
                </c:pt>
                <c:pt idx="21162">
                  <c:v>218.75</c:v>
                </c:pt>
                <c:pt idx="21163">
                  <c:v>218.859375</c:v>
                </c:pt>
                <c:pt idx="21164">
                  <c:v>219.125</c:v>
                </c:pt>
                <c:pt idx="21165">
                  <c:v>230.546875</c:v>
                </c:pt>
                <c:pt idx="21166">
                  <c:v>238.203125</c:v>
                </c:pt>
                <c:pt idx="21167">
                  <c:v>231.578125</c:v>
                </c:pt>
                <c:pt idx="21168">
                  <c:v>222.125</c:v>
                </c:pt>
                <c:pt idx="21169">
                  <c:v>237.6875</c:v>
                </c:pt>
                <c:pt idx="21170">
                  <c:v>237.6875</c:v>
                </c:pt>
                <c:pt idx="21171">
                  <c:v>239.953125</c:v>
                </c:pt>
                <c:pt idx="21172">
                  <c:v>233.703125</c:v>
                </c:pt>
                <c:pt idx="21173">
                  <c:v>226.515625</c:v>
                </c:pt>
                <c:pt idx="21174">
                  <c:v>226.515625</c:v>
                </c:pt>
                <c:pt idx="21175">
                  <c:v>233.84375</c:v>
                </c:pt>
                <c:pt idx="21176">
                  <c:v>242</c:v>
                </c:pt>
                <c:pt idx="21177">
                  <c:v>242.234375</c:v>
                </c:pt>
                <c:pt idx="21178">
                  <c:v>242.46875</c:v>
                </c:pt>
                <c:pt idx="21179">
                  <c:v>250.59375</c:v>
                </c:pt>
                <c:pt idx="21180">
                  <c:v>256.015625</c:v>
                </c:pt>
                <c:pt idx="21181">
                  <c:v>256.015625</c:v>
                </c:pt>
                <c:pt idx="21182">
                  <c:v>257.75</c:v>
                </c:pt>
                <c:pt idx="21183">
                  <c:v>252.984375</c:v>
                </c:pt>
                <c:pt idx="21184">
                  <c:v>251.859375</c:v>
                </c:pt>
                <c:pt idx="21185">
                  <c:v>251.859375</c:v>
                </c:pt>
                <c:pt idx="21186">
                  <c:v>238.90625</c:v>
                </c:pt>
                <c:pt idx="21187">
                  <c:v>226.203125</c:v>
                </c:pt>
                <c:pt idx="21188">
                  <c:v>226.203125</c:v>
                </c:pt>
                <c:pt idx="21189">
                  <c:v>226.203125</c:v>
                </c:pt>
                <c:pt idx="21190">
                  <c:v>216.171875</c:v>
                </c:pt>
                <c:pt idx="21191">
                  <c:v>213.671875</c:v>
                </c:pt>
                <c:pt idx="21192">
                  <c:v>213.671875</c:v>
                </c:pt>
                <c:pt idx="21193">
                  <c:v>211.125</c:v>
                </c:pt>
                <c:pt idx="21194">
                  <c:v>220.78125</c:v>
                </c:pt>
                <c:pt idx="21195">
                  <c:v>220.78125</c:v>
                </c:pt>
                <c:pt idx="21196">
                  <c:v>220.78125</c:v>
                </c:pt>
                <c:pt idx="21197">
                  <c:v>228.25</c:v>
                </c:pt>
                <c:pt idx="21198">
                  <c:v>234.09375</c:v>
                </c:pt>
                <c:pt idx="21199">
                  <c:v>234.09375</c:v>
                </c:pt>
                <c:pt idx="21200">
                  <c:v>234.015625</c:v>
                </c:pt>
                <c:pt idx="21201">
                  <c:v>240.703125</c:v>
                </c:pt>
                <c:pt idx="21202">
                  <c:v>248.78125</c:v>
                </c:pt>
                <c:pt idx="21203">
                  <c:v>248.78125</c:v>
                </c:pt>
                <c:pt idx="21204">
                  <c:v>251.203125</c:v>
                </c:pt>
                <c:pt idx="21205">
                  <c:v>249.03125</c:v>
                </c:pt>
                <c:pt idx="21206">
                  <c:v>247.34375</c:v>
                </c:pt>
                <c:pt idx="21207">
                  <c:v>248.265625</c:v>
                </c:pt>
                <c:pt idx="21208">
                  <c:v>256.4375</c:v>
                </c:pt>
                <c:pt idx="21209">
                  <c:v>240.421875</c:v>
                </c:pt>
                <c:pt idx="21210">
                  <c:v>239.09375</c:v>
                </c:pt>
                <c:pt idx="21211">
                  <c:v>236.1875</c:v>
                </c:pt>
                <c:pt idx="21212">
                  <c:v>235.265625</c:v>
                </c:pt>
                <c:pt idx="21213">
                  <c:v>242.8125</c:v>
                </c:pt>
                <c:pt idx="21214">
                  <c:v>242.875</c:v>
                </c:pt>
                <c:pt idx="21215">
                  <c:v>247.859375</c:v>
                </c:pt>
                <c:pt idx="21216">
                  <c:v>256.84375</c:v>
                </c:pt>
                <c:pt idx="21217">
                  <c:v>271.4375</c:v>
                </c:pt>
                <c:pt idx="21218">
                  <c:v>274.65625</c:v>
                </c:pt>
                <c:pt idx="21219">
                  <c:v>278.25</c:v>
                </c:pt>
                <c:pt idx="21220">
                  <c:v>277.96875</c:v>
                </c:pt>
                <c:pt idx="21221">
                  <c:v>277.625</c:v>
                </c:pt>
                <c:pt idx="21222">
                  <c:v>299.21875</c:v>
                </c:pt>
                <c:pt idx="21223">
                  <c:v>300.859375</c:v>
                </c:pt>
                <c:pt idx="21224">
                  <c:v>319.453125</c:v>
                </c:pt>
                <c:pt idx="21225">
                  <c:v>323.390625</c:v>
                </c:pt>
                <c:pt idx="21226">
                  <c:v>324.203125</c:v>
                </c:pt>
                <c:pt idx="21227">
                  <c:v>323.671875</c:v>
                </c:pt>
                <c:pt idx="21228">
                  <c:v>316.765625</c:v>
                </c:pt>
                <c:pt idx="21229">
                  <c:v>305.03125</c:v>
                </c:pt>
                <c:pt idx="21230">
                  <c:v>302.890625</c:v>
                </c:pt>
                <c:pt idx="21231">
                  <c:v>305.15625</c:v>
                </c:pt>
                <c:pt idx="21232">
                  <c:v>304.75</c:v>
                </c:pt>
                <c:pt idx="21233">
                  <c:v>291.484375</c:v>
                </c:pt>
                <c:pt idx="21234">
                  <c:v>291.484375</c:v>
                </c:pt>
                <c:pt idx="21235">
                  <c:v>287.28125</c:v>
                </c:pt>
                <c:pt idx="21236">
                  <c:v>285.328125</c:v>
                </c:pt>
                <c:pt idx="21237">
                  <c:v>285.9375</c:v>
                </c:pt>
                <c:pt idx="21238">
                  <c:v>285.9375</c:v>
                </c:pt>
                <c:pt idx="21239">
                  <c:v>276.765625</c:v>
                </c:pt>
                <c:pt idx="21240">
                  <c:v>271.53125</c:v>
                </c:pt>
                <c:pt idx="21241">
                  <c:v>271.53125</c:v>
                </c:pt>
                <c:pt idx="21242">
                  <c:v>271.53125</c:v>
                </c:pt>
                <c:pt idx="21243">
                  <c:v>278.140625</c:v>
                </c:pt>
                <c:pt idx="21244">
                  <c:v>280.296875</c:v>
                </c:pt>
                <c:pt idx="21245">
                  <c:v>280.296875</c:v>
                </c:pt>
                <c:pt idx="21246">
                  <c:v>281.328125</c:v>
                </c:pt>
                <c:pt idx="21247">
                  <c:v>283.4375</c:v>
                </c:pt>
                <c:pt idx="21248">
                  <c:v>283.4375</c:v>
                </c:pt>
                <c:pt idx="21249">
                  <c:v>283.4375</c:v>
                </c:pt>
                <c:pt idx="21250">
                  <c:v>279.5</c:v>
                </c:pt>
                <c:pt idx="21251">
                  <c:v>276.0625</c:v>
                </c:pt>
                <c:pt idx="21252">
                  <c:v>276.0625</c:v>
                </c:pt>
                <c:pt idx="21253">
                  <c:v>275</c:v>
                </c:pt>
                <c:pt idx="21254">
                  <c:v>255.015625</c:v>
                </c:pt>
                <c:pt idx="21255">
                  <c:v>252.96875</c:v>
                </c:pt>
                <c:pt idx="21256">
                  <c:v>252.96875</c:v>
                </c:pt>
                <c:pt idx="21257">
                  <c:v>255.296875</c:v>
                </c:pt>
                <c:pt idx="21258">
                  <c:v>242.15625</c:v>
                </c:pt>
                <c:pt idx="21259">
                  <c:v>240.84375</c:v>
                </c:pt>
                <c:pt idx="21260">
                  <c:v>240.84375</c:v>
                </c:pt>
                <c:pt idx="21261">
                  <c:v>249.75</c:v>
                </c:pt>
                <c:pt idx="21262">
                  <c:v>246.828125</c:v>
                </c:pt>
                <c:pt idx="21263">
                  <c:v>246.828125</c:v>
                </c:pt>
                <c:pt idx="21264">
                  <c:v>247.0625</c:v>
                </c:pt>
                <c:pt idx="21265">
                  <c:v>248.390625</c:v>
                </c:pt>
                <c:pt idx="21266">
                  <c:v>250.1875</c:v>
                </c:pt>
                <c:pt idx="21267">
                  <c:v>250.1875</c:v>
                </c:pt>
                <c:pt idx="21268">
                  <c:v>251.421875</c:v>
                </c:pt>
                <c:pt idx="21269">
                  <c:v>261.5</c:v>
                </c:pt>
                <c:pt idx="21270">
                  <c:v>267.796875</c:v>
                </c:pt>
                <c:pt idx="21271">
                  <c:v>274.328125</c:v>
                </c:pt>
                <c:pt idx="21272">
                  <c:v>286.109375</c:v>
                </c:pt>
                <c:pt idx="21273">
                  <c:v>310.078125</c:v>
                </c:pt>
                <c:pt idx="21274">
                  <c:v>314.546875</c:v>
                </c:pt>
                <c:pt idx="21275">
                  <c:v>327.296875</c:v>
                </c:pt>
                <c:pt idx="21276">
                  <c:v>331.078125</c:v>
                </c:pt>
                <c:pt idx="21277">
                  <c:v>342.4375</c:v>
                </c:pt>
                <c:pt idx="21278">
                  <c:v>339.828125</c:v>
                </c:pt>
                <c:pt idx="21279">
                  <c:v>333.171875</c:v>
                </c:pt>
                <c:pt idx="21280">
                  <c:v>332.8125</c:v>
                </c:pt>
                <c:pt idx="21281">
                  <c:v>332.1875</c:v>
                </c:pt>
                <c:pt idx="21282">
                  <c:v>329.421875</c:v>
                </c:pt>
                <c:pt idx="21283">
                  <c:v>328.5</c:v>
                </c:pt>
                <c:pt idx="21284">
                  <c:v>335.875</c:v>
                </c:pt>
                <c:pt idx="21285">
                  <c:v>338.15625</c:v>
                </c:pt>
                <c:pt idx="21286">
                  <c:v>320.328125</c:v>
                </c:pt>
                <c:pt idx="21287">
                  <c:v>320.328125</c:v>
                </c:pt>
                <c:pt idx="21288">
                  <c:v>307.078125</c:v>
                </c:pt>
                <c:pt idx="21289">
                  <c:v>308.984375</c:v>
                </c:pt>
                <c:pt idx="21290">
                  <c:v>312.09375</c:v>
                </c:pt>
                <c:pt idx="21291">
                  <c:v>312.09375</c:v>
                </c:pt>
                <c:pt idx="21292">
                  <c:v>304.625</c:v>
                </c:pt>
                <c:pt idx="21293">
                  <c:v>292.59375</c:v>
                </c:pt>
                <c:pt idx="21294">
                  <c:v>292.59375</c:v>
                </c:pt>
                <c:pt idx="21295">
                  <c:v>293.59375</c:v>
                </c:pt>
                <c:pt idx="21296">
                  <c:v>285.6875</c:v>
                </c:pt>
                <c:pt idx="21297">
                  <c:v>277.046875</c:v>
                </c:pt>
                <c:pt idx="21298">
                  <c:v>277.046875</c:v>
                </c:pt>
                <c:pt idx="21299">
                  <c:v>273.359375</c:v>
                </c:pt>
                <c:pt idx="21300">
                  <c:v>270.296875</c:v>
                </c:pt>
                <c:pt idx="21301">
                  <c:v>270.296875</c:v>
                </c:pt>
                <c:pt idx="21302">
                  <c:v>270.296875</c:v>
                </c:pt>
                <c:pt idx="21303">
                  <c:v>259.953125</c:v>
                </c:pt>
                <c:pt idx="21304">
                  <c:v>258.65625</c:v>
                </c:pt>
                <c:pt idx="21305">
                  <c:v>258.65625</c:v>
                </c:pt>
                <c:pt idx="21306">
                  <c:v>258.65625</c:v>
                </c:pt>
                <c:pt idx="21307">
                  <c:v>248.3125</c:v>
                </c:pt>
                <c:pt idx="21308">
                  <c:v>247.453125</c:v>
                </c:pt>
                <c:pt idx="21309">
                  <c:v>247.453125</c:v>
                </c:pt>
                <c:pt idx="21310">
                  <c:v>248.828125</c:v>
                </c:pt>
                <c:pt idx="21311">
                  <c:v>251.859375</c:v>
                </c:pt>
                <c:pt idx="21312">
                  <c:v>251.859375</c:v>
                </c:pt>
                <c:pt idx="21313">
                  <c:v>251.859375</c:v>
                </c:pt>
                <c:pt idx="21314">
                  <c:v>255.875</c:v>
                </c:pt>
                <c:pt idx="21315">
                  <c:v>262.15625</c:v>
                </c:pt>
                <c:pt idx="21316">
                  <c:v>262.15625</c:v>
                </c:pt>
                <c:pt idx="21317">
                  <c:v>262.90625</c:v>
                </c:pt>
                <c:pt idx="21318">
                  <c:v>254.84375</c:v>
                </c:pt>
                <c:pt idx="21319">
                  <c:v>248.671875</c:v>
                </c:pt>
                <c:pt idx="21320">
                  <c:v>248.671875</c:v>
                </c:pt>
                <c:pt idx="21321">
                  <c:v>258.0625</c:v>
                </c:pt>
                <c:pt idx="21322">
                  <c:v>258.03125</c:v>
                </c:pt>
                <c:pt idx="21323">
                  <c:v>257.5625</c:v>
                </c:pt>
                <c:pt idx="21324">
                  <c:v>256.46875</c:v>
                </c:pt>
                <c:pt idx="21325">
                  <c:v>254.203125</c:v>
                </c:pt>
                <c:pt idx="21326">
                  <c:v>268.03125</c:v>
                </c:pt>
                <c:pt idx="21327">
                  <c:v>268.03125</c:v>
                </c:pt>
                <c:pt idx="21328">
                  <c:v>268.03125</c:v>
                </c:pt>
                <c:pt idx="21329">
                  <c:v>338.25</c:v>
                </c:pt>
                <c:pt idx="21330">
                  <c:v>351.3125</c:v>
                </c:pt>
                <c:pt idx="21331">
                  <c:v>351.3125</c:v>
                </c:pt>
                <c:pt idx="21332">
                  <c:v>351.3125</c:v>
                </c:pt>
                <c:pt idx="21333">
                  <c:v>332.59375</c:v>
                </c:pt>
                <c:pt idx="21334">
                  <c:v>316.359375</c:v>
                </c:pt>
                <c:pt idx="21335">
                  <c:v>316.359375</c:v>
                </c:pt>
                <c:pt idx="21336">
                  <c:v>316.359375</c:v>
                </c:pt>
                <c:pt idx="21337">
                  <c:v>330.75</c:v>
                </c:pt>
                <c:pt idx="21338">
                  <c:v>335.046875</c:v>
                </c:pt>
                <c:pt idx="21339">
                  <c:v>335.046875</c:v>
                </c:pt>
                <c:pt idx="21340">
                  <c:v>335.046875</c:v>
                </c:pt>
                <c:pt idx="21341">
                  <c:v>343.375</c:v>
                </c:pt>
                <c:pt idx="21342">
                  <c:v>343.34375</c:v>
                </c:pt>
                <c:pt idx="21343">
                  <c:v>343.34375</c:v>
                </c:pt>
                <c:pt idx="21344">
                  <c:v>342.15625</c:v>
                </c:pt>
                <c:pt idx="21345">
                  <c:v>338.421875</c:v>
                </c:pt>
                <c:pt idx="21346">
                  <c:v>338.421875</c:v>
                </c:pt>
                <c:pt idx="21347">
                  <c:v>338.421875</c:v>
                </c:pt>
                <c:pt idx="21348">
                  <c:v>337</c:v>
                </c:pt>
                <c:pt idx="21349">
                  <c:v>335.5</c:v>
                </c:pt>
                <c:pt idx="21350">
                  <c:v>335.5</c:v>
                </c:pt>
                <c:pt idx="21351">
                  <c:v>335.5</c:v>
                </c:pt>
                <c:pt idx="21352">
                  <c:v>335.71875</c:v>
                </c:pt>
                <c:pt idx="21353">
                  <c:v>335.828125</c:v>
                </c:pt>
                <c:pt idx="21354">
                  <c:v>335.828125</c:v>
                </c:pt>
                <c:pt idx="21355">
                  <c:v>335.828125</c:v>
                </c:pt>
                <c:pt idx="21356">
                  <c:v>313.75</c:v>
                </c:pt>
                <c:pt idx="21357">
                  <c:v>312</c:v>
                </c:pt>
                <c:pt idx="21358">
                  <c:v>312</c:v>
                </c:pt>
                <c:pt idx="21359">
                  <c:v>311.203125</c:v>
                </c:pt>
                <c:pt idx="21360">
                  <c:v>306.65625</c:v>
                </c:pt>
                <c:pt idx="21361">
                  <c:v>306.65625</c:v>
                </c:pt>
                <c:pt idx="21362">
                  <c:v>306.65625</c:v>
                </c:pt>
                <c:pt idx="21363">
                  <c:v>305.65625</c:v>
                </c:pt>
                <c:pt idx="21364">
                  <c:v>304.03125</c:v>
                </c:pt>
                <c:pt idx="21365">
                  <c:v>304.03125</c:v>
                </c:pt>
                <c:pt idx="21366">
                  <c:v>304.03125</c:v>
                </c:pt>
                <c:pt idx="21367">
                  <c:v>307.5625</c:v>
                </c:pt>
                <c:pt idx="21368">
                  <c:v>309.71875</c:v>
                </c:pt>
                <c:pt idx="21369">
                  <c:v>309.71875</c:v>
                </c:pt>
                <c:pt idx="21370">
                  <c:v>309.71875</c:v>
                </c:pt>
                <c:pt idx="21371">
                  <c:v>313.25</c:v>
                </c:pt>
                <c:pt idx="21372">
                  <c:v>313.8125</c:v>
                </c:pt>
                <c:pt idx="21373">
                  <c:v>313.8125</c:v>
                </c:pt>
                <c:pt idx="21374">
                  <c:v>316.1875</c:v>
                </c:pt>
                <c:pt idx="21375">
                  <c:v>342.46875</c:v>
                </c:pt>
                <c:pt idx="21376">
                  <c:v>342.46875</c:v>
                </c:pt>
                <c:pt idx="21377">
                  <c:v>342.46875</c:v>
                </c:pt>
                <c:pt idx="21378">
                  <c:v>348.921875</c:v>
                </c:pt>
                <c:pt idx="21379">
                  <c:v>362.921875</c:v>
                </c:pt>
                <c:pt idx="21380">
                  <c:v>362.921875</c:v>
                </c:pt>
                <c:pt idx="21381">
                  <c:v>362.921875</c:v>
                </c:pt>
                <c:pt idx="21382">
                  <c:v>351.1875</c:v>
                </c:pt>
                <c:pt idx="21383">
                  <c:v>341.453125</c:v>
                </c:pt>
                <c:pt idx="21384">
                  <c:v>341.453125</c:v>
                </c:pt>
                <c:pt idx="21385">
                  <c:v>341.453125</c:v>
                </c:pt>
                <c:pt idx="21386">
                  <c:v>352.765625</c:v>
                </c:pt>
                <c:pt idx="21387">
                  <c:v>355.9375</c:v>
                </c:pt>
                <c:pt idx="21388">
                  <c:v>355.9375</c:v>
                </c:pt>
                <c:pt idx="21389">
                  <c:v>355.703125</c:v>
                </c:pt>
                <c:pt idx="21390">
                  <c:v>330.421875</c:v>
                </c:pt>
                <c:pt idx="21391">
                  <c:v>330.421875</c:v>
                </c:pt>
                <c:pt idx="21392">
                  <c:v>330.421875</c:v>
                </c:pt>
                <c:pt idx="21393">
                  <c:v>320.90625</c:v>
                </c:pt>
                <c:pt idx="21394">
                  <c:v>291.21875</c:v>
                </c:pt>
                <c:pt idx="21395">
                  <c:v>291.21875</c:v>
                </c:pt>
                <c:pt idx="21396">
                  <c:v>291.21875</c:v>
                </c:pt>
                <c:pt idx="21397">
                  <c:v>289.8125</c:v>
                </c:pt>
                <c:pt idx="21398">
                  <c:v>288.203125</c:v>
                </c:pt>
                <c:pt idx="21399">
                  <c:v>288.203125</c:v>
                </c:pt>
                <c:pt idx="21400">
                  <c:v>288.203125</c:v>
                </c:pt>
                <c:pt idx="21401">
                  <c:v>310.15625</c:v>
                </c:pt>
                <c:pt idx="21402">
                  <c:v>319.375</c:v>
                </c:pt>
                <c:pt idx="21403">
                  <c:v>319.375</c:v>
                </c:pt>
                <c:pt idx="21404">
                  <c:v>319.375</c:v>
                </c:pt>
                <c:pt idx="21405">
                  <c:v>326.09375</c:v>
                </c:pt>
                <c:pt idx="21406">
                  <c:v>326.59375</c:v>
                </c:pt>
                <c:pt idx="21407">
                  <c:v>326.59375</c:v>
                </c:pt>
                <c:pt idx="21408">
                  <c:v>324.3125</c:v>
                </c:pt>
                <c:pt idx="21409">
                  <c:v>312.8125</c:v>
                </c:pt>
                <c:pt idx="21410">
                  <c:v>312.8125</c:v>
                </c:pt>
                <c:pt idx="21411">
                  <c:v>312.8125</c:v>
                </c:pt>
                <c:pt idx="21412">
                  <c:v>322.3125</c:v>
                </c:pt>
                <c:pt idx="21413">
                  <c:v>336.390625</c:v>
                </c:pt>
                <c:pt idx="21414">
                  <c:v>336.390625</c:v>
                </c:pt>
                <c:pt idx="21415">
                  <c:v>336.390625</c:v>
                </c:pt>
                <c:pt idx="21416">
                  <c:v>348.953125</c:v>
                </c:pt>
                <c:pt idx="21417">
                  <c:v>356.1875</c:v>
                </c:pt>
                <c:pt idx="21418">
                  <c:v>356.1875</c:v>
                </c:pt>
                <c:pt idx="21419">
                  <c:v>356.1875</c:v>
                </c:pt>
                <c:pt idx="21420">
                  <c:v>337.09375</c:v>
                </c:pt>
                <c:pt idx="21421">
                  <c:v>334.0625</c:v>
                </c:pt>
                <c:pt idx="21422">
                  <c:v>334.0625</c:v>
                </c:pt>
                <c:pt idx="21423">
                  <c:v>328.390625</c:v>
                </c:pt>
                <c:pt idx="21424">
                  <c:v>275.046875</c:v>
                </c:pt>
                <c:pt idx="21425">
                  <c:v>275.046875</c:v>
                </c:pt>
                <c:pt idx="21426">
                  <c:v>275.046875</c:v>
                </c:pt>
                <c:pt idx="21427">
                  <c:v>283.375</c:v>
                </c:pt>
                <c:pt idx="21428">
                  <c:v>300.109375</c:v>
                </c:pt>
                <c:pt idx="21429">
                  <c:v>300.109375</c:v>
                </c:pt>
                <c:pt idx="21430">
                  <c:v>300.109375</c:v>
                </c:pt>
                <c:pt idx="21431">
                  <c:v>296.90625</c:v>
                </c:pt>
                <c:pt idx="21432">
                  <c:v>294.3125</c:v>
                </c:pt>
                <c:pt idx="21433">
                  <c:v>294.3125</c:v>
                </c:pt>
                <c:pt idx="21434">
                  <c:v>294.3125</c:v>
                </c:pt>
                <c:pt idx="21435">
                  <c:v>294.0625</c:v>
                </c:pt>
                <c:pt idx="21436">
                  <c:v>294.09375</c:v>
                </c:pt>
                <c:pt idx="21437">
                  <c:v>294.09375</c:v>
                </c:pt>
                <c:pt idx="21438">
                  <c:v>295.078125</c:v>
                </c:pt>
                <c:pt idx="21439">
                  <c:v>333.03125</c:v>
                </c:pt>
                <c:pt idx="21440">
                  <c:v>333.03125</c:v>
                </c:pt>
                <c:pt idx="21441">
                  <c:v>333.03125</c:v>
                </c:pt>
                <c:pt idx="21442">
                  <c:v>324.03125</c:v>
                </c:pt>
                <c:pt idx="21443">
                  <c:v>298.046875</c:v>
                </c:pt>
                <c:pt idx="21444">
                  <c:v>298.046875</c:v>
                </c:pt>
                <c:pt idx="21445">
                  <c:v>298.046875</c:v>
                </c:pt>
                <c:pt idx="21446">
                  <c:v>295.765625</c:v>
                </c:pt>
                <c:pt idx="21447">
                  <c:v>293.515625</c:v>
                </c:pt>
                <c:pt idx="21448">
                  <c:v>293.515625</c:v>
                </c:pt>
                <c:pt idx="21449">
                  <c:v>293.515625</c:v>
                </c:pt>
                <c:pt idx="21450">
                  <c:v>282.953125</c:v>
                </c:pt>
                <c:pt idx="21451">
                  <c:v>278.859375</c:v>
                </c:pt>
                <c:pt idx="21452">
                  <c:v>278.859375</c:v>
                </c:pt>
                <c:pt idx="21453">
                  <c:v>278.859375</c:v>
                </c:pt>
                <c:pt idx="21454">
                  <c:v>260.3125</c:v>
                </c:pt>
                <c:pt idx="21455">
                  <c:v>259.5</c:v>
                </c:pt>
                <c:pt idx="21456">
                  <c:v>259.5</c:v>
                </c:pt>
                <c:pt idx="21457">
                  <c:v>261.734375</c:v>
                </c:pt>
                <c:pt idx="21458">
                  <c:v>271.890625</c:v>
                </c:pt>
                <c:pt idx="21459">
                  <c:v>271.890625</c:v>
                </c:pt>
                <c:pt idx="21460">
                  <c:v>271.890625</c:v>
                </c:pt>
                <c:pt idx="21461">
                  <c:v>264.265625</c:v>
                </c:pt>
                <c:pt idx="21462">
                  <c:v>253.53125</c:v>
                </c:pt>
                <c:pt idx="21463">
                  <c:v>253.53125</c:v>
                </c:pt>
                <c:pt idx="21464">
                  <c:v>253.53125</c:v>
                </c:pt>
                <c:pt idx="21465">
                  <c:v>244.28125</c:v>
                </c:pt>
                <c:pt idx="21466">
                  <c:v>239.3125</c:v>
                </c:pt>
                <c:pt idx="21467">
                  <c:v>239.3125</c:v>
                </c:pt>
                <c:pt idx="21468">
                  <c:v>239.3125</c:v>
                </c:pt>
                <c:pt idx="21469">
                  <c:v>265.09375</c:v>
                </c:pt>
                <c:pt idx="21470">
                  <c:v>268.453125</c:v>
                </c:pt>
                <c:pt idx="21471">
                  <c:v>268.453125</c:v>
                </c:pt>
                <c:pt idx="21472">
                  <c:v>272.625</c:v>
                </c:pt>
                <c:pt idx="21473">
                  <c:v>304.890625</c:v>
                </c:pt>
                <c:pt idx="21474">
                  <c:v>304.890625</c:v>
                </c:pt>
                <c:pt idx="21475">
                  <c:v>304.890625</c:v>
                </c:pt>
                <c:pt idx="21476">
                  <c:v>300.359375</c:v>
                </c:pt>
                <c:pt idx="21477">
                  <c:v>291.859375</c:v>
                </c:pt>
                <c:pt idx="21478">
                  <c:v>291.859375</c:v>
                </c:pt>
                <c:pt idx="21479">
                  <c:v>291.859375</c:v>
                </c:pt>
                <c:pt idx="21480">
                  <c:v>285.453125</c:v>
                </c:pt>
                <c:pt idx="21481">
                  <c:v>280.765625</c:v>
                </c:pt>
                <c:pt idx="21482">
                  <c:v>280.765625</c:v>
                </c:pt>
                <c:pt idx="21483">
                  <c:v>280.765625</c:v>
                </c:pt>
                <c:pt idx="21484">
                  <c:v>307.359375</c:v>
                </c:pt>
                <c:pt idx="21485">
                  <c:v>313.515625</c:v>
                </c:pt>
                <c:pt idx="21486">
                  <c:v>313.515625</c:v>
                </c:pt>
                <c:pt idx="21487">
                  <c:v>313.609375</c:v>
                </c:pt>
                <c:pt idx="21488">
                  <c:v>316.28125</c:v>
                </c:pt>
                <c:pt idx="21489">
                  <c:v>316.28125</c:v>
                </c:pt>
                <c:pt idx="21490">
                  <c:v>316.28125</c:v>
                </c:pt>
                <c:pt idx="21491">
                  <c:v>311.921875</c:v>
                </c:pt>
                <c:pt idx="21492">
                  <c:v>300.515625</c:v>
                </c:pt>
                <c:pt idx="21493">
                  <c:v>300.515625</c:v>
                </c:pt>
                <c:pt idx="21494">
                  <c:v>300.515625</c:v>
                </c:pt>
                <c:pt idx="21495">
                  <c:v>294.21875</c:v>
                </c:pt>
                <c:pt idx="21496">
                  <c:v>288.203125</c:v>
                </c:pt>
                <c:pt idx="21497">
                  <c:v>288.203125</c:v>
                </c:pt>
                <c:pt idx="21498">
                  <c:v>288.203125</c:v>
                </c:pt>
                <c:pt idx="21499">
                  <c:v>293.484375</c:v>
                </c:pt>
                <c:pt idx="21500">
                  <c:v>295.28125</c:v>
                </c:pt>
                <c:pt idx="21501">
                  <c:v>295.28125</c:v>
                </c:pt>
                <c:pt idx="21502">
                  <c:v>295.28125</c:v>
                </c:pt>
                <c:pt idx="21503">
                  <c:v>316.109375</c:v>
                </c:pt>
                <c:pt idx="21504">
                  <c:v>316.671875</c:v>
                </c:pt>
                <c:pt idx="21505">
                  <c:v>316.671875</c:v>
                </c:pt>
                <c:pt idx="21506">
                  <c:v>310.84375</c:v>
                </c:pt>
                <c:pt idx="21507">
                  <c:v>288.75</c:v>
                </c:pt>
                <c:pt idx="21508">
                  <c:v>288.75</c:v>
                </c:pt>
                <c:pt idx="21509">
                  <c:v>288.75</c:v>
                </c:pt>
                <c:pt idx="21510">
                  <c:v>294.21875</c:v>
                </c:pt>
                <c:pt idx="21511">
                  <c:v>300.921875</c:v>
                </c:pt>
                <c:pt idx="21512">
                  <c:v>300.921875</c:v>
                </c:pt>
                <c:pt idx="21513">
                  <c:v>300.921875</c:v>
                </c:pt>
                <c:pt idx="21514">
                  <c:v>277.015625</c:v>
                </c:pt>
                <c:pt idx="21515">
                  <c:v>265.5</c:v>
                </c:pt>
                <c:pt idx="21516">
                  <c:v>265.5</c:v>
                </c:pt>
                <c:pt idx="21517">
                  <c:v>265.5</c:v>
                </c:pt>
                <c:pt idx="21518">
                  <c:v>257.828125</c:v>
                </c:pt>
                <c:pt idx="21519">
                  <c:v>257.03125</c:v>
                </c:pt>
                <c:pt idx="21520">
                  <c:v>257.03125</c:v>
                </c:pt>
                <c:pt idx="21521">
                  <c:v>256.640625</c:v>
                </c:pt>
                <c:pt idx="21522">
                  <c:v>253.921875</c:v>
                </c:pt>
                <c:pt idx="21523">
                  <c:v>253.921875</c:v>
                </c:pt>
                <c:pt idx="21524">
                  <c:v>253.921875</c:v>
                </c:pt>
                <c:pt idx="21525">
                  <c:v>261.921875</c:v>
                </c:pt>
                <c:pt idx="21526">
                  <c:v>275.40625</c:v>
                </c:pt>
                <c:pt idx="21527">
                  <c:v>275.40625</c:v>
                </c:pt>
                <c:pt idx="21528">
                  <c:v>275.40625</c:v>
                </c:pt>
                <c:pt idx="21529">
                  <c:v>264.890625</c:v>
                </c:pt>
                <c:pt idx="21530">
                  <c:v>258.03125</c:v>
                </c:pt>
                <c:pt idx="21531">
                  <c:v>258.03125</c:v>
                </c:pt>
                <c:pt idx="21532">
                  <c:v>258.03125</c:v>
                </c:pt>
                <c:pt idx="21533">
                  <c:v>261.25</c:v>
                </c:pt>
                <c:pt idx="21534">
                  <c:v>261.84375</c:v>
                </c:pt>
                <c:pt idx="21535">
                  <c:v>261.84375</c:v>
                </c:pt>
                <c:pt idx="21536">
                  <c:v>263.234375</c:v>
                </c:pt>
                <c:pt idx="21537">
                  <c:v>280.84375</c:v>
                </c:pt>
                <c:pt idx="21538">
                  <c:v>280.84375</c:v>
                </c:pt>
                <c:pt idx="21539">
                  <c:v>280.84375</c:v>
                </c:pt>
                <c:pt idx="21540">
                  <c:v>283.421875</c:v>
                </c:pt>
                <c:pt idx="21541">
                  <c:v>289.359375</c:v>
                </c:pt>
                <c:pt idx="21542">
                  <c:v>289.359375</c:v>
                </c:pt>
                <c:pt idx="21543">
                  <c:v>289.359375</c:v>
                </c:pt>
                <c:pt idx="21544">
                  <c:v>296.421875</c:v>
                </c:pt>
                <c:pt idx="21545">
                  <c:v>302.46875</c:v>
                </c:pt>
                <c:pt idx="21546">
                  <c:v>302.46875</c:v>
                </c:pt>
                <c:pt idx="21547">
                  <c:v>302.46875</c:v>
                </c:pt>
                <c:pt idx="21548">
                  <c:v>298.75</c:v>
                </c:pt>
                <c:pt idx="21549">
                  <c:v>297.59375</c:v>
                </c:pt>
                <c:pt idx="21550">
                  <c:v>297.59375</c:v>
                </c:pt>
                <c:pt idx="21551">
                  <c:v>297.703125</c:v>
                </c:pt>
                <c:pt idx="21552">
                  <c:v>318.046875</c:v>
                </c:pt>
                <c:pt idx="21553">
                  <c:v>318.046875</c:v>
                </c:pt>
                <c:pt idx="21554">
                  <c:v>318.046875</c:v>
                </c:pt>
                <c:pt idx="21555">
                  <c:v>312.203125</c:v>
                </c:pt>
                <c:pt idx="21556">
                  <c:v>293.40625</c:v>
                </c:pt>
                <c:pt idx="21557">
                  <c:v>293.40625</c:v>
                </c:pt>
                <c:pt idx="21558">
                  <c:v>293.40625</c:v>
                </c:pt>
                <c:pt idx="21559">
                  <c:v>300.84375</c:v>
                </c:pt>
                <c:pt idx="21560">
                  <c:v>309.078125</c:v>
                </c:pt>
                <c:pt idx="21561">
                  <c:v>309.078125</c:v>
                </c:pt>
                <c:pt idx="21562">
                  <c:v>309.078125</c:v>
                </c:pt>
                <c:pt idx="21563">
                  <c:v>320.984375</c:v>
                </c:pt>
                <c:pt idx="21564">
                  <c:v>326.0625</c:v>
                </c:pt>
                <c:pt idx="21565">
                  <c:v>326.0625</c:v>
                </c:pt>
                <c:pt idx="21566">
                  <c:v>326.0625</c:v>
                </c:pt>
                <c:pt idx="21567">
                  <c:v>349.28125</c:v>
                </c:pt>
                <c:pt idx="21568">
                  <c:v>350.8125</c:v>
                </c:pt>
                <c:pt idx="21569">
                  <c:v>350.8125</c:v>
                </c:pt>
                <c:pt idx="21570">
                  <c:v>354.734375</c:v>
                </c:pt>
                <c:pt idx="21571">
                  <c:v>373.828125</c:v>
                </c:pt>
                <c:pt idx="21572">
                  <c:v>373.828125</c:v>
                </c:pt>
                <c:pt idx="21573">
                  <c:v>373.828125</c:v>
                </c:pt>
                <c:pt idx="21574">
                  <c:v>385.71875</c:v>
                </c:pt>
                <c:pt idx="21575">
                  <c:v>402.96875</c:v>
                </c:pt>
                <c:pt idx="21576">
                  <c:v>402.96875</c:v>
                </c:pt>
                <c:pt idx="21577">
                  <c:v>402.96875</c:v>
                </c:pt>
                <c:pt idx="21578">
                  <c:v>352.25</c:v>
                </c:pt>
                <c:pt idx="21579">
                  <c:v>323.53125</c:v>
                </c:pt>
                <c:pt idx="21580">
                  <c:v>323.53125</c:v>
                </c:pt>
                <c:pt idx="21581">
                  <c:v>323.53125</c:v>
                </c:pt>
                <c:pt idx="21582">
                  <c:v>306.890625</c:v>
                </c:pt>
                <c:pt idx="21583">
                  <c:v>304.4375</c:v>
                </c:pt>
                <c:pt idx="21584">
                  <c:v>304.4375</c:v>
                </c:pt>
                <c:pt idx="21585">
                  <c:v>306.359375</c:v>
                </c:pt>
                <c:pt idx="21586">
                  <c:v>322.625</c:v>
                </c:pt>
                <c:pt idx="21587">
                  <c:v>322.625</c:v>
                </c:pt>
                <c:pt idx="21588">
                  <c:v>322.625</c:v>
                </c:pt>
                <c:pt idx="21589">
                  <c:v>328.5</c:v>
                </c:pt>
                <c:pt idx="21590">
                  <c:v>340.265625</c:v>
                </c:pt>
                <c:pt idx="21591">
                  <c:v>340.265625</c:v>
                </c:pt>
                <c:pt idx="21592">
                  <c:v>340.265625</c:v>
                </c:pt>
                <c:pt idx="21593">
                  <c:v>338.1875</c:v>
                </c:pt>
                <c:pt idx="21594">
                  <c:v>336.640625</c:v>
                </c:pt>
                <c:pt idx="21595">
                  <c:v>336.640625</c:v>
                </c:pt>
                <c:pt idx="21596">
                  <c:v>336.640625</c:v>
                </c:pt>
                <c:pt idx="21597">
                  <c:v>325.859375</c:v>
                </c:pt>
                <c:pt idx="21598">
                  <c:v>323.265625</c:v>
                </c:pt>
                <c:pt idx="21599">
                  <c:v>323.265625</c:v>
                </c:pt>
                <c:pt idx="21600">
                  <c:v>322.765625</c:v>
                </c:pt>
                <c:pt idx="21601">
                  <c:v>312.40625</c:v>
                </c:pt>
                <c:pt idx="21602">
                  <c:v>312.40625</c:v>
                </c:pt>
                <c:pt idx="21603">
                  <c:v>312.40625</c:v>
                </c:pt>
                <c:pt idx="21604">
                  <c:v>315.859375</c:v>
                </c:pt>
                <c:pt idx="21605">
                  <c:v>324.828125</c:v>
                </c:pt>
                <c:pt idx="21606">
                  <c:v>324.828125</c:v>
                </c:pt>
                <c:pt idx="21607">
                  <c:v>324.828125</c:v>
                </c:pt>
                <c:pt idx="21608">
                  <c:v>317.5625</c:v>
                </c:pt>
                <c:pt idx="21609">
                  <c:v>310.359375</c:v>
                </c:pt>
                <c:pt idx="21610">
                  <c:v>310.359375</c:v>
                </c:pt>
                <c:pt idx="21611">
                  <c:v>310.359375</c:v>
                </c:pt>
                <c:pt idx="21612">
                  <c:v>312.28125</c:v>
                </c:pt>
                <c:pt idx="21613">
                  <c:v>312.953125</c:v>
                </c:pt>
                <c:pt idx="21614">
                  <c:v>312.953125</c:v>
                </c:pt>
                <c:pt idx="21615">
                  <c:v>312.953125</c:v>
                </c:pt>
                <c:pt idx="21616">
                  <c:v>333</c:v>
                </c:pt>
                <c:pt idx="21617">
                  <c:v>333.5625</c:v>
                </c:pt>
                <c:pt idx="21618">
                  <c:v>333.5625</c:v>
                </c:pt>
                <c:pt idx="21619">
                  <c:v>338.015625</c:v>
                </c:pt>
                <c:pt idx="21620">
                  <c:v>355.125</c:v>
                </c:pt>
                <c:pt idx="21621">
                  <c:v>355.125</c:v>
                </c:pt>
                <c:pt idx="21622">
                  <c:v>355.125</c:v>
                </c:pt>
                <c:pt idx="21623">
                  <c:v>338.5</c:v>
                </c:pt>
                <c:pt idx="21624">
                  <c:v>317.5</c:v>
                </c:pt>
                <c:pt idx="21625">
                  <c:v>317.5</c:v>
                </c:pt>
                <c:pt idx="21626">
                  <c:v>317.5</c:v>
                </c:pt>
                <c:pt idx="21627">
                  <c:v>334.09375</c:v>
                </c:pt>
                <c:pt idx="21628">
                  <c:v>341.96875</c:v>
                </c:pt>
                <c:pt idx="21629">
                  <c:v>341.96875</c:v>
                </c:pt>
                <c:pt idx="21630">
                  <c:v>341.96875</c:v>
                </c:pt>
                <c:pt idx="21631">
                  <c:v>320.484375</c:v>
                </c:pt>
                <c:pt idx="21632">
                  <c:v>318.28125</c:v>
                </c:pt>
                <c:pt idx="21633">
                  <c:v>318.28125</c:v>
                </c:pt>
                <c:pt idx="21634">
                  <c:v>318.265625</c:v>
                </c:pt>
                <c:pt idx="21635">
                  <c:v>318.265625</c:v>
                </c:pt>
                <c:pt idx="21636">
                  <c:v>318.265625</c:v>
                </c:pt>
                <c:pt idx="21637">
                  <c:v>318.265625</c:v>
                </c:pt>
                <c:pt idx="21638">
                  <c:v>317.734375</c:v>
                </c:pt>
                <c:pt idx="21639">
                  <c:v>316.984375</c:v>
                </c:pt>
                <c:pt idx="21640">
                  <c:v>316.984375</c:v>
                </c:pt>
                <c:pt idx="21641">
                  <c:v>316.984375</c:v>
                </c:pt>
                <c:pt idx="21642">
                  <c:v>334.15625</c:v>
                </c:pt>
                <c:pt idx="21643">
                  <c:v>345.1875</c:v>
                </c:pt>
                <c:pt idx="21644">
                  <c:v>345.1875</c:v>
                </c:pt>
                <c:pt idx="21645">
                  <c:v>345.1875</c:v>
                </c:pt>
                <c:pt idx="21646">
                  <c:v>319.796875</c:v>
                </c:pt>
                <c:pt idx="21647">
                  <c:v>315.140625</c:v>
                </c:pt>
                <c:pt idx="21648">
                  <c:v>315.140625</c:v>
                </c:pt>
                <c:pt idx="21649">
                  <c:v>317.15625</c:v>
                </c:pt>
                <c:pt idx="21650">
                  <c:v>339.09375</c:v>
                </c:pt>
                <c:pt idx="21651">
                  <c:v>339.09375</c:v>
                </c:pt>
                <c:pt idx="21652">
                  <c:v>339.09375</c:v>
                </c:pt>
                <c:pt idx="21653">
                  <c:v>339.5</c:v>
                </c:pt>
                <c:pt idx="21654">
                  <c:v>340.3125</c:v>
                </c:pt>
                <c:pt idx="21655">
                  <c:v>340.3125</c:v>
                </c:pt>
                <c:pt idx="21656">
                  <c:v>340.3125</c:v>
                </c:pt>
                <c:pt idx="21657">
                  <c:v>362.8125</c:v>
                </c:pt>
                <c:pt idx="21658">
                  <c:v>381.5</c:v>
                </c:pt>
                <c:pt idx="21659">
                  <c:v>381.5</c:v>
                </c:pt>
                <c:pt idx="21660">
                  <c:v>381.5</c:v>
                </c:pt>
                <c:pt idx="21661">
                  <c:v>347.4375</c:v>
                </c:pt>
                <c:pt idx="21662">
                  <c:v>337.90625</c:v>
                </c:pt>
                <c:pt idx="21663">
                  <c:v>337.90625</c:v>
                </c:pt>
                <c:pt idx="21664">
                  <c:v>338.265625</c:v>
                </c:pt>
                <c:pt idx="21665">
                  <c:v>355.71875</c:v>
                </c:pt>
                <c:pt idx="21666">
                  <c:v>355.71875</c:v>
                </c:pt>
                <c:pt idx="21667">
                  <c:v>355.71875</c:v>
                </c:pt>
                <c:pt idx="21668">
                  <c:v>362.390625</c:v>
                </c:pt>
                <c:pt idx="21669">
                  <c:v>382.3125</c:v>
                </c:pt>
                <c:pt idx="21670">
                  <c:v>382.3125</c:v>
                </c:pt>
                <c:pt idx="21671">
                  <c:v>382.3125</c:v>
                </c:pt>
                <c:pt idx="21672">
                  <c:v>383.8125</c:v>
                </c:pt>
                <c:pt idx="21673">
                  <c:v>385.546875</c:v>
                </c:pt>
                <c:pt idx="21674">
                  <c:v>385.546875</c:v>
                </c:pt>
                <c:pt idx="21675">
                  <c:v>385.546875</c:v>
                </c:pt>
                <c:pt idx="21676">
                  <c:v>409.484375</c:v>
                </c:pt>
                <c:pt idx="21677">
                  <c:v>418.796875</c:v>
                </c:pt>
                <c:pt idx="21678">
                  <c:v>418.796875</c:v>
                </c:pt>
                <c:pt idx="21679">
                  <c:v>418.796875</c:v>
                </c:pt>
                <c:pt idx="21680">
                  <c:v>418.71875</c:v>
                </c:pt>
                <c:pt idx="21681">
                  <c:v>418.75</c:v>
                </c:pt>
                <c:pt idx="21682">
                  <c:v>418.75</c:v>
                </c:pt>
                <c:pt idx="21683">
                  <c:v>420.328125</c:v>
                </c:pt>
                <c:pt idx="21684">
                  <c:v>426.890625</c:v>
                </c:pt>
                <c:pt idx="21685">
                  <c:v>426.890625</c:v>
                </c:pt>
                <c:pt idx="21686">
                  <c:v>426.890625</c:v>
                </c:pt>
                <c:pt idx="21687">
                  <c:v>417.890625</c:v>
                </c:pt>
                <c:pt idx="21688">
                  <c:v>405.65625</c:v>
                </c:pt>
                <c:pt idx="21689">
                  <c:v>405.65625</c:v>
                </c:pt>
                <c:pt idx="21690">
                  <c:v>405.65625</c:v>
                </c:pt>
                <c:pt idx="21691">
                  <c:v>390.71875</c:v>
                </c:pt>
                <c:pt idx="21692">
                  <c:v>382.84375</c:v>
                </c:pt>
                <c:pt idx="21693">
                  <c:v>382.84375</c:v>
                </c:pt>
                <c:pt idx="21694">
                  <c:v>382.84375</c:v>
                </c:pt>
                <c:pt idx="21695">
                  <c:v>385.421875</c:v>
                </c:pt>
                <c:pt idx="21696">
                  <c:v>385.703125</c:v>
                </c:pt>
                <c:pt idx="21697">
                  <c:v>385.703125</c:v>
                </c:pt>
                <c:pt idx="21698">
                  <c:v>387.953125</c:v>
                </c:pt>
                <c:pt idx="21699">
                  <c:v>403.328125</c:v>
                </c:pt>
                <c:pt idx="21700">
                  <c:v>403.328125</c:v>
                </c:pt>
                <c:pt idx="21701">
                  <c:v>403.328125</c:v>
                </c:pt>
                <c:pt idx="21702">
                  <c:v>394.078125</c:v>
                </c:pt>
                <c:pt idx="21703">
                  <c:v>377.515625</c:v>
                </c:pt>
                <c:pt idx="21704">
                  <c:v>377.515625</c:v>
                </c:pt>
                <c:pt idx="21705">
                  <c:v>377.515625</c:v>
                </c:pt>
                <c:pt idx="21706">
                  <c:v>382.578125</c:v>
                </c:pt>
                <c:pt idx="21707">
                  <c:v>385.984375</c:v>
                </c:pt>
                <c:pt idx="21708">
                  <c:v>385.984375</c:v>
                </c:pt>
                <c:pt idx="21709">
                  <c:v>385.984375</c:v>
                </c:pt>
                <c:pt idx="21710">
                  <c:v>413.875</c:v>
                </c:pt>
                <c:pt idx="21711">
                  <c:v>419.5625</c:v>
                </c:pt>
                <c:pt idx="21712">
                  <c:v>419.5625</c:v>
                </c:pt>
                <c:pt idx="21713">
                  <c:v>417.546875</c:v>
                </c:pt>
                <c:pt idx="21714">
                  <c:v>388.078125</c:v>
                </c:pt>
                <c:pt idx="21715">
                  <c:v>388.078125</c:v>
                </c:pt>
                <c:pt idx="21716">
                  <c:v>388.078125</c:v>
                </c:pt>
                <c:pt idx="21717">
                  <c:v>402.546875</c:v>
                </c:pt>
                <c:pt idx="21718">
                  <c:v>436.71875</c:v>
                </c:pt>
                <c:pt idx="21719">
                  <c:v>436.71875</c:v>
                </c:pt>
                <c:pt idx="21720">
                  <c:v>436.71875</c:v>
                </c:pt>
                <c:pt idx="21721">
                  <c:v>464.234375</c:v>
                </c:pt>
                <c:pt idx="21722">
                  <c:v>488.390625</c:v>
                </c:pt>
                <c:pt idx="21723">
                  <c:v>488.390625</c:v>
                </c:pt>
                <c:pt idx="21724">
                  <c:v>488.390625</c:v>
                </c:pt>
                <c:pt idx="21725">
                  <c:v>487.96875</c:v>
                </c:pt>
                <c:pt idx="21726">
                  <c:v>487.84375</c:v>
                </c:pt>
                <c:pt idx="21727">
                  <c:v>487.84375</c:v>
                </c:pt>
                <c:pt idx="21728">
                  <c:v>487.578125</c:v>
                </c:pt>
                <c:pt idx="21729">
                  <c:v>415.71875</c:v>
                </c:pt>
                <c:pt idx="21730">
                  <c:v>415.71875</c:v>
                </c:pt>
                <c:pt idx="21731">
                  <c:v>415.71875</c:v>
                </c:pt>
                <c:pt idx="21732">
                  <c:v>410.125</c:v>
                </c:pt>
                <c:pt idx="21733">
                  <c:v>392.109375</c:v>
                </c:pt>
                <c:pt idx="21734">
                  <c:v>392.109375</c:v>
                </c:pt>
                <c:pt idx="21735">
                  <c:v>392.109375</c:v>
                </c:pt>
                <c:pt idx="21736">
                  <c:v>383.890625</c:v>
                </c:pt>
                <c:pt idx="21737">
                  <c:v>374.640625</c:v>
                </c:pt>
                <c:pt idx="21738">
                  <c:v>374.640625</c:v>
                </c:pt>
                <c:pt idx="21739">
                  <c:v>374.640625</c:v>
                </c:pt>
                <c:pt idx="21740">
                  <c:v>379.125</c:v>
                </c:pt>
                <c:pt idx="21741">
                  <c:v>380.859375</c:v>
                </c:pt>
                <c:pt idx="21742">
                  <c:v>380.859375</c:v>
                </c:pt>
                <c:pt idx="21743">
                  <c:v>380.859375</c:v>
                </c:pt>
                <c:pt idx="21744">
                  <c:v>378.21875</c:v>
                </c:pt>
                <c:pt idx="21745">
                  <c:v>378.046875</c:v>
                </c:pt>
                <c:pt idx="21746">
                  <c:v>378.046875</c:v>
                </c:pt>
                <c:pt idx="21747">
                  <c:v>371.28125</c:v>
                </c:pt>
                <c:pt idx="21748">
                  <c:v>340.203125</c:v>
                </c:pt>
                <c:pt idx="21749">
                  <c:v>340.203125</c:v>
                </c:pt>
                <c:pt idx="21750">
                  <c:v>340.203125</c:v>
                </c:pt>
                <c:pt idx="21751">
                  <c:v>342.1875</c:v>
                </c:pt>
                <c:pt idx="21752">
                  <c:v>345.140625</c:v>
                </c:pt>
                <c:pt idx="21753">
                  <c:v>345.140625</c:v>
                </c:pt>
                <c:pt idx="21754">
                  <c:v>345.140625</c:v>
                </c:pt>
                <c:pt idx="21755">
                  <c:v>325.78125</c:v>
                </c:pt>
                <c:pt idx="21756">
                  <c:v>315.328125</c:v>
                </c:pt>
                <c:pt idx="21757">
                  <c:v>315.328125</c:v>
                </c:pt>
                <c:pt idx="21758">
                  <c:v>315.328125</c:v>
                </c:pt>
                <c:pt idx="21759">
                  <c:v>332.765625</c:v>
                </c:pt>
                <c:pt idx="21760">
                  <c:v>335.03125</c:v>
                </c:pt>
                <c:pt idx="21761">
                  <c:v>335.03125</c:v>
                </c:pt>
                <c:pt idx="21762">
                  <c:v>336.03125</c:v>
                </c:pt>
                <c:pt idx="21763">
                  <c:v>343.390625</c:v>
                </c:pt>
                <c:pt idx="21764">
                  <c:v>343.390625</c:v>
                </c:pt>
                <c:pt idx="21765">
                  <c:v>343.390625</c:v>
                </c:pt>
                <c:pt idx="21766">
                  <c:v>357.59375</c:v>
                </c:pt>
                <c:pt idx="21767">
                  <c:v>383.609375</c:v>
                </c:pt>
                <c:pt idx="21768">
                  <c:v>383.609375</c:v>
                </c:pt>
                <c:pt idx="21769">
                  <c:v>383.609375</c:v>
                </c:pt>
                <c:pt idx="21770">
                  <c:v>363.09375</c:v>
                </c:pt>
                <c:pt idx="21771">
                  <c:v>348.90625</c:v>
                </c:pt>
                <c:pt idx="21772">
                  <c:v>348.90625</c:v>
                </c:pt>
                <c:pt idx="21773">
                  <c:v>348.90625</c:v>
                </c:pt>
                <c:pt idx="21774">
                  <c:v>345.703125</c:v>
                </c:pt>
                <c:pt idx="21775">
                  <c:v>345</c:v>
                </c:pt>
                <c:pt idx="21776">
                  <c:v>345</c:v>
                </c:pt>
                <c:pt idx="21777">
                  <c:v>346</c:v>
                </c:pt>
                <c:pt idx="21778">
                  <c:v>361.265625</c:v>
                </c:pt>
                <c:pt idx="21779">
                  <c:v>361.265625</c:v>
                </c:pt>
                <c:pt idx="21780">
                  <c:v>361.265625</c:v>
                </c:pt>
                <c:pt idx="21781">
                  <c:v>367.125</c:v>
                </c:pt>
                <c:pt idx="21782">
                  <c:v>380.921875</c:v>
                </c:pt>
                <c:pt idx="21783">
                  <c:v>380.921875</c:v>
                </c:pt>
                <c:pt idx="21784">
                  <c:v>380.921875</c:v>
                </c:pt>
                <c:pt idx="21785">
                  <c:v>347.859375</c:v>
                </c:pt>
                <c:pt idx="21786">
                  <c:v>318.640625</c:v>
                </c:pt>
                <c:pt idx="21787">
                  <c:v>318.640625</c:v>
                </c:pt>
                <c:pt idx="21788">
                  <c:v>318.640625</c:v>
                </c:pt>
                <c:pt idx="21789">
                  <c:v>329.40625</c:v>
                </c:pt>
                <c:pt idx="21790">
                  <c:v>332.65625</c:v>
                </c:pt>
                <c:pt idx="21791">
                  <c:v>332.65625</c:v>
                </c:pt>
                <c:pt idx="21792">
                  <c:v>332.71875</c:v>
                </c:pt>
                <c:pt idx="21793">
                  <c:v>318.625</c:v>
                </c:pt>
                <c:pt idx="21794">
                  <c:v>318.625</c:v>
                </c:pt>
                <c:pt idx="21795">
                  <c:v>318.625</c:v>
                </c:pt>
                <c:pt idx="21796">
                  <c:v>320.171875</c:v>
                </c:pt>
                <c:pt idx="21797">
                  <c:v>325.203125</c:v>
                </c:pt>
                <c:pt idx="21798">
                  <c:v>325.203125</c:v>
                </c:pt>
                <c:pt idx="21799">
                  <c:v>325.203125</c:v>
                </c:pt>
                <c:pt idx="21800">
                  <c:v>306.640625</c:v>
                </c:pt>
                <c:pt idx="21801">
                  <c:v>286</c:v>
                </c:pt>
                <c:pt idx="21802">
                  <c:v>286</c:v>
                </c:pt>
                <c:pt idx="21803">
                  <c:v>286</c:v>
                </c:pt>
                <c:pt idx="21804">
                  <c:v>296.859375</c:v>
                </c:pt>
                <c:pt idx="21805">
                  <c:v>301.40625</c:v>
                </c:pt>
                <c:pt idx="21806">
                  <c:v>301.40625</c:v>
                </c:pt>
                <c:pt idx="21807">
                  <c:v>301.40625</c:v>
                </c:pt>
                <c:pt idx="21808">
                  <c:v>307.234375</c:v>
                </c:pt>
                <c:pt idx="21809">
                  <c:v>307.609375</c:v>
                </c:pt>
                <c:pt idx="21810">
                  <c:v>307.609375</c:v>
                </c:pt>
                <c:pt idx="21811">
                  <c:v>304.171875</c:v>
                </c:pt>
                <c:pt idx="21812">
                  <c:v>288.40625</c:v>
                </c:pt>
                <c:pt idx="21813">
                  <c:v>288.40625</c:v>
                </c:pt>
                <c:pt idx="21814">
                  <c:v>288.40625</c:v>
                </c:pt>
                <c:pt idx="21815">
                  <c:v>292.265625</c:v>
                </c:pt>
                <c:pt idx="21816">
                  <c:v>297.734375</c:v>
                </c:pt>
                <c:pt idx="21817">
                  <c:v>297.734375</c:v>
                </c:pt>
                <c:pt idx="21818">
                  <c:v>297.734375</c:v>
                </c:pt>
                <c:pt idx="21819">
                  <c:v>307.25</c:v>
                </c:pt>
                <c:pt idx="21820">
                  <c:v>312.328125</c:v>
                </c:pt>
                <c:pt idx="21821">
                  <c:v>312.328125</c:v>
                </c:pt>
                <c:pt idx="21822">
                  <c:v>312.328125</c:v>
                </c:pt>
                <c:pt idx="21823">
                  <c:v>310.609375</c:v>
                </c:pt>
                <c:pt idx="21824">
                  <c:v>310.390625</c:v>
                </c:pt>
                <c:pt idx="21825">
                  <c:v>310.390625</c:v>
                </c:pt>
                <c:pt idx="21826">
                  <c:v>313.09375</c:v>
                </c:pt>
                <c:pt idx="21827">
                  <c:v>332.34375</c:v>
                </c:pt>
                <c:pt idx="21828">
                  <c:v>332.34375</c:v>
                </c:pt>
                <c:pt idx="21829">
                  <c:v>332.34375</c:v>
                </c:pt>
                <c:pt idx="21830">
                  <c:v>317.15625</c:v>
                </c:pt>
                <c:pt idx="21831">
                  <c:v>289.796875</c:v>
                </c:pt>
                <c:pt idx="21832">
                  <c:v>289.796875</c:v>
                </c:pt>
                <c:pt idx="21833">
                  <c:v>289.796875</c:v>
                </c:pt>
                <c:pt idx="21834">
                  <c:v>286.90625</c:v>
                </c:pt>
                <c:pt idx="21835">
                  <c:v>284.953125</c:v>
                </c:pt>
                <c:pt idx="21836">
                  <c:v>284.953125</c:v>
                </c:pt>
                <c:pt idx="21837">
                  <c:v>284.953125</c:v>
                </c:pt>
                <c:pt idx="21838">
                  <c:v>314.984375</c:v>
                </c:pt>
                <c:pt idx="21839">
                  <c:v>321.21875</c:v>
                </c:pt>
                <c:pt idx="21840">
                  <c:v>321.21875</c:v>
                </c:pt>
                <c:pt idx="21841">
                  <c:v>321.71875</c:v>
                </c:pt>
                <c:pt idx="21842">
                  <c:v>328.265625</c:v>
                </c:pt>
                <c:pt idx="21843">
                  <c:v>328.265625</c:v>
                </c:pt>
                <c:pt idx="21844">
                  <c:v>328.265625</c:v>
                </c:pt>
                <c:pt idx="21845">
                  <c:v>319.359375</c:v>
                </c:pt>
                <c:pt idx="21846">
                  <c:v>298.46875</c:v>
                </c:pt>
                <c:pt idx="21847">
                  <c:v>298.46875</c:v>
                </c:pt>
                <c:pt idx="21848">
                  <c:v>298.46875</c:v>
                </c:pt>
                <c:pt idx="21849">
                  <c:v>301.1875</c:v>
                </c:pt>
                <c:pt idx="21850">
                  <c:v>303.515625</c:v>
                </c:pt>
                <c:pt idx="21851">
                  <c:v>303.515625</c:v>
                </c:pt>
                <c:pt idx="21852">
                  <c:v>303.515625</c:v>
                </c:pt>
                <c:pt idx="21853">
                  <c:v>319.59375</c:v>
                </c:pt>
                <c:pt idx="21854">
                  <c:v>324.328125</c:v>
                </c:pt>
                <c:pt idx="21855">
                  <c:v>324.328125</c:v>
                </c:pt>
                <c:pt idx="21856">
                  <c:v>324.40625</c:v>
                </c:pt>
                <c:pt idx="21857">
                  <c:v>329.296875</c:v>
                </c:pt>
                <c:pt idx="21858">
                  <c:v>329.296875</c:v>
                </c:pt>
                <c:pt idx="21859">
                  <c:v>329.296875</c:v>
                </c:pt>
                <c:pt idx="21860">
                  <c:v>327.46875</c:v>
                </c:pt>
                <c:pt idx="21861">
                  <c:v>321.703125</c:v>
                </c:pt>
                <c:pt idx="21862">
                  <c:v>321.703125</c:v>
                </c:pt>
                <c:pt idx="21863">
                  <c:v>321.703125</c:v>
                </c:pt>
                <c:pt idx="21864">
                  <c:v>338.578125</c:v>
                </c:pt>
                <c:pt idx="21865">
                  <c:v>356.578125</c:v>
                </c:pt>
                <c:pt idx="21866">
                  <c:v>356.578125</c:v>
                </c:pt>
                <c:pt idx="21867">
                  <c:v>356.578125</c:v>
                </c:pt>
                <c:pt idx="21868">
                  <c:v>327.5625</c:v>
                </c:pt>
                <c:pt idx="21869">
                  <c:v>316.171875</c:v>
                </c:pt>
                <c:pt idx="21870">
                  <c:v>316.171875</c:v>
                </c:pt>
                <c:pt idx="21871">
                  <c:v>316.171875</c:v>
                </c:pt>
                <c:pt idx="21872">
                  <c:v>287.21875</c:v>
                </c:pt>
                <c:pt idx="21873">
                  <c:v>285.84375</c:v>
                </c:pt>
                <c:pt idx="21874">
                  <c:v>285.84375</c:v>
                </c:pt>
                <c:pt idx="21875">
                  <c:v>285.671875</c:v>
                </c:pt>
                <c:pt idx="21876">
                  <c:v>285.078125</c:v>
                </c:pt>
                <c:pt idx="21877">
                  <c:v>285.078125</c:v>
                </c:pt>
                <c:pt idx="21878">
                  <c:v>285.078125</c:v>
                </c:pt>
                <c:pt idx="21879">
                  <c:v>280.890625</c:v>
                </c:pt>
                <c:pt idx="21880">
                  <c:v>275.25</c:v>
                </c:pt>
                <c:pt idx="21881">
                  <c:v>275.25</c:v>
                </c:pt>
                <c:pt idx="21882">
                  <c:v>275.25</c:v>
                </c:pt>
                <c:pt idx="21883">
                  <c:v>263.75</c:v>
                </c:pt>
                <c:pt idx="21884">
                  <c:v>257.859375</c:v>
                </c:pt>
                <c:pt idx="21885">
                  <c:v>257.859375</c:v>
                </c:pt>
                <c:pt idx="21886">
                  <c:v>257.859375</c:v>
                </c:pt>
                <c:pt idx="21887">
                  <c:v>256.953125</c:v>
                </c:pt>
                <c:pt idx="21888">
                  <c:v>256.90625</c:v>
                </c:pt>
                <c:pt idx="21889">
                  <c:v>256.90625</c:v>
                </c:pt>
                <c:pt idx="21890">
                  <c:v>262.609375</c:v>
                </c:pt>
                <c:pt idx="21891">
                  <c:v>298.578125</c:v>
                </c:pt>
                <c:pt idx="21892">
                  <c:v>298.578125</c:v>
                </c:pt>
                <c:pt idx="21893">
                  <c:v>298.578125</c:v>
                </c:pt>
                <c:pt idx="21894">
                  <c:v>299.484375</c:v>
                </c:pt>
                <c:pt idx="21895">
                  <c:v>300.890625</c:v>
                </c:pt>
                <c:pt idx="21896">
                  <c:v>300.890625</c:v>
                </c:pt>
                <c:pt idx="21897">
                  <c:v>300.890625</c:v>
                </c:pt>
                <c:pt idx="21898">
                  <c:v>287.09375</c:v>
                </c:pt>
                <c:pt idx="21899">
                  <c:v>278.21875</c:v>
                </c:pt>
                <c:pt idx="21900">
                  <c:v>278.21875</c:v>
                </c:pt>
                <c:pt idx="21901">
                  <c:v>278.21875</c:v>
                </c:pt>
                <c:pt idx="21902">
                  <c:v>278.796875</c:v>
                </c:pt>
                <c:pt idx="21903">
                  <c:v>278.84375</c:v>
                </c:pt>
                <c:pt idx="21904">
                  <c:v>278.84375</c:v>
                </c:pt>
                <c:pt idx="21905">
                  <c:v>280.3125</c:v>
                </c:pt>
                <c:pt idx="21906">
                  <c:v>296.03125</c:v>
                </c:pt>
                <c:pt idx="21907">
                  <c:v>296.03125</c:v>
                </c:pt>
                <c:pt idx="21908">
                  <c:v>296.03125</c:v>
                </c:pt>
                <c:pt idx="21909">
                  <c:v>284.15625</c:v>
                </c:pt>
                <c:pt idx="21910">
                  <c:v>258.859375</c:v>
                </c:pt>
                <c:pt idx="21911">
                  <c:v>258.859375</c:v>
                </c:pt>
                <c:pt idx="21912">
                  <c:v>258.859375</c:v>
                </c:pt>
                <c:pt idx="21913">
                  <c:v>277.953125</c:v>
                </c:pt>
                <c:pt idx="21914">
                  <c:v>293.296875</c:v>
                </c:pt>
                <c:pt idx="21915">
                  <c:v>293.296875</c:v>
                </c:pt>
                <c:pt idx="21916">
                  <c:v>293.296875</c:v>
                </c:pt>
                <c:pt idx="21917">
                  <c:v>282.890625</c:v>
                </c:pt>
                <c:pt idx="21918">
                  <c:v>280.296875</c:v>
                </c:pt>
                <c:pt idx="21919">
                  <c:v>280.296875</c:v>
                </c:pt>
                <c:pt idx="21920">
                  <c:v>280.859375</c:v>
                </c:pt>
                <c:pt idx="21921">
                  <c:v>298.328125</c:v>
                </c:pt>
                <c:pt idx="21922">
                  <c:v>298.328125</c:v>
                </c:pt>
                <c:pt idx="21923">
                  <c:v>298.328125</c:v>
                </c:pt>
                <c:pt idx="21924">
                  <c:v>300.65625</c:v>
                </c:pt>
                <c:pt idx="21925">
                  <c:v>306.828125</c:v>
                </c:pt>
                <c:pt idx="21926">
                  <c:v>306.828125</c:v>
                </c:pt>
                <c:pt idx="21927">
                  <c:v>306.828125</c:v>
                </c:pt>
                <c:pt idx="21928">
                  <c:v>317.25</c:v>
                </c:pt>
                <c:pt idx="21929">
                  <c:v>327.515625</c:v>
                </c:pt>
                <c:pt idx="21930">
                  <c:v>327.515625</c:v>
                </c:pt>
                <c:pt idx="21931">
                  <c:v>327.515625</c:v>
                </c:pt>
                <c:pt idx="21932">
                  <c:v>298.140625</c:v>
                </c:pt>
                <c:pt idx="21933">
                  <c:v>287.828125</c:v>
                </c:pt>
                <c:pt idx="21934">
                  <c:v>287.828125</c:v>
                </c:pt>
                <c:pt idx="21935">
                  <c:v>287.828125</c:v>
                </c:pt>
                <c:pt idx="21936">
                  <c:v>288.1875</c:v>
                </c:pt>
                <c:pt idx="21937">
                  <c:v>288.234375</c:v>
                </c:pt>
                <c:pt idx="21938">
                  <c:v>288.234375</c:v>
                </c:pt>
                <c:pt idx="21939">
                  <c:v>290.375</c:v>
                </c:pt>
                <c:pt idx="21940">
                  <c:v>298.25</c:v>
                </c:pt>
                <c:pt idx="21941">
                  <c:v>298.25</c:v>
                </c:pt>
                <c:pt idx="21942">
                  <c:v>298.25</c:v>
                </c:pt>
                <c:pt idx="21943">
                  <c:v>296.96875</c:v>
                </c:pt>
                <c:pt idx="21944">
                  <c:v>295.296875</c:v>
                </c:pt>
                <c:pt idx="21945">
                  <c:v>295.296875</c:v>
                </c:pt>
                <c:pt idx="21946">
                  <c:v>295.296875</c:v>
                </c:pt>
                <c:pt idx="21947">
                  <c:v>302.421875</c:v>
                </c:pt>
                <c:pt idx="21948">
                  <c:v>305.578125</c:v>
                </c:pt>
                <c:pt idx="21949">
                  <c:v>305.578125</c:v>
                </c:pt>
                <c:pt idx="21950">
                  <c:v>305.578125</c:v>
                </c:pt>
                <c:pt idx="21951">
                  <c:v>284.859375</c:v>
                </c:pt>
                <c:pt idx="21952">
                  <c:v>283.21875</c:v>
                </c:pt>
                <c:pt idx="21953">
                  <c:v>283.21875</c:v>
                </c:pt>
                <c:pt idx="21954">
                  <c:v>288.078125</c:v>
                </c:pt>
                <c:pt idx="21955">
                  <c:v>313.5</c:v>
                </c:pt>
                <c:pt idx="21956">
                  <c:v>313.5</c:v>
                </c:pt>
                <c:pt idx="21957">
                  <c:v>313.5</c:v>
                </c:pt>
                <c:pt idx="21958">
                  <c:v>304.6875</c:v>
                </c:pt>
                <c:pt idx="21959">
                  <c:v>291.34375</c:v>
                </c:pt>
                <c:pt idx="21960">
                  <c:v>291.34375</c:v>
                </c:pt>
                <c:pt idx="21961">
                  <c:v>291.34375</c:v>
                </c:pt>
                <c:pt idx="21962">
                  <c:v>309.46875</c:v>
                </c:pt>
                <c:pt idx="21963">
                  <c:v>319.828125</c:v>
                </c:pt>
                <c:pt idx="21964">
                  <c:v>319.828125</c:v>
                </c:pt>
                <c:pt idx="21965">
                  <c:v>319.828125</c:v>
                </c:pt>
                <c:pt idx="21966">
                  <c:v>310.296875</c:v>
                </c:pt>
                <c:pt idx="21967">
                  <c:v>309.03125</c:v>
                </c:pt>
                <c:pt idx="21968">
                  <c:v>309.03125</c:v>
                </c:pt>
                <c:pt idx="21969">
                  <c:v>309.640625</c:v>
                </c:pt>
                <c:pt idx="21970">
                  <c:v>314.421875</c:v>
                </c:pt>
                <c:pt idx="21971">
                  <c:v>314.421875</c:v>
                </c:pt>
                <c:pt idx="21972">
                  <c:v>314.421875</c:v>
                </c:pt>
                <c:pt idx="21973">
                  <c:v>316.046875</c:v>
                </c:pt>
                <c:pt idx="21974">
                  <c:v>319.21875</c:v>
                </c:pt>
                <c:pt idx="21975">
                  <c:v>319.21875</c:v>
                </c:pt>
                <c:pt idx="21976">
                  <c:v>319.21875</c:v>
                </c:pt>
                <c:pt idx="21977">
                  <c:v>327.84375</c:v>
                </c:pt>
                <c:pt idx="21978">
                  <c:v>333.953125</c:v>
                </c:pt>
                <c:pt idx="21979">
                  <c:v>333.953125</c:v>
                </c:pt>
                <c:pt idx="21980">
                  <c:v>333.953125</c:v>
                </c:pt>
                <c:pt idx="21981">
                  <c:v>334.734375</c:v>
                </c:pt>
                <c:pt idx="21982">
                  <c:v>334.9375</c:v>
                </c:pt>
                <c:pt idx="21983">
                  <c:v>334.9375</c:v>
                </c:pt>
                <c:pt idx="21984">
                  <c:v>333.875</c:v>
                </c:pt>
                <c:pt idx="21985">
                  <c:v>317.3125</c:v>
                </c:pt>
                <c:pt idx="21986">
                  <c:v>317.3125</c:v>
                </c:pt>
                <c:pt idx="21987">
                  <c:v>317.3125</c:v>
                </c:pt>
                <c:pt idx="21988">
                  <c:v>324.640625</c:v>
                </c:pt>
                <c:pt idx="21989">
                  <c:v>341.890625</c:v>
                </c:pt>
                <c:pt idx="21990">
                  <c:v>341.890625</c:v>
                </c:pt>
                <c:pt idx="21991">
                  <c:v>341.890625</c:v>
                </c:pt>
                <c:pt idx="21992">
                  <c:v>348.84375</c:v>
                </c:pt>
                <c:pt idx="21993">
                  <c:v>354.984375</c:v>
                </c:pt>
                <c:pt idx="21994">
                  <c:v>354.984375</c:v>
                </c:pt>
                <c:pt idx="21995">
                  <c:v>354.984375</c:v>
                </c:pt>
                <c:pt idx="21996">
                  <c:v>350.625</c:v>
                </c:pt>
                <c:pt idx="21997">
                  <c:v>349.34375</c:v>
                </c:pt>
                <c:pt idx="21998">
                  <c:v>349.34375</c:v>
                </c:pt>
                <c:pt idx="21999">
                  <c:v>348.921875</c:v>
                </c:pt>
                <c:pt idx="22000">
                  <c:v>303.578125</c:v>
                </c:pt>
                <c:pt idx="22001">
                  <c:v>303.578125</c:v>
                </c:pt>
                <c:pt idx="22002">
                  <c:v>303.578125</c:v>
                </c:pt>
                <c:pt idx="22003">
                  <c:v>293.21875</c:v>
                </c:pt>
                <c:pt idx="22004">
                  <c:v>261.953125</c:v>
                </c:pt>
                <c:pt idx="22005">
                  <c:v>261.953125</c:v>
                </c:pt>
                <c:pt idx="22006">
                  <c:v>261.953125</c:v>
                </c:pt>
                <c:pt idx="22007">
                  <c:v>271.078125</c:v>
                </c:pt>
                <c:pt idx="22008">
                  <c:v>280.796875</c:v>
                </c:pt>
                <c:pt idx="22009">
                  <c:v>280.796875</c:v>
                </c:pt>
                <c:pt idx="22010">
                  <c:v>280.796875</c:v>
                </c:pt>
                <c:pt idx="22011">
                  <c:v>288.1875</c:v>
                </c:pt>
                <c:pt idx="22012">
                  <c:v>291.0625</c:v>
                </c:pt>
                <c:pt idx="22013">
                  <c:v>291.0625</c:v>
                </c:pt>
                <c:pt idx="22014">
                  <c:v>291.0625</c:v>
                </c:pt>
                <c:pt idx="22015">
                  <c:v>312.71875</c:v>
                </c:pt>
                <c:pt idx="22016">
                  <c:v>313.625</c:v>
                </c:pt>
                <c:pt idx="22017">
                  <c:v>313.625</c:v>
                </c:pt>
                <c:pt idx="22018">
                  <c:v>317.953125</c:v>
                </c:pt>
                <c:pt idx="22019">
                  <c:v>335.609375</c:v>
                </c:pt>
                <c:pt idx="22020">
                  <c:v>335.609375</c:v>
                </c:pt>
                <c:pt idx="22021">
                  <c:v>335.609375</c:v>
                </c:pt>
                <c:pt idx="22022">
                  <c:v>321.296875</c:v>
                </c:pt>
                <c:pt idx="22023">
                  <c:v>302.8125</c:v>
                </c:pt>
                <c:pt idx="22024">
                  <c:v>302.8125</c:v>
                </c:pt>
                <c:pt idx="22025">
                  <c:v>302.8125</c:v>
                </c:pt>
                <c:pt idx="22026">
                  <c:v>287.28125</c:v>
                </c:pt>
                <c:pt idx="22027">
                  <c:v>279.8125</c:v>
                </c:pt>
                <c:pt idx="22028">
                  <c:v>279.8125</c:v>
                </c:pt>
                <c:pt idx="22029">
                  <c:v>279.8125</c:v>
                </c:pt>
                <c:pt idx="22030">
                  <c:v>305.28125</c:v>
                </c:pt>
                <c:pt idx="22031">
                  <c:v>307.703125</c:v>
                </c:pt>
                <c:pt idx="22032">
                  <c:v>307.703125</c:v>
                </c:pt>
                <c:pt idx="22033">
                  <c:v>311.34375</c:v>
                </c:pt>
                <c:pt idx="22034">
                  <c:v>331.453125</c:v>
                </c:pt>
                <c:pt idx="22035">
                  <c:v>331.453125</c:v>
                </c:pt>
                <c:pt idx="22036">
                  <c:v>331.453125</c:v>
                </c:pt>
                <c:pt idx="22037">
                  <c:v>333.84375</c:v>
                </c:pt>
                <c:pt idx="22038">
                  <c:v>337.6875</c:v>
                </c:pt>
                <c:pt idx="22039">
                  <c:v>337.6875</c:v>
                </c:pt>
                <c:pt idx="22040">
                  <c:v>337.6875</c:v>
                </c:pt>
                <c:pt idx="22041">
                  <c:v>326.984375</c:v>
                </c:pt>
                <c:pt idx="22042">
                  <c:v>320.59375</c:v>
                </c:pt>
                <c:pt idx="22043">
                  <c:v>320.59375</c:v>
                </c:pt>
                <c:pt idx="22044">
                  <c:v>320.59375</c:v>
                </c:pt>
                <c:pt idx="22045">
                  <c:v>331.28125</c:v>
                </c:pt>
                <c:pt idx="22046">
                  <c:v>332.875</c:v>
                </c:pt>
                <c:pt idx="22047">
                  <c:v>332.875</c:v>
                </c:pt>
                <c:pt idx="22048">
                  <c:v>333.15625</c:v>
                </c:pt>
                <c:pt idx="22049">
                  <c:v>335.734375</c:v>
                </c:pt>
                <c:pt idx="22050">
                  <c:v>335.734375</c:v>
                </c:pt>
                <c:pt idx="22051">
                  <c:v>335.734375</c:v>
                </c:pt>
                <c:pt idx="22052">
                  <c:v>339.859375</c:v>
                </c:pt>
                <c:pt idx="22053">
                  <c:v>347.8125</c:v>
                </c:pt>
                <c:pt idx="22054">
                  <c:v>347.8125</c:v>
                </c:pt>
                <c:pt idx="22055">
                  <c:v>347.8125</c:v>
                </c:pt>
                <c:pt idx="22056">
                  <c:v>328.828125</c:v>
                </c:pt>
                <c:pt idx="22057">
                  <c:v>314.984375</c:v>
                </c:pt>
                <c:pt idx="22058">
                  <c:v>314.984375</c:v>
                </c:pt>
                <c:pt idx="22059">
                  <c:v>314.984375</c:v>
                </c:pt>
                <c:pt idx="22060">
                  <c:v>297.390625</c:v>
                </c:pt>
                <c:pt idx="22061">
                  <c:v>293.4375</c:v>
                </c:pt>
                <c:pt idx="22062">
                  <c:v>293.4375</c:v>
                </c:pt>
                <c:pt idx="22063">
                  <c:v>292.8125</c:v>
                </c:pt>
                <c:pt idx="22064">
                  <c:v>282.546875</c:v>
                </c:pt>
                <c:pt idx="22065">
                  <c:v>282.546875</c:v>
                </c:pt>
                <c:pt idx="22066">
                  <c:v>282.546875</c:v>
                </c:pt>
                <c:pt idx="22067">
                  <c:v>288.78125</c:v>
                </c:pt>
                <c:pt idx="22068">
                  <c:v>303.609375</c:v>
                </c:pt>
                <c:pt idx="22069">
                  <c:v>303.609375</c:v>
                </c:pt>
                <c:pt idx="22070">
                  <c:v>303.609375</c:v>
                </c:pt>
                <c:pt idx="22071">
                  <c:v>293.109375</c:v>
                </c:pt>
                <c:pt idx="22072">
                  <c:v>283.890625</c:v>
                </c:pt>
                <c:pt idx="22073">
                  <c:v>283.890625</c:v>
                </c:pt>
                <c:pt idx="22074">
                  <c:v>283.890625</c:v>
                </c:pt>
                <c:pt idx="22075">
                  <c:v>295.34375</c:v>
                </c:pt>
                <c:pt idx="22076">
                  <c:v>298.796875</c:v>
                </c:pt>
                <c:pt idx="22077">
                  <c:v>298.796875</c:v>
                </c:pt>
                <c:pt idx="22078">
                  <c:v>298.859375</c:v>
                </c:pt>
                <c:pt idx="22079">
                  <c:v>303.25</c:v>
                </c:pt>
                <c:pt idx="22080">
                  <c:v>303.25</c:v>
                </c:pt>
                <c:pt idx="22081">
                  <c:v>303.25</c:v>
                </c:pt>
                <c:pt idx="22082">
                  <c:v>302.515625</c:v>
                </c:pt>
                <c:pt idx="22083">
                  <c:v>300.203125</c:v>
                </c:pt>
                <c:pt idx="22084">
                  <c:v>300.203125</c:v>
                </c:pt>
                <c:pt idx="22085">
                  <c:v>300.203125</c:v>
                </c:pt>
                <c:pt idx="22086">
                  <c:v>298.703125</c:v>
                </c:pt>
                <c:pt idx="22087">
                  <c:v>297.171875</c:v>
                </c:pt>
                <c:pt idx="22088">
                  <c:v>297.171875</c:v>
                </c:pt>
                <c:pt idx="22089">
                  <c:v>297.171875</c:v>
                </c:pt>
                <c:pt idx="22090">
                  <c:v>302.0625</c:v>
                </c:pt>
                <c:pt idx="22091">
                  <c:v>304.03125</c:v>
                </c:pt>
                <c:pt idx="22092">
                  <c:v>304.03125</c:v>
                </c:pt>
                <c:pt idx="22093">
                  <c:v>304.03125</c:v>
                </c:pt>
                <c:pt idx="22094">
                  <c:v>341.859375</c:v>
                </c:pt>
                <c:pt idx="22095">
                  <c:v>343.328125</c:v>
                </c:pt>
                <c:pt idx="22096">
                  <c:v>343.328125</c:v>
                </c:pt>
                <c:pt idx="22097">
                  <c:v>335.34375</c:v>
                </c:pt>
                <c:pt idx="22098">
                  <c:v>303.75</c:v>
                </c:pt>
                <c:pt idx="22099">
                  <c:v>303.75</c:v>
                </c:pt>
                <c:pt idx="22100">
                  <c:v>303.75</c:v>
                </c:pt>
                <c:pt idx="22101">
                  <c:v>291.265625</c:v>
                </c:pt>
                <c:pt idx="22102">
                  <c:v>275.234375</c:v>
                </c:pt>
                <c:pt idx="22103">
                  <c:v>275.234375</c:v>
                </c:pt>
                <c:pt idx="22104">
                  <c:v>275.234375</c:v>
                </c:pt>
                <c:pt idx="22105">
                  <c:v>273.421875</c:v>
                </c:pt>
                <c:pt idx="22106">
                  <c:v>272.59375</c:v>
                </c:pt>
                <c:pt idx="22107">
                  <c:v>272.59375</c:v>
                </c:pt>
                <c:pt idx="22108">
                  <c:v>272.59375</c:v>
                </c:pt>
                <c:pt idx="22109">
                  <c:v>260.484375</c:v>
                </c:pt>
                <c:pt idx="22110">
                  <c:v>259.453125</c:v>
                </c:pt>
                <c:pt idx="22111">
                  <c:v>259.453125</c:v>
                </c:pt>
                <c:pt idx="22112">
                  <c:v>259.78125</c:v>
                </c:pt>
                <c:pt idx="22113">
                  <c:v>261.21875</c:v>
                </c:pt>
                <c:pt idx="22114">
                  <c:v>261.21875</c:v>
                </c:pt>
                <c:pt idx="22115">
                  <c:v>261.21875</c:v>
                </c:pt>
                <c:pt idx="22116">
                  <c:v>263.265625</c:v>
                </c:pt>
                <c:pt idx="22117">
                  <c:v>266.578125</c:v>
                </c:pt>
                <c:pt idx="22118">
                  <c:v>266.578125</c:v>
                </c:pt>
                <c:pt idx="22119">
                  <c:v>266.578125</c:v>
                </c:pt>
                <c:pt idx="22120">
                  <c:v>250.59375</c:v>
                </c:pt>
                <c:pt idx="22121">
                  <c:v>241.453125</c:v>
                </c:pt>
                <c:pt idx="22122">
                  <c:v>241.453125</c:v>
                </c:pt>
                <c:pt idx="22123">
                  <c:v>241.453125</c:v>
                </c:pt>
                <c:pt idx="22124">
                  <c:v>264.328125</c:v>
                </c:pt>
                <c:pt idx="22125">
                  <c:v>267.609375</c:v>
                </c:pt>
                <c:pt idx="22126">
                  <c:v>267.609375</c:v>
                </c:pt>
                <c:pt idx="22127">
                  <c:v>265.640625</c:v>
                </c:pt>
                <c:pt idx="22128">
                  <c:v>250.390625</c:v>
                </c:pt>
                <c:pt idx="22129">
                  <c:v>250.390625</c:v>
                </c:pt>
                <c:pt idx="22130">
                  <c:v>250.390625</c:v>
                </c:pt>
                <c:pt idx="22131">
                  <c:v>250.515625</c:v>
                </c:pt>
                <c:pt idx="22132">
                  <c:v>250.578125</c:v>
                </c:pt>
                <c:pt idx="22133">
                  <c:v>250.578125</c:v>
                </c:pt>
                <c:pt idx="22134">
                  <c:v>250.578125</c:v>
                </c:pt>
                <c:pt idx="22135">
                  <c:v>253.59375</c:v>
                </c:pt>
                <c:pt idx="22136">
                  <c:v>255.84375</c:v>
                </c:pt>
                <c:pt idx="22137">
                  <c:v>255.84375</c:v>
                </c:pt>
                <c:pt idx="22138">
                  <c:v>255.84375</c:v>
                </c:pt>
                <c:pt idx="22139">
                  <c:v>254.78125</c:v>
                </c:pt>
                <c:pt idx="22140">
                  <c:v>254.5625</c:v>
                </c:pt>
                <c:pt idx="22141">
                  <c:v>254.5625</c:v>
                </c:pt>
                <c:pt idx="22142">
                  <c:v>254.34375</c:v>
                </c:pt>
                <c:pt idx="22143">
                  <c:v>251.90625</c:v>
                </c:pt>
                <c:pt idx="22144">
                  <c:v>251.90625</c:v>
                </c:pt>
                <c:pt idx="22145">
                  <c:v>251.90625</c:v>
                </c:pt>
                <c:pt idx="22146">
                  <c:v>261.390625</c:v>
                </c:pt>
                <c:pt idx="22147">
                  <c:v>282.859375</c:v>
                </c:pt>
                <c:pt idx="22148">
                  <c:v>282.859375</c:v>
                </c:pt>
                <c:pt idx="22149">
                  <c:v>282.859375</c:v>
                </c:pt>
                <c:pt idx="22150">
                  <c:v>274.515625</c:v>
                </c:pt>
                <c:pt idx="22151">
                  <c:v>267.6875</c:v>
                </c:pt>
                <c:pt idx="22152">
                  <c:v>267.6875</c:v>
                </c:pt>
                <c:pt idx="22153">
                  <c:v>267.6875</c:v>
                </c:pt>
                <c:pt idx="22154">
                  <c:v>293.15625</c:v>
                </c:pt>
                <c:pt idx="22155">
                  <c:v>299.984375</c:v>
                </c:pt>
                <c:pt idx="22156">
                  <c:v>299.984375</c:v>
                </c:pt>
                <c:pt idx="22157">
                  <c:v>300.109375</c:v>
                </c:pt>
                <c:pt idx="22158">
                  <c:v>304.171875</c:v>
                </c:pt>
                <c:pt idx="22159">
                  <c:v>304.171875</c:v>
                </c:pt>
                <c:pt idx="22160">
                  <c:v>304.171875</c:v>
                </c:pt>
                <c:pt idx="22161">
                  <c:v>310.984375</c:v>
                </c:pt>
                <c:pt idx="22162">
                  <c:v>329.609375</c:v>
                </c:pt>
                <c:pt idx="22163">
                  <c:v>329.609375</c:v>
                </c:pt>
                <c:pt idx="22164">
                  <c:v>329.609375</c:v>
                </c:pt>
                <c:pt idx="22165">
                  <c:v>300.890625</c:v>
                </c:pt>
                <c:pt idx="22166">
                  <c:v>272.703125</c:v>
                </c:pt>
                <c:pt idx="22167">
                  <c:v>272.703125</c:v>
                </c:pt>
                <c:pt idx="22168">
                  <c:v>272.703125</c:v>
                </c:pt>
                <c:pt idx="22169">
                  <c:v>261.953125</c:v>
                </c:pt>
                <c:pt idx="22170">
                  <c:v>258.171875</c:v>
                </c:pt>
                <c:pt idx="22171">
                  <c:v>258.171875</c:v>
                </c:pt>
                <c:pt idx="22172">
                  <c:v>258.171875</c:v>
                </c:pt>
                <c:pt idx="22173">
                  <c:v>261.828125</c:v>
                </c:pt>
                <c:pt idx="22174">
                  <c:v>261.859375</c:v>
                </c:pt>
                <c:pt idx="22175">
                  <c:v>261.859375</c:v>
                </c:pt>
                <c:pt idx="22176">
                  <c:v>259.84375</c:v>
                </c:pt>
                <c:pt idx="22177">
                  <c:v>253.15625</c:v>
                </c:pt>
                <c:pt idx="22178">
                  <c:v>253.15625</c:v>
                </c:pt>
                <c:pt idx="22179">
                  <c:v>253.15625</c:v>
                </c:pt>
                <c:pt idx="22180">
                  <c:v>247.515625</c:v>
                </c:pt>
                <c:pt idx="22181">
                  <c:v>240.84375</c:v>
                </c:pt>
                <c:pt idx="22182">
                  <c:v>240.84375</c:v>
                </c:pt>
                <c:pt idx="22183">
                  <c:v>240.84375</c:v>
                </c:pt>
                <c:pt idx="22184">
                  <c:v>267.96875</c:v>
                </c:pt>
                <c:pt idx="22185">
                  <c:v>279.453125</c:v>
                </c:pt>
                <c:pt idx="22186">
                  <c:v>279.453125</c:v>
                </c:pt>
                <c:pt idx="22187">
                  <c:v>279.453125</c:v>
                </c:pt>
                <c:pt idx="22188">
                  <c:v>273.140625</c:v>
                </c:pt>
                <c:pt idx="22189">
                  <c:v>272.671875</c:v>
                </c:pt>
                <c:pt idx="22190">
                  <c:v>272.671875</c:v>
                </c:pt>
                <c:pt idx="22191">
                  <c:v>274.578125</c:v>
                </c:pt>
                <c:pt idx="22192">
                  <c:v>282.734375</c:v>
                </c:pt>
                <c:pt idx="22193">
                  <c:v>282.734375</c:v>
                </c:pt>
                <c:pt idx="22194">
                  <c:v>282.734375</c:v>
                </c:pt>
                <c:pt idx="22195">
                  <c:v>285.5</c:v>
                </c:pt>
                <c:pt idx="22196">
                  <c:v>289.328125</c:v>
                </c:pt>
                <c:pt idx="22197">
                  <c:v>289.328125</c:v>
                </c:pt>
                <c:pt idx="22198">
                  <c:v>289.328125</c:v>
                </c:pt>
                <c:pt idx="22199">
                  <c:v>275.65625</c:v>
                </c:pt>
                <c:pt idx="22200">
                  <c:v>268.59375</c:v>
                </c:pt>
                <c:pt idx="22201">
                  <c:v>268.59375</c:v>
                </c:pt>
                <c:pt idx="22202">
                  <c:v>268.59375</c:v>
                </c:pt>
                <c:pt idx="22203">
                  <c:v>279.28125</c:v>
                </c:pt>
                <c:pt idx="22204">
                  <c:v>280.421875</c:v>
                </c:pt>
                <c:pt idx="22205">
                  <c:v>280.421875</c:v>
                </c:pt>
                <c:pt idx="22206">
                  <c:v>287.234375</c:v>
                </c:pt>
                <c:pt idx="22207">
                  <c:v>328.78125</c:v>
                </c:pt>
                <c:pt idx="22208">
                  <c:v>328.78125</c:v>
                </c:pt>
                <c:pt idx="22209">
                  <c:v>328.78125</c:v>
                </c:pt>
                <c:pt idx="22210">
                  <c:v>345.546875</c:v>
                </c:pt>
                <c:pt idx="22211">
                  <c:v>372.90625</c:v>
                </c:pt>
                <c:pt idx="22212">
                  <c:v>372.90625</c:v>
                </c:pt>
                <c:pt idx="22213">
                  <c:v>372.90625</c:v>
                </c:pt>
                <c:pt idx="22214">
                  <c:v>434.78125</c:v>
                </c:pt>
                <c:pt idx="22215">
                  <c:v>472.734375</c:v>
                </c:pt>
                <c:pt idx="22216">
                  <c:v>472.734375</c:v>
                </c:pt>
                <c:pt idx="22217">
                  <c:v>472.734375</c:v>
                </c:pt>
                <c:pt idx="22218">
                  <c:v>524.921875</c:v>
                </c:pt>
                <c:pt idx="22219">
                  <c:v>533.453125</c:v>
                </c:pt>
                <c:pt idx="22220">
                  <c:v>533.453125</c:v>
                </c:pt>
                <c:pt idx="22221">
                  <c:v>561.515625</c:v>
                </c:pt>
                <c:pt idx="22222">
                  <c:v>813.40625</c:v>
                </c:pt>
                <c:pt idx="22223">
                  <c:v>813.40625</c:v>
                </c:pt>
                <c:pt idx="22224">
                  <c:v>813.40625</c:v>
                </c:pt>
                <c:pt idx="22225">
                  <c:v>945.453125</c:v>
                </c:pt>
                <c:pt idx="22226">
                  <c:v>1201.203125</c:v>
                </c:pt>
                <c:pt idx="22227">
                  <c:v>1201.203125</c:v>
                </c:pt>
                <c:pt idx="22228">
                  <c:v>1201.203125</c:v>
                </c:pt>
                <c:pt idx="22229">
                  <c:v>1421.96875</c:v>
                </c:pt>
                <c:pt idx="22230">
                  <c:v>1581.453125</c:v>
                </c:pt>
                <c:pt idx="22231">
                  <c:v>1581.453125</c:v>
                </c:pt>
                <c:pt idx="22232">
                  <c:v>1581.453125</c:v>
                </c:pt>
                <c:pt idx="22233">
                  <c:v>1769.046875</c:v>
                </c:pt>
                <c:pt idx="22234">
                  <c:v>1809.9375</c:v>
                </c:pt>
                <c:pt idx="22235">
                  <c:v>1809.9375</c:v>
                </c:pt>
                <c:pt idx="22236">
                  <c:v>1808.078125</c:v>
                </c:pt>
                <c:pt idx="22237">
                  <c:v>1778.875</c:v>
                </c:pt>
                <c:pt idx="22238">
                  <c:v>1778.875</c:v>
                </c:pt>
                <c:pt idx="22239">
                  <c:v>1778.875</c:v>
                </c:pt>
                <c:pt idx="22240">
                  <c:v>1636.21875</c:v>
                </c:pt>
                <c:pt idx="22241">
                  <c:v>1305.015625</c:v>
                </c:pt>
                <c:pt idx="22242">
                  <c:v>1305.015625</c:v>
                </c:pt>
                <c:pt idx="22243">
                  <c:v>1305.015625</c:v>
                </c:pt>
                <c:pt idx="22244">
                  <c:v>1084.921875</c:v>
                </c:pt>
                <c:pt idx="22245">
                  <c:v>898.4375</c:v>
                </c:pt>
                <c:pt idx="22246">
                  <c:v>898.4375</c:v>
                </c:pt>
                <c:pt idx="22247">
                  <c:v>898.4375</c:v>
                </c:pt>
                <c:pt idx="22248">
                  <c:v>728.046875</c:v>
                </c:pt>
                <c:pt idx="22249">
                  <c:v>680.453125</c:v>
                </c:pt>
                <c:pt idx="22250">
                  <c:v>680.453125</c:v>
                </c:pt>
                <c:pt idx="22251">
                  <c:v>676.28125</c:v>
                </c:pt>
                <c:pt idx="22252">
                  <c:v>494.34375</c:v>
                </c:pt>
                <c:pt idx="22253">
                  <c:v>494.34375</c:v>
                </c:pt>
                <c:pt idx="22254">
                  <c:v>494.34375</c:v>
                </c:pt>
                <c:pt idx="22255">
                  <c:v>473.796875</c:v>
                </c:pt>
                <c:pt idx="22256">
                  <c:v>415.875</c:v>
                </c:pt>
                <c:pt idx="22257">
                  <c:v>415.875</c:v>
                </c:pt>
                <c:pt idx="22258">
                  <c:v>415.875</c:v>
                </c:pt>
                <c:pt idx="22259">
                  <c:v>399.90625</c:v>
                </c:pt>
                <c:pt idx="22260">
                  <c:v>384.171875</c:v>
                </c:pt>
                <c:pt idx="22261">
                  <c:v>384.171875</c:v>
                </c:pt>
                <c:pt idx="22262">
                  <c:v>384.171875</c:v>
                </c:pt>
                <c:pt idx="22263">
                  <c:v>348.71875</c:v>
                </c:pt>
                <c:pt idx="22264">
                  <c:v>336.53125</c:v>
                </c:pt>
                <c:pt idx="22265">
                  <c:v>336.53125</c:v>
                </c:pt>
                <c:pt idx="22266">
                  <c:v>336.53125</c:v>
                </c:pt>
                <c:pt idx="22267">
                  <c:v>302.4375</c:v>
                </c:pt>
                <c:pt idx="22268">
                  <c:v>301.90625</c:v>
                </c:pt>
                <c:pt idx="22269">
                  <c:v>301.90625</c:v>
                </c:pt>
                <c:pt idx="22270">
                  <c:v>297.046875</c:v>
                </c:pt>
                <c:pt idx="22271">
                  <c:v>280.4375</c:v>
                </c:pt>
                <c:pt idx="22272">
                  <c:v>280.4375</c:v>
                </c:pt>
                <c:pt idx="22273">
                  <c:v>280.4375</c:v>
                </c:pt>
                <c:pt idx="22274">
                  <c:v>283.15625</c:v>
                </c:pt>
                <c:pt idx="22275">
                  <c:v>286.046875</c:v>
                </c:pt>
                <c:pt idx="22276">
                  <c:v>286.046875</c:v>
                </c:pt>
                <c:pt idx="22277">
                  <c:v>286.046875</c:v>
                </c:pt>
                <c:pt idx="22278">
                  <c:v>276.09375</c:v>
                </c:pt>
                <c:pt idx="22279">
                  <c:v>271.890625</c:v>
                </c:pt>
                <c:pt idx="22280">
                  <c:v>271.890625</c:v>
                </c:pt>
                <c:pt idx="22281">
                  <c:v>271.890625</c:v>
                </c:pt>
                <c:pt idx="22282">
                  <c:v>291.0625</c:v>
                </c:pt>
                <c:pt idx="22283">
                  <c:v>292.140625</c:v>
                </c:pt>
                <c:pt idx="22284">
                  <c:v>292.140625</c:v>
                </c:pt>
                <c:pt idx="22285">
                  <c:v>300.84375</c:v>
                </c:pt>
                <c:pt idx="22286">
                  <c:v>338.671875</c:v>
                </c:pt>
                <c:pt idx="22287">
                  <c:v>338.671875</c:v>
                </c:pt>
                <c:pt idx="22288">
                  <c:v>338.671875</c:v>
                </c:pt>
                <c:pt idx="22289">
                  <c:v>333.78125</c:v>
                </c:pt>
                <c:pt idx="22290">
                  <c:v>327.125</c:v>
                </c:pt>
                <c:pt idx="22291">
                  <c:v>327.125</c:v>
                </c:pt>
                <c:pt idx="22292">
                  <c:v>327.125</c:v>
                </c:pt>
                <c:pt idx="22293">
                  <c:v>309.390625</c:v>
                </c:pt>
                <c:pt idx="22294">
                  <c:v>300.6875</c:v>
                </c:pt>
                <c:pt idx="22295">
                  <c:v>300.6875</c:v>
                </c:pt>
                <c:pt idx="22296">
                  <c:v>300.6875</c:v>
                </c:pt>
                <c:pt idx="22297">
                  <c:v>276.125</c:v>
                </c:pt>
                <c:pt idx="22298">
                  <c:v>273.6875</c:v>
                </c:pt>
                <c:pt idx="22299">
                  <c:v>273.6875</c:v>
                </c:pt>
                <c:pt idx="22300">
                  <c:v>281.828125</c:v>
                </c:pt>
                <c:pt idx="22301">
                  <c:v>327.515625</c:v>
                </c:pt>
                <c:pt idx="22302">
                  <c:v>327.515625</c:v>
                </c:pt>
                <c:pt idx="22303">
                  <c:v>327.515625</c:v>
                </c:pt>
                <c:pt idx="22304">
                  <c:v>334.640625</c:v>
                </c:pt>
                <c:pt idx="22305">
                  <c:v>345.71875</c:v>
                </c:pt>
                <c:pt idx="22306">
                  <c:v>345.71875</c:v>
                </c:pt>
                <c:pt idx="22307">
                  <c:v>345.71875</c:v>
                </c:pt>
                <c:pt idx="22308">
                  <c:v>330.8125</c:v>
                </c:pt>
                <c:pt idx="22309">
                  <c:v>322.15625</c:v>
                </c:pt>
                <c:pt idx="22310">
                  <c:v>322.15625</c:v>
                </c:pt>
                <c:pt idx="22311">
                  <c:v>322.15625</c:v>
                </c:pt>
                <c:pt idx="22312">
                  <c:v>303.28125</c:v>
                </c:pt>
                <c:pt idx="22313">
                  <c:v>300.640625</c:v>
                </c:pt>
                <c:pt idx="22314">
                  <c:v>300.640625</c:v>
                </c:pt>
                <c:pt idx="22315">
                  <c:v>299.796875</c:v>
                </c:pt>
                <c:pt idx="22316">
                  <c:v>293.546875</c:v>
                </c:pt>
                <c:pt idx="22317">
                  <c:v>293.546875</c:v>
                </c:pt>
                <c:pt idx="22318">
                  <c:v>293.546875</c:v>
                </c:pt>
                <c:pt idx="22319">
                  <c:v>306.328125</c:v>
                </c:pt>
                <c:pt idx="22320">
                  <c:v>329.4375</c:v>
                </c:pt>
                <c:pt idx="22321">
                  <c:v>329.4375</c:v>
                </c:pt>
                <c:pt idx="22322">
                  <c:v>329.4375</c:v>
                </c:pt>
                <c:pt idx="22323">
                  <c:v>311.984375</c:v>
                </c:pt>
                <c:pt idx="22324">
                  <c:v>300.21875</c:v>
                </c:pt>
                <c:pt idx="22325">
                  <c:v>300.21875</c:v>
                </c:pt>
                <c:pt idx="22326">
                  <c:v>300.21875</c:v>
                </c:pt>
                <c:pt idx="22327">
                  <c:v>316.515625</c:v>
                </c:pt>
                <c:pt idx="22328">
                  <c:v>319.65625</c:v>
                </c:pt>
                <c:pt idx="22329">
                  <c:v>319.65625</c:v>
                </c:pt>
                <c:pt idx="22330">
                  <c:v>320.1875</c:v>
                </c:pt>
                <c:pt idx="22331">
                  <c:v>325.890625</c:v>
                </c:pt>
                <c:pt idx="22332">
                  <c:v>325.890625</c:v>
                </c:pt>
                <c:pt idx="22333">
                  <c:v>325.890625</c:v>
                </c:pt>
                <c:pt idx="22334">
                  <c:v>320.484375</c:v>
                </c:pt>
                <c:pt idx="22335">
                  <c:v>309.046875</c:v>
                </c:pt>
                <c:pt idx="22336">
                  <c:v>309.046875</c:v>
                </c:pt>
                <c:pt idx="22337">
                  <c:v>309.046875</c:v>
                </c:pt>
                <c:pt idx="22338">
                  <c:v>339.5625</c:v>
                </c:pt>
                <c:pt idx="22339">
                  <c:v>363.25</c:v>
                </c:pt>
                <c:pt idx="22340">
                  <c:v>363.25</c:v>
                </c:pt>
                <c:pt idx="22341">
                  <c:v>363.25</c:v>
                </c:pt>
                <c:pt idx="22342">
                  <c:v>464.109375</c:v>
                </c:pt>
                <c:pt idx="22343">
                  <c:v>488.71875</c:v>
                </c:pt>
                <c:pt idx="22344">
                  <c:v>488.71875</c:v>
                </c:pt>
                <c:pt idx="22345">
                  <c:v>495.53125</c:v>
                </c:pt>
                <c:pt idx="22346">
                  <c:v>637.34375</c:v>
                </c:pt>
                <c:pt idx="22347">
                  <c:v>637.34375</c:v>
                </c:pt>
                <c:pt idx="22348">
                  <c:v>637.34375</c:v>
                </c:pt>
                <c:pt idx="22349">
                  <c:v>684.90625</c:v>
                </c:pt>
                <c:pt idx="22350">
                  <c:v>803.015625</c:v>
                </c:pt>
                <c:pt idx="22351">
                  <c:v>803.015625</c:v>
                </c:pt>
                <c:pt idx="22352">
                  <c:v>803.015625</c:v>
                </c:pt>
                <c:pt idx="22353">
                  <c:v>852.375</c:v>
                </c:pt>
                <c:pt idx="22354">
                  <c:v>896.46875</c:v>
                </c:pt>
                <c:pt idx="22355">
                  <c:v>896.46875</c:v>
                </c:pt>
                <c:pt idx="22356">
                  <c:v>896.46875</c:v>
                </c:pt>
                <c:pt idx="22357">
                  <c:v>921.21875</c:v>
                </c:pt>
                <c:pt idx="22358">
                  <c:v>928.53125</c:v>
                </c:pt>
                <c:pt idx="22359">
                  <c:v>928.53125</c:v>
                </c:pt>
                <c:pt idx="22360">
                  <c:v>927.046875</c:v>
                </c:pt>
                <c:pt idx="22361">
                  <c:v>799.40625</c:v>
                </c:pt>
                <c:pt idx="22362">
                  <c:v>799.40625</c:v>
                </c:pt>
                <c:pt idx="22363">
                  <c:v>799.40625</c:v>
                </c:pt>
                <c:pt idx="22364">
                  <c:v>751.234375</c:v>
                </c:pt>
                <c:pt idx="22365">
                  <c:v>609.21875</c:v>
                </c:pt>
                <c:pt idx="22366">
                  <c:v>609.21875</c:v>
                </c:pt>
                <c:pt idx="22367">
                  <c:v>609.21875</c:v>
                </c:pt>
                <c:pt idx="22368">
                  <c:v>543.1875</c:v>
                </c:pt>
                <c:pt idx="22369">
                  <c:v>475.796875</c:v>
                </c:pt>
                <c:pt idx="22370">
                  <c:v>475.796875</c:v>
                </c:pt>
                <c:pt idx="22371">
                  <c:v>475.796875</c:v>
                </c:pt>
                <c:pt idx="22372">
                  <c:v>408.46875</c:v>
                </c:pt>
                <c:pt idx="22373">
                  <c:v>384.59375</c:v>
                </c:pt>
                <c:pt idx="22374">
                  <c:v>384.59375</c:v>
                </c:pt>
                <c:pt idx="22375">
                  <c:v>384.59375</c:v>
                </c:pt>
                <c:pt idx="22376">
                  <c:v>353.5</c:v>
                </c:pt>
                <c:pt idx="22377">
                  <c:v>352.859375</c:v>
                </c:pt>
                <c:pt idx="22378">
                  <c:v>352.859375</c:v>
                </c:pt>
                <c:pt idx="22379">
                  <c:v>350.125</c:v>
                </c:pt>
                <c:pt idx="22380">
                  <c:v>340.34375</c:v>
                </c:pt>
                <c:pt idx="22381">
                  <c:v>340.34375</c:v>
                </c:pt>
                <c:pt idx="22382">
                  <c:v>340.34375</c:v>
                </c:pt>
                <c:pt idx="22383">
                  <c:v>310.859375</c:v>
                </c:pt>
                <c:pt idx="22384">
                  <c:v>276.578125</c:v>
                </c:pt>
                <c:pt idx="22385">
                  <c:v>276.578125</c:v>
                </c:pt>
                <c:pt idx="22386">
                  <c:v>276.578125</c:v>
                </c:pt>
                <c:pt idx="22387">
                  <c:v>276.84375</c:v>
                </c:pt>
                <c:pt idx="22388">
                  <c:v>276.953125</c:v>
                </c:pt>
                <c:pt idx="22389">
                  <c:v>276.953125</c:v>
                </c:pt>
                <c:pt idx="22390">
                  <c:v>276.953125</c:v>
                </c:pt>
                <c:pt idx="22391">
                  <c:v>294.125</c:v>
                </c:pt>
                <c:pt idx="22392">
                  <c:v>295.0625</c:v>
                </c:pt>
                <c:pt idx="22393">
                  <c:v>295.0625</c:v>
                </c:pt>
                <c:pt idx="22394">
                  <c:v>297.1875</c:v>
                </c:pt>
                <c:pt idx="22395">
                  <c:v>306.203125</c:v>
                </c:pt>
                <c:pt idx="22396">
                  <c:v>306.203125</c:v>
                </c:pt>
                <c:pt idx="22397">
                  <c:v>306.203125</c:v>
                </c:pt>
                <c:pt idx="22398">
                  <c:v>300.078125</c:v>
                </c:pt>
                <c:pt idx="22399">
                  <c:v>291.984375</c:v>
                </c:pt>
                <c:pt idx="22400">
                  <c:v>291.984375</c:v>
                </c:pt>
                <c:pt idx="22401">
                  <c:v>291.984375</c:v>
                </c:pt>
                <c:pt idx="22402">
                  <c:v>267.640625</c:v>
                </c:pt>
                <c:pt idx="22403">
                  <c:v>255.71875</c:v>
                </c:pt>
                <c:pt idx="22404">
                  <c:v>255.71875</c:v>
                </c:pt>
                <c:pt idx="22405">
                  <c:v>255.71875</c:v>
                </c:pt>
                <c:pt idx="22406">
                  <c:v>265.609375</c:v>
                </c:pt>
                <c:pt idx="22407">
                  <c:v>266.453125</c:v>
                </c:pt>
                <c:pt idx="22408">
                  <c:v>266.453125</c:v>
                </c:pt>
                <c:pt idx="22409">
                  <c:v>265.078125</c:v>
                </c:pt>
                <c:pt idx="22410">
                  <c:v>257.359375</c:v>
                </c:pt>
                <c:pt idx="22411">
                  <c:v>257.359375</c:v>
                </c:pt>
                <c:pt idx="22412">
                  <c:v>257.359375</c:v>
                </c:pt>
                <c:pt idx="22413">
                  <c:v>260.640625</c:v>
                </c:pt>
                <c:pt idx="22414">
                  <c:v>265.546875</c:v>
                </c:pt>
                <c:pt idx="22415">
                  <c:v>265.546875</c:v>
                </c:pt>
                <c:pt idx="22416">
                  <c:v>265.546875</c:v>
                </c:pt>
                <c:pt idx="22417">
                  <c:v>267.78125</c:v>
                </c:pt>
                <c:pt idx="22418">
                  <c:v>269.03125</c:v>
                </c:pt>
                <c:pt idx="22419">
                  <c:v>269.03125</c:v>
                </c:pt>
                <c:pt idx="22420">
                  <c:v>269.03125</c:v>
                </c:pt>
                <c:pt idx="22421">
                  <c:v>285.28125</c:v>
                </c:pt>
                <c:pt idx="22422">
                  <c:v>287.34375</c:v>
                </c:pt>
                <c:pt idx="22423">
                  <c:v>287.34375</c:v>
                </c:pt>
                <c:pt idx="22424">
                  <c:v>292.265625</c:v>
                </c:pt>
                <c:pt idx="22425">
                  <c:v>325.59375</c:v>
                </c:pt>
                <c:pt idx="22426">
                  <c:v>325.59375</c:v>
                </c:pt>
                <c:pt idx="22427">
                  <c:v>325.59375</c:v>
                </c:pt>
                <c:pt idx="22428">
                  <c:v>324.78125</c:v>
                </c:pt>
                <c:pt idx="22429">
                  <c:v>323.328125</c:v>
                </c:pt>
                <c:pt idx="22430">
                  <c:v>323.328125</c:v>
                </c:pt>
                <c:pt idx="22431">
                  <c:v>323.328125</c:v>
                </c:pt>
                <c:pt idx="22432">
                  <c:v>299.09375</c:v>
                </c:pt>
                <c:pt idx="22433">
                  <c:v>283.703125</c:v>
                </c:pt>
                <c:pt idx="22434">
                  <c:v>283.703125</c:v>
                </c:pt>
                <c:pt idx="22435">
                  <c:v>283.703125</c:v>
                </c:pt>
                <c:pt idx="22436">
                  <c:v>259.3125</c:v>
                </c:pt>
                <c:pt idx="22437">
                  <c:v>255.125</c:v>
                </c:pt>
                <c:pt idx="22438">
                  <c:v>255.125</c:v>
                </c:pt>
                <c:pt idx="22439">
                  <c:v>254.78125</c:v>
                </c:pt>
                <c:pt idx="22440">
                  <c:v>251.5</c:v>
                </c:pt>
                <c:pt idx="22441">
                  <c:v>251.5</c:v>
                </c:pt>
                <c:pt idx="22442">
                  <c:v>251.5</c:v>
                </c:pt>
                <c:pt idx="22443">
                  <c:v>256.390625</c:v>
                </c:pt>
                <c:pt idx="22444">
                  <c:v>265.9375</c:v>
                </c:pt>
                <c:pt idx="22445">
                  <c:v>265.9375</c:v>
                </c:pt>
                <c:pt idx="22446">
                  <c:v>265.9375</c:v>
                </c:pt>
                <c:pt idx="22447">
                  <c:v>267.59375</c:v>
                </c:pt>
                <c:pt idx="22448">
                  <c:v>268.796875</c:v>
                </c:pt>
                <c:pt idx="22449">
                  <c:v>268.796875</c:v>
                </c:pt>
                <c:pt idx="22450">
                  <c:v>268.796875</c:v>
                </c:pt>
                <c:pt idx="22451">
                  <c:v>232.890625</c:v>
                </c:pt>
                <c:pt idx="22452">
                  <c:v>225.25</c:v>
                </c:pt>
                <c:pt idx="22453">
                  <c:v>225.25</c:v>
                </c:pt>
                <c:pt idx="22454">
                  <c:v>225.171875</c:v>
                </c:pt>
                <c:pt idx="22455">
                  <c:v>222.609375</c:v>
                </c:pt>
                <c:pt idx="22456">
                  <c:v>222.609375</c:v>
                </c:pt>
                <c:pt idx="22457">
                  <c:v>222.609375</c:v>
                </c:pt>
                <c:pt idx="22458">
                  <c:v>218.09375</c:v>
                </c:pt>
                <c:pt idx="22459">
                  <c:v>208.046875</c:v>
                </c:pt>
                <c:pt idx="22460">
                  <c:v>208.046875</c:v>
                </c:pt>
                <c:pt idx="22461">
                  <c:v>208.046875</c:v>
                </c:pt>
                <c:pt idx="22462">
                  <c:v>208.515625</c:v>
                </c:pt>
                <c:pt idx="22463">
                  <c:v>208.890625</c:v>
                </c:pt>
                <c:pt idx="22464">
                  <c:v>208.890625</c:v>
                </c:pt>
                <c:pt idx="22465">
                  <c:v>208.890625</c:v>
                </c:pt>
                <c:pt idx="22466">
                  <c:v>221.484375</c:v>
                </c:pt>
                <c:pt idx="22467">
                  <c:v>224.71875</c:v>
                </c:pt>
                <c:pt idx="22468">
                  <c:v>224.71875</c:v>
                </c:pt>
                <c:pt idx="22469">
                  <c:v>226.15625</c:v>
                </c:pt>
                <c:pt idx="22470">
                  <c:v>261.4375</c:v>
                </c:pt>
                <c:pt idx="22471">
                  <c:v>261.4375</c:v>
                </c:pt>
                <c:pt idx="22472">
                  <c:v>261.4375</c:v>
                </c:pt>
                <c:pt idx="22473">
                  <c:v>267.703125</c:v>
                </c:pt>
                <c:pt idx="22474">
                  <c:v>283.5625</c:v>
                </c:pt>
                <c:pt idx="22475">
                  <c:v>283.5625</c:v>
                </c:pt>
                <c:pt idx="22476">
                  <c:v>283.5625</c:v>
                </c:pt>
                <c:pt idx="22477">
                  <c:v>262.328125</c:v>
                </c:pt>
                <c:pt idx="22478">
                  <c:v>243.1875</c:v>
                </c:pt>
                <c:pt idx="22479">
                  <c:v>243.1875</c:v>
                </c:pt>
                <c:pt idx="22480">
                  <c:v>243.1875</c:v>
                </c:pt>
                <c:pt idx="22481">
                  <c:v>220.390625</c:v>
                </c:pt>
                <c:pt idx="22482">
                  <c:v>213.4375</c:v>
                </c:pt>
                <c:pt idx="22483">
                  <c:v>213.4375</c:v>
                </c:pt>
                <c:pt idx="22484">
                  <c:v>213.703125</c:v>
                </c:pt>
                <c:pt idx="22485">
                  <c:v>233.765625</c:v>
                </c:pt>
                <c:pt idx="22486">
                  <c:v>233.765625</c:v>
                </c:pt>
                <c:pt idx="22487">
                  <c:v>233.765625</c:v>
                </c:pt>
                <c:pt idx="22488">
                  <c:v>235.609375</c:v>
                </c:pt>
                <c:pt idx="22489">
                  <c:v>241.171875</c:v>
                </c:pt>
                <c:pt idx="22490">
                  <c:v>241.171875</c:v>
                </c:pt>
                <c:pt idx="22491">
                  <c:v>241.171875</c:v>
                </c:pt>
                <c:pt idx="22492">
                  <c:v>238.453125</c:v>
                </c:pt>
                <c:pt idx="22493">
                  <c:v>235.75</c:v>
                </c:pt>
                <c:pt idx="22494">
                  <c:v>235.75</c:v>
                </c:pt>
                <c:pt idx="22495">
                  <c:v>235.75</c:v>
                </c:pt>
                <c:pt idx="22496">
                  <c:v>233.921875</c:v>
                </c:pt>
                <c:pt idx="22497">
                  <c:v>233.359375</c:v>
                </c:pt>
                <c:pt idx="22498">
                  <c:v>233.359375</c:v>
                </c:pt>
                <c:pt idx="22499">
                  <c:v>233.359375</c:v>
                </c:pt>
                <c:pt idx="22500">
                  <c:v>211.625</c:v>
                </c:pt>
                <c:pt idx="22501">
                  <c:v>211.25</c:v>
                </c:pt>
                <c:pt idx="22502">
                  <c:v>211.25</c:v>
                </c:pt>
                <c:pt idx="22503">
                  <c:v>212.953125</c:v>
                </c:pt>
                <c:pt idx="22504">
                  <c:v>218.46875</c:v>
                </c:pt>
                <c:pt idx="22505">
                  <c:v>218.46875</c:v>
                </c:pt>
                <c:pt idx="22506">
                  <c:v>218.46875</c:v>
                </c:pt>
                <c:pt idx="22507">
                  <c:v>224.4375</c:v>
                </c:pt>
                <c:pt idx="22508">
                  <c:v>231.078125</c:v>
                </c:pt>
                <c:pt idx="22509">
                  <c:v>231.078125</c:v>
                </c:pt>
                <c:pt idx="22510">
                  <c:v>231.078125</c:v>
                </c:pt>
                <c:pt idx="22511">
                  <c:v>236</c:v>
                </c:pt>
                <c:pt idx="22512">
                  <c:v>237.875</c:v>
                </c:pt>
                <c:pt idx="22513">
                  <c:v>237.875</c:v>
                </c:pt>
                <c:pt idx="22514">
                  <c:v>237.875</c:v>
                </c:pt>
                <c:pt idx="22515">
                  <c:v>208.28125</c:v>
                </c:pt>
                <c:pt idx="22516">
                  <c:v>206.9375</c:v>
                </c:pt>
                <c:pt idx="22517">
                  <c:v>206.9375</c:v>
                </c:pt>
                <c:pt idx="22518">
                  <c:v>211.78125</c:v>
                </c:pt>
                <c:pt idx="22519">
                  <c:v>231.03125</c:v>
                </c:pt>
                <c:pt idx="22520">
                  <c:v>231.03125</c:v>
                </c:pt>
                <c:pt idx="22521">
                  <c:v>231.03125</c:v>
                </c:pt>
                <c:pt idx="22522">
                  <c:v>235.234375</c:v>
                </c:pt>
                <c:pt idx="22523">
                  <c:v>240.5</c:v>
                </c:pt>
                <c:pt idx="22524">
                  <c:v>240.5</c:v>
                </c:pt>
                <c:pt idx="22525">
                  <c:v>240.5</c:v>
                </c:pt>
                <c:pt idx="22526">
                  <c:v>251.1875</c:v>
                </c:pt>
                <c:pt idx="22527">
                  <c:v>255.984375</c:v>
                </c:pt>
                <c:pt idx="22528">
                  <c:v>255.984375</c:v>
                </c:pt>
                <c:pt idx="22529">
                  <c:v>255.984375</c:v>
                </c:pt>
                <c:pt idx="22530">
                  <c:v>248.546875</c:v>
                </c:pt>
                <c:pt idx="22531">
                  <c:v>248.03125</c:v>
                </c:pt>
                <c:pt idx="22532">
                  <c:v>248.03125</c:v>
                </c:pt>
                <c:pt idx="22533">
                  <c:v>244.109375</c:v>
                </c:pt>
                <c:pt idx="22534">
                  <c:v>225.46875</c:v>
                </c:pt>
                <c:pt idx="22535">
                  <c:v>225.46875</c:v>
                </c:pt>
                <c:pt idx="22536">
                  <c:v>225.46875</c:v>
                </c:pt>
                <c:pt idx="22537">
                  <c:v>230.640625</c:v>
                </c:pt>
                <c:pt idx="22538">
                  <c:v>237.90625</c:v>
                </c:pt>
                <c:pt idx="22539">
                  <c:v>237.90625</c:v>
                </c:pt>
                <c:pt idx="22540">
                  <c:v>237.90625</c:v>
                </c:pt>
                <c:pt idx="22541">
                  <c:v>235.53125</c:v>
                </c:pt>
                <c:pt idx="22542">
                  <c:v>234.28125</c:v>
                </c:pt>
                <c:pt idx="22543">
                  <c:v>234.28125</c:v>
                </c:pt>
                <c:pt idx="22544">
                  <c:v>234.28125</c:v>
                </c:pt>
                <c:pt idx="22545">
                  <c:v>234.734375</c:v>
                </c:pt>
                <c:pt idx="22546">
                  <c:v>234.765625</c:v>
                </c:pt>
                <c:pt idx="22547">
                  <c:v>234.765625</c:v>
                </c:pt>
                <c:pt idx="22548">
                  <c:v>235.484375</c:v>
                </c:pt>
                <c:pt idx="22549">
                  <c:v>239.15625</c:v>
                </c:pt>
                <c:pt idx="22550">
                  <c:v>239.15625</c:v>
                </c:pt>
                <c:pt idx="22551">
                  <c:v>239.15625</c:v>
                </c:pt>
                <c:pt idx="22552">
                  <c:v>248.890625</c:v>
                </c:pt>
                <c:pt idx="22553">
                  <c:v>263.546875</c:v>
                </c:pt>
                <c:pt idx="22554">
                  <c:v>263.546875</c:v>
                </c:pt>
                <c:pt idx="22555">
                  <c:v>263.546875</c:v>
                </c:pt>
                <c:pt idx="22556">
                  <c:v>266.734375</c:v>
                </c:pt>
                <c:pt idx="22557">
                  <c:v>268.5625</c:v>
                </c:pt>
                <c:pt idx="22558">
                  <c:v>268.5625</c:v>
                </c:pt>
                <c:pt idx="22559">
                  <c:v>268.5625</c:v>
                </c:pt>
                <c:pt idx="22560">
                  <c:v>238.828125</c:v>
                </c:pt>
                <c:pt idx="22561">
                  <c:v>234.96875</c:v>
                </c:pt>
                <c:pt idx="22562">
                  <c:v>234.96875</c:v>
                </c:pt>
                <c:pt idx="22563">
                  <c:v>237.34375</c:v>
                </c:pt>
                <c:pt idx="22564">
                  <c:v>254.09375</c:v>
                </c:pt>
                <c:pt idx="22565">
                  <c:v>254.09375</c:v>
                </c:pt>
                <c:pt idx="22566">
                  <c:v>254.09375</c:v>
                </c:pt>
                <c:pt idx="22567">
                  <c:v>269.609375</c:v>
                </c:pt>
                <c:pt idx="22568">
                  <c:v>295.765625</c:v>
                </c:pt>
                <c:pt idx="22569">
                  <c:v>295.765625</c:v>
                </c:pt>
                <c:pt idx="22570">
                  <c:v>295.765625</c:v>
                </c:pt>
                <c:pt idx="22571">
                  <c:v>293.046875</c:v>
                </c:pt>
                <c:pt idx="22572">
                  <c:v>291.265625</c:v>
                </c:pt>
                <c:pt idx="22573">
                  <c:v>291.265625</c:v>
                </c:pt>
                <c:pt idx="22574">
                  <c:v>291.265625</c:v>
                </c:pt>
                <c:pt idx="22575">
                  <c:v>367.390625</c:v>
                </c:pt>
                <c:pt idx="22576">
                  <c:v>379.6875</c:v>
                </c:pt>
                <c:pt idx="22577">
                  <c:v>379.6875</c:v>
                </c:pt>
                <c:pt idx="22578">
                  <c:v>381.984375</c:v>
                </c:pt>
                <c:pt idx="22579">
                  <c:v>401.90625</c:v>
                </c:pt>
                <c:pt idx="22580">
                  <c:v>401.90625</c:v>
                </c:pt>
                <c:pt idx="22581">
                  <c:v>401.90625</c:v>
                </c:pt>
                <c:pt idx="22582">
                  <c:v>412.046875</c:v>
                </c:pt>
                <c:pt idx="22583">
                  <c:v>430.828125</c:v>
                </c:pt>
                <c:pt idx="22584">
                  <c:v>430.828125</c:v>
                </c:pt>
                <c:pt idx="22585">
                  <c:v>430.828125</c:v>
                </c:pt>
                <c:pt idx="22586">
                  <c:v>444.546875</c:v>
                </c:pt>
                <c:pt idx="22587">
                  <c:v>453.859375</c:v>
                </c:pt>
                <c:pt idx="22588">
                  <c:v>453.859375</c:v>
                </c:pt>
                <c:pt idx="22589">
                  <c:v>453.859375</c:v>
                </c:pt>
                <c:pt idx="22590">
                  <c:v>425.0625</c:v>
                </c:pt>
                <c:pt idx="22591">
                  <c:v>419.53125</c:v>
                </c:pt>
                <c:pt idx="22592">
                  <c:v>419.53125</c:v>
                </c:pt>
                <c:pt idx="22593">
                  <c:v>422.046875</c:v>
                </c:pt>
                <c:pt idx="22594">
                  <c:v>449.015625</c:v>
                </c:pt>
                <c:pt idx="22595">
                  <c:v>449.015625</c:v>
                </c:pt>
                <c:pt idx="22596">
                  <c:v>449.015625</c:v>
                </c:pt>
                <c:pt idx="22597">
                  <c:v>431.296875</c:v>
                </c:pt>
                <c:pt idx="22598">
                  <c:v>394.921875</c:v>
                </c:pt>
                <c:pt idx="22599">
                  <c:v>394.921875</c:v>
                </c:pt>
                <c:pt idx="22600">
                  <c:v>394.921875</c:v>
                </c:pt>
                <c:pt idx="22601">
                  <c:v>383.296875</c:v>
                </c:pt>
                <c:pt idx="22602">
                  <c:v>374.546875</c:v>
                </c:pt>
                <c:pt idx="22603">
                  <c:v>374.546875</c:v>
                </c:pt>
                <c:pt idx="22604">
                  <c:v>374.546875</c:v>
                </c:pt>
                <c:pt idx="22605">
                  <c:v>345.78125</c:v>
                </c:pt>
                <c:pt idx="22606">
                  <c:v>339.28125</c:v>
                </c:pt>
                <c:pt idx="22607">
                  <c:v>339.28125</c:v>
                </c:pt>
                <c:pt idx="22608">
                  <c:v>337.59375</c:v>
                </c:pt>
                <c:pt idx="22609">
                  <c:v>311.6875</c:v>
                </c:pt>
                <c:pt idx="22610">
                  <c:v>311.6875</c:v>
                </c:pt>
                <c:pt idx="22611">
                  <c:v>311.6875</c:v>
                </c:pt>
                <c:pt idx="22612">
                  <c:v>297.078125</c:v>
                </c:pt>
                <c:pt idx="22613">
                  <c:v>263.875</c:v>
                </c:pt>
                <c:pt idx="22614">
                  <c:v>263.875</c:v>
                </c:pt>
                <c:pt idx="22615">
                  <c:v>263.875</c:v>
                </c:pt>
                <c:pt idx="22616">
                  <c:v>246.765625</c:v>
                </c:pt>
                <c:pt idx="22617">
                  <c:v>232.71875</c:v>
                </c:pt>
                <c:pt idx="22618">
                  <c:v>232.71875</c:v>
                </c:pt>
                <c:pt idx="22619">
                  <c:v>232.71875</c:v>
                </c:pt>
                <c:pt idx="22620">
                  <c:v>220.453125</c:v>
                </c:pt>
                <c:pt idx="22621">
                  <c:v>217.296875</c:v>
                </c:pt>
                <c:pt idx="22622">
                  <c:v>217.296875</c:v>
                </c:pt>
                <c:pt idx="22623">
                  <c:v>218.75</c:v>
                </c:pt>
                <c:pt idx="22624">
                  <c:v>253.5</c:v>
                </c:pt>
                <c:pt idx="22625">
                  <c:v>253.5</c:v>
                </c:pt>
                <c:pt idx="22626">
                  <c:v>253.5</c:v>
                </c:pt>
                <c:pt idx="22627">
                  <c:v>255.5625</c:v>
                </c:pt>
                <c:pt idx="22628">
                  <c:v>261.03125</c:v>
                </c:pt>
                <c:pt idx="22629">
                  <c:v>261.03125</c:v>
                </c:pt>
                <c:pt idx="22630">
                  <c:v>261.03125</c:v>
                </c:pt>
                <c:pt idx="22631">
                  <c:v>250.34375</c:v>
                </c:pt>
                <c:pt idx="22632">
                  <c:v>240.90625</c:v>
                </c:pt>
                <c:pt idx="22633">
                  <c:v>240.90625</c:v>
                </c:pt>
                <c:pt idx="22634">
                  <c:v>240.90625</c:v>
                </c:pt>
                <c:pt idx="22635">
                  <c:v>237.71875</c:v>
                </c:pt>
                <c:pt idx="22636">
                  <c:v>236.890625</c:v>
                </c:pt>
                <c:pt idx="22637">
                  <c:v>236.890625</c:v>
                </c:pt>
                <c:pt idx="22638">
                  <c:v>236.9375</c:v>
                </c:pt>
                <c:pt idx="22639">
                  <c:v>236.765625</c:v>
                </c:pt>
                <c:pt idx="22640">
                  <c:v>236.765625</c:v>
                </c:pt>
                <c:pt idx="22641">
                  <c:v>236.765625</c:v>
                </c:pt>
                <c:pt idx="22642">
                  <c:v>230.828125</c:v>
                </c:pt>
                <c:pt idx="22643">
                  <c:v>214.40625</c:v>
                </c:pt>
                <c:pt idx="22644">
                  <c:v>214.40625</c:v>
                </c:pt>
                <c:pt idx="22645">
                  <c:v>214.40625</c:v>
                </c:pt>
                <c:pt idx="22646">
                  <c:v>213.609375</c:v>
                </c:pt>
                <c:pt idx="22647">
                  <c:v>212.921875</c:v>
                </c:pt>
                <c:pt idx="22648">
                  <c:v>212.921875</c:v>
                </c:pt>
                <c:pt idx="22649">
                  <c:v>212.921875</c:v>
                </c:pt>
                <c:pt idx="22650">
                  <c:v>237.6875</c:v>
                </c:pt>
                <c:pt idx="22651">
                  <c:v>245.765625</c:v>
                </c:pt>
                <c:pt idx="22652">
                  <c:v>245.765625</c:v>
                </c:pt>
                <c:pt idx="22653">
                  <c:v>245.734375</c:v>
                </c:pt>
                <c:pt idx="22654">
                  <c:v>251.5</c:v>
                </c:pt>
                <c:pt idx="22655">
                  <c:v>251.5</c:v>
                </c:pt>
                <c:pt idx="22656">
                  <c:v>251.5</c:v>
                </c:pt>
                <c:pt idx="22657">
                  <c:v>254.203125</c:v>
                </c:pt>
                <c:pt idx="22658">
                  <c:v>262</c:v>
                </c:pt>
                <c:pt idx="22659">
                  <c:v>262</c:v>
                </c:pt>
                <c:pt idx="22660">
                  <c:v>262</c:v>
                </c:pt>
                <c:pt idx="22661">
                  <c:v>246.296875</c:v>
                </c:pt>
                <c:pt idx="22662">
                  <c:v>230.140625</c:v>
                </c:pt>
                <c:pt idx="22663">
                  <c:v>230.140625</c:v>
                </c:pt>
                <c:pt idx="22664">
                  <c:v>230.140625</c:v>
                </c:pt>
                <c:pt idx="22665">
                  <c:v>208.234375</c:v>
                </c:pt>
                <c:pt idx="22666">
                  <c:v>200.421875</c:v>
                </c:pt>
                <c:pt idx="22667">
                  <c:v>200.421875</c:v>
                </c:pt>
                <c:pt idx="22668">
                  <c:v>200.421875</c:v>
                </c:pt>
                <c:pt idx="22669">
                  <c:v>204.765625</c:v>
                </c:pt>
                <c:pt idx="22670">
                  <c:v>204.75</c:v>
                </c:pt>
                <c:pt idx="22671">
                  <c:v>204.75</c:v>
                </c:pt>
                <c:pt idx="22672">
                  <c:v>204.125</c:v>
                </c:pt>
                <c:pt idx="22673">
                  <c:v>202.1875</c:v>
                </c:pt>
                <c:pt idx="22674">
                  <c:v>202.1875</c:v>
                </c:pt>
                <c:pt idx="22675">
                  <c:v>202.1875</c:v>
                </c:pt>
                <c:pt idx="22676">
                  <c:v>202.25</c:v>
                </c:pt>
                <c:pt idx="22677">
                  <c:v>202.28125</c:v>
                </c:pt>
                <c:pt idx="22678">
                  <c:v>202.28125</c:v>
                </c:pt>
                <c:pt idx="22679">
                  <c:v>202.28125</c:v>
                </c:pt>
                <c:pt idx="22680">
                  <c:v>215.03125</c:v>
                </c:pt>
                <c:pt idx="22681">
                  <c:v>220</c:v>
                </c:pt>
                <c:pt idx="22682">
                  <c:v>220</c:v>
                </c:pt>
                <c:pt idx="22683">
                  <c:v>220</c:v>
                </c:pt>
                <c:pt idx="22684">
                  <c:v>191.125</c:v>
                </c:pt>
                <c:pt idx="22685">
                  <c:v>190.03125</c:v>
                </c:pt>
                <c:pt idx="22686">
                  <c:v>190.03125</c:v>
                </c:pt>
                <c:pt idx="22687">
                  <c:v>195.34375</c:v>
                </c:pt>
                <c:pt idx="22688">
                  <c:v>215.171875</c:v>
                </c:pt>
                <c:pt idx="22689">
                  <c:v>215.171875</c:v>
                </c:pt>
                <c:pt idx="22690">
                  <c:v>215.171875</c:v>
                </c:pt>
                <c:pt idx="22691">
                  <c:v>224.25</c:v>
                </c:pt>
                <c:pt idx="22692">
                  <c:v>235</c:v>
                </c:pt>
                <c:pt idx="22693">
                  <c:v>235</c:v>
                </c:pt>
                <c:pt idx="22694">
                  <c:v>235</c:v>
                </c:pt>
                <c:pt idx="22695">
                  <c:v>208.78125</c:v>
                </c:pt>
                <c:pt idx="22696">
                  <c:v>197.609375</c:v>
                </c:pt>
                <c:pt idx="22697">
                  <c:v>197.609375</c:v>
                </c:pt>
                <c:pt idx="22698">
                  <c:v>197.609375</c:v>
                </c:pt>
                <c:pt idx="22699">
                  <c:v>197.125</c:v>
                </c:pt>
                <c:pt idx="22700">
                  <c:v>197.078125</c:v>
                </c:pt>
                <c:pt idx="22701">
                  <c:v>197.078125</c:v>
                </c:pt>
                <c:pt idx="22702">
                  <c:v>192.234375</c:v>
                </c:pt>
                <c:pt idx="22703">
                  <c:v>171.796875</c:v>
                </c:pt>
                <c:pt idx="22704">
                  <c:v>171.796875</c:v>
                </c:pt>
                <c:pt idx="22705">
                  <c:v>171.796875</c:v>
                </c:pt>
                <c:pt idx="22706">
                  <c:v>168.75</c:v>
                </c:pt>
                <c:pt idx="22707">
                  <c:v>164.859375</c:v>
                </c:pt>
                <c:pt idx="22708">
                  <c:v>164.859375</c:v>
                </c:pt>
                <c:pt idx="22709">
                  <c:v>164.859375</c:v>
                </c:pt>
                <c:pt idx="22710">
                  <c:v>160.484375</c:v>
                </c:pt>
                <c:pt idx="22711">
                  <c:v>158.4375</c:v>
                </c:pt>
                <c:pt idx="22712">
                  <c:v>158.4375</c:v>
                </c:pt>
                <c:pt idx="22713">
                  <c:v>158.4375</c:v>
                </c:pt>
                <c:pt idx="22714">
                  <c:v>165.53125</c:v>
                </c:pt>
                <c:pt idx="22715">
                  <c:v>166.09375</c:v>
                </c:pt>
                <c:pt idx="22716">
                  <c:v>166.09375</c:v>
                </c:pt>
                <c:pt idx="22717">
                  <c:v>168.375</c:v>
                </c:pt>
                <c:pt idx="22718">
                  <c:v>178.703125</c:v>
                </c:pt>
                <c:pt idx="22719">
                  <c:v>178.703125</c:v>
                </c:pt>
                <c:pt idx="22720">
                  <c:v>178.703125</c:v>
                </c:pt>
                <c:pt idx="22721">
                  <c:v>178.3125</c:v>
                </c:pt>
                <c:pt idx="22722">
                  <c:v>177.890625</c:v>
                </c:pt>
                <c:pt idx="22723">
                  <c:v>177.890625</c:v>
                </c:pt>
                <c:pt idx="22724">
                  <c:v>177.890625</c:v>
                </c:pt>
                <c:pt idx="22725">
                  <c:v>199.59375</c:v>
                </c:pt>
                <c:pt idx="22726">
                  <c:v>210.25</c:v>
                </c:pt>
                <c:pt idx="22727">
                  <c:v>210.25</c:v>
                </c:pt>
                <c:pt idx="22728">
                  <c:v>210.25</c:v>
                </c:pt>
                <c:pt idx="22729">
                  <c:v>208.140625</c:v>
                </c:pt>
                <c:pt idx="22730">
                  <c:v>207.890625</c:v>
                </c:pt>
                <c:pt idx="22731">
                  <c:v>207.890625</c:v>
                </c:pt>
                <c:pt idx="22732">
                  <c:v>203.515625</c:v>
                </c:pt>
                <c:pt idx="22733">
                  <c:v>180.84375</c:v>
                </c:pt>
                <c:pt idx="22734">
                  <c:v>180.84375</c:v>
                </c:pt>
                <c:pt idx="22735">
                  <c:v>180.84375</c:v>
                </c:pt>
                <c:pt idx="22736">
                  <c:v>180.359375</c:v>
                </c:pt>
                <c:pt idx="22737">
                  <c:v>179.59375</c:v>
                </c:pt>
                <c:pt idx="22738">
                  <c:v>179.59375</c:v>
                </c:pt>
                <c:pt idx="22739">
                  <c:v>179.59375</c:v>
                </c:pt>
                <c:pt idx="22740">
                  <c:v>161.96875</c:v>
                </c:pt>
                <c:pt idx="22741">
                  <c:v>152.796875</c:v>
                </c:pt>
                <c:pt idx="22742">
                  <c:v>152.796875</c:v>
                </c:pt>
                <c:pt idx="22743">
                  <c:v>152.796875</c:v>
                </c:pt>
                <c:pt idx="22744">
                  <c:v>160</c:v>
                </c:pt>
                <c:pt idx="22745">
                  <c:v>160.796875</c:v>
                </c:pt>
                <c:pt idx="22746">
                  <c:v>160.796875</c:v>
                </c:pt>
                <c:pt idx="22747">
                  <c:v>162.1875</c:v>
                </c:pt>
                <c:pt idx="22748">
                  <c:v>169.859375</c:v>
                </c:pt>
                <c:pt idx="22749">
                  <c:v>169.859375</c:v>
                </c:pt>
                <c:pt idx="22750">
                  <c:v>169.859375</c:v>
                </c:pt>
                <c:pt idx="22751">
                  <c:v>168.28125</c:v>
                </c:pt>
                <c:pt idx="22752">
                  <c:v>165.75</c:v>
                </c:pt>
                <c:pt idx="22753">
                  <c:v>165.75</c:v>
                </c:pt>
                <c:pt idx="22754">
                  <c:v>165.75</c:v>
                </c:pt>
                <c:pt idx="22755">
                  <c:v>185.203125</c:v>
                </c:pt>
                <c:pt idx="22756">
                  <c:v>196.03125</c:v>
                </c:pt>
                <c:pt idx="22757">
                  <c:v>196.03125</c:v>
                </c:pt>
                <c:pt idx="22758">
                  <c:v>196.03125</c:v>
                </c:pt>
                <c:pt idx="22759">
                  <c:v>177.734375</c:v>
                </c:pt>
                <c:pt idx="22760">
                  <c:v>175.421875</c:v>
                </c:pt>
                <c:pt idx="22761">
                  <c:v>175.421875</c:v>
                </c:pt>
                <c:pt idx="22762">
                  <c:v>175.9375</c:v>
                </c:pt>
                <c:pt idx="22763">
                  <c:v>179.375</c:v>
                </c:pt>
                <c:pt idx="22764">
                  <c:v>179.375</c:v>
                </c:pt>
                <c:pt idx="22765">
                  <c:v>179.375</c:v>
                </c:pt>
                <c:pt idx="22766">
                  <c:v>173.921875</c:v>
                </c:pt>
                <c:pt idx="22767">
                  <c:v>165.234375</c:v>
                </c:pt>
                <c:pt idx="22768">
                  <c:v>165.234375</c:v>
                </c:pt>
                <c:pt idx="22769">
                  <c:v>165.234375</c:v>
                </c:pt>
                <c:pt idx="22770">
                  <c:v>177.25</c:v>
                </c:pt>
                <c:pt idx="22771">
                  <c:v>184.328125</c:v>
                </c:pt>
                <c:pt idx="22772">
                  <c:v>184.328125</c:v>
                </c:pt>
                <c:pt idx="22773">
                  <c:v>184.328125</c:v>
                </c:pt>
                <c:pt idx="22774">
                  <c:v>164.90625</c:v>
                </c:pt>
                <c:pt idx="22775">
                  <c:v>162.125</c:v>
                </c:pt>
                <c:pt idx="22776">
                  <c:v>162.125</c:v>
                </c:pt>
                <c:pt idx="22777">
                  <c:v>161.0625</c:v>
                </c:pt>
                <c:pt idx="22778">
                  <c:v>153.578125</c:v>
                </c:pt>
                <c:pt idx="22779">
                  <c:v>153.578125</c:v>
                </c:pt>
                <c:pt idx="22780">
                  <c:v>153.578125</c:v>
                </c:pt>
                <c:pt idx="22781">
                  <c:v>164.03125</c:v>
                </c:pt>
                <c:pt idx="22782">
                  <c:v>181.953125</c:v>
                </c:pt>
                <c:pt idx="22783">
                  <c:v>181.953125</c:v>
                </c:pt>
                <c:pt idx="22784">
                  <c:v>181.953125</c:v>
                </c:pt>
                <c:pt idx="22785">
                  <c:v>171.65625</c:v>
                </c:pt>
                <c:pt idx="22786">
                  <c:v>165.28125</c:v>
                </c:pt>
                <c:pt idx="22787">
                  <c:v>165.28125</c:v>
                </c:pt>
                <c:pt idx="22788">
                  <c:v>165.28125</c:v>
                </c:pt>
                <c:pt idx="22789">
                  <c:v>165.125</c:v>
                </c:pt>
                <c:pt idx="22790">
                  <c:v>165.15625</c:v>
                </c:pt>
                <c:pt idx="22791">
                  <c:v>165.15625</c:v>
                </c:pt>
                <c:pt idx="22792">
                  <c:v>164.21875</c:v>
                </c:pt>
                <c:pt idx="22793">
                  <c:v>157.140625</c:v>
                </c:pt>
                <c:pt idx="22794">
                  <c:v>157.140625</c:v>
                </c:pt>
                <c:pt idx="22795">
                  <c:v>157.140625</c:v>
                </c:pt>
                <c:pt idx="22796">
                  <c:v>156.84375</c:v>
                </c:pt>
                <c:pt idx="22797">
                  <c:v>156.28125</c:v>
                </c:pt>
                <c:pt idx="22798">
                  <c:v>156.28125</c:v>
                </c:pt>
                <c:pt idx="22799">
                  <c:v>156.28125</c:v>
                </c:pt>
                <c:pt idx="22800">
                  <c:v>151.75</c:v>
                </c:pt>
                <c:pt idx="22801">
                  <c:v>148.859375</c:v>
                </c:pt>
                <c:pt idx="22802">
                  <c:v>148.859375</c:v>
                </c:pt>
                <c:pt idx="22803">
                  <c:v>148.859375</c:v>
                </c:pt>
                <c:pt idx="22804">
                  <c:v>156.484375</c:v>
                </c:pt>
                <c:pt idx="22805">
                  <c:v>157.859375</c:v>
                </c:pt>
                <c:pt idx="22806">
                  <c:v>157.859375</c:v>
                </c:pt>
                <c:pt idx="22807">
                  <c:v>159.578125</c:v>
                </c:pt>
                <c:pt idx="22808">
                  <c:v>175.265625</c:v>
                </c:pt>
                <c:pt idx="22809">
                  <c:v>175.265625</c:v>
                </c:pt>
                <c:pt idx="22810">
                  <c:v>175.265625</c:v>
                </c:pt>
                <c:pt idx="22811">
                  <c:v>178.125</c:v>
                </c:pt>
                <c:pt idx="22812">
                  <c:v>183.59375</c:v>
                </c:pt>
                <c:pt idx="22813">
                  <c:v>183.59375</c:v>
                </c:pt>
                <c:pt idx="22814">
                  <c:v>183.59375</c:v>
                </c:pt>
                <c:pt idx="22815">
                  <c:v>191.328125</c:v>
                </c:pt>
                <c:pt idx="22816">
                  <c:v>196.765625</c:v>
                </c:pt>
                <c:pt idx="22817">
                  <c:v>196.765625</c:v>
                </c:pt>
                <c:pt idx="22818">
                  <c:v>196.765625</c:v>
                </c:pt>
                <c:pt idx="22819">
                  <c:v>185.578125</c:v>
                </c:pt>
                <c:pt idx="22820">
                  <c:v>183.40625</c:v>
                </c:pt>
                <c:pt idx="22821">
                  <c:v>183.40625</c:v>
                </c:pt>
                <c:pt idx="22822">
                  <c:v>184.09375</c:v>
                </c:pt>
                <c:pt idx="22823">
                  <c:v>190.90625</c:v>
                </c:pt>
                <c:pt idx="22824">
                  <c:v>190.90625</c:v>
                </c:pt>
                <c:pt idx="22825">
                  <c:v>190.90625</c:v>
                </c:pt>
                <c:pt idx="22826">
                  <c:v>198.171875</c:v>
                </c:pt>
                <c:pt idx="22827">
                  <c:v>172.1875</c:v>
                </c:pt>
                <c:pt idx="22828">
                  <c:v>172.1875</c:v>
                </c:pt>
                <c:pt idx="22829">
                  <c:v>172.1875</c:v>
                </c:pt>
                <c:pt idx="22830">
                  <c:v>170.109375</c:v>
                </c:pt>
                <c:pt idx="22831">
                  <c:v>169.453125</c:v>
                </c:pt>
                <c:pt idx="22832">
                  <c:v>174.953125</c:v>
                </c:pt>
                <c:pt idx="22833">
                  <c:v>174.953125</c:v>
                </c:pt>
                <c:pt idx="22834">
                  <c:v>169.625</c:v>
                </c:pt>
                <c:pt idx="22835">
                  <c:v>168.1875</c:v>
                </c:pt>
                <c:pt idx="22836">
                  <c:v>165.640625</c:v>
                </c:pt>
                <c:pt idx="22837">
                  <c:v>166.3125</c:v>
                </c:pt>
                <c:pt idx="22838">
                  <c:v>174.71875</c:v>
                </c:pt>
                <c:pt idx="22839">
                  <c:v>175.375</c:v>
                </c:pt>
                <c:pt idx="22840">
                  <c:v>180.703125</c:v>
                </c:pt>
                <c:pt idx="22841">
                  <c:v>182.296875</c:v>
                </c:pt>
                <c:pt idx="22842">
                  <c:v>185.46875</c:v>
                </c:pt>
                <c:pt idx="22843">
                  <c:v>186.015625</c:v>
                </c:pt>
                <c:pt idx="22844">
                  <c:v>191.5</c:v>
                </c:pt>
                <c:pt idx="22845">
                  <c:v>196.03125</c:v>
                </c:pt>
                <c:pt idx="22846">
                  <c:v>199.421875</c:v>
                </c:pt>
                <c:pt idx="22847">
                  <c:v>199.421875</c:v>
                </c:pt>
                <c:pt idx="22848">
                  <c:v>199.1875</c:v>
                </c:pt>
                <c:pt idx="22849">
                  <c:v>176.03125</c:v>
                </c:pt>
                <c:pt idx="22850">
                  <c:v>171</c:v>
                </c:pt>
                <c:pt idx="22851">
                  <c:v>170.0625</c:v>
                </c:pt>
                <c:pt idx="22852">
                  <c:v>158.234375</c:v>
                </c:pt>
                <c:pt idx="22853">
                  <c:v>159.03125</c:v>
                </c:pt>
                <c:pt idx="22854">
                  <c:v>159.03125</c:v>
                </c:pt>
                <c:pt idx="22855">
                  <c:v>158.21875</c:v>
                </c:pt>
                <c:pt idx="22856">
                  <c:v>150.546875</c:v>
                </c:pt>
                <c:pt idx="22857">
                  <c:v>154.40625</c:v>
                </c:pt>
                <c:pt idx="22858">
                  <c:v>154.40625</c:v>
                </c:pt>
                <c:pt idx="22859">
                  <c:v>154.375</c:v>
                </c:pt>
                <c:pt idx="22860">
                  <c:v>149.03125</c:v>
                </c:pt>
                <c:pt idx="22861">
                  <c:v>145.140625</c:v>
                </c:pt>
                <c:pt idx="22862">
                  <c:v>145.140625</c:v>
                </c:pt>
                <c:pt idx="22863">
                  <c:v>145.078125</c:v>
                </c:pt>
                <c:pt idx="22864">
                  <c:v>129.71875</c:v>
                </c:pt>
                <c:pt idx="22865">
                  <c:v>126.609375</c:v>
                </c:pt>
                <c:pt idx="22866">
                  <c:v>126.609375</c:v>
                </c:pt>
                <c:pt idx="22867">
                  <c:v>126.859375</c:v>
                </c:pt>
                <c:pt idx="22868">
                  <c:v>128.34375</c:v>
                </c:pt>
                <c:pt idx="22869">
                  <c:v>128.34375</c:v>
                </c:pt>
                <c:pt idx="22870">
                  <c:v>128.34375</c:v>
                </c:pt>
                <c:pt idx="22871">
                  <c:v>129.28125</c:v>
                </c:pt>
                <c:pt idx="22872">
                  <c:v>126.578125</c:v>
                </c:pt>
                <c:pt idx="22873">
                  <c:v>126.578125</c:v>
                </c:pt>
                <c:pt idx="22874">
                  <c:v>126.578125</c:v>
                </c:pt>
                <c:pt idx="22875">
                  <c:v>126.796875</c:v>
                </c:pt>
                <c:pt idx="22876">
                  <c:v>128.78125</c:v>
                </c:pt>
                <c:pt idx="22877">
                  <c:v>128.78125</c:v>
                </c:pt>
                <c:pt idx="22878">
                  <c:v>128.78125</c:v>
                </c:pt>
                <c:pt idx="22879">
                  <c:v>128.984375</c:v>
                </c:pt>
                <c:pt idx="22880">
                  <c:v>129.625</c:v>
                </c:pt>
                <c:pt idx="22881">
                  <c:v>129.625</c:v>
                </c:pt>
                <c:pt idx="22882">
                  <c:v>129.28125</c:v>
                </c:pt>
                <c:pt idx="22883">
                  <c:v>125.09375</c:v>
                </c:pt>
                <c:pt idx="22884">
                  <c:v>136.296875</c:v>
                </c:pt>
                <c:pt idx="22885">
                  <c:v>136.296875</c:v>
                </c:pt>
                <c:pt idx="22886">
                  <c:v>138.5625</c:v>
                </c:pt>
                <c:pt idx="22887">
                  <c:v>143.421875</c:v>
                </c:pt>
                <c:pt idx="22888">
                  <c:v>136.609375</c:v>
                </c:pt>
                <c:pt idx="22889">
                  <c:v>136.609375</c:v>
                </c:pt>
                <c:pt idx="22890">
                  <c:v>139.28125</c:v>
                </c:pt>
                <c:pt idx="22891">
                  <c:v>141.484375</c:v>
                </c:pt>
                <c:pt idx="22892">
                  <c:v>156.1875</c:v>
                </c:pt>
                <c:pt idx="22893">
                  <c:v>156.1875</c:v>
                </c:pt>
                <c:pt idx="22894">
                  <c:v>150.125</c:v>
                </c:pt>
                <c:pt idx="22895">
                  <c:v>148.5625</c:v>
                </c:pt>
                <c:pt idx="22896">
                  <c:v>136.515625</c:v>
                </c:pt>
                <c:pt idx="22897">
                  <c:v>136.296875</c:v>
                </c:pt>
                <c:pt idx="22898">
                  <c:v>132.28125</c:v>
                </c:pt>
                <c:pt idx="22899">
                  <c:v>132.28125</c:v>
                </c:pt>
                <c:pt idx="22900">
                  <c:v>135.703125</c:v>
                </c:pt>
                <c:pt idx="22901">
                  <c:v>134.578125</c:v>
                </c:pt>
                <c:pt idx="22902">
                  <c:v>131.828125</c:v>
                </c:pt>
                <c:pt idx="22903">
                  <c:v>131.828125</c:v>
                </c:pt>
                <c:pt idx="22904">
                  <c:v>130.390625</c:v>
                </c:pt>
                <c:pt idx="22905">
                  <c:v>132.59375</c:v>
                </c:pt>
                <c:pt idx="22906">
                  <c:v>134.5625</c:v>
                </c:pt>
                <c:pt idx="22907">
                  <c:v>134.5625</c:v>
                </c:pt>
                <c:pt idx="22908">
                  <c:v>136.625</c:v>
                </c:pt>
                <c:pt idx="22909">
                  <c:v>155.09375</c:v>
                </c:pt>
                <c:pt idx="22910">
                  <c:v>159.921875</c:v>
                </c:pt>
                <c:pt idx="22911">
                  <c:v>159.921875</c:v>
                </c:pt>
                <c:pt idx="22912">
                  <c:v>161.953125</c:v>
                </c:pt>
                <c:pt idx="22913">
                  <c:v>160.875</c:v>
                </c:pt>
                <c:pt idx="22914">
                  <c:v>160.875</c:v>
                </c:pt>
                <c:pt idx="22915">
                  <c:v>160.875</c:v>
                </c:pt>
                <c:pt idx="22916">
                  <c:v>153.640625</c:v>
                </c:pt>
                <c:pt idx="22917">
                  <c:v>143.109375</c:v>
                </c:pt>
                <c:pt idx="22918">
                  <c:v>143.109375</c:v>
                </c:pt>
                <c:pt idx="22919">
                  <c:v>143.109375</c:v>
                </c:pt>
                <c:pt idx="22920">
                  <c:v>151.96875</c:v>
                </c:pt>
                <c:pt idx="22921">
                  <c:v>154.75</c:v>
                </c:pt>
                <c:pt idx="22922">
                  <c:v>154.75</c:v>
                </c:pt>
                <c:pt idx="22923">
                  <c:v>154.75</c:v>
                </c:pt>
                <c:pt idx="22924">
                  <c:v>137.40625</c:v>
                </c:pt>
                <c:pt idx="22925">
                  <c:v>135.53125</c:v>
                </c:pt>
                <c:pt idx="22926">
                  <c:v>135.53125</c:v>
                </c:pt>
                <c:pt idx="22927">
                  <c:v>135.0625</c:v>
                </c:pt>
                <c:pt idx="22928">
                  <c:v>123.015625</c:v>
                </c:pt>
                <c:pt idx="22929">
                  <c:v>122.875</c:v>
                </c:pt>
                <c:pt idx="22930">
                  <c:v>122.875</c:v>
                </c:pt>
                <c:pt idx="22931">
                  <c:v>124.21875</c:v>
                </c:pt>
                <c:pt idx="22932">
                  <c:v>136.046875</c:v>
                </c:pt>
                <c:pt idx="22933">
                  <c:v>136.546875</c:v>
                </c:pt>
                <c:pt idx="22934">
                  <c:v>136.546875</c:v>
                </c:pt>
                <c:pt idx="22935">
                  <c:v>133.421875</c:v>
                </c:pt>
                <c:pt idx="22936">
                  <c:v>131.734375</c:v>
                </c:pt>
                <c:pt idx="22937">
                  <c:v>131.8125</c:v>
                </c:pt>
                <c:pt idx="22938">
                  <c:v>131.8125</c:v>
                </c:pt>
                <c:pt idx="22939">
                  <c:v>131.875</c:v>
                </c:pt>
                <c:pt idx="22940">
                  <c:v>136.09375</c:v>
                </c:pt>
                <c:pt idx="22941">
                  <c:v>136.59375</c:v>
                </c:pt>
                <c:pt idx="22942">
                  <c:v>136.125</c:v>
                </c:pt>
                <c:pt idx="22943">
                  <c:v>126.171875</c:v>
                </c:pt>
                <c:pt idx="22944">
                  <c:v>125.671875</c:v>
                </c:pt>
                <c:pt idx="22945">
                  <c:v>125.640625</c:v>
                </c:pt>
                <c:pt idx="22946">
                  <c:v>126.453125</c:v>
                </c:pt>
                <c:pt idx="22947">
                  <c:v>128.546875</c:v>
                </c:pt>
                <c:pt idx="22948">
                  <c:v>130.25</c:v>
                </c:pt>
                <c:pt idx="22949">
                  <c:v>130.359375</c:v>
                </c:pt>
                <c:pt idx="22950">
                  <c:v>132.46875</c:v>
                </c:pt>
                <c:pt idx="22951">
                  <c:v>134.234375</c:v>
                </c:pt>
                <c:pt idx="22952">
                  <c:v>140.609375</c:v>
                </c:pt>
                <c:pt idx="22953">
                  <c:v>141.34375</c:v>
                </c:pt>
                <c:pt idx="22954">
                  <c:v>142.28125</c:v>
                </c:pt>
                <c:pt idx="22955">
                  <c:v>142.59375</c:v>
                </c:pt>
                <c:pt idx="22956">
                  <c:v>145.515625</c:v>
                </c:pt>
                <c:pt idx="22957">
                  <c:v>145.828125</c:v>
                </c:pt>
                <c:pt idx="22958">
                  <c:v>142.828125</c:v>
                </c:pt>
                <c:pt idx="22959">
                  <c:v>142.828125</c:v>
                </c:pt>
                <c:pt idx="22960">
                  <c:v>130.96875</c:v>
                </c:pt>
                <c:pt idx="22961">
                  <c:v>128.78125</c:v>
                </c:pt>
                <c:pt idx="22962">
                  <c:v>126.890625</c:v>
                </c:pt>
                <c:pt idx="22963">
                  <c:v>126.890625</c:v>
                </c:pt>
                <c:pt idx="22964">
                  <c:v>120.6875</c:v>
                </c:pt>
                <c:pt idx="22965">
                  <c:v>121.15625</c:v>
                </c:pt>
                <c:pt idx="22966">
                  <c:v>122.34375</c:v>
                </c:pt>
                <c:pt idx="22967">
                  <c:v>122.34375</c:v>
                </c:pt>
                <c:pt idx="22968">
                  <c:v>121.828125</c:v>
                </c:pt>
                <c:pt idx="22969">
                  <c:v>117.140625</c:v>
                </c:pt>
                <c:pt idx="22970">
                  <c:v>115.765625</c:v>
                </c:pt>
                <c:pt idx="22971">
                  <c:v>115.765625</c:v>
                </c:pt>
                <c:pt idx="22972">
                  <c:v>119.6875</c:v>
                </c:pt>
                <c:pt idx="22973">
                  <c:v>121.984375</c:v>
                </c:pt>
                <c:pt idx="22974">
                  <c:v>121.984375</c:v>
                </c:pt>
                <c:pt idx="22975">
                  <c:v>121.984375</c:v>
                </c:pt>
                <c:pt idx="22976">
                  <c:v>123.109375</c:v>
                </c:pt>
                <c:pt idx="22977">
                  <c:v>125.96875</c:v>
                </c:pt>
                <c:pt idx="22978">
                  <c:v>125.96875</c:v>
                </c:pt>
                <c:pt idx="22979">
                  <c:v>125.96875</c:v>
                </c:pt>
                <c:pt idx="22980">
                  <c:v>138.890625</c:v>
                </c:pt>
                <c:pt idx="22981">
                  <c:v>141.796875</c:v>
                </c:pt>
                <c:pt idx="22982">
                  <c:v>141.796875</c:v>
                </c:pt>
                <c:pt idx="22983">
                  <c:v>141.796875</c:v>
                </c:pt>
                <c:pt idx="22984">
                  <c:v>138.828125</c:v>
                </c:pt>
                <c:pt idx="22985">
                  <c:v>138.375</c:v>
                </c:pt>
                <c:pt idx="22986">
                  <c:v>138.375</c:v>
                </c:pt>
                <c:pt idx="22987">
                  <c:v>138.359375</c:v>
                </c:pt>
                <c:pt idx="22988">
                  <c:v>134.546875</c:v>
                </c:pt>
                <c:pt idx="22989">
                  <c:v>133.578125</c:v>
                </c:pt>
                <c:pt idx="22990">
                  <c:v>133.578125</c:v>
                </c:pt>
                <c:pt idx="22991">
                  <c:v>133.21875</c:v>
                </c:pt>
                <c:pt idx="22992">
                  <c:v>124.578125</c:v>
                </c:pt>
                <c:pt idx="22993">
                  <c:v>123.078125</c:v>
                </c:pt>
                <c:pt idx="22994">
                  <c:v>123.078125</c:v>
                </c:pt>
                <c:pt idx="22995">
                  <c:v>118.390625</c:v>
                </c:pt>
                <c:pt idx="22996">
                  <c:v>116.921875</c:v>
                </c:pt>
                <c:pt idx="22997">
                  <c:v>117.4375</c:v>
                </c:pt>
                <c:pt idx="22998">
                  <c:v>117.4375</c:v>
                </c:pt>
                <c:pt idx="22999">
                  <c:v>120.859375</c:v>
                </c:pt>
                <c:pt idx="23000">
                  <c:v>127.65625</c:v>
                </c:pt>
                <c:pt idx="23001">
                  <c:v>128.890625</c:v>
                </c:pt>
                <c:pt idx="23002">
                  <c:v>128.796875</c:v>
                </c:pt>
                <c:pt idx="23003">
                  <c:v>125.46875</c:v>
                </c:pt>
                <c:pt idx="23004">
                  <c:v>132.46875</c:v>
                </c:pt>
                <c:pt idx="23005">
                  <c:v>134.015625</c:v>
                </c:pt>
                <c:pt idx="23006">
                  <c:v>132.546875</c:v>
                </c:pt>
                <c:pt idx="23007">
                  <c:v>128.65625</c:v>
                </c:pt>
                <c:pt idx="23008">
                  <c:v>130.0625</c:v>
                </c:pt>
                <c:pt idx="23009">
                  <c:v>130.46875</c:v>
                </c:pt>
                <c:pt idx="23010">
                  <c:v>127.828125</c:v>
                </c:pt>
                <c:pt idx="23011">
                  <c:v>125.5625</c:v>
                </c:pt>
                <c:pt idx="23012">
                  <c:v>125.375</c:v>
                </c:pt>
                <c:pt idx="23013">
                  <c:v>125.34375</c:v>
                </c:pt>
                <c:pt idx="23014">
                  <c:v>132.703125</c:v>
                </c:pt>
                <c:pt idx="23015">
                  <c:v>134.8125</c:v>
                </c:pt>
                <c:pt idx="23016">
                  <c:v>127.734375</c:v>
                </c:pt>
                <c:pt idx="23017">
                  <c:v>126.234375</c:v>
                </c:pt>
                <c:pt idx="23018">
                  <c:v>136.5625</c:v>
                </c:pt>
                <c:pt idx="23019">
                  <c:v>136.5625</c:v>
                </c:pt>
                <c:pt idx="23020">
                  <c:v>136.71875</c:v>
                </c:pt>
                <c:pt idx="23021">
                  <c:v>133.421875</c:v>
                </c:pt>
                <c:pt idx="23022">
                  <c:v>124.640625</c:v>
                </c:pt>
                <c:pt idx="23023">
                  <c:v>124.640625</c:v>
                </c:pt>
                <c:pt idx="23024">
                  <c:v>120.609375</c:v>
                </c:pt>
                <c:pt idx="23025">
                  <c:v>120.90625</c:v>
                </c:pt>
                <c:pt idx="23026">
                  <c:v>122.25</c:v>
                </c:pt>
                <c:pt idx="23027">
                  <c:v>122.25</c:v>
                </c:pt>
                <c:pt idx="23028">
                  <c:v>121.375</c:v>
                </c:pt>
                <c:pt idx="23029">
                  <c:v>126</c:v>
                </c:pt>
                <c:pt idx="23030">
                  <c:v>127.375</c:v>
                </c:pt>
                <c:pt idx="23031">
                  <c:v>127.375</c:v>
                </c:pt>
                <c:pt idx="23032">
                  <c:v>130.09375</c:v>
                </c:pt>
                <c:pt idx="23033">
                  <c:v>130.5</c:v>
                </c:pt>
                <c:pt idx="23034">
                  <c:v>130.5</c:v>
                </c:pt>
                <c:pt idx="23035">
                  <c:v>130.5</c:v>
                </c:pt>
                <c:pt idx="23036">
                  <c:v>137.40625</c:v>
                </c:pt>
                <c:pt idx="23037">
                  <c:v>137.96875</c:v>
                </c:pt>
                <c:pt idx="23038">
                  <c:v>137.96875</c:v>
                </c:pt>
                <c:pt idx="23039">
                  <c:v>137.96875</c:v>
                </c:pt>
                <c:pt idx="23040">
                  <c:v>141.640625</c:v>
                </c:pt>
                <c:pt idx="23041">
                  <c:v>142.546875</c:v>
                </c:pt>
                <c:pt idx="23042">
                  <c:v>142.546875</c:v>
                </c:pt>
                <c:pt idx="23043">
                  <c:v>142.546875</c:v>
                </c:pt>
                <c:pt idx="23044">
                  <c:v>151.625</c:v>
                </c:pt>
                <c:pt idx="23045">
                  <c:v>154.03125</c:v>
                </c:pt>
                <c:pt idx="23046">
                  <c:v>154.03125</c:v>
                </c:pt>
                <c:pt idx="23047">
                  <c:v>154.265625</c:v>
                </c:pt>
                <c:pt idx="23048">
                  <c:v>156.109375</c:v>
                </c:pt>
                <c:pt idx="23049">
                  <c:v>154.984375</c:v>
                </c:pt>
                <c:pt idx="23050">
                  <c:v>154.984375</c:v>
                </c:pt>
                <c:pt idx="23051">
                  <c:v>150.796875</c:v>
                </c:pt>
                <c:pt idx="23052">
                  <c:v>140.515625</c:v>
                </c:pt>
                <c:pt idx="23053">
                  <c:v>140.5</c:v>
                </c:pt>
                <c:pt idx="23054">
                  <c:v>140.5</c:v>
                </c:pt>
                <c:pt idx="23055">
                  <c:v>146.96875</c:v>
                </c:pt>
                <c:pt idx="23056">
                  <c:v>159.75</c:v>
                </c:pt>
                <c:pt idx="23057">
                  <c:v>162.328125</c:v>
                </c:pt>
                <c:pt idx="23058">
                  <c:v>162.328125</c:v>
                </c:pt>
                <c:pt idx="23059">
                  <c:v>156.140625</c:v>
                </c:pt>
                <c:pt idx="23060">
                  <c:v>147.46875</c:v>
                </c:pt>
                <c:pt idx="23061">
                  <c:v>144.921875</c:v>
                </c:pt>
                <c:pt idx="23062">
                  <c:v>145.03125</c:v>
                </c:pt>
                <c:pt idx="23063">
                  <c:v>146.984375</c:v>
                </c:pt>
                <c:pt idx="23064">
                  <c:v>152.9375</c:v>
                </c:pt>
                <c:pt idx="23065">
                  <c:v>155.171875</c:v>
                </c:pt>
                <c:pt idx="23066">
                  <c:v>155.15625</c:v>
                </c:pt>
                <c:pt idx="23067">
                  <c:v>155.0625</c:v>
                </c:pt>
                <c:pt idx="23068">
                  <c:v>156.515625</c:v>
                </c:pt>
                <c:pt idx="23069">
                  <c:v>157.125</c:v>
                </c:pt>
                <c:pt idx="23070">
                  <c:v>159.625</c:v>
                </c:pt>
                <c:pt idx="23071">
                  <c:v>161.71875</c:v>
                </c:pt>
                <c:pt idx="23072">
                  <c:v>157.09375</c:v>
                </c:pt>
                <c:pt idx="23073">
                  <c:v>155.140625</c:v>
                </c:pt>
                <c:pt idx="23074">
                  <c:v>169.75</c:v>
                </c:pt>
                <c:pt idx="23075">
                  <c:v>173.75</c:v>
                </c:pt>
                <c:pt idx="23076">
                  <c:v>178.46875</c:v>
                </c:pt>
                <c:pt idx="23077">
                  <c:v>179.8125</c:v>
                </c:pt>
                <c:pt idx="23078">
                  <c:v>165.96875</c:v>
                </c:pt>
                <c:pt idx="23079">
                  <c:v>165.96875</c:v>
                </c:pt>
                <c:pt idx="23080">
                  <c:v>175.546875</c:v>
                </c:pt>
                <c:pt idx="23081">
                  <c:v>177.046875</c:v>
                </c:pt>
                <c:pt idx="23082">
                  <c:v>170.46875</c:v>
                </c:pt>
                <c:pt idx="23083">
                  <c:v>170.46875</c:v>
                </c:pt>
                <c:pt idx="23084">
                  <c:v>168.953125</c:v>
                </c:pt>
                <c:pt idx="23085">
                  <c:v>170.515625</c:v>
                </c:pt>
                <c:pt idx="23086">
                  <c:v>172.3125</c:v>
                </c:pt>
                <c:pt idx="23087">
                  <c:v>172.3125</c:v>
                </c:pt>
                <c:pt idx="23088">
                  <c:v>171.484375</c:v>
                </c:pt>
                <c:pt idx="23089">
                  <c:v>176.171875</c:v>
                </c:pt>
                <c:pt idx="23090">
                  <c:v>177.5</c:v>
                </c:pt>
                <c:pt idx="23091">
                  <c:v>177.5</c:v>
                </c:pt>
                <c:pt idx="23092">
                  <c:v>177.5625</c:v>
                </c:pt>
                <c:pt idx="23093">
                  <c:v>172.671875</c:v>
                </c:pt>
                <c:pt idx="23094">
                  <c:v>172.671875</c:v>
                </c:pt>
                <c:pt idx="23095">
                  <c:v>172.671875</c:v>
                </c:pt>
                <c:pt idx="23096">
                  <c:v>168.234375</c:v>
                </c:pt>
                <c:pt idx="23097">
                  <c:v>163.140625</c:v>
                </c:pt>
                <c:pt idx="23098">
                  <c:v>163.140625</c:v>
                </c:pt>
                <c:pt idx="23099">
                  <c:v>163.140625</c:v>
                </c:pt>
                <c:pt idx="23100">
                  <c:v>162.09375</c:v>
                </c:pt>
                <c:pt idx="23101">
                  <c:v>161.203125</c:v>
                </c:pt>
                <c:pt idx="23102">
                  <c:v>161.203125</c:v>
                </c:pt>
                <c:pt idx="23103">
                  <c:v>161.203125</c:v>
                </c:pt>
                <c:pt idx="23104">
                  <c:v>170.921875</c:v>
                </c:pt>
                <c:pt idx="23105">
                  <c:v>174.859375</c:v>
                </c:pt>
                <c:pt idx="23106">
                  <c:v>174.859375</c:v>
                </c:pt>
                <c:pt idx="23107">
                  <c:v>174.984375</c:v>
                </c:pt>
                <c:pt idx="23108">
                  <c:v>176.390625</c:v>
                </c:pt>
                <c:pt idx="23109">
                  <c:v>176.265625</c:v>
                </c:pt>
                <c:pt idx="23110">
                  <c:v>176.265625</c:v>
                </c:pt>
                <c:pt idx="23111">
                  <c:v>174.640625</c:v>
                </c:pt>
                <c:pt idx="23112">
                  <c:v>169.203125</c:v>
                </c:pt>
                <c:pt idx="23113">
                  <c:v>168.40625</c:v>
                </c:pt>
                <c:pt idx="23114">
                  <c:v>168.40625</c:v>
                </c:pt>
                <c:pt idx="23115">
                  <c:v>166.8125</c:v>
                </c:pt>
                <c:pt idx="23116">
                  <c:v>172.5625</c:v>
                </c:pt>
                <c:pt idx="23117">
                  <c:v>176.28125</c:v>
                </c:pt>
                <c:pt idx="23118">
                  <c:v>176.28125</c:v>
                </c:pt>
                <c:pt idx="23119">
                  <c:v>173.609375</c:v>
                </c:pt>
                <c:pt idx="23120">
                  <c:v>168.28125</c:v>
                </c:pt>
                <c:pt idx="23121">
                  <c:v>165.625</c:v>
                </c:pt>
                <c:pt idx="23122">
                  <c:v>165.1875</c:v>
                </c:pt>
                <c:pt idx="23123">
                  <c:v>157.0625</c:v>
                </c:pt>
                <c:pt idx="23124">
                  <c:v>165.078125</c:v>
                </c:pt>
                <c:pt idx="23125">
                  <c:v>169.53125</c:v>
                </c:pt>
                <c:pt idx="23126">
                  <c:v>169.625</c:v>
                </c:pt>
                <c:pt idx="23127">
                  <c:v>169.96875</c:v>
                </c:pt>
                <c:pt idx="23128">
                  <c:v>168.53125</c:v>
                </c:pt>
                <c:pt idx="23129">
                  <c:v>167.65625</c:v>
                </c:pt>
                <c:pt idx="23130">
                  <c:v>166.890625</c:v>
                </c:pt>
                <c:pt idx="23131">
                  <c:v>166.390625</c:v>
                </c:pt>
                <c:pt idx="23132">
                  <c:v>160.75</c:v>
                </c:pt>
                <c:pt idx="23133">
                  <c:v>157.421875</c:v>
                </c:pt>
                <c:pt idx="23134">
                  <c:v>166.78125</c:v>
                </c:pt>
                <c:pt idx="23135">
                  <c:v>169.015625</c:v>
                </c:pt>
                <c:pt idx="23136">
                  <c:v>177.46875</c:v>
                </c:pt>
                <c:pt idx="23137">
                  <c:v>182.390625</c:v>
                </c:pt>
                <c:pt idx="23138">
                  <c:v>179.234375</c:v>
                </c:pt>
                <c:pt idx="23139">
                  <c:v>179.234375</c:v>
                </c:pt>
                <c:pt idx="23140">
                  <c:v>185.34375</c:v>
                </c:pt>
                <c:pt idx="23141">
                  <c:v>189.875</c:v>
                </c:pt>
                <c:pt idx="23142">
                  <c:v>191.5625</c:v>
                </c:pt>
                <c:pt idx="23143">
                  <c:v>191.5625</c:v>
                </c:pt>
                <c:pt idx="23144">
                  <c:v>195.46875</c:v>
                </c:pt>
                <c:pt idx="23145">
                  <c:v>198.921875</c:v>
                </c:pt>
                <c:pt idx="23146">
                  <c:v>199.71875</c:v>
                </c:pt>
                <c:pt idx="23147">
                  <c:v>199.71875</c:v>
                </c:pt>
                <c:pt idx="23148">
                  <c:v>199.640625</c:v>
                </c:pt>
                <c:pt idx="23149">
                  <c:v>198.34375</c:v>
                </c:pt>
                <c:pt idx="23150">
                  <c:v>198.1875</c:v>
                </c:pt>
                <c:pt idx="23151">
                  <c:v>198.1875</c:v>
                </c:pt>
                <c:pt idx="23152">
                  <c:v>198.390625</c:v>
                </c:pt>
                <c:pt idx="23153">
                  <c:v>189.09375</c:v>
                </c:pt>
                <c:pt idx="23154">
                  <c:v>189.09375</c:v>
                </c:pt>
                <c:pt idx="23155">
                  <c:v>189.09375</c:v>
                </c:pt>
                <c:pt idx="23156">
                  <c:v>189.0625</c:v>
                </c:pt>
                <c:pt idx="23157">
                  <c:v>191.421875</c:v>
                </c:pt>
                <c:pt idx="23158">
                  <c:v>191.421875</c:v>
                </c:pt>
                <c:pt idx="23159">
                  <c:v>191.421875</c:v>
                </c:pt>
                <c:pt idx="23160">
                  <c:v>188.53125</c:v>
                </c:pt>
                <c:pt idx="23161">
                  <c:v>186.4375</c:v>
                </c:pt>
                <c:pt idx="23162">
                  <c:v>186.4375</c:v>
                </c:pt>
                <c:pt idx="23163">
                  <c:v>186.4375</c:v>
                </c:pt>
                <c:pt idx="23164">
                  <c:v>199.03125</c:v>
                </c:pt>
                <c:pt idx="23165">
                  <c:v>202.203125</c:v>
                </c:pt>
                <c:pt idx="23166">
                  <c:v>202.203125</c:v>
                </c:pt>
                <c:pt idx="23167">
                  <c:v>201.359375</c:v>
                </c:pt>
                <c:pt idx="23168">
                  <c:v>189.578125</c:v>
                </c:pt>
                <c:pt idx="23169">
                  <c:v>188.421875</c:v>
                </c:pt>
                <c:pt idx="23170">
                  <c:v>188.421875</c:v>
                </c:pt>
                <c:pt idx="23171">
                  <c:v>189.59375</c:v>
                </c:pt>
                <c:pt idx="23172">
                  <c:v>195.484375</c:v>
                </c:pt>
                <c:pt idx="23173">
                  <c:v>197.953125</c:v>
                </c:pt>
                <c:pt idx="23174">
                  <c:v>197.953125</c:v>
                </c:pt>
                <c:pt idx="23175">
                  <c:v>195.015625</c:v>
                </c:pt>
                <c:pt idx="23176">
                  <c:v>192.640625</c:v>
                </c:pt>
                <c:pt idx="23177">
                  <c:v>192.578125</c:v>
                </c:pt>
                <c:pt idx="23178">
                  <c:v>192.578125</c:v>
                </c:pt>
                <c:pt idx="23179">
                  <c:v>191.203125</c:v>
                </c:pt>
                <c:pt idx="23180">
                  <c:v>187.625</c:v>
                </c:pt>
                <c:pt idx="23181">
                  <c:v>185.25</c:v>
                </c:pt>
                <c:pt idx="23182">
                  <c:v>185.4375</c:v>
                </c:pt>
                <c:pt idx="23183">
                  <c:v>187.265625</c:v>
                </c:pt>
                <c:pt idx="23184">
                  <c:v>182.75</c:v>
                </c:pt>
                <c:pt idx="23185">
                  <c:v>179.203125</c:v>
                </c:pt>
                <c:pt idx="23186">
                  <c:v>179.609375</c:v>
                </c:pt>
                <c:pt idx="23187">
                  <c:v>180.25</c:v>
                </c:pt>
                <c:pt idx="23188">
                  <c:v>186.046875</c:v>
                </c:pt>
                <c:pt idx="23189">
                  <c:v>190.625</c:v>
                </c:pt>
                <c:pt idx="23190">
                  <c:v>190.4375</c:v>
                </c:pt>
                <c:pt idx="23191">
                  <c:v>190.265625</c:v>
                </c:pt>
                <c:pt idx="23192">
                  <c:v>191.890625</c:v>
                </c:pt>
                <c:pt idx="23193">
                  <c:v>193.3125</c:v>
                </c:pt>
                <c:pt idx="23194">
                  <c:v>194.609375</c:v>
                </c:pt>
                <c:pt idx="23195">
                  <c:v>194.703125</c:v>
                </c:pt>
                <c:pt idx="23196">
                  <c:v>192.46875</c:v>
                </c:pt>
                <c:pt idx="23197">
                  <c:v>190.828125</c:v>
                </c:pt>
                <c:pt idx="23198">
                  <c:v>193.015625</c:v>
                </c:pt>
                <c:pt idx="23199">
                  <c:v>193.015625</c:v>
                </c:pt>
                <c:pt idx="23200">
                  <c:v>190.453125</c:v>
                </c:pt>
                <c:pt idx="23201">
                  <c:v>188.40625</c:v>
                </c:pt>
                <c:pt idx="23202">
                  <c:v>246.828125</c:v>
                </c:pt>
                <c:pt idx="23203">
                  <c:v>246.828125</c:v>
                </c:pt>
                <c:pt idx="23204">
                  <c:v>238.515625</c:v>
                </c:pt>
                <c:pt idx="23205">
                  <c:v>231.4375</c:v>
                </c:pt>
                <c:pt idx="23206">
                  <c:v>231.4375</c:v>
                </c:pt>
                <c:pt idx="23207">
                  <c:v>231.4375</c:v>
                </c:pt>
                <c:pt idx="23208">
                  <c:v>217.609375</c:v>
                </c:pt>
                <c:pt idx="23209">
                  <c:v>205.578125</c:v>
                </c:pt>
                <c:pt idx="23210">
                  <c:v>205.578125</c:v>
                </c:pt>
                <c:pt idx="23211">
                  <c:v>205.578125</c:v>
                </c:pt>
                <c:pt idx="23212">
                  <c:v>195.421875</c:v>
                </c:pt>
                <c:pt idx="23213">
                  <c:v>186.5</c:v>
                </c:pt>
                <c:pt idx="23214">
                  <c:v>186.5</c:v>
                </c:pt>
                <c:pt idx="23215">
                  <c:v>186.5</c:v>
                </c:pt>
                <c:pt idx="23216">
                  <c:v>195.453125</c:v>
                </c:pt>
                <c:pt idx="23217">
                  <c:v>203.578125</c:v>
                </c:pt>
                <c:pt idx="23218">
                  <c:v>203.578125</c:v>
                </c:pt>
                <c:pt idx="23219">
                  <c:v>203.578125</c:v>
                </c:pt>
                <c:pt idx="23220">
                  <c:v>202.9375</c:v>
                </c:pt>
                <c:pt idx="23221">
                  <c:v>202.390625</c:v>
                </c:pt>
                <c:pt idx="23222">
                  <c:v>202.390625</c:v>
                </c:pt>
                <c:pt idx="23223">
                  <c:v>202.390625</c:v>
                </c:pt>
                <c:pt idx="23224">
                  <c:v>200.203125</c:v>
                </c:pt>
                <c:pt idx="23225">
                  <c:v>198.21875</c:v>
                </c:pt>
                <c:pt idx="23226">
                  <c:v>198.21875</c:v>
                </c:pt>
                <c:pt idx="23227">
                  <c:v>198.21875</c:v>
                </c:pt>
                <c:pt idx="23228">
                  <c:v>194.59375</c:v>
                </c:pt>
                <c:pt idx="23229">
                  <c:v>191.171875</c:v>
                </c:pt>
                <c:pt idx="23230">
                  <c:v>191.171875</c:v>
                </c:pt>
                <c:pt idx="23231">
                  <c:v>191.171875</c:v>
                </c:pt>
                <c:pt idx="23232">
                  <c:v>189.4375</c:v>
                </c:pt>
                <c:pt idx="23233">
                  <c:v>187.65625</c:v>
                </c:pt>
                <c:pt idx="23234">
                  <c:v>187.65625</c:v>
                </c:pt>
                <c:pt idx="23235">
                  <c:v>187.65625</c:v>
                </c:pt>
                <c:pt idx="23236">
                  <c:v>196.84375</c:v>
                </c:pt>
                <c:pt idx="23237">
                  <c:v>205.875</c:v>
                </c:pt>
                <c:pt idx="23238">
                  <c:v>205.875</c:v>
                </c:pt>
                <c:pt idx="23239">
                  <c:v>205.875</c:v>
                </c:pt>
                <c:pt idx="23240">
                  <c:v>211.015625</c:v>
                </c:pt>
                <c:pt idx="23241">
                  <c:v>216.140625</c:v>
                </c:pt>
                <c:pt idx="23242">
                  <c:v>216.140625</c:v>
                </c:pt>
                <c:pt idx="23243">
                  <c:v>216.140625</c:v>
                </c:pt>
                <c:pt idx="23244">
                  <c:v>210.734375</c:v>
                </c:pt>
                <c:pt idx="23245">
                  <c:v>205.15625</c:v>
                </c:pt>
                <c:pt idx="23246">
                  <c:v>205.15625</c:v>
                </c:pt>
                <c:pt idx="23247">
                  <c:v>205.15625</c:v>
                </c:pt>
                <c:pt idx="23248">
                  <c:v>206.1875</c:v>
                </c:pt>
                <c:pt idx="23249">
                  <c:v>207.234375</c:v>
                </c:pt>
                <c:pt idx="23250">
                  <c:v>207.234375</c:v>
                </c:pt>
                <c:pt idx="23251">
                  <c:v>207.234375</c:v>
                </c:pt>
                <c:pt idx="23252">
                  <c:v>197.96875</c:v>
                </c:pt>
                <c:pt idx="23253">
                  <c:v>188.265625</c:v>
                </c:pt>
                <c:pt idx="23254">
                  <c:v>188.265625</c:v>
                </c:pt>
                <c:pt idx="23255">
                  <c:v>188.265625</c:v>
                </c:pt>
                <c:pt idx="23256">
                  <c:v>185.078125</c:v>
                </c:pt>
                <c:pt idx="23257">
                  <c:v>181.546875</c:v>
                </c:pt>
                <c:pt idx="23258">
                  <c:v>181.546875</c:v>
                </c:pt>
                <c:pt idx="23259">
                  <c:v>181.546875</c:v>
                </c:pt>
                <c:pt idx="23260">
                  <c:v>176.5625</c:v>
                </c:pt>
                <c:pt idx="23261">
                  <c:v>171.078125</c:v>
                </c:pt>
                <c:pt idx="23262">
                  <c:v>171.078125</c:v>
                </c:pt>
                <c:pt idx="23263">
                  <c:v>171.078125</c:v>
                </c:pt>
                <c:pt idx="23264">
                  <c:v>170.234375</c:v>
                </c:pt>
                <c:pt idx="23265">
                  <c:v>169.28125</c:v>
                </c:pt>
                <c:pt idx="23266">
                  <c:v>169.28125</c:v>
                </c:pt>
                <c:pt idx="23267">
                  <c:v>169.28125</c:v>
                </c:pt>
                <c:pt idx="23268">
                  <c:v>179.265625</c:v>
                </c:pt>
                <c:pt idx="23269">
                  <c:v>190.640625</c:v>
                </c:pt>
                <c:pt idx="23270">
                  <c:v>190.640625</c:v>
                </c:pt>
                <c:pt idx="23271">
                  <c:v>190.640625</c:v>
                </c:pt>
                <c:pt idx="23272">
                  <c:v>197.125</c:v>
                </c:pt>
                <c:pt idx="23273">
                  <c:v>204.71875</c:v>
                </c:pt>
                <c:pt idx="23274">
                  <c:v>204.71875</c:v>
                </c:pt>
                <c:pt idx="23275">
                  <c:v>204.71875</c:v>
                </c:pt>
                <c:pt idx="23276">
                  <c:v>199.203125</c:v>
                </c:pt>
                <c:pt idx="23277">
                  <c:v>192.71875</c:v>
                </c:pt>
                <c:pt idx="23278">
                  <c:v>192.71875</c:v>
                </c:pt>
                <c:pt idx="23279">
                  <c:v>192.71875</c:v>
                </c:pt>
                <c:pt idx="23280">
                  <c:v>186.9375</c:v>
                </c:pt>
                <c:pt idx="23281">
                  <c:v>179.9375</c:v>
                </c:pt>
                <c:pt idx="23282">
                  <c:v>179.9375</c:v>
                </c:pt>
                <c:pt idx="23283">
                  <c:v>179.9375</c:v>
                </c:pt>
                <c:pt idx="23284">
                  <c:v>193.734375</c:v>
                </c:pt>
                <c:pt idx="23285">
                  <c:v>210.671875</c:v>
                </c:pt>
                <c:pt idx="23286">
                  <c:v>210.671875</c:v>
                </c:pt>
                <c:pt idx="23287">
                  <c:v>210.671875</c:v>
                </c:pt>
                <c:pt idx="23288">
                  <c:v>213.25</c:v>
                </c:pt>
                <c:pt idx="23289">
                  <c:v>216.46875</c:v>
                </c:pt>
                <c:pt idx="23290">
                  <c:v>216.46875</c:v>
                </c:pt>
                <c:pt idx="23291">
                  <c:v>216.46875</c:v>
                </c:pt>
                <c:pt idx="23292">
                  <c:v>217.828125</c:v>
                </c:pt>
                <c:pt idx="23293">
                  <c:v>219.703125</c:v>
                </c:pt>
                <c:pt idx="23294">
                  <c:v>219.703125</c:v>
                </c:pt>
                <c:pt idx="23295">
                  <c:v>219.703125</c:v>
                </c:pt>
                <c:pt idx="23296">
                  <c:v>240</c:v>
                </c:pt>
                <c:pt idx="23297">
                  <c:v>265.9375</c:v>
                </c:pt>
                <c:pt idx="23298">
                  <c:v>265.9375</c:v>
                </c:pt>
                <c:pt idx="23299">
                  <c:v>265.9375</c:v>
                </c:pt>
                <c:pt idx="23300">
                  <c:v>278.453125</c:v>
                </c:pt>
                <c:pt idx="23301">
                  <c:v>294.734375</c:v>
                </c:pt>
                <c:pt idx="23302">
                  <c:v>294.734375</c:v>
                </c:pt>
                <c:pt idx="23303">
                  <c:v>294.734375</c:v>
                </c:pt>
                <c:pt idx="23304">
                  <c:v>298.40625</c:v>
                </c:pt>
                <c:pt idx="23305">
                  <c:v>303.234375</c:v>
                </c:pt>
                <c:pt idx="23306">
                  <c:v>303.234375</c:v>
                </c:pt>
                <c:pt idx="23307">
                  <c:v>303.234375</c:v>
                </c:pt>
                <c:pt idx="23308">
                  <c:v>325.8125</c:v>
                </c:pt>
                <c:pt idx="23309">
                  <c:v>356</c:v>
                </c:pt>
                <c:pt idx="23310">
                  <c:v>356</c:v>
                </c:pt>
                <c:pt idx="23311">
                  <c:v>356</c:v>
                </c:pt>
                <c:pt idx="23312">
                  <c:v>371.3125</c:v>
                </c:pt>
                <c:pt idx="23313">
                  <c:v>392.234375</c:v>
                </c:pt>
                <c:pt idx="23314">
                  <c:v>392.234375</c:v>
                </c:pt>
                <c:pt idx="23315">
                  <c:v>392.234375</c:v>
                </c:pt>
                <c:pt idx="23316">
                  <c:v>382.0625</c:v>
                </c:pt>
                <c:pt idx="23317">
                  <c:v>368.171875</c:v>
                </c:pt>
                <c:pt idx="23318">
                  <c:v>368.171875</c:v>
                </c:pt>
                <c:pt idx="23319">
                  <c:v>368.171875</c:v>
                </c:pt>
                <c:pt idx="23320">
                  <c:v>358.703125</c:v>
                </c:pt>
                <c:pt idx="23321">
                  <c:v>345.546875</c:v>
                </c:pt>
                <c:pt idx="23322">
                  <c:v>345.546875</c:v>
                </c:pt>
                <c:pt idx="23323">
                  <c:v>345.546875</c:v>
                </c:pt>
                <c:pt idx="23324">
                  <c:v>338.421875</c:v>
                </c:pt>
                <c:pt idx="23325">
                  <c:v>328.28125</c:v>
                </c:pt>
                <c:pt idx="23326">
                  <c:v>328.28125</c:v>
                </c:pt>
                <c:pt idx="23327">
                  <c:v>328.28125</c:v>
                </c:pt>
                <c:pt idx="23328">
                  <c:v>313.171875</c:v>
                </c:pt>
                <c:pt idx="23329">
                  <c:v>291.265625</c:v>
                </c:pt>
                <c:pt idx="23330">
                  <c:v>291.265625</c:v>
                </c:pt>
                <c:pt idx="23331">
                  <c:v>291.265625</c:v>
                </c:pt>
                <c:pt idx="23332">
                  <c:v>280.921875</c:v>
                </c:pt>
                <c:pt idx="23333">
                  <c:v>265.578125</c:v>
                </c:pt>
                <c:pt idx="23334">
                  <c:v>265.578125</c:v>
                </c:pt>
                <c:pt idx="23335">
                  <c:v>265.578125</c:v>
                </c:pt>
                <c:pt idx="23336">
                  <c:v>285.109375</c:v>
                </c:pt>
                <c:pt idx="23337">
                  <c:v>314.375</c:v>
                </c:pt>
                <c:pt idx="23338">
                  <c:v>314.375</c:v>
                </c:pt>
                <c:pt idx="23339">
                  <c:v>314.375</c:v>
                </c:pt>
                <c:pt idx="23340">
                  <c:v>305.234375</c:v>
                </c:pt>
                <c:pt idx="23341">
                  <c:v>291.5</c:v>
                </c:pt>
                <c:pt idx="23342">
                  <c:v>291.5</c:v>
                </c:pt>
                <c:pt idx="23343">
                  <c:v>291.5</c:v>
                </c:pt>
                <c:pt idx="23344">
                  <c:v>277.53125</c:v>
                </c:pt>
                <c:pt idx="23345">
                  <c:v>256.109375</c:v>
                </c:pt>
                <c:pt idx="23346">
                  <c:v>256.109375</c:v>
                </c:pt>
                <c:pt idx="23347">
                  <c:v>256.109375</c:v>
                </c:pt>
                <c:pt idx="23348">
                  <c:v>253.5625</c:v>
                </c:pt>
                <c:pt idx="23349">
                  <c:v>249.484375</c:v>
                </c:pt>
                <c:pt idx="23350">
                  <c:v>249.484375</c:v>
                </c:pt>
                <c:pt idx="23351">
                  <c:v>249.484375</c:v>
                </c:pt>
                <c:pt idx="23352">
                  <c:v>242.609375</c:v>
                </c:pt>
                <c:pt idx="23353">
                  <c:v>231.671875</c:v>
                </c:pt>
                <c:pt idx="23354">
                  <c:v>231.671875</c:v>
                </c:pt>
                <c:pt idx="23355">
                  <c:v>231.671875</c:v>
                </c:pt>
                <c:pt idx="23356">
                  <c:v>235.9375</c:v>
                </c:pt>
                <c:pt idx="23357">
                  <c:v>242.703125</c:v>
                </c:pt>
                <c:pt idx="23358">
                  <c:v>242.703125</c:v>
                </c:pt>
                <c:pt idx="23359">
                  <c:v>242.703125</c:v>
                </c:pt>
                <c:pt idx="23360">
                  <c:v>242.671875</c:v>
                </c:pt>
                <c:pt idx="23361">
                  <c:v>242.703125</c:v>
                </c:pt>
                <c:pt idx="23362">
                  <c:v>242.703125</c:v>
                </c:pt>
                <c:pt idx="23363">
                  <c:v>242.703125</c:v>
                </c:pt>
                <c:pt idx="23364">
                  <c:v>234.5</c:v>
                </c:pt>
                <c:pt idx="23365">
                  <c:v>221.0625</c:v>
                </c:pt>
                <c:pt idx="23366">
                  <c:v>221.0625</c:v>
                </c:pt>
                <c:pt idx="23367">
                  <c:v>221.0625</c:v>
                </c:pt>
                <c:pt idx="23368">
                  <c:v>222.765625</c:v>
                </c:pt>
                <c:pt idx="23369">
                  <c:v>225.59375</c:v>
                </c:pt>
                <c:pt idx="23370">
                  <c:v>225.59375</c:v>
                </c:pt>
                <c:pt idx="23371">
                  <c:v>225.59375</c:v>
                </c:pt>
                <c:pt idx="23372">
                  <c:v>225.40625</c:v>
                </c:pt>
                <c:pt idx="23373">
                  <c:v>225</c:v>
                </c:pt>
                <c:pt idx="23374">
                  <c:v>225</c:v>
                </c:pt>
                <c:pt idx="23375">
                  <c:v>225</c:v>
                </c:pt>
                <c:pt idx="23376">
                  <c:v>221.25</c:v>
                </c:pt>
                <c:pt idx="23377">
                  <c:v>214.71875</c:v>
                </c:pt>
                <c:pt idx="23378">
                  <c:v>214.71875</c:v>
                </c:pt>
                <c:pt idx="23379">
                  <c:v>214.71875</c:v>
                </c:pt>
                <c:pt idx="23380">
                  <c:v>220.078125</c:v>
                </c:pt>
                <c:pt idx="23381">
                  <c:v>229.34375</c:v>
                </c:pt>
                <c:pt idx="23382">
                  <c:v>229.34375</c:v>
                </c:pt>
                <c:pt idx="23383">
                  <c:v>229.34375</c:v>
                </c:pt>
                <c:pt idx="23384">
                  <c:v>231.234375</c:v>
                </c:pt>
                <c:pt idx="23385">
                  <c:v>234.5</c:v>
                </c:pt>
                <c:pt idx="23386">
                  <c:v>234.5</c:v>
                </c:pt>
                <c:pt idx="23387">
                  <c:v>234.5</c:v>
                </c:pt>
                <c:pt idx="23388">
                  <c:v>229.34375</c:v>
                </c:pt>
                <c:pt idx="23389">
                  <c:v>220.03125</c:v>
                </c:pt>
                <c:pt idx="23390">
                  <c:v>220.03125</c:v>
                </c:pt>
                <c:pt idx="23391">
                  <c:v>220.03125</c:v>
                </c:pt>
                <c:pt idx="23392">
                  <c:v>219.34375</c:v>
                </c:pt>
                <c:pt idx="23393">
                  <c:v>218.03125</c:v>
                </c:pt>
                <c:pt idx="23394">
                  <c:v>218.03125</c:v>
                </c:pt>
                <c:pt idx="23395">
                  <c:v>218.03125</c:v>
                </c:pt>
                <c:pt idx="23396">
                  <c:v>224.171875</c:v>
                </c:pt>
                <c:pt idx="23397">
                  <c:v>235.5</c:v>
                </c:pt>
                <c:pt idx="23398">
                  <c:v>235.5</c:v>
                </c:pt>
                <c:pt idx="23399">
                  <c:v>235.5</c:v>
                </c:pt>
                <c:pt idx="23400">
                  <c:v>240.328125</c:v>
                </c:pt>
                <c:pt idx="23401">
                  <c:v>249.1875</c:v>
                </c:pt>
                <c:pt idx="23402">
                  <c:v>249.1875</c:v>
                </c:pt>
                <c:pt idx="23403">
                  <c:v>249.1875</c:v>
                </c:pt>
                <c:pt idx="23404">
                  <c:v>237.703125</c:v>
                </c:pt>
                <c:pt idx="23405">
                  <c:v>215.859375</c:v>
                </c:pt>
                <c:pt idx="23406">
                  <c:v>215.859375</c:v>
                </c:pt>
                <c:pt idx="23407">
                  <c:v>215.859375</c:v>
                </c:pt>
                <c:pt idx="23408">
                  <c:v>219.203125</c:v>
                </c:pt>
                <c:pt idx="23409">
                  <c:v>225.796875</c:v>
                </c:pt>
                <c:pt idx="23410">
                  <c:v>225.796875</c:v>
                </c:pt>
                <c:pt idx="23411">
                  <c:v>225.796875</c:v>
                </c:pt>
                <c:pt idx="23412">
                  <c:v>230.703125</c:v>
                </c:pt>
                <c:pt idx="23413">
                  <c:v>240.203125</c:v>
                </c:pt>
                <c:pt idx="23414">
                  <c:v>240.203125</c:v>
                </c:pt>
                <c:pt idx="23415">
                  <c:v>240.203125</c:v>
                </c:pt>
                <c:pt idx="23416">
                  <c:v>238.9375</c:v>
                </c:pt>
                <c:pt idx="23417">
                  <c:v>236.125</c:v>
                </c:pt>
                <c:pt idx="23418">
                  <c:v>236.125</c:v>
                </c:pt>
                <c:pt idx="23419">
                  <c:v>236.125</c:v>
                </c:pt>
                <c:pt idx="23420">
                  <c:v>227.875</c:v>
                </c:pt>
                <c:pt idx="23421">
                  <c:v>211.078125</c:v>
                </c:pt>
                <c:pt idx="23422">
                  <c:v>211.078125</c:v>
                </c:pt>
                <c:pt idx="23423">
                  <c:v>211.078125</c:v>
                </c:pt>
                <c:pt idx="23424">
                  <c:v>209.046875</c:v>
                </c:pt>
                <c:pt idx="23425">
                  <c:v>204.90625</c:v>
                </c:pt>
                <c:pt idx="23426">
                  <c:v>204.90625</c:v>
                </c:pt>
                <c:pt idx="23427">
                  <c:v>204.90625</c:v>
                </c:pt>
                <c:pt idx="23428">
                  <c:v>209.21875</c:v>
                </c:pt>
                <c:pt idx="23429">
                  <c:v>218.03125</c:v>
                </c:pt>
                <c:pt idx="23430">
                  <c:v>218.03125</c:v>
                </c:pt>
                <c:pt idx="23431">
                  <c:v>218.03125</c:v>
                </c:pt>
                <c:pt idx="23432">
                  <c:v>221.015625</c:v>
                </c:pt>
                <c:pt idx="23433">
                  <c:v>227.0625</c:v>
                </c:pt>
                <c:pt idx="23434">
                  <c:v>227.0625</c:v>
                </c:pt>
                <c:pt idx="23435">
                  <c:v>227.0625</c:v>
                </c:pt>
                <c:pt idx="23436">
                  <c:v>221.71875</c:v>
                </c:pt>
                <c:pt idx="23437">
                  <c:v>210.40625</c:v>
                </c:pt>
                <c:pt idx="23438">
                  <c:v>210.40625</c:v>
                </c:pt>
                <c:pt idx="23439">
                  <c:v>210.40625</c:v>
                </c:pt>
                <c:pt idx="23440">
                  <c:v>214.234375</c:v>
                </c:pt>
                <c:pt idx="23441">
                  <c:v>222.421875</c:v>
                </c:pt>
                <c:pt idx="23442">
                  <c:v>222.421875</c:v>
                </c:pt>
                <c:pt idx="23443">
                  <c:v>222.421875</c:v>
                </c:pt>
                <c:pt idx="23444">
                  <c:v>219.421875</c:v>
                </c:pt>
                <c:pt idx="23445">
                  <c:v>212.703125</c:v>
                </c:pt>
                <c:pt idx="23446">
                  <c:v>212.703125</c:v>
                </c:pt>
                <c:pt idx="23447">
                  <c:v>212.703125</c:v>
                </c:pt>
                <c:pt idx="23448">
                  <c:v>213.5625</c:v>
                </c:pt>
                <c:pt idx="23449">
                  <c:v>215.53125</c:v>
                </c:pt>
                <c:pt idx="23450">
                  <c:v>215.53125</c:v>
                </c:pt>
                <c:pt idx="23451">
                  <c:v>215.53125</c:v>
                </c:pt>
                <c:pt idx="23452">
                  <c:v>216.78125</c:v>
                </c:pt>
                <c:pt idx="23453">
                  <c:v>219.671875</c:v>
                </c:pt>
                <c:pt idx="23454">
                  <c:v>219.671875</c:v>
                </c:pt>
                <c:pt idx="23455">
                  <c:v>219.671875</c:v>
                </c:pt>
                <c:pt idx="23456">
                  <c:v>218.234375</c:v>
                </c:pt>
                <c:pt idx="23457">
                  <c:v>214.78125</c:v>
                </c:pt>
                <c:pt idx="23458">
                  <c:v>214.78125</c:v>
                </c:pt>
                <c:pt idx="23459">
                  <c:v>214.78125</c:v>
                </c:pt>
                <c:pt idx="23460">
                  <c:v>214.65625</c:v>
                </c:pt>
                <c:pt idx="23461">
                  <c:v>214.15625</c:v>
                </c:pt>
                <c:pt idx="23462">
                  <c:v>214.15625</c:v>
                </c:pt>
                <c:pt idx="23463">
                  <c:v>214.15625</c:v>
                </c:pt>
                <c:pt idx="23464">
                  <c:v>211.34375</c:v>
                </c:pt>
                <c:pt idx="23465">
                  <c:v>204.71875</c:v>
                </c:pt>
                <c:pt idx="23466">
                  <c:v>204.71875</c:v>
                </c:pt>
                <c:pt idx="23467">
                  <c:v>204.71875</c:v>
                </c:pt>
                <c:pt idx="23468">
                  <c:v>205.8125</c:v>
                </c:pt>
                <c:pt idx="23469">
                  <c:v>207.96875</c:v>
                </c:pt>
                <c:pt idx="23470">
                  <c:v>207.96875</c:v>
                </c:pt>
                <c:pt idx="23471">
                  <c:v>207.96875</c:v>
                </c:pt>
                <c:pt idx="23472">
                  <c:v>213.96875</c:v>
                </c:pt>
                <c:pt idx="23473">
                  <c:v>228.015625</c:v>
                </c:pt>
                <c:pt idx="23474">
                  <c:v>228.015625</c:v>
                </c:pt>
                <c:pt idx="23475">
                  <c:v>228.015625</c:v>
                </c:pt>
                <c:pt idx="23476">
                  <c:v>228.578125</c:v>
                </c:pt>
                <c:pt idx="23477">
                  <c:v>229.65625</c:v>
                </c:pt>
                <c:pt idx="23478">
                  <c:v>229.65625</c:v>
                </c:pt>
                <c:pt idx="23479">
                  <c:v>229.65625</c:v>
                </c:pt>
                <c:pt idx="23480">
                  <c:v>224.125</c:v>
                </c:pt>
                <c:pt idx="23481">
                  <c:v>210.796875</c:v>
                </c:pt>
                <c:pt idx="23482">
                  <c:v>210.796875</c:v>
                </c:pt>
                <c:pt idx="23483">
                  <c:v>210.796875</c:v>
                </c:pt>
                <c:pt idx="23484">
                  <c:v>210.140625</c:v>
                </c:pt>
                <c:pt idx="23485">
                  <c:v>208.390625</c:v>
                </c:pt>
                <c:pt idx="23486">
                  <c:v>208.390625</c:v>
                </c:pt>
                <c:pt idx="23487">
                  <c:v>208.390625</c:v>
                </c:pt>
                <c:pt idx="23488">
                  <c:v>204.125</c:v>
                </c:pt>
                <c:pt idx="23489">
                  <c:v>193.6875</c:v>
                </c:pt>
                <c:pt idx="23490">
                  <c:v>193.6875</c:v>
                </c:pt>
                <c:pt idx="23491">
                  <c:v>193.6875</c:v>
                </c:pt>
                <c:pt idx="23492">
                  <c:v>195.21875</c:v>
                </c:pt>
                <c:pt idx="23493">
                  <c:v>198.65625</c:v>
                </c:pt>
                <c:pt idx="23494">
                  <c:v>198.65625</c:v>
                </c:pt>
                <c:pt idx="23495">
                  <c:v>198.65625</c:v>
                </c:pt>
                <c:pt idx="23496">
                  <c:v>197.34375</c:v>
                </c:pt>
                <c:pt idx="23497">
                  <c:v>193.8125</c:v>
                </c:pt>
                <c:pt idx="23498">
                  <c:v>193.8125</c:v>
                </c:pt>
                <c:pt idx="23499">
                  <c:v>193.8125</c:v>
                </c:pt>
                <c:pt idx="23500">
                  <c:v>200.078125</c:v>
                </c:pt>
                <c:pt idx="23501">
                  <c:v>215.59375</c:v>
                </c:pt>
                <c:pt idx="23502">
                  <c:v>215.59375</c:v>
                </c:pt>
                <c:pt idx="23503">
                  <c:v>215.59375</c:v>
                </c:pt>
                <c:pt idx="23504">
                  <c:v>222.21875</c:v>
                </c:pt>
                <c:pt idx="23505">
                  <c:v>239.015625</c:v>
                </c:pt>
                <c:pt idx="23506">
                  <c:v>239.015625</c:v>
                </c:pt>
                <c:pt idx="23507">
                  <c:v>239.015625</c:v>
                </c:pt>
                <c:pt idx="23508">
                  <c:v>238.828125</c:v>
                </c:pt>
                <c:pt idx="23509">
                  <c:v>238.140625</c:v>
                </c:pt>
                <c:pt idx="23510">
                  <c:v>238.140625</c:v>
                </c:pt>
                <c:pt idx="23511">
                  <c:v>238.140625</c:v>
                </c:pt>
                <c:pt idx="23512">
                  <c:v>239.5</c:v>
                </c:pt>
                <c:pt idx="23513">
                  <c:v>242.875</c:v>
                </c:pt>
                <c:pt idx="23514">
                  <c:v>242.875</c:v>
                </c:pt>
                <c:pt idx="23515">
                  <c:v>242.875</c:v>
                </c:pt>
                <c:pt idx="23516">
                  <c:v>243.671875</c:v>
                </c:pt>
                <c:pt idx="23517">
                  <c:v>245.5</c:v>
                </c:pt>
                <c:pt idx="23518">
                  <c:v>245.5</c:v>
                </c:pt>
                <c:pt idx="23519">
                  <c:v>245.5</c:v>
                </c:pt>
                <c:pt idx="23520">
                  <c:v>246.78125</c:v>
                </c:pt>
                <c:pt idx="23521">
                  <c:v>249.9375</c:v>
                </c:pt>
                <c:pt idx="23522">
                  <c:v>249.9375</c:v>
                </c:pt>
                <c:pt idx="23523">
                  <c:v>249.9375</c:v>
                </c:pt>
                <c:pt idx="23524">
                  <c:v>255.703125</c:v>
                </c:pt>
                <c:pt idx="23525">
                  <c:v>271.359375</c:v>
                </c:pt>
                <c:pt idx="23526">
                  <c:v>271.359375</c:v>
                </c:pt>
                <c:pt idx="23527">
                  <c:v>271.359375</c:v>
                </c:pt>
                <c:pt idx="23528">
                  <c:v>265.078125</c:v>
                </c:pt>
                <c:pt idx="23529">
                  <c:v>247.71875</c:v>
                </c:pt>
                <c:pt idx="23530">
                  <c:v>247.71875</c:v>
                </c:pt>
                <c:pt idx="23531">
                  <c:v>247.71875</c:v>
                </c:pt>
                <c:pt idx="23532">
                  <c:v>246.15625</c:v>
                </c:pt>
                <c:pt idx="23533">
                  <c:v>241.859375</c:v>
                </c:pt>
                <c:pt idx="23534">
                  <c:v>241.859375</c:v>
                </c:pt>
                <c:pt idx="23535">
                  <c:v>241.859375</c:v>
                </c:pt>
                <c:pt idx="23536">
                  <c:v>237.140625</c:v>
                </c:pt>
                <c:pt idx="23537">
                  <c:v>223.796875</c:v>
                </c:pt>
                <c:pt idx="23538">
                  <c:v>223.796875</c:v>
                </c:pt>
                <c:pt idx="23539">
                  <c:v>223.796875</c:v>
                </c:pt>
                <c:pt idx="23540">
                  <c:v>229.5625</c:v>
                </c:pt>
                <c:pt idx="23541">
                  <c:v>245.5625</c:v>
                </c:pt>
                <c:pt idx="23542">
                  <c:v>245.5625</c:v>
                </c:pt>
                <c:pt idx="23543">
                  <c:v>245.5625</c:v>
                </c:pt>
                <c:pt idx="23544">
                  <c:v>242.59375</c:v>
                </c:pt>
                <c:pt idx="23545">
                  <c:v>233.96875</c:v>
                </c:pt>
                <c:pt idx="23546">
                  <c:v>233.96875</c:v>
                </c:pt>
                <c:pt idx="23547">
                  <c:v>233.96875</c:v>
                </c:pt>
                <c:pt idx="23548">
                  <c:v>229.0625</c:v>
                </c:pt>
                <c:pt idx="23549">
                  <c:v>214.359375</c:v>
                </c:pt>
                <c:pt idx="23550">
                  <c:v>214.359375</c:v>
                </c:pt>
                <c:pt idx="23551">
                  <c:v>214.359375</c:v>
                </c:pt>
                <c:pt idx="23552">
                  <c:v>216.609375</c:v>
                </c:pt>
                <c:pt idx="23553">
                  <c:v>222.671875</c:v>
                </c:pt>
                <c:pt idx="23554">
                  <c:v>222.671875</c:v>
                </c:pt>
                <c:pt idx="23555">
                  <c:v>222.671875</c:v>
                </c:pt>
                <c:pt idx="23556">
                  <c:v>223.0625</c:v>
                </c:pt>
                <c:pt idx="23557">
                  <c:v>223.875</c:v>
                </c:pt>
                <c:pt idx="23558">
                  <c:v>223.875</c:v>
                </c:pt>
                <c:pt idx="23559">
                  <c:v>223.875</c:v>
                </c:pt>
                <c:pt idx="23560">
                  <c:v>220.03125</c:v>
                </c:pt>
                <c:pt idx="23561">
                  <c:v>208.328125</c:v>
                </c:pt>
                <c:pt idx="23562">
                  <c:v>208.328125</c:v>
                </c:pt>
                <c:pt idx="23563">
                  <c:v>208.328125</c:v>
                </c:pt>
                <c:pt idx="23564">
                  <c:v>210.6875</c:v>
                </c:pt>
                <c:pt idx="23565">
                  <c:v>217.734375</c:v>
                </c:pt>
                <c:pt idx="23566">
                  <c:v>217.734375</c:v>
                </c:pt>
                <c:pt idx="23567">
                  <c:v>217.734375</c:v>
                </c:pt>
                <c:pt idx="23568">
                  <c:v>216.53125</c:v>
                </c:pt>
                <c:pt idx="23569">
                  <c:v>212.84375</c:v>
                </c:pt>
                <c:pt idx="23570">
                  <c:v>212.84375</c:v>
                </c:pt>
                <c:pt idx="23571">
                  <c:v>212.84375</c:v>
                </c:pt>
                <c:pt idx="23572">
                  <c:v>208.453125</c:v>
                </c:pt>
                <c:pt idx="23573">
                  <c:v>195.078125</c:v>
                </c:pt>
                <c:pt idx="23574">
                  <c:v>195.078125</c:v>
                </c:pt>
                <c:pt idx="23575">
                  <c:v>195.078125</c:v>
                </c:pt>
                <c:pt idx="23576">
                  <c:v>195.109375</c:v>
                </c:pt>
                <c:pt idx="23577">
                  <c:v>194.984375</c:v>
                </c:pt>
                <c:pt idx="23578">
                  <c:v>194.984375</c:v>
                </c:pt>
                <c:pt idx="23579">
                  <c:v>194.984375</c:v>
                </c:pt>
                <c:pt idx="23580">
                  <c:v>197.015625</c:v>
                </c:pt>
                <c:pt idx="23581">
                  <c:v>203.21875</c:v>
                </c:pt>
                <c:pt idx="23582">
                  <c:v>203.21875</c:v>
                </c:pt>
                <c:pt idx="23583">
                  <c:v>203.21875</c:v>
                </c:pt>
                <c:pt idx="23584">
                  <c:v>205.5</c:v>
                </c:pt>
                <c:pt idx="23585">
                  <c:v>212.453125</c:v>
                </c:pt>
                <c:pt idx="23586">
                  <c:v>212.453125</c:v>
                </c:pt>
                <c:pt idx="23587">
                  <c:v>212.453125</c:v>
                </c:pt>
                <c:pt idx="23588">
                  <c:v>218.65625</c:v>
                </c:pt>
                <c:pt idx="23589">
                  <c:v>237.625</c:v>
                </c:pt>
                <c:pt idx="23590">
                  <c:v>237.625</c:v>
                </c:pt>
                <c:pt idx="23591">
                  <c:v>237.625</c:v>
                </c:pt>
                <c:pt idx="23592">
                  <c:v>239.703125</c:v>
                </c:pt>
                <c:pt idx="23593">
                  <c:v>245.984375</c:v>
                </c:pt>
                <c:pt idx="23594">
                  <c:v>245.984375</c:v>
                </c:pt>
                <c:pt idx="23595">
                  <c:v>245.984375</c:v>
                </c:pt>
                <c:pt idx="23596">
                  <c:v>244.046875</c:v>
                </c:pt>
                <c:pt idx="23597">
                  <c:v>237.796875</c:v>
                </c:pt>
                <c:pt idx="23598">
                  <c:v>237.796875</c:v>
                </c:pt>
                <c:pt idx="23599">
                  <c:v>237.796875</c:v>
                </c:pt>
                <c:pt idx="23600">
                  <c:v>238.171875</c:v>
                </c:pt>
                <c:pt idx="23601">
                  <c:v>239</c:v>
                </c:pt>
                <c:pt idx="23602">
                  <c:v>239</c:v>
                </c:pt>
                <c:pt idx="23603">
                  <c:v>239</c:v>
                </c:pt>
                <c:pt idx="23604">
                  <c:v>249.9375</c:v>
                </c:pt>
                <c:pt idx="23605">
                  <c:v>285</c:v>
                </c:pt>
                <c:pt idx="23606">
                  <c:v>285</c:v>
                </c:pt>
                <c:pt idx="23607">
                  <c:v>285</c:v>
                </c:pt>
                <c:pt idx="23608">
                  <c:v>288.640625</c:v>
                </c:pt>
                <c:pt idx="23609">
                  <c:v>299.859375</c:v>
                </c:pt>
                <c:pt idx="23610">
                  <c:v>299.859375</c:v>
                </c:pt>
                <c:pt idx="23611">
                  <c:v>299.859375</c:v>
                </c:pt>
                <c:pt idx="23612">
                  <c:v>301.3125</c:v>
                </c:pt>
                <c:pt idx="23613">
                  <c:v>305.765625</c:v>
                </c:pt>
                <c:pt idx="23614">
                  <c:v>305.765625</c:v>
                </c:pt>
                <c:pt idx="23615">
                  <c:v>305.765625</c:v>
                </c:pt>
                <c:pt idx="23616">
                  <c:v>318.609375</c:v>
                </c:pt>
                <c:pt idx="23617">
                  <c:v>360.578125</c:v>
                </c:pt>
                <c:pt idx="23618">
                  <c:v>360.578125</c:v>
                </c:pt>
                <c:pt idx="23619">
                  <c:v>360.578125</c:v>
                </c:pt>
                <c:pt idx="23620">
                  <c:v>369.25</c:v>
                </c:pt>
                <c:pt idx="23621">
                  <c:v>397.78125</c:v>
                </c:pt>
                <c:pt idx="23622">
                  <c:v>397.78125</c:v>
                </c:pt>
                <c:pt idx="23623">
                  <c:v>397.78125</c:v>
                </c:pt>
                <c:pt idx="23624">
                  <c:v>391.0625</c:v>
                </c:pt>
                <c:pt idx="23625">
                  <c:v>368.953125</c:v>
                </c:pt>
                <c:pt idx="23626">
                  <c:v>368.953125</c:v>
                </c:pt>
                <c:pt idx="23627">
                  <c:v>368.953125</c:v>
                </c:pt>
                <c:pt idx="23628">
                  <c:v>369.921875</c:v>
                </c:pt>
                <c:pt idx="23629">
                  <c:v>372.703125</c:v>
                </c:pt>
                <c:pt idx="23630">
                  <c:v>372.703125</c:v>
                </c:pt>
                <c:pt idx="23631">
                  <c:v>372.703125</c:v>
                </c:pt>
                <c:pt idx="23632">
                  <c:v>368.90625</c:v>
                </c:pt>
                <c:pt idx="23633">
                  <c:v>356.046875</c:v>
                </c:pt>
                <c:pt idx="23634">
                  <c:v>356.046875</c:v>
                </c:pt>
                <c:pt idx="23635">
                  <c:v>356.046875</c:v>
                </c:pt>
                <c:pt idx="23636">
                  <c:v>349.03125</c:v>
                </c:pt>
                <c:pt idx="23637">
                  <c:v>325.703125</c:v>
                </c:pt>
                <c:pt idx="23638">
                  <c:v>325.703125</c:v>
                </c:pt>
                <c:pt idx="23639">
                  <c:v>325.703125</c:v>
                </c:pt>
                <c:pt idx="23640">
                  <c:v>324.609375</c:v>
                </c:pt>
                <c:pt idx="23641">
                  <c:v>320.828125</c:v>
                </c:pt>
                <c:pt idx="23642">
                  <c:v>320.828125</c:v>
                </c:pt>
                <c:pt idx="23643">
                  <c:v>320.828125</c:v>
                </c:pt>
                <c:pt idx="23644">
                  <c:v>322.90625</c:v>
                </c:pt>
                <c:pt idx="23645">
                  <c:v>329.796875</c:v>
                </c:pt>
                <c:pt idx="23646">
                  <c:v>329.796875</c:v>
                </c:pt>
                <c:pt idx="23647">
                  <c:v>329.796875</c:v>
                </c:pt>
                <c:pt idx="23648">
                  <c:v>327.1875</c:v>
                </c:pt>
                <c:pt idx="23649">
                  <c:v>318</c:v>
                </c:pt>
                <c:pt idx="23650">
                  <c:v>318</c:v>
                </c:pt>
                <c:pt idx="23651">
                  <c:v>318</c:v>
                </c:pt>
                <c:pt idx="23652">
                  <c:v>306.765625</c:v>
                </c:pt>
                <c:pt idx="23653">
                  <c:v>267.84375</c:v>
                </c:pt>
                <c:pt idx="23654">
                  <c:v>267.84375</c:v>
                </c:pt>
                <c:pt idx="23655">
                  <c:v>267.84375</c:v>
                </c:pt>
                <c:pt idx="23656">
                  <c:v>266.9375</c:v>
                </c:pt>
                <c:pt idx="23657">
                  <c:v>263.609375</c:v>
                </c:pt>
                <c:pt idx="23658">
                  <c:v>263.609375</c:v>
                </c:pt>
                <c:pt idx="23659">
                  <c:v>263.609375</c:v>
                </c:pt>
                <c:pt idx="23660">
                  <c:v>260.453125</c:v>
                </c:pt>
                <c:pt idx="23661">
                  <c:v>249</c:v>
                </c:pt>
                <c:pt idx="23662">
                  <c:v>249</c:v>
                </c:pt>
                <c:pt idx="23663">
                  <c:v>249</c:v>
                </c:pt>
                <c:pt idx="23664">
                  <c:v>247.953125</c:v>
                </c:pt>
                <c:pt idx="23665">
                  <c:v>244</c:v>
                </c:pt>
                <c:pt idx="23666">
                  <c:v>244</c:v>
                </c:pt>
                <c:pt idx="23667">
                  <c:v>244</c:v>
                </c:pt>
                <c:pt idx="23668">
                  <c:v>242.34375</c:v>
                </c:pt>
                <c:pt idx="23669">
                  <c:v>235.984375</c:v>
                </c:pt>
                <c:pt idx="23670">
                  <c:v>235.984375</c:v>
                </c:pt>
                <c:pt idx="23671">
                  <c:v>235.984375</c:v>
                </c:pt>
                <c:pt idx="23672">
                  <c:v>232.546875</c:v>
                </c:pt>
                <c:pt idx="23673">
                  <c:v>220.0625</c:v>
                </c:pt>
                <c:pt idx="23674">
                  <c:v>220.0625</c:v>
                </c:pt>
                <c:pt idx="23675">
                  <c:v>220.0625</c:v>
                </c:pt>
                <c:pt idx="23676">
                  <c:v>217.09375</c:v>
                </c:pt>
                <c:pt idx="23677">
                  <c:v>206.4375</c:v>
                </c:pt>
                <c:pt idx="23678">
                  <c:v>206.4375</c:v>
                </c:pt>
                <c:pt idx="23679">
                  <c:v>206.4375</c:v>
                </c:pt>
                <c:pt idx="23680">
                  <c:v>209.84375</c:v>
                </c:pt>
                <c:pt idx="23681">
                  <c:v>221.078125</c:v>
                </c:pt>
                <c:pt idx="23682">
                  <c:v>221.078125</c:v>
                </c:pt>
                <c:pt idx="23683">
                  <c:v>221.078125</c:v>
                </c:pt>
                <c:pt idx="23684">
                  <c:v>219.625</c:v>
                </c:pt>
                <c:pt idx="23685">
                  <c:v>214.09375</c:v>
                </c:pt>
                <c:pt idx="23686">
                  <c:v>214.09375</c:v>
                </c:pt>
                <c:pt idx="23687">
                  <c:v>214.09375</c:v>
                </c:pt>
                <c:pt idx="23688">
                  <c:v>213.671875</c:v>
                </c:pt>
                <c:pt idx="23689">
                  <c:v>211.28125</c:v>
                </c:pt>
                <c:pt idx="23690">
                  <c:v>211.28125</c:v>
                </c:pt>
                <c:pt idx="23691">
                  <c:v>211.28125</c:v>
                </c:pt>
                <c:pt idx="23692">
                  <c:v>207.828125</c:v>
                </c:pt>
                <c:pt idx="23693">
                  <c:v>195</c:v>
                </c:pt>
                <c:pt idx="23694">
                  <c:v>195</c:v>
                </c:pt>
                <c:pt idx="23695">
                  <c:v>195</c:v>
                </c:pt>
                <c:pt idx="23696">
                  <c:v>196.9375</c:v>
                </c:pt>
                <c:pt idx="23697">
                  <c:v>203</c:v>
                </c:pt>
                <c:pt idx="23698">
                  <c:v>203</c:v>
                </c:pt>
                <c:pt idx="23699">
                  <c:v>203</c:v>
                </c:pt>
                <c:pt idx="23700">
                  <c:v>209.78125</c:v>
                </c:pt>
                <c:pt idx="23701">
                  <c:v>233.078125</c:v>
                </c:pt>
                <c:pt idx="23702">
                  <c:v>233.078125</c:v>
                </c:pt>
                <c:pt idx="23703">
                  <c:v>233.078125</c:v>
                </c:pt>
                <c:pt idx="23704">
                  <c:v>244.515625</c:v>
                </c:pt>
                <c:pt idx="23705">
                  <c:v>284.46875</c:v>
                </c:pt>
                <c:pt idx="23706">
                  <c:v>284.46875</c:v>
                </c:pt>
                <c:pt idx="23707">
                  <c:v>284.46875</c:v>
                </c:pt>
                <c:pt idx="23708">
                  <c:v>279.03125</c:v>
                </c:pt>
                <c:pt idx="23709">
                  <c:v>258.75</c:v>
                </c:pt>
                <c:pt idx="23710">
                  <c:v>258.75</c:v>
                </c:pt>
                <c:pt idx="23711">
                  <c:v>258.75</c:v>
                </c:pt>
                <c:pt idx="23712">
                  <c:v>246.421875</c:v>
                </c:pt>
                <c:pt idx="23713">
                  <c:v>201.984375</c:v>
                </c:pt>
                <c:pt idx="23714">
                  <c:v>201.984375</c:v>
                </c:pt>
                <c:pt idx="23715">
                  <c:v>201.984375</c:v>
                </c:pt>
                <c:pt idx="23716">
                  <c:v>199.703125</c:v>
                </c:pt>
                <c:pt idx="23717">
                  <c:v>191.171875</c:v>
                </c:pt>
                <c:pt idx="23718">
                  <c:v>191.171875</c:v>
                </c:pt>
                <c:pt idx="23719">
                  <c:v>191.171875</c:v>
                </c:pt>
                <c:pt idx="23720">
                  <c:v>191.25</c:v>
                </c:pt>
                <c:pt idx="23721">
                  <c:v>190.953125</c:v>
                </c:pt>
                <c:pt idx="23722">
                  <c:v>190.953125</c:v>
                </c:pt>
                <c:pt idx="23723">
                  <c:v>190.953125</c:v>
                </c:pt>
                <c:pt idx="23724">
                  <c:v>191.046875</c:v>
                </c:pt>
                <c:pt idx="23725">
                  <c:v>190.796875</c:v>
                </c:pt>
                <c:pt idx="23726">
                  <c:v>190.796875</c:v>
                </c:pt>
                <c:pt idx="23727">
                  <c:v>190.796875</c:v>
                </c:pt>
                <c:pt idx="23728">
                  <c:v>191.796875</c:v>
                </c:pt>
                <c:pt idx="23729">
                  <c:v>194.515625</c:v>
                </c:pt>
                <c:pt idx="23730">
                  <c:v>194.515625</c:v>
                </c:pt>
                <c:pt idx="23731">
                  <c:v>194.515625</c:v>
                </c:pt>
                <c:pt idx="23732">
                  <c:v>194.5</c:v>
                </c:pt>
                <c:pt idx="23733">
                  <c:v>193.90625</c:v>
                </c:pt>
                <c:pt idx="23734">
                  <c:v>193.90625</c:v>
                </c:pt>
                <c:pt idx="23735">
                  <c:v>193.90625</c:v>
                </c:pt>
                <c:pt idx="23736">
                  <c:v>194.234375</c:v>
                </c:pt>
                <c:pt idx="23737">
                  <c:v>195.71875</c:v>
                </c:pt>
                <c:pt idx="23738">
                  <c:v>195.71875</c:v>
                </c:pt>
                <c:pt idx="23739">
                  <c:v>195.71875</c:v>
                </c:pt>
                <c:pt idx="23740">
                  <c:v>195.203125</c:v>
                </c:pt>
                <c:pt idx="23741">
                  <c:v>194.109375</c:v>
                </c:pt>
                <c:pt idx="23742">
                  <c:v>194.109375</c:v>
                </c:pt>
                <c:pt idx="23743">
                  <c:v>194.109375</c:v>
                </c:pt>
                <c:pt idx="23744">
                  <c:v>191.109375</c:v>
                </c:pt>
                <c:pt idx="23745">
                  <c:v>181.03125</c:v>
                </c:pt>
                <c:pt idx="23746">
                  <c:v>181.03125</c:v>
                </c:pt>
                <c:pt idx="23747">
                  <c:v>181.03125</c:v>
                </c:pt>
                <c:pt idx="23748">
                  <c:v>184.328125</c:v>
                </c:pt>
                <c:pt idx="23749">
                  <c:v>196.609375</c:v>
                </c:pt>
                <c:pt idx="23750">
                  <c:v>196.609375</c:v>
                </c:pt>
                <c:pt idx="23751">
                  <c:v>196.609375</c:v>
                </c:pt>
                <c:pt idx="23752">
                  <c:v>195.28125</c:v>
                </c:pt>
                <c:pt idx="23753">
                  <c:v>191.171875</c:v>
                </c:pt>
                <c:pt idx="23754">
                  <c:v>191.171875</c:v>
                </c:pt>
                <c:pt idx="23755">
                  <c:v>191.171875</c:v>
                </c:pt>
                <c:pt idx="23756">
                  <c:v>188.328125</c:v>
                </c:pt>
                <c:pt idx="23757">
                  <c:v>179.234375</c:v>
                </c:pt>
                <c:pt idx="23758">
                  <c:v>179.234375</c:v>
                </c:pt>
                <c:pt idx="23759">
                  <c:v>179.234375</c:v>
                </c:pt>
                <c:pt idx="23760">
                  <c:v>176.703125</c:v>
                </c:pt>
                <c:pt idx="23761">
                  <c:v>168.3125</c:v>
                </c:pt>
                <c:pt idx="23762">
                  <c:v>168.3125</c:v>
                </c:pt>
                <c:pt idx="23763">
                  <c:v>168.3125</c:v>
                </c:pt>
                <c:pt idx="23764">
                  <c:v>167.875</c:v>
                </c:pt>
                <c:pt idx="23765">
                  <c:v>166.984375</c:v>
                </c:pt>
                <c:pt idx="23766">
                  <c:v>166.984375</c:v>
                </c:pt>
                <c:pt idx="23767">
                  <c:v>166.984375</c:v>
                </c:pt>
                <c:pt idx="23768">
                  <c:v>168.8125</c:v>
                </c:pt>
                <c:pt idx="23769">
                  <c:v>175.765625</c:v>
                </c:pt>
                <c:pt idx="23770">
                  <c:v>175.765625</c:v>
                </c:pt>
                <c:pt idx="23771">
                  <c:v>175.765625</c:v>
                </c:pt>
                <c:pt idx="23772">
                  <c:v>178.296875</c:v>
                </c:pt>
                <c:pt idx="23773">
                  <c:v>187.78125</c:v>
                </c:pt>
                <c:pt idx="23774">
                  <c:v>187.78125</c:v>
                </c:pt>
                <c:pt idx="23775">
                  <c:v>187.78125</c:v>
                </c:pt>
                <c:pt idx="23776">
                  <c:v>193.84375</c:v>
                </c:pt>
                <c:pt idx="23777">
                  <c:v>215.375</c:v>
                </c:pt>
                <c:pt idx="23778">
                  <c:v>215.375</c:v>
                </c:pt>
                <c:pt idx="23779">
                  <c:v>215.375</c:v>
                </c:pt>
                <c:pt idx="23780">
                  <c:v>215.40625</c:v>
                </c:pt>
                <c:pt idx="23781">
                  <c:v>215.71875</c:v>
                </c:pt>
                <c:pt idx="23782">
                  <c:v>215.71875</c:v>
                </c:pt>
                <c:pt idx="23783">
                  <c:v>215.71875</c:v>
                </c:pt>
                <c:pt idx="23784">
                  <c:v>218.4375</c:v>
                </c:pt>
                <c:pt idx="23785">
                  <c:v>228.109375</c:v>
                </c:pt>
                <c:pt idx="23786">
                  <c:v>228.109375</c:v>
                </c:pt>
                <c:pt idx="23787">
                  <c:v>228.109375</c:v>
                </c:pt>
                <c:pt idx="23788">
                  <c:v>224.03125</c:v>
                </c:pt>
                <c:pt idx="23789">
                  <c:v>210.40625</c:v>
                </c:pt>
                <c:pt idx="23790">
                  <c:v>210.40625</c:v>
                </c:pt>
                <c:pt idx="23791">
                  <c:v>210.40625</c:v>
                </c:pt>
                <c:pt idx="23792">
                  <c:v>217.046875</c:v>
                </c:pt>
                <c:pt idx="23793">
                  <c:v>240.140625</c:v>
                </c:pt>
                <c:pt idx="23794">
                  <c:v>240.140625</c:v>
                </c:pt>
                <c:pt idx="23795">
                  <c:v>240.140625</c:v>
                </c:pt>
                <c:pt idx="23796">
                  <c:v>230.390625</c:v>
                </c:pt>
                <c:pt idx="23797">
                  <c:v>197.203125</c:v>
                </c:pt>
                <c:pt idx="23798">
                  <c:v>197.203125</c:v>
                </c:pt>
                <c:pt idx="23799">
                  <c:v>197.203125</c:v>
                </c:pt>
                <c:pt idx="23800">
                  <c:v>197.65625</c:v>
                </c:pt>
                <c:pt idx="23801">
                  <c:v>199.640625</c:v>
                </c:pt>
                <c:pt idx="23802">
                  <c:v>199.640625</c:v>
                </c:pt>
                <c:pt idx="23803">
                  <c:v>199.640625</c:v>
                </c:pt>
                <c:pt idx="23804">
                  <c:v>197.171875</c:v>
                </c:pt>
                <c:pt idx="23805">
                  <c:v>189.109375</c:v>
                </c:pt>
                <c:pt idx="23806">
                  <c:v>189.109375</c:v>
                </c:pt>
                <c:pt idx="23807">
                  <c:v>189.109375</c:v>
                </c:pt>
                <c:pt idx="23808">
                  <c:v>196.703125</c:v>
                </c:pt>
                <c:pt idx="23809">
                  <c:v>223.046875</c:v>
                </c:pt>
                <c:pt idx="23810">
                  <c:v>223.046875</c:v>
                </c:pt>
                <c:pt idx="23811">
                  <c:v>223.046875</c:v>
                </c:pt>
                <c:pt idx="23812">
                  <c:v>223.515625</c:v>
                </c:pt>
                <c:pt idx="23813">
                  <c:v>225.484375</c:v>
                </c:pt>
                <c:pt idx="23814">
                  <c:v>225.484375</c:v>
                </c:pt>
                <c:pt idx="23815">
                  <c:v>225.484375</c:v>
                </c:pt>
                <c:pt idx="23816">
                  <c:v>229.21875</c:v>
                </c:pt>
                <c:pt idx="23817">
                  <c:v>242.078125</c:v>
                </c:pt>
                <c:pt idx="23818">
                  <c:v>242.078125</c:v>
                </c:pt>
                <c:pt idx="23819">
                  <c:v>242.078125</c:v>
                </c:pt>
                <c:pt idx="23820">
                  <c:v>234.75</c:v>
                </c:pt>
                <c:pt idx="23821">
                  <c:v>210.515625</c:v>
                </c:pt>
                <c:pt idx="23822">
                  <c:v>210.515625</c:v>
                </c:pt>
                <c:pt idx="23823">
                  <c:v>210.515625</c:v>
                </c:pt>
                <c:pt idx="23824">
                  <c:v>204.34375</c:v>
                </c:pt>
                <c:pt idx="23825">
                  <c:v>184.28125</c:v>
                </c:pt>
                <c:pt idx="23826">
                  <c:v>184.28125</c:v>
                </c:pt>
                <c:pt idx="23827">
                  <c:v>184.28125</c:v>
                </c:pt>
                <c:pt idx="23828">
                  <c:v>185.421875</c:v>
                </c:pt>
                <c:pt idx="23829">
                  <c:v>189.34375</c:v>
                </c:pt>
                <c:pt idx="23830">
                  <c:v>189.34375</c:v>
                </c:pt>
                <c:pt idx="23831">
                  <c:v>189.34375</c:v>
                </c:pt>
                <c:pt idx="23832">
                  <c:v>202.578125</c:v>
                </c:pt>
                <c:pt idx="23833">
                  <c:v>246.28125</c:v>
                </c:pt>
                <c:pt idx="23834">
                  <c:v>246.28125</c:v>
                </c:pt>
                <c:pt idx="23835">
                  <c:v>246.28125</c:v>
                </c:pt>
                <c:pt idx="23836">
                  <c:v>243.53125</c:v>
                </c:pt>
                <c:pt idx="23837">
                  <c:v>234.609375</c:v>
                </c:pt>
                <c:pt idx="23838">
                  <c:v>234.609375</c:v>
                </c:pt>
                <c:pt idx="23839">
                  <c:v>234.609375</c:v>
                </c:pt>
                <c:pt idx="23840">
                  <c:v>232.78125</c:v>
                </c:pt>
                <c:pt idx="23841">
                  <c:v>226.84375</c:v>
                </c:pt>
                <c:pt idx="23842">
                  <c:v>226.84375</c:v>
                </c:pt>
                <c:pt idx="23843">
                  <c:v>226.84375</c:v>
                </c:pt>
                <c:pt idx="23844">
                  <c:v>229.71875</c:v>
                </c:pt>
                <c:pt idx="23845">
                  <c:v>239.328125</c:v>
                </c:pt>
                <c:pt idx="23846">
                  <c:v>239.328125</c:v>
                </c:pt>
                <c:pt idx="23847">
                  <c:v>239.328125</c:v>
                </c:pt>
                <c:pt idx="23848">
                  <c:v>234.0625</c:v>
                </c:pt>
                <c:pt idx="23849">
                  <c:v>217.578125</c:v>
                </c:pt>
                <c:pt idx="23850">
                  <c:v>217.578125</c:v>
                </c:pt>
                <c:pt idx="23851">
                  <c:v>217.578125</c:v>
                </c:pt>
                <c:pt idx="23852">
                  <c:v>223.71875</c:v>
                </c:pt>
                <c:pt idx="23853">
                  <c:v>243.78125</c:v>
                </c:pt>
                <c:pt idx="23854">
                  <c:v>243.78125</c:v>
                </c:pt>
                <c:pt idx="23855">
                  <c:v>243.78125</c:v>
                </c:pt>
                <c:pt idx="23856">
                  <c:v>244.203125</c:v>
                </c:pt>
                <c:pt idx="23857">
                  <c:v>245.796875</c:v>
                </c:pt>
                <c:pt idx="23858">
                  <c:v>245.796875</c:v>
                </c:pt>
                <c:pt idx="23859">
                  <c:v>245.796875</c:v>
                </c:pt>
                <c:pt idx="23860">
                  <c:v>248.796875</c:v>
                </c:pt>
                <c:pt idx="23861">
                  <c:v>258.34375</c:v>
                </c:pt>
                <c:pt idx="23862">
                  <c:v>258.34375</c:v>
                </c:pt>
                <c:pt idx="23863">
                  <c:v>258.34375</c:v>
                </c:pt>
                <c:pt idx="23864">
                  <c:v>254.859375</c:v>
                </c:pt>
                <c:pt idx="23865">
                  <c:v>243.890625</c:v>
                </c:pt>
                <c:pt idx="23866">
                  <c:v>243.890625</c:v>
                </c:pt>
                <c:pt idx="23867">
                  <c:v>243.890625</c:v>
                </c:pt>
                <c:pt idx="23868">
                  <c:v>243.484375</c:v>
                </c:pt>
                <c:pt idx="23869">
                  <c:v>242.28125</c:v>
                </c:pt>
                <c:pt idx="23870">
                  <c:v>242.28125</c:v>
                </c:pt>
                <c:pt idx="23871">
                  <c:v>242.28125</c:v>
                </c:pt>
                <c:pt idx="23872">
                  <c:v>247.0625</c:v>
                </c:pt>
                <c:pt idx="23873">
                  <c:v>261.546875</c:v>
                </c:pt>
                <c:pt idx="23874">
                  <c:v>261.546875</c:v>
                </c:pt>
                <c:pt idx="23875">
                  <c:v>261.546875</c:v>
                </c:pt>
                <c:pt idx="23876">
                  <c:v>262.921875</c:v>
                </c:pt>
                <c:pt idx="23877">
                  <c:v>267.09375</c:v>
                </c:pt>
                <c:pt idx="23878">
                  <c:v>267.09375</c:v>
                </c:pt>
                <c:pt idx="23879">
                  <c:v>267.09375</c:v>
                </c:pt>
                <c:pt idx="23880">
                  <c:v>276.203125</c:v>
                </c:pt>
                <c:pt idx="23881">
                  <c:v>303.90625</c:v>
                </c:pt>
                <c:pt idx="23882">
                  <c:v>303.90625</c:v>
                </c:pt>
                <c:pt idx="23883">
                  <c:v>303.90625</c:v>
                </c:pt>
                <c:pt idx="23884">
                  <c:v>318.796875</c:v>
                </c:pt>
                <c:pt idx="23885">
                  <c:v>363.546875</c:v>
                </c:pt>
                <c:pt idx="23886">
                  <c:v>363.546875</c:v>
                </c:pt>
                <c:pt idx="23887">
                  <c:v>363.546875</c:v>
                </c:pt>
                <c:pt idx="23888">
                  <c:v>375.921875</c:v>
                </c:pt>
                <c:pt idx="23889">
                  <c:v>412.65625</c:v>
                </c:pt>
                <c:pt idx="23890">
                  <c:v>412.65625</c:v>
                </c:pt>
                <c:pt idx="23891">
                  <c:v>412.65625</c:v>
                </c:pt>
                <c:pt idx="23892">
                  <c:v>403.0625</c:v>
                </c:pt>
                <c:pt idx="23893">
                  <c:v>374.90625</c:v>
                </c:pt>
                <c:pt idx="23894">
                  <c:v>374.90625</c:v>
                </c:pt>
                <c:pt idx="23895">
                  <c:v>374.90625</c:v>
                </c:pt>
                <c:pt idx="23896">
                  <c:v>360.15625</c:v>
                </c:pt>
                <c:pt idx="23897">
                  <c:v>317.03125</c:v>
                </c:pt>
                <c:pt idx="23898">
                  <c:v>317.03125</c:v>
                </c:pt>
                <c:pt idx="23899">
                  <c:v>317.03125</c:v>
                </c:pt>
                <c:pt idx="23900">
                  <c:v>316.71875</c:v>
                </c:pt>
                <c:pt idx="23901">
                  <c:v>315.78125</c:v>
                </c:pt>
                <c:pt idx="23902">
                  <c:v>315.78125</c:v>
                </c:pt>
                <c:pt idx="23903">
                  <c:v>315.78125</c:v>
                </c:pt>
                <c:pt idx="23904">
                  <c:v>310.609375</c:v>
                </c:pt>
                <c:pt idx="23905">
                  <c:v>295.96875</c:v>
                </c:pt>
                <c:pt idx="23906">
                  <c:v>295.96875</c:v>
                </c:pt>
                <c:pt idx="23907">
                  <c:v>295.96875</c:v>
                </c:pt>
                <c:pt idx="23908">
                  <c:v>291.8125</c:v>
                </c:pt>
                <c:pt idx="23909">
                  <c:v>280.0625</c:v>
                </c:pt>
                <c:pt idx="23910">
                  <c:v>280.0625</c:v>
                </c:pt>
                <c:pt idx="23911">
                  <c:v>280.0625</c:v>
                </c:pt>
                <c:pt idx="23912">
                  <c:v>277.234375</c:v>
                </c:pt>
                <c:pt idx="23913">
                  <c:v>269.140625</c:v>
                </c:pt>
                <c:pt idx="23914">
                  <c:v>269.140625</c:v>
                </c:pt>
                <c:pt idx="23915">
                  <c:v>269.140625</c:v>
                </c:pt>
                <c:pt idx="23916">
                  <c:v>269.046875</c:v>
                </c:pt>
                <c:pt idx="23917">
                  <c:v>269</c:v>
                </c:pt>
                <c:pt idx="23918">
                  <c:v>269</c:v>
                </c:pt>
                <c:pt idx="23919">
                  <c:v>269</c:v>
                </c:pt>
                <c:pt idx="23920">
                  <c:v>265.3125</c:v>
                </c:pt>
                <c:pt idx="23921">
                  <c:v>255.171875</c:v>
                </c:pt>
                <c:pt idx="23922">
                  <c:v>255.171875</c:v>
                </c:pt>
                <c:pt idx="23923">
                  <c:v>255.171875</c:v>
                </c:pt>
                <c:pt idx="23924">
                  <c:v>253.234375</c:v>
                </c:pt>
                <c:pt idx="23925">
                  <c:v>248.078125</c:v>
                </c:pt>
                <c:pt idx="23926">
                  <c:v>248.078125</c:v>
                </c:pt>
                <c:pt idx="23927">
                  <c:v>248.078125</c:v>
                </c:pt>
                <c:pt idx="23928">
                  <c:v>257.9375</c:v>
                </c:pt>
                <c:pt idx="23929">
                  <c:v>284.796875</c:v>
                </c:pt>
                <c:pt idx="23930">
                  <c:v>284.796875</c:v>
                </c:pt>
                <c:pt idx="23931">
                  <c:v>284.796875</c:v>
                </c:pt>
                <c:pt idx="23932">
                  <c:v>294.09375</c:v>
                </c:pt>
                <c:pt idx="23933">
                  <c:v>318.90625</c:v>
                </c:pt>
                <c:pt idx="23934">
                  <c:v>318.90625</c:v>
                </c:pt>
                <c:pt idx="23935">
                  <c:v>318.90625</c:v>
                </c:pt>
                <c:pt idx="23936">
                  <c:v>308.03125</c:v>
                </c:pt>
                <c:pt idx="23937">
                  <c:v>279.296875</c:v>
                </c:pt>
                <c:pt idx="23938">
                  <c:v>279.296875</c:v>
                </c:pt>
                <c:pt idx="23939">
                  <c:v>279.296875</c:v>
                </c:pt>
                <c:pt idx="23940">
                  <c:v>274.5625</c:v>
                </c:pt>
                <c:pt idx="23941">
                  <c:v>262.34375</c:v>
                </c:pt>
                <c:pt idx="23942">
                  <c:v>262.34375</c:v>
                </c:pt>
                <c:pt idx="23943">
                  <c:v>262.34375</c:v>
                </c:pt>
                <c:pt idx="23944">
                  <c:v>257.546875</c:v>
                </c:pt>
                <c:pt idx="23945">
                  <c:v>245.421875</c:v>
                </c:pt>
                <c:pt idx="23946">
                  <c:v>245.421875</c:v>
                </c:pt>
                <c:pt idx="23947">
                  <c:v>245.421875</c:v>
                </c:pt>
                <c:pt idx="23948">
                  <c:v>241.34375</c:v>
                </c:pt>
                <c:pt idx="23949">
                  <c:v>230.796875</c:v>
                </c:pt>
                <c:pt idx="23950">
                  <c:v>230.796875</c:v>
                </c:pt>
                <c:pt idx="23951">
                  <c:v>230.796875</c:v>
                </c:pt>
                <c:pt idx="23952">
                  <c:v>222.9375</c:v>
                </c:pt>
                <c:pt idx="23953">
                  <c:v>203.34375</c:v>
                </c:pt>
                <c:pt idx="23954">
                  <c:v>203.34375</c:v>
                </c:pt>
                <c:pt idx="23955">
                  <c:v>203.34375</c:v>
                </c:pt>
                <c:pt idx="23956">
                  <c:v>203</c:v>
                </c:pt>
                <c:pt idx="23957">
                  <c:v>202.1875</c:v>
                </c:pt>
                <c:pt idx="23958">
                  <c:v>202.1875</c:v>
                </c:pt>
                <c:pt idx="23959">
                  <c:v>202.1875</c:v>
                </c:pt>
                <c:pt idx="23960">
                  <c:v>202.671875</c:v>
                </c:pt>
                <c:pt idx="23961">
                  <c:v>203.96875</c:v>
                </c:pt>
                <c:pt idx="23962">
                  <c:v>203.96875</c:v>
                </c:pt>
                <c:pt idx="23963">
                  <c:v>203.96875</c:v>
                </c:pt>
                <c:pt idx="23964">
                  <c:v>203.890625</c:v>
                </c:pt>
                <c:pt idx="23965">
                  <c:v>203.65625</c:v>
                </c:pt>
                <c:pt idx="23966">
                  <c:v>203.65625</c:v>
                </c:pt>
                <c:pt idx="23967">
                  <c:v>203.65625</c:v>
                </c:pt>
                <c:pt idx="23968">
                  <c:v>202.203125</c:v>
                </c:pt>
                <c:pt idx="23969">
                  <c:v>198.609375</c:v>
                </c:pt>
                <c:pt idx="23970">
                  <c:v>198.609375</c:v>
                </c:pt>
                <c:pt idx="23971">
                  <c:v>198.609375</c:v>
                </c:pt>
                <c:pt idx="23972">
                  <c:v>200.234375</c:v>
                </c:pt>
                <c:pt idx="23973">
                  <c:v>204.046875</c:v>
                </c:pt>
                <c:pt idx="23974">
                  <c:v>204.046875</c:v>
                </c:pt>
                <c:pt idx="23975">
                  <c:v>204.046875</c:v>
                </c:pt>
                <c:pt idx="23976">
                  <c:v>210.734375</c:v>
                </c:pt>
                <c:pt idx="23977">
                  <c:v>226.28125</c:v>
                </c:pt>
                <c:pt idx="23978">
                  <c:v>226.28125</c:v>
                </c:pt>
                <c:pt idx="23979">
                  <c:v>226.28125</c:v>
                </c:pt>
                <c:pt idx="23980">
                  <c:v>229.671875</c:v>
                </c:pt>
                <c:pt idx="23981">
                  <c:v>237.75</c:v>
                </c:pt>
                <c:pt idx="23982">
                  <c:v>237.75</c:v>
                </c:pt>
                <c:pt idx="23983">
                  <c:v>237.75</c:v>
                </c:pt>
                <c:pt idx="23984">
                  <c:v>237.109375</c:v>
                </c:pt>
                <c:pt idx="23985">
                  <c:v>235.921875</c:v>
                </c:pt>
                <c:pt idx="23986">
                  <c:v>235.921875</c:v>
                </c:pt>
                <c:pt idx="23987">
                  <c:v>235.921875</c:v>
                </c:pt>
                <c:pt idx="23988">
                  <c:v>231.828125</c:v>
                </c:pt>
                <c:pt idx="23989">
                  <c:v>222.734375</c:v>
                </c:pt>
                <c:pt idx="23990">
                  <c:v>222.734375</c:v>
                </c:pt>
                <c:pt idx="23991">
                  <c:v>222.734375</c:v>
                </c:pt>
                <c:pt idx="23992">
                  <c:v>224.3125</c:v>
                </c:pt>
                <c:pt idx="23993">
                  <c:v>228.109375</c:v>
                </c:pt>
                <c:pt idx="23994">
                  <c:v>228.109375</c:v>
                </c:pt>
                <c:pt idx="23995">
                  <c:v>228.109375</c:v>
                </c:pt>
                <c:pt idx="23996">
                  <c:v>228.125</c:v>
                </c:pt>
                <c:pt idx="23997">
                  <c:v>228.171875</c:v>
                </c:pt>
                <c:pt idx="23998">
                  <c:v>228.171875</c:v>
                </c:pt>
                <c:pt idx="23999">
                  <c:v>228.171875</c:v>
                </c:pt>
                <c:pt idx="24000">
                  <c:v>234.796875</c:v>
                </c:pt>
                <c:pt idx="24001">
                  <c:v>249.15625</c:v>
                </c:pt>
                <c:pt idx="24002">
                  <c:v>249.15625</c:v>
                </c:pt>
                <c:pt idx="24003">
                  <c:v>249.15625</c:v>
                </c:pt>
                <c:pt idx="24004">
                  <c:v>251.109375</c:v>
                </c:pt>
                <c:pt idx="24005">
                  <c:v>255.1875</c:v>
                </c:pt>
                <c:pt idx="24006">
                  <c:v>255.1875</c:v>
                </c:pt>
                <c:pt idx="24007">
                  <c:v>255.1875</c:v>
                </c:pt>
                <c:pt idx="24008">
                  <c:v>257.84375</c:v>
                </c:pt>
                <c:pt idx="24009">
                  <c:v>263.40625</c:v>
                </c:pt>
                <c:pt idx="24010">
                  <c:v>263.40625</c:v>
                </c:pt>
                <c:pt idx="24011">
                  <c:v>263.40625</c:v>
                </c:pt>
                <c:pt idx="24012">
                  <c:v>255.375</c:v>
                </c:pt>
                <c:pt idx="24013">
                  <c:v>238.453125</c:v>
                </c:pt>
                <c:pt idx="24014">
                  <c:v>238.453125</c:v>
                </c:pt>
                <c:pt idx="24015">
                  <c:v>238.453125</c:v>
                </c:pt>
                <c:pt idx="24016">
                  <c:v>241.28125</c:v>
                </c:pt>
                <c:pt idx="24017">
                  <c:v>247.078125</c:v>
                </c:pt>
                <c:pt idx="24018">
                  <c:v>247.078125</c:v>
                </c:pt>
                <c:pt idx="24019">
                  <c:v>247.078125</c:v>
                </c:pt>
                <c:pt idx="24020">
                  <c:v>240.328125</c:v>
                </c:pt>
                <c:pt idx="24021">
                  <c:v>226.765625</c:v>
                </c:pt>
                <c:pt idx="24022">
                  <c:v>226.765625</c:v>
                </c:pt>
                <c:pt idx="24023">
                  <c:v>226.765625</c:v>
                </c:pt>
                <c:pt idx="24024">
                  <c:v>233.40625</c:v>
                </c:pt>
                <c:pt idx="24025">
                  <c:v>246.75</c:v>
                </c:pt>
                <c:pt idx="24026">
                  <c:v>246.75</c:v>
                </c:pt>
                <c:pt idx="24027">
                  <c:v>246.75</c:v>
                </c:pt>
                <c:pt idx="24028">
                  <c:v>266.09375</c:v>
                </c:pt>
                <c:pt idx="24029">
                  <c:v>304.75</c:v>
                </c:pt>
                <c:pt idx="24030">
                  <c:v>304.75</c:v>
                </c:pt>
                <c:pt idx="24031">
                  <c:v>304.75</c:v>
                </c:pt>
                <c:pt idx="24032">
                  <c:v>333.53125</c:v>
                </c:pt>
                <c:pt idx="24033">
                  <c:v>390.3125</c:v>
                </c:pt>
                <c:pt idx="24034">
                  <c:v>390.3125</c:v>
                </c:pt>
                <c:pt idx="24035">
                  <c:v>390.3125</c:v>
                </c:pt>
                <c:pt idx="24036">
                  <c:v>404.984375</c:v>
                </c:pt>
                <c:pt idx="24037">
                  <c:v>433.359375</c:v>
                </c:pt>
                <c:pt idx="24038">
                  <c:v>433.359375</c:v>
                </c:pt>
                <c:pt idx="24039">
                  <c:v>433.359375</c:v>
                </c:pt>
                <c:pt idx="24040">
                  <c:v>444.828125</c:v>
                </c:pt>
                <c:pt idx="24041">
                  <c:v>466.71875</c:v>
                </c:pt>
                <c:pt idx="24042">
                  <c:v>466.71875</c:v>
                </c:pt>
                <c:pt idx="24043">
                  <c:v>466.71875</c:v>
                </c:pt>
                <c:pt idx="24044">
                  <c:v>442.046875</c:v>
                </c:pt>
                <c:pt idx="24045">
                  <c:v>395.453125</c:v>
                </c:pt>
                <c:pt idx="24046">
                  <c:v>395.453125</c:v>
                </c:pt>
                <c:pt idx="24047">
                  <c:v>395.453125</c:v>
                </c:pt>
                <c:pt idx="24048">
                  <c:v>368.171875</c:v>
                </c:pt>
                <c:pt idx="24049">
                  <c:v>317.4375</c:v>
                </c:pt>
                <c:pt idx="24050">
                  <c:v>317.4375</c:v>
                </c:pt>
                <c:pt idx="24051">
                  <c:v>317.4375</c:v>
                </c:pt>
                <c:pt idx="24052">
                  <c:v>293.09375</c:v>
                </c:pt>
                <c:pt idx="24053">
                  <c:v>248.640625</c:v>
                </c:pt>
                <c:pt idx="24054">
                  <c:v>248.640625</c:v>
                </c:pt>
                <c:pt idx="24055">
                  <c:v>248.640625</c:v>
                </c:pt>
                <c:pt idx="24056">
                  <c:v>242.171875</c:v>
                </c:pt>
                <c:pt idx="24057">
                  <c:v>230.453125</c:v>
                </c:pt>
                <c:pt idx="24058">
                  <c:v>230.453125</c:v>
                </c:pt>
                <c:pt idx="24059">
                  <c:v>230.453125</c:v>
                </c:pt>
                <c:pt idx="24060">
                  <c:v>232.125</c:v>
                </c:pt>
                <c:pt idx="24061">
                  <c:v>235.09375</c:v>
                </c:pt>
                <c:pt idx="24062">
                  <c:v>235.09375</c:v>
                </c:pt>
                <c:pt idx="24063">
                  <c:v>235.09375</c:v>
                </c:pt>
                <c:pt idx="24064">
                  <c:v>232.921875</c:v>
                </c:pt>
                <c:pt idx="24065">
                  <c:v>229.015625</c:v>
                </c:pt>
                <c:pt idx="24066">
                  <c:v>229.015625</c:v>
                </c:pt>
                <c:pt idx="24067">
                  <c:v>229.015625</c:v>
                </c:pt>
                <c:pt idx="24068">
                  <c:v>227.734375</c:v>
                </c:pt>
                <c:pt idx="24069">
                  <c:v>225.5</c:v>
                </c:pt>
                <c:pt idx="24070">
                  <c:v>225.5</c:v>
                </c:pt>
                <c:pt idx="24071">
                  <c:v>225.5</c:v>
                </c:pt>
                <c:pt idx="24072">
                  <c:v>218.859375</c:v>
                </c:pt>
                <c:pt idx="24073">
                  <c:v>207.5625</c:v>
                </c:pt>
                <c:pt idx="24074">
                  <c:v>207.5625</c:v>
                </c:pt>
                <c:pt idx="24075">
                  <c:v>207.5625</c:v>
                </c:pt>
                <c:pt idx="24076">
                  <c:v>212.671875</c:v>
                </c:pt>
                <c:pt idx="24077">
                  <c:v>221.21875</c:v>
                </c:pt>
                <c:pt idx="24078">
                  <c:v>221.21875</c:v>
                </c:pt>
                <c:pt idx="24079">
                  <c:v>221.21875</c:v>
                </c:pt>
                <c:pt idx="24080">
                  <c:v>224.1875</c:v>
                </c:pt>
                <c:pt idx="24081">
                  <c:v>229.03125</c:v>
                </c:pt>
                <c:pt idx="24082">
                  <c:v>229.03125</c:v>
                </c:pt>
                <c:pt idx="24083">
                  <c:v>229.03125</c:v>
                </c:pt>
                <c:pt idx="24084">
                  <c:v>223.03125</c:v>
                </c:pt>
                <c:pt idx="24085">
                  <c:v>213.359375</c:v>
                </c:pt>
                <c:pt idx="24086">
                  <c:v>213.359375</c:v>
                </c:pt>
                <c:pt idx="24087">
                  <c:v>213.359375</c:v>
                </c:pt>
                <c:pt idx="24088">
                  <c:v>210.59375</c:v>
                </c:pt>
                <c:pt idx="24089">
                  <c:v>205.953125</c:v>
                </c:pt>
                <c:pt idx="24090">
                  <c:v>205.953125</c:v>
                </c:pt>
                <c:pt idx="24091">
                  <c:v>205.953125</c:v>
                </c:pt>
                <c:pt idx="24092">
                  <c:v>205.09375</c:v>
                </c:pt>
                <c:pt idx="24093">
                  <c:v>203.609375</c:v>
                </c:pt>
                <c:pt idx="24094">
                  <c:v>203.609375</c:v>
                </c:pt>
                <c:pt idx="24095">
                  <c:v>203.609375</c:v>
                </c:pt>
                <c:pt idx="24096">
                  <c:v>195.1875</c:v>
                </c:pt>
                <c:pt idx="24097">
                  <c:v>182.078125</c:v>
                </c:pt>
                <c:pt idx="24098">
                  <c:v>182.078125</c:v>
                </c:pt>
                <c:pt idx="24099">
                  <c:v>182.078125</c:v>
                </c:pt>
                <c:pt idx="24100">
                  <c:v>177.875</c:v>
                </c:pt>
                <c:pt idx="24101">
                  <c:v>171.546875</c:v>
                </c:pt>
                <c:pt idx="24102">
                  <c:v>171.546875</c:v>
                </c:pt>
                <c:pt idx="24103">
                  <c:v>171.546875</c:v>
                </c:pt>
                <c:pt idx="24104">
                  <c:v>169.078125</c:v>
                </c:pt>
                <c:pt idx="24105">
                  <c:v>165.5625</c:v>
                </c:pt>
                <c:pt idx="24106">
                  <c:v>165.5625</c:v>
                </c:pt>
                <c:pt idx="24107">
                  <c:v>165.5625</c:v>
                </c:pt>
                <c:pt idx="24108">
                  <c:v>171.4375</c:v>
                </c:pt>
                <c:pt idx="24109">
                  <c:v>180.171875</c:v>
                </c:pt>
                <c:pt idx="24110">
                  <c:v>180.171875</c:v>
                </c:pt>
                <c:pt idx="24111">
                  <c:v>180.171875</c:v>
                </c:pt>
                <c:pt idx="24112">
                  <c:v>188.34375</c:v>
                </c:pt>
                <c:pt idx="24113">
                  <c:v>200.03125</c:v>
                </c:pt>
                <c:pt idx="24114">
                  <c:v>200.03125</c:v>
                </c:pt>
                <c:pt idx="24115">
                  <c:v>200.03125</c:v>
                </c:pt>
                <c:pt idx="24116">
                  <c:v>199.75</c:v>
                </c:pt>
                <c:pt idx="24117">
                  <c:v>199.296875</c:v>
                </c:pt>
                <c:pt idx="24118">
                  <c:v>199.296875</c:v>
                </c:pt>
                <c:pt idx="24119">
                  <c:v>199.296875</c:v>
                </c:pt>
                <c:pt idx="24120">
                  <c:v>208.390625</c:v>
                </c:pt>
                <c:pt idx="24121">
                  <c:v>221.21875</c:v>
                </c:pt>
                <c:pt idx="24122">
                  <c:v>221.21875</c:v>
                </c:pt>
                <c:pt idx="24123">
                  <c:v>221.21875</c:v>
                </c:pt>
                <c:pt idx="24124">
                  <c:v>218.53125</c:v>
                </c:pt>
                <c:pt idx="24125">
                  <c:v>214.6875</c:v>
                </c:pt>
                <c:pt idx="24126">
                  <c:v>214.6875</c:v>
                </c:pt>
                <c:pt idx="24127">
                  <c:v>214.6875</c:v>
                </c:pt>
                <c:pt idx="24128">
                  <c:v>215.640625</c:v>
                </c:pt>
                <c:pt idx="24129">
                  <c:v>216.765625</c:v>
                </c:pt>
                <c:pt idx="24130">
                  <c:v>216.765625</c:v>
                </c:pt>
                <c:pt idx="24131">
                  <c:v>216.765625</c:v>
                </c:pt>
                <c:pt idx="24132">
                  <c:v>215.6875</c:v>
                </c:pt>
                <c:pt idx="24133">
                  <c:v>214.328125</c:v>
                </c:pt>
                <c:pt idx="24134">
                  <c:v>214.328125</c:v>
                </c:pt>
                <c:pt idx="24135">
                  <c:v>214.328125</c:v>
                </c:pt>
                <c:pt idx="24136">
                  <c:v>209.578125</c:v>
                </c:pt>
                <c:pt idx="24137">
                  <c:v>203.5</c:v>
                </c:pt>
                <c:pt idx="24138">
                  <c:v>203.5</c:v>
                </c:pt>
                <c:pt idx="24139">
                  <c:v>203.5</c:v>
                </c:pt>
                <c:pt idx="24140">
                  <c:v>201.65625</c:v>
                </c:pt>
                <c:pt idx="24141">
                  <c:v>199.3125</c:v>
                </c:pt>
                <c:pt idx="24142">
                  <c:v>199.3125</c:v>
                </c:pt>
                <c:pt idx="24143">
                  <c:v>199.3125</c:v>
                </c:pt>
                <c:pt idx="24144">
                  <c:v>205.359375</c:v>
                </c:pt>
                <c:pt idx="24145">
                  <c:v>212.875</c:v>
                </c:pt>
                <c:pt idx="24146">
                  <c:v>212.875</c:v>
                </c:pt>
                <c:pt idx="24147">
                  <c:v>212.875</c:v>
                </c:pt>
                <c:pt idx="24148">
                  <c:v>226.03125</c:v>
                </c:pt>
                <c:pt idx="24149">
                  <c:v>242.46875</c:v>
                </c:pt>
                <c:pt idx="24150">
                  <c:v>242.46875</c:v>
                </c:pt>
                <c:pt idx="24151">
                  <c:v>242.46875</c:v>
                </c:pt>
                <c:pt idx="24152">
                  <c:v>228.296875</c:v>
                </c:pt>
                <c:pt idx="24153">
                  <c:v>210.90625</c:v>
                </c:pt>
                <c:pt idx="24154">
                  <c:v>210.90625</c:v>
                </c:pt>
                <c:pt idx="24155">
                  <c:v>210.90625</c:v>
                </c:pt>
                <c:pt idx="24156">
                  <c:v>199.265625</c:v>
                </c:pt>
                <c:pt idx="24157">
                  <c:v>185.34375</c:v>
                </c:pt>
                <c:pt idx="24158">
                  <c:v>185.34375</c:v>
                </c:pt>
                <c:pt idx="24159">
                  <c:v>185.34375</c:v>
                </c:pt>
                <c:pt idx="24160">
                  <c:v>187.65625</c:v>
                </c:pt>
                <c:pt idx="24161">
                  <c:v>190.421875</c:v>
                </c:pt>
                <c:pt idx="24162">
                  <c:v>190.421875</c:v>
                </c:pt>
                <c:pt idx="24163">
                  <c:v>190.421875</c:v>
                </c:pt>
                <c:pt idx="24164">
                  <c:v>200.375</c:v>
                </c:pt>
                <c:pt idx="24165">
                  <c:v>211.921875</c:v>
                </c:pt>
                <c:pt idx="24166">
                  <c:v>211.921875</c:v>
                </c:pt>
                <c:pt idx="24167">
                  <c:v>211.921875</c:v>
                </c:pt>
                <c:pt idx="24168">
                  <c:v>211.140625</c:v>
                </c:pt>
                <c:pt idx="24169">
                  <c:v>210.421875</c:v>
                </c:pt>
                <c:pt idx="24170">
                  <c:v>210.421875</c:v>
                </c:pt>
                <c:pt idx="24171">
                  <c:v>210.421875</c:v>
                </c:pt>
                <c:pt idx="24172">
                  <c:v>206.578125</c:v>
                </c:pt>
                <c:pt idx="24173">
                  <c:v>202.234375</c:v>
                </c:pt>
                <c:pt idx="24174">
                  <c:v>202.234375</c:v>
                </c:pt>
                <c:pt idx="24175">
                  <c:v>202.234375</c:v>
                </c:pt>
                <c:pt idx="24176">
                  <c:v>192.953125</c:v>
                </c:pt>
                <c:pt idx="24177">
                  <c:v>182.953125</c:v>
                </c:pt>
                <c:pt idx="24178">
                  <c:v>182.953125</c:v>
                </c:pt>
                <c:pt idx="24179">
                  <c:v>182.953125</c:v>
                </c:pt>
                <c:pt idx="24180">
                  <c:v>197.125</c:v>
                </c:pt>
                <c:pt idx="24181">
                  <c:v>212.1875</c:v>
                </c:pt>
                <c:pt idx="24182">
                  <c:v>212.1875</c:v>
                </c:pt>
                <c:pt idx="24183">
                  <c:v>212.1875</c:v>
                </c:pt>
                <c:pt idx="24184">
                  <c:v>203.53125</c:v>
                </c:pt>
                <c:pt idx="24185">
                  <c:v>194.421875</c:v>
                </c:pt>
                <c:pt idx="24186">
                  <c:v>194.421875</c:v>
                </c:pt>
                <c:pt idx="24187">
                  <c:v>194.421875</c:v>
                </c:pt>
                <c:pt idx="24188">
                  <c:v>199.046875</c:v>
                </c:pt>
                <c:pt idx="24189">
                  <c:v>203.78125</c:v>
                </c:pt>
                <c:pt idx="24190">
                  <c:v>203.78125</c:v>
                </c:pt>
                <c:pt idx="24191">
                  <c:v>203.78125</c:v>
                </c:pt>
                <c:pt idx="24192">
                  <c:v>224.421875</c:v>
                </c:pt>
                <c:pt idx="24193">
                  <c:v>245.1875</c:v>
                </c:pt>
                <c:pt idx="24194">
                  <c:v>245.1875</c:v>
                </c:pt>
                <c:pt idx="24195">
                  <c:v>245.1875</c:v>
                </c:pt>
                <c:pt idx="24196">
                  <c:v>227.96875</c:v>
                </c:pt>
                <c:pt idx="24197">
                  <c:v>210.90625</c:v>
                </c:pt>
                <c:pt idx="24198">
                  <c:v>210.90625</c:v>
                </c:pt>
                <c:pt idx="24199">
                  <c:v>210.90625</c:v>
                </c:pt>
                <c:pt idx="24200">
                  <c:v>209.71875</c:v>
                </c:pt>
                <c:pt idx="24201">
                  <c:v>208.453125</c:v>
                </c:pt>
                <c:pt idx="24202">
                  <c:v>208.453125</c:v>
                </c:pt>
                <c:pt idx="24203">
                  <c:v>208.453125</c:v>
                </c:pt>
                <c:pt idx="24204">
                  <c:v>199.78125</c:v>
                </c:pt>
                <c:pt idx="24205">
                  <c:v>191.640625</c:v>
                </c:pt>
                <c:pt idx="24206">
                  <c:v>191.640625</c:v>
                </c:pt>
                <c:pt idx="24207">
                  <c:v>191.640625</c:v>
                </c:pt>
                <c:pt idx="24208">
                  <c:v>194.828125</c:v>
                </c:pt>
                <c:pt idx="24209">
                  <c:v>197.75</c:v>
                </c:pt>
                <c:pt idx="24210">
                  <c:v>197.75</c:v>
                </c:pt>
                <c:pt idx="24211">
                  <c:v>197.75</c:v>
                </c:pt>
                <c:pt idx="24212">
                  <c:v>211.6875</c:v>
                </c:pt>
                <c:pt idx="24213">
                  <c:v>224.375</c:v>
                </c:pt>
                <c:pt idx="24214">
                  <c:v>224.375</c:v>
                </c:pt>
                <c:pt idx="24215">
                  <c:v>224.375</c:v>
                </c:pt>
                <c:pt idx="24216">
                  <c:v>224.828125</c:v>
                </c:pt>
                <c:pt idx="24217">
                  <c:v>225.234375</c:v>
                </c:pt>
                <c:pt idx="24218">
                  <c:v>225.234375</c:v>
                </c:pt>
                <c:pt idx="24219">
                  <c:v>225.234375</c:v>
                </c:pt>
                <c:pt idx="24220">
                  <c:v>241.65625</c:v>
                </c:pt>
                <c:pt idx="24221">
                  <c:v>255.921875</c:v>
                </c:pt>
                <c:pt idx="24222">
                  <c:v>255.921875</c:v>
                </c:pt>
                <c:pt idx="24223">
                  <c:v>255.921875</c:v>
                </c:pt>
                <c:pt idx="24224">
                  <c:v>275.328125</c:v>
                </c:pt>
                <c:pt idx="24225">
                  <c:v>291.9375</c:v>
                </c:pt>
                <c:pt idx="24226">
                  <c:v>291.9375</c:v>
                </c:pt>
                <c:pt idx="24227">
                  <c:v>291.9375</c:v>
                </c:pt>
                <c:pt idx="24228">
                  <c:v>280.328125</c:v>
                </c:pt>
                <c:pt idx="24229">
                  <c:v>270.625</c:v>
                </c:pt>
                <c:pt idx="24230">
                  <c:v>270.625</c:v>
                </c:pt>
                <c:pt idx="24231">
                  <c:v>270.625</c:v>
                </c:pt>
                <c:pt idx="24232">
                  <c:v>286.8125</c:v>
                </c:pt>
                <c:pt idx="24233">
                  <c:v>300.140625</c:v>
                </c:pt>
                <c:pt idx="24234">
                  <c:v>300.140625</c:v>
                </c:pt>
                <c:pt idx="24235">
                  <c:v>300.140625</c:v>
                </c:pt>
                <c:pt idx="24236">
                  <c:v>283.703125</c:v>
                </c:pt>
                <c:pt idx="24237">
                  <c:v>270.5</c:v>
                </c:pt>
                <c:pt idx="24238">
                  <c:v>270.5</c:v>
                </c:pt>
                <c:pt idx="24239">
                  <c:v>270.5</c:v>
                </c:pt>
                <c:pt idx="24240">
                  <c:v>249.875</c:v>
                </c:pt>
                <c:pt idx="24241">
                  <c:v>233.640625</c:v>
                </c:pt>
                <c:pt idx="24242">
                  <c:v>233.640625</c:v>
                </c:pt>
                <c:pt idx="24243">
                  <c:v>233.640625</c:v>
                </c:pt>
                <c:pt idx="24244">
                  <c:v>252.375</c:v>
                </c:pt>
                <c:pt idx="24245">
                  <c:v>266.75</c:v>
                </c:pt>
                <c:pt idx="24246">
                  <c:v>266.75</c:v>
                </c:pt>
                <c:pt idx="24247">
                  <c:v>266.75</c:v>
                </c:pt>
                <c:pt idx="24248">
                  <c:v>282.59375</c:v>
                </c:pt>
                <c:pt idx="24249">
                  <c:v>294.53125</c:v>
                </c:pt>
                <c:pt idx="24250">
                  <c:v>294.53125</c:v>
                </c:pt>
                <c:pt idx="24251">
                  <c:v>294.53125</c:v>
                </c:pt>
                <c:pt idx="24252">
                  <c:v>339.65625</c:v>
                </c:pt>
                <c:pt idx="24253">
                  <c:v>372.71875</c:v>
                </c:pt>
                <c:pt idx="24254">
                  <c:v>372.71875</c:v>
                </c:pt>
                <c:pt idx="24255">
                  <c:v>372.71875</c:v>
                </c:pt>
                <c:pt idx="24256">
                  <c:v>428.3125</c:v>
                </c:pt>
                <c:pt idx="24257">
                  <c:v>468.1875</c:v>
                </c:pt>
                <c:pt idx="24258">
                  <c:v>468.1875</c:v>
                </c:pt>
                <c:pt idx="24259">
                  <c:v>468.1875</c:v>
                </c:pt>
                <c:pt idx="24260">
                  <c:v>529.359375</c:v>
                </c:pt>
                <c:pt idx="24261">
                  <c:v>572.140625</c:v>
                </c:pt>
                <c:pt idx="24262">
                  <c:v>572.140625</c:v>
                </c:pt>
                <c:pt idx="24263">
                  <c:v>572.140625</c:v>
                </c:pt>
                <c:pt idx="24264">
                  <c:v>639.171875</c:v>
                </c:pt>
                <c:pt idx="24265">
                  <c:v>684.9375</c:v>
                </c:pt>
                <c:pt idx="24266">
                  <c:v>684.9375</c:v>
                </c:pt>
                <c:pt idx="24267">
                  <c:v>684.9375</c:v>
                </c:pt>
                <c:pt idx="24268">
                  <c:v>708.453125</c:v>
                </c:pt>
                <c:pt idx="24269">
                  <c:v>724.03125</c:v>
                </c:pt>
                <c:pt idx="24270">
                  <c:v>724.03125</c:v>
                </c:pt>
                <c:pt idx="24271">
                  <c:v>724.03125</c:v>
                </c:pt>
                <c:pt idx="24272">
                  <c:v>696</c:v>
                </c:pt>
                <c:pt idx="24273">
                  <c:v>677.6875</c:v>
                </c:pt>
                <c:pt idx="24274">
                  <c:v>677.6875</c:v>
                </c:pt>
                <c:pt idx="24275">
                  <c:v>677.6875</c:v>
                </c:pt>
                <c:pt idx="24276">
                  <c:v>619.125</c:v>
                </c:pt>
                <c:pt idx="24277">
                  <c:v>581.90625</c:v>
                </c:pt>
                <c:pt idx="24278">
                  <c:v>581.90625</c:v>
                </c:pt>
                <c:pt idx="24279">
                  <c:v>581.90625</c:v>
                </c:pt>
                <c:pt idx="24280">
                  <c:v>488.09375</c:v>
                </c:pt>
                <c:pt idx="24281">
                  <c:v>429.96875</c:v>
                </c:pt>
                <c:pt idx="24282">
                  <c:v>429.96875</c:v>
                </c:pt>
                <c:pt idx="24283">
                  <c:v>429.96875</c:v>
                </c:pt>
                <c:pt idx="24284">
                  <c:v>420.390625</c:v>
                </c:pt>
                <c:pt idx="24285">
                  <c:v>414.5625</c:v>
                </c:pt>
                <c:pt idx="24286">
                  <c:v>414.5625</c:v>
                </c:pt>
                <c:pt idx="24287">
                  <c:v>414.5625</c:v>
                </c:pt>
                <c:pt idx="24288">
                  <c:v>387.390625</c:v>
                </c:pt>
                <c:pt idx="24289">
                  <c:v>371.453125</c:v>
                </c:pt>
                <c:pt idx="24290">
                  <c:v>371.453125</c:v>
                </c:pt>
                <c:pt idx="24291">
                  <c:v>371.453125</c:v>
                </c:pt>
                <c:pt idx="24292">
                  <c:v>364.203125</c:v>
                </c:pt>
                <c:pt idx="24293">
                  <c:v>360.078125</c:v>
                </c:pt>
                <c:pt idx="24294">
                  <c:v>360.078125</c:v>
                </c:pt>
                <c:pt idx="24295">
                  <c:v>360.078125</c:v>
                </c:pt>
                <c:pt idx="24296">
                  <c:v>371.515625</c:v>
                </c:pt>
                <c:pt idx="24297">
                  <c:v>377.921875</c:v>
                </c:pt>
                <c:pt idx="24298">
                  <c:v>377.921875</c:v>
                </c:pt>
                <c:pt idx="24299">
                  <c:v>377.921875</c:v>
                </c:pt>
                <c:pt idx="24300">
                  <c:v>366.15625</c:v>
                </c:pt>
                <c:pt idx="24301">
                  <c:v>359.8125</c:v>
                </c:pt>
                <c:pt idx="24302">
                  <c:v>359.8125</c:v>
                </c:pt>
                <c:pt idx="24303">
                  <c:v>359.8125</c:v>
                </c:pt>
                <c:pt idx="24304">
                  <c:v>335.34375</c:v>
                </c:pt>
                <c:pt idx="24305">
                  <c:v>322.3125</c:v>
                </c:pt>
                <c:pt idx="24306">
                  <c:v>322.3125</c:v>
                </c:pt>
                <c:pt idx="24307">
                  <c:v>322.3125</c:v>
                </c:pt>
                <c:pt idx="24308">
                  <c:v>302.984375</c:v>
                </c:pt>
                <c:pt idx="24309">
                  <c:v>292.9375</c:v>
                </c:pt>
                <c:pt idx="24310">
                  <c:v>292.9375</c:v>
                </c:pt>
                <c:pt idx="24311">
                  <c:v>292.9375</c:v>
                </c:pt>
                <c:pt idx="24312">
                  <c:v>289.140625</c:v>
                </c:pt>
                <c:pt idx="24313">
                  <c:v>287.265625</c:v>
                </c:pt>
                <c:pt idx="24314">
                  <c:v>287.265625</c:v>
                </c:pt>
                <c:pt idx="24315">
                  <c:v>287.265625</c:v>
                </c:pt>
                <c:pt idx="24316">
                  <c:v>271.34375</c:v>
                </c:pt>
                <c:pt idx="24317">
                  <c:v>263.609375</c:v>
                </c:pt>
                <c:pt idx="24318">
                  <c:v>263.609375</c:v>
                </c:pt>
                <c:pt idx="24319">
                  <c:v>263.609375</c:v>
                </c:pt>
                <c:pt idx="24320">
                  <c:v>256.953125</c:v>
                </c:pt>
                <c:pt idx="24321">
                  <c:v>253.796875</c:v>
                </c:pt>
                <c:pt idx="24322">
                  <c:v>253.796875</c:v>
                </c:pt>
                <c:pt idx="24323">
                  <c:v>253.796875</c:v>
                </c:pt>
                <c:pt idx="24324">
                  <c:v>251.4375</c:v>
                </c:pt>
                <c:pt idx="24325">
                  <c:v>250.390625</c:v>
                </c:pt>
                <c:pt idx="24326">
                  <c:v>250.390625</c:v>
                </c:pt>
                <c:pt idx="24327">
                  <c:v>250.390625</c:v>
                </c:pt>
                <c:pt idx="24328">
                  <c:v>247.71875</c:v>
                </c:pt>
                <c:pt idx="24329">
                  <c:v>246.4375</c:v>
                </c:pt>
                <c:pt idx="24330">
                  <c:v>246.4375</c:v>
                </c:pt>
                <c:pt idx="24331">
                  <c:v>246.4375</c:v>
                </c:pt>
                <c:pt idx="24332">
                  <c:v>252.90625</c:v>
                </c:pt>
                <c:pt idx="24333">
                  <c:v>255.6875</c:v>
                </c:pt>
                <c:pt idx="24334">
                  <c:v>255.6875</c:v>
                </c:pt>
                <c:pt idx="24335">
                  <c:v>255.6875</c:v>
                </c:pt>
                <c:pt idx="24336">
                  <c:v>235.953125</c:v>
                </c:pt>
                <c:pt idx="24337">
                  <c:v>227.6875</c:v>
                </c:pt>
                <c:pt idx="24338">
                  <c:v>227.6875</c:v>
                </c:pt>
                <c:pt idx="24339">
                  <c:v>227.6875</c:v>
                </c:pt>
                <c:pt idx="24340">
                  <c:v>225.8125</c:v>
                </c:pt>
                <c:pt idx="24341">
                  <c:v>225</c:v>
                </c:pt>
                <c:pt idx="24342">
                  <c:v>225</c:v>
                </c:pt>
                <c:pt idx="24343">
                  <c:v>225</c:v>
                </c:pt>
                <c:pt idx="24344">
                  <c:v>222.359375</c:v>
                </c:pt>
                <c:pt idx="24345">
                  <c:v>221.484375</c:v>
                </c:pt>
                <c:pt idx="24346">
                  <c:v>221.484375</c:v>
                </c:pt>
                <c:pt idx="24347">
                  <c:v>221.484375</c:v>
                </c:pt>
                <c:pt idx="24348">
                  <c:v>202.65625</c:v>
                </c:pt>
                <c:pt idx="24349">
                  <c:v>195.515625</c:v>
                </c:pt>
                <c:pt idx="24350">
                  <c:v>195.515625</c:v>
                </c:pt>
                <c:pt idx="24351">
                  <c:v>195.515625</c:v>
                </c:pt>
                <c:pt idx="24352">
                  <c:v>205.703125</c:v>
                </c:pt>
                <c:pt idx="24353">
                  <c:v>209.40625</c:v>
                </c:pt>
                <c:pt idx="24354">
                  <c:v>209.40625</c:v>
                </c:pt>
                <c:pt idx="24355">
                  <c:v>209.40625</c:v>
                </c:pt>
                <c:pt idx="24356">
                  <c:v>215.765625</c:v>
                </c:pt>
                <c:pt idx="24357">
                  <c:v>218.046875</c:v>
                </c:pt>
                <c:pt idx="24358">
                  <c:v>218.046875</c:v>
                </c:pt>
                <c:pt idx="24359">
                  <c:v>218.046875</c:v>
                </c:pt>
                <c:pt idx="24360">
                  <c:v>202.15625</c:v>
                </c:pt>
                <c:pt idx="24361">
                  <c:v>196.765625</c:v>
                </c:pt>
                <c:pt idx="24362">
                  <c:v>196.765625</c:v>
                </c:pt>
                <c:pt idx="24363">
                  <c:v>196.765625</c:v>
                </c:pt>
                <c:pt idx="24364">
                  <c:v>178.890625</c:v>
                </c:pt>
                <c:pt idx="24365">
                  <c:v>173</c:v>
                </c:pt>
                <c:pt idx="24366">
                  <c:v>173</c:v>
                </c:pt>
                <c:pt idx="24367">
                  <c:v>173</c:v>
                </c:pt>
                <c:pt idx="24368">
                  <c:v>177.015625</c:v>
                </c:pt>
                <c:pt idx="24369">
                  <c:v>178.328125</c:v>
                </c:pt>
                <c:pt idx="24370">
                  <c:v>178.328125</c:v>
                </c:pt>
                <c:pt idx="24371">
                  <c:v>178.328125</c:v>
                </c:pt>
                <c:pt idx="24372">
                  <c:v>183.875</c:v>
                </c:pt>
                <c:pt idx="24373">
                  <c:v>185.46875</c:v>
                </c:pt>
                <c:pt idx="24374">
                  <c:v>185.46875</c:v>
                </c:pt>
                <c:pt idx="24375">
                  <c:v>185.46875</c:v>
                </c:pt>
                <c:pt idx="24376">
                  <c:v>187.21875</c:v>
                </c:pt>
                <c:pt idx="24377">
                  <c:v>187.609375</c:v>
                </c:pt>
                <c:pt idx="24378">
                  <c:v>187.609375</c:v>
                </c:pt>
                <c:pt idx="24379">
                  <c:v>187.609375</c:v>
                </c:pt>
                <c:pt idx="24380">
                  <c:v>180.15625</c:v>
                </c:pt>
                <c:pt idx="24381">
                  <c:v>177.9375</c:v>
                </c:pt>
                <c:pt idx="24382">
                  <c:v>177.9375</c:v>
                </c:pt>
                <c:pt idx="24383">
                  <c:v>177.9375</c:v>
                </c:pt>
                <c:pt idx="24384">
                  <c:v>202.015625</c:v>
                </c:pt>
                <c:pt idx="24385">
                  <c:v>208.46875</c:v>
                </c:pt>
                <c:pt idx="24386">
                  <c:v>208.46875</c:v>
                </c:pt>
                <c:pt idx="24387">
                  <c:v>208.46875</c:v>
                </c:pt>
                <c:pt idx="24388">
                  <c:v>210.921875</c:v>
                </c:pt>
                <c:pt idx="24389">
                  <c:v>211.453125</c:v>
                </c:pt>
                <c:pt idx="24390">
                  <c:v>211.453125</c:v>
                </c:pt>
                <c:pt idx="24391">
                  <c:v>211.453125</c:v>
                </c:pt>
                <c:pt idx="24392">
                  <c:v>209.21875</c:v>
                </c:pt>
                <c:pt idx="24393">
                  <c:v>208.65625</c:v>
                </c:pt>
                <c:pt idx="24394">
                  <c:v>208.65625</c:v>
                </c:pt>
                <c:pt idx="24395">
                  <c:v>208.65625</c:v>
                </c:pt>
                <c:pt idx="24396">
                  <c:v>175.21875</c:v>
                </c:pt>
                <c:pt idx="24397">
                  <c:v>167.390625</c:v>
                </c:pt>
                <c:pt idx="24398">
                  <c:v>167.390625</c:v>
                </c:pt>
                <c:pt idx="24399">
                  <c:v>167.390625</c:v>
                </c:pt>
                <c:pt idx="24400">
                  <c:v>173.484375</c:v>
                </c:pt>
                <c:pt idx="24401">
                  <c:v>174.765625</c:v>
                </c:pt>
                <c:pt idx="24402">
                  <c:v>174.765625</c:v>
                </c:pt>
                <c:pt idx="24403">
                  <c:v>174.765625</c:v>
                </c:pt>
                <c:pt idx="24404">
                  <c:v>175.46875</c:v>
                </c:pt>
                <c:pt idx="24405">
                  <c:v>175.609375</c:v>
                </c:pt>
                <c:pt idx="24406">
                  <c:v>175.609375</c:v>
                </c:pt>
                <c:pt idx="24407">
                  <c:v>175.609375</c:v>
                </c:pt>
                <c:pt idx="24408">
                  <c:v>181.0625</c:v>
                </c:pt>
                <c:pt idx="24409">
                  <c:v>182.21875</c:v>
                </c:pt>
                <c:pt idx="24410">
                  <c:v>182.21875</c:v>
                </c:pt>
                <c:pt idx="24411">
                  <c:v>182.21875</c:v>
                </c:pt>
                <c:pt idx="24412">
                  <c:v>185.84375</c:v>
                </c:pt>
                <c:pt idx="24413">
                  <c:v>186.53125</c:v>
                </c:pt>
                <c:pt idx="24414">
                  <c:v>186.53125</c:v>
                </c:pt>
                <c:pt idx="24415">
                  <c:v>186.53125</c:v>
                </c:pt>
                <c:pt idx="24416">
                  <c:v>177.125</c:v>
                </c:pt>
                <c:pt idx="24417">
                  <c:v>175.390625</c:v>
                </c:pt>
                <c:pt idx="24418">
                  <c:v>175.390625</c:v>
                </c:pt>
                <c:pt idx="24419">
                  <c:v>175.390625</c:v>
                </c:pt>
                <c:pt idx="24420">
                  <c:v>175.0625</c:v>
                </c:pt>
                <c:pt idx="24421">
                  <c:v>175</c:v>
                </c:pt>
                <c:pt idx="24422">
                  <c:v>175</c:v>
                </c:pt>
                <c:pt idx="24423">
                  <c:v>175</c:v>
                </c:pt>
                <c:pt idx="24424">
                  <c:v>169.140625</c:v>
                </c:pt>
                <c:pt idx="24425">
                  <c:v>168.21875</c:v>
                </c:pt>
                <c:pt idx="24426">
                  <c:v>168.21875</c:v>
                </c:pt>
                <c:pt idx="24427">
                  <c:v>168.21875</c:v>
                </c:pt>
                <c:pt idx="24428">
                  <c:v>198.609375</c:v>
                </c:pt>
                <c:pt idx="24429">
                  <c:v>203.265625</c:v>
                </c:pt>
                <c:pt idx="24430">
                  <c:v>203.265625</c:v>
                </c:pt>
                <c:pt idx="24431">
                  <c:v>203.265625</c:v>
                </c:pt>
                <c:pt idx="24432">
                  <c:v>175.953125</c:v>
                </c:pt>
                <c:pt idx="24433">
                  <c:v>172.03125</c:v>
                </c:pt>
                <c:pt idx="24434">
                  <c:v>172.03125</c:v>
                </c:pt>
                <c:pt idx="24435">
                  <c:v>172.03125</c:v>
                </c:pt>
                <c:pt idx="24436">
                  <c:v>173.921875</c:v>
                </c:pt>
                <c:pt idx="24437">
                  <c:v>174.203125</c:v>
                </c:pt>
                <c:pt idx="24438">
                  <c:v>174.203125</c:v>
                </c:pt>
                <c:pt idx="24439">
                  <c:v>174.203125</c:v>
                </c:pt>
                <c:pt idx="24440">
                  <c:v>175.203125</c:v>
                </c:pt>
                <c:pt idx="24441">
                  <c:v>175.296875</c:v>
                </c:pt>
                <c:pt idx="24442">
                  <c:v>175.296875</c:v>
                </c:pt>
                <c:pt idx="24443">
                  <c:v>175.296875</c:v>
                </c:pt>
                <c:pt idx="24444">
                  <c:v>192.03125</c:v>
                </c:pt>
                <c:pt idx="24445">
                  <c:v>193.9375</c:v>
                </c:pt>
                <c:pt idx="24446">
                  <c:v>193.9375</c:v>
                </c:pt>
                <c:pt idx="24447">
                  <c:v>193.9375</c:v>
                </c:pt>
                <c:pt idx="24448">
                  <c:v>171.734375</c:v>
                </c:pt>
                <c:pt idx="24449">
                  <c:v>169.484375</c:v>
                </c:pt>
                <c:pt idx="24450">
                  <c:v>169.484375</c:v>
                </c:pt>
                <c:pt idx="24451">
                  <c:v>169.484375</c:v>
                </c:pt>
                <c:pt idx="24452">
                  <c:v>190.984375</c:v>
                </c:pt>
                <c:pt idx="24453">
                  <c:v>192.96875</c:v>
                </c:pt>
                <c:pt idx="24454">
                  <c:v>192.96875</c:v>
                </c:pt>
                <c:pt idx="24455">
                  <c:v>192.96875</c:v>
                </c:pt>
                <c:pt idx="24456">
                  <c:v>195.515625</c:v>
                </c:pt>
                <c:pt idx="24457">
                  <c:v>195.703125</c:v>
                </c:pt>
                <c:pt idx="24458">
                  <c:v>195.703125</c:v>
                </c:pt>
                <c:pt idx="24459">
                  <c:v>195.703125</c:v>
                </c:pt>
                <c:pt idx="24460">
                  <c:v>182.765625</c:v>
                </c:pt>
                <c:pt idx="24461">
                  <c:v>181.765625</c:v>
                </c:pt>
                <c:pt idx="24462">
                  <c:v>181.765625</c:v>
                </c:pt>
                <c:pt idx="24463">
                  <c:v>181.765625</c:v>
                </c:pt>
                <c:pt idx="24464">
                  <c:v>166.03125</c:v>
                </c:pt>
                <c:pt idx="24465">
                  <c:v>164.96875</c:v>
                </c:pt>
                <c:pt idx="24466">
                  <c:v>164.96875</c:v>
                </c:pt>
                <c:pt idx="24467">
                  <c:v>164.96875</c:v>
                </c:pt>
                <c:pt idx="24468">
                  <c:v>174.75</c:v>
                </c:pt>
                <c:pt idx="24469">
                  <c:v>175.34375</c:v>
                </c:pt>
                <c:pt idx="24470">
                  <c:v>175.34375</c:v>
                </c:pt>
                <c:pt idx="24471">
                  <c:v>175.34375</c:v>
                </c:pt>
                <c:pt idx="24472">
                  <c:v>176.078125</c:v>
                </c:pt>
                <c:pt idx="24473">
                  <c:v>176.046875</c:v>
                </c:pt>
                <c:pt idx="24474">
                  <c:v>176.046875</c:v>
                </c:pt>
                <c:pt idx="24475">
                  <c:v>176.046875</c:v>
                </c:pt>
                <c:pt idx="24476">
                  <c:v>184.140625</c:v>
                </c:pt>
                <c:pt idx="24477">
                  <c:v>184.5</c:v>
                </c:pt>
                <c:pt idx="24478">
                  <c:v>184.5</c:v>
                </c:pt>
                <c:pt idx="24479">
                  <c:v>184.5</c:v>
                </c:pt>
                <c:pt idx="24480">
                  <c:v>182.46875</c:v>
                </c:pt>
                <c:pt idx="24481">
                  <c:v>182.53125</c:v>
                </c:pt>
                <c:pt idx="24482">
                  <c:v>182.53125</c:v>
                </c:pt>
                <c:pt idx="24483">
                  <c:v>182.53125</c:v>
                </c:pt>
                <c:pt idx="24484">
                  <c:v>183.765625</c:v>
                </c:pt>
                <c:pt idx="24485">
                  <c:v>183.765625</c:v>
                </c:pt>
                <c:pt idx="24486">
                  <c:v>183.765625</c:v>
                </c:pt>
                <c:pt idx="24487">
                  <c:v>183.765625</c:v>
                </c:pt>
                <c:pt idx="24488">
                  <c:v>187</c:v>
                </c:pt>
                <c:pt idx="24489">
                  <c:v>186.9375</c:v>
                </c:pt>
                <c:pt idx="24490">
                  <c:v>186.9375</c:v>
                </c:pt>
                <c:pt idx="24491">
                  <c:v>186.9375</c:v>
                </c:pt>
                <c:pt idx="24492">
                  <c:v>190.421875</c:v>
                </c:pt>
                <c:pt idx="24493">
                  <c:v>190.4375</c:v>
                </c:pt>
                <c:pt idx="24494">
                  <c:v>190.4375</c:v>
                </c:pt>
                <c:pt idx="24495">
                  <c:v>190.53125</c:v>
                </c:pt>
                <c:pt idx="24496">
                  <c:v>202.84375</c:v>
                </c:pt>
                <c:pt idx="24497">
                  <c:v>202.84375</c:v>
                </c:pt>
                <c:pt idx="24498">
                  <c:v>202.84375</c:v>
                </c:pt>
                <c:pt idx="24499">
                  <c:v>202.984375</c:v>
                </c:pt>
                <c:pt idx="24500">
                  <c:v>207.53125</c:v>
                </c:pt>
                <c:pt idx="24501">
                  <c:v>207.53125</c:v>
                </c:pt>
                <c:pt idx="24502">
                  <c:v>207.53125</c:v>
                </c:pt>
                <c:pt idx="24503">
                  <c:v>207.625</c:v>
                </c:pt>
                <c:pt idx="24504">
                  <c:v>212.765625</c:v>
                </c:pt>
                <c:pt idx="24505">
                  <c:v>212.765625</c:v>
                </c:pt>
                <c:pt idx="24506">
                  <c:v>212.765625</c:v>
                </c:pt>
                <c:pt idx="24507">
                  <c:v>212.1875</c:v>
                </c:pt>
                <c:pt idx="24508">
                  <c:v>194.734375</c:v>
                </c:pt>
                <c:pt idx="24509">
                  <c:v>194.734375</c:v>
                </c:pt>
                <c:pt idx="24510">
                  <c:v>194.734375</c:v>
                </c:pt>
                <c:pt idx="24511">
                  <c:v>194.40625</c:v>
                </c:pt>
                <c:pt idx="24512">
                  <c:v>186.09375</c:v>
                </c:pt>
                <c:pt idx="24513">
                  <c:v>186.09375</c:v>
                </c:pt>
                <c:pt idx="24514">
                  <c:v>186.09375</c:v>
                </c:pt>
                <c:pt idx="24515">
                  <c:v>186.375</c:v>
                </c:pt>
                <c:pt idx="24516">
                  <c:v>191.4375</c:v>
                </c:pt>
                <c:pt idx="24517">
                  <c:v>191.4375</c:v>
                </c:pt>
                <c:pt idx="24518">
                  <c:v>191.4375</c:v>
                </c:pt>
                <c:pt idx="24519">
                  <c:v>191.3125</c:v>
                </c:pt>
                <c:pt idx="24520">
                  <c:v>190.0625</c:v>
                </c:pt>
                <c:pt idx="24521">
                  <c:v>190.0625</c:v>
                </c:pt>
                <c:pt idx="24522">
                  <c:v>190.0625</c:v>
                </c:pt>
                <c:pt idx="24523">
                  <c:v>188.34375</c:v>
                </c:pt>
                <c:pt idx="24524">
                  <c:v>163.6875</c:v>
                </c:pt>
                <c:pt idx="24525">
                  <c:v>163.6875</c:v>
                </c:pt>
                <c:pt idx="24526">
                  <c:v>163.6875</c:v>
                </c:pt>
                <c:pt idx="24527">
                  <c:v>163.40625</c:v>
                </c:pt>
                <c:pt idx="24528">
                  <c:v>159.46875</c:v>
                </c:pt>
                <c:pt idx="24529">
                  <c:v>159.46875</c:v>
                </c:pt>
                <c:pt idx="24530">
                  <c:v>159.46875</c:v>
                </c:pt>
                <c:pt idx="24531">
                  <c:v>160.171875</c:v>
                </c:pt>
                <c:pt idx="24532">
                  <c:v>168.484375</c:v>
                </c:pt>
                <c:pt idx="24533">
                  <c:v>168.484375</c:v>
                </c:pt>
                <c:pt idx="24534">
                  <c:v>168.484375</c:v>
                </c:pt>
                <c:pt idx="24535">
                  <c:v>168.421875</c:v>
                </c:pt>
                <c:pt idx="24536">
                  <c:v>167.578125</c:v>
                </c:pt>
                <c:pt idx="24537">
                  <c:v>167.578125</c:v>
                </c:pt>
                <c:pt idx="24538">
                  <c:v>167.578125</c:v>
                </c:pt>
                <c:pt idx="24539">
                  <c:v>166.671875</c:v>
                </c:pt>
                <c:pt idx="24540">
                  <c:v>159.328125</c:v>
                </c:pt>
                <c:pt idx="24541">
                  <c:v>159.328125</c:v>
                </c:pt>
                <c:pt idx="24542">
                  <c:v>159.328125</c:v>
                </c:pt>
                <c:pt idx="24543">
                  <c:v>160.8125</c:v>
                </c:pt>
                <c:pt idx="24544">
                  <c:v>172.78125</c:v>
                </c:pt>
                <c:pt idx="24545">
                  <c:v>172.78125</c:v>
                </c:pt>
                <c:pt idx="24546">
                  <c:v>172.78125</c:v>
                </c:pt>
                <c:pt idx="24547">
                  <c:v>171.703125</c:v>
                </c:pt>
                <c:pt idx="24548">
                  <c:v>163.0625</c:v>
                </c:pt>
                <c:pt idx="24549">
                  <c:v>163.0625</c:v>
                </c:pt>
                <c:pt idx="24550">
                  <c:v>163.0625</c:v>
                </c:pt>
                <c:pt idx="24551">
                  <c:v>161.84375</c:v>
                </c:pt>
                <c:pt idx="24552">
                  <c:v>153.90625</c:v>
                </c:pt>
                <c:pt idx="24553">
                  <c:v>153.90625</c:v>
                </c:pt>
                <c:pt idx="24554">
                  <c:v>153.90625</c:v>
                </c:pt>
                <c:pt idx="24555">
                  <c:v>155.875</c:v>
                </c:pt>
                <c:pt idx="24556">
                  <c:v>168.296875</c:v>
                </c:pt>
                <c:pt idx="24557">
                  <c:v>168.296875</c:v>
                </c:pt>
                <c:pt idx="24558">
                  <c:v>168.296875</c:v>
                </c:pt>
                <c:pt idx="24559">
                  <c:v>171.375</c:v>
                </c:pt>
                <c:pt idx="24560">
                  <c:v>189.09375</c:v>
                </c:pt>
                <c:pt idx="24561">
                  <c:v>189.09375</c:v>
                </c:pt>
                <c:pt idx="24562">
                  <c:v>189.09375</c:v>
                </c:pt>
                <c:pt idx="24563">
                  <c:v>188.0625</c:v>
                </c:pt>
                <c:pt idx="24564">
                  <c:v>182.296875</c:v>
                </c:pt>
                <c:pt idx="24565">
                  <c:v>182.296875</c:v>
                </c:pt>
                <c:pt idx="24566">
                  <c:v>182.296875</c:v>
                </c:pt>
                <c:pt idx="24567">
                  <c:v>181.890625</c:v>
                </c:pt>
                <c:pt idx="24568">
                  <c:v>179.484375</c:v>
                </c:pt>
                <c:pt idx="24569">
                  <c:v>179.484375</c:v>
                </c:pt>
                <c:pt idx="24570">
                  <c:v>179.484375</c:v>
                </c:pt>
                <c:pt idx="24571">
                  <c:v>182.765625</c:v>
                </c:pt>
                <c:pt idx="24572">
                  <c:v>197.703125</c:v>
                </c:pt>
                <c:pt idx="24573">
                  <c:v>197.703125</c:v>
                </c:pt>
                <c:pt idx="24574">
                  <c:v>197.703125</c:v>
                </c:pt>
                <c:pt idx="24575">
                  <c:v>200.4375</c:v>
                </c:pt>
                <c:pt idx="24576">
                  <c:v>212.28125</c:v>
                </c:pt>
                <c:pt idx="24577">
                  <c:v>212.28125</c:v>
                </c:pt>
                <c:pt idx="24578">
                  <c:v>212.28125</c:v>
                </c:pt>
                <c:pt idx="24579">
                  <c:v>213.96875</c:v>
                </c:pt>
                <c:pt idx="24580">
                  <c:v>221.0625</c:v>
                </c:pt>
                <c:pt idx="24581">
                  <c:v>221.0625</c:v>
                </c:pt>
                <c:pt idx="24582">
                  <c:v>221.0625</c:v>
                </c:pt>
                <c:pt idx="24583">
                  <c:v>224.25</c:v>
                </c:pt>
                <c:pt idx="24584">
                  <c:v>236.5625</c:v>
                </c:pt>
                <c:pt idx="24585">
                  <c:v>236.5625</c:v>
                </c:pt>
                <c:pt idx="24586">
                  <c:v>236.5625</c:v>
                </c:pt>
                <c:pt idx="24587">
                  <c:v>239.296875</c:v>
                </c:pt>
                <c:pt idx="24588">
                  <c:v>249.34375</c:v>
                </c:pt>
                <c:pt idx="24589">
                  <c:v>249.34375</c:v>
                </c:pt>
                <c:pt idx="24590">
                  <c:v>249.34375</c:v>
                </c:pt>
                <c:pt idx="24591">
                  <c:v>247.890625</c:v>
                </c:pt>
                <c:pt idx="24592">
                  <c:v>242.78125</c:v>
                </c:pt>
                <c:pt idx="24593">
                  <c:v>242.78125</c:v>
                </c:pt>
                <c:pt idx="24594">
                  <c:v>242.78125</c:v>
                </c:pt>
                <c:pt idx="24595">
                  <c:v>237.640625</c:v>
                </c:pt>
                <c:pt idx="24596">
                  <c:v>220.828125</c:v>
                </c:pt>
                <c:pt idx="24597">
                  <c:v>220.828125</c:v>
                </c:pt>
                <c:pt idx="24598">
                  <c:v>220.828125</c:v>
                </c:pt>
                <c:pt idx="24599">
                  <c:v>218.5</c:v>
                </c:pt>
                <c:pt idx="24600">
                  <c:v>211.15625</c:v>
                </c:pt>
                <c:pt idx="24601">
                  <c:v>211.15625</c:v>
                </c:pt>
                <c:pt idx="24602">
                  <c:v>211.15625</c:v>
                </c:pt>
                <c:pt idx="24603">
                  <c:v>208.296875</c:v>
                </c:pt>
                <c:pt idx="24604">
                  <c:v>199.875</c:v>
                </c:pt>
                <c:pt idx="24605">
                  <c:v>199.875</c:v>
                </c:pt>
                <c:pt idx="24606">
                  <c:v>199.875</c:v>
                </c:pt>
                <c:pt idx="24607">
                  <c:v>208.3125</c:v>
                </c:pt>
                <c:pt idx="24608">
                  <c:v>231.84375</c:v>
                </c:pt>
                <c:pt idx="24609">
                  <c:v>231.84375</c:v>
                </c:pt>
                <c:pt idx="24610">
                  <c:v>231.84375</c:v>
                </c:pt>
                <c:pt idx="24611">
                  <c:v>229.40625</c:v>
                </c:pt>
                <c:pt idx="24612">
                  <c:v>222.96875</c:v>
                </c:pt>
                <c:pt idx="24613">
                  <c:v>222.96875</c:v>
                </c:pt>
                <c:pt idx="24614">
                  <c:v>222.96875</c:v>
                </c:pt>
                <c:pt idx="24615">
                  <c:v>206.609375</c:v>
                </c:pt>
                <c:pt idx="24616">
                  <c:v>165.375</c:v>
                </c:pt>
                <c:pt idx="24617">
                  <c:v>165.375</c:v>
                </c:pt>
                <c:pt idx="24618">
                  <c:v>165.375</c:v>
                </c:pt>
                <c:pt idx="24619">
                  <c:v>163.796875</c:v>
                </c:pt>
                <c:pt idx="24620">
                  <c:v>159.90625</c:v>
                </c:pt>
                <c:pt idx="24621">
                  <c:v>159.90625</c:v>
                </c:pt>
                <c:pt idx="24622">
                  <c:v>159.90625</c:v>
                </c:pt>
                <c:pt idx="24623">
                  <c:v>161.078125</c:v>
                </c:pt>
                <c:pt idx="24624">
                  <c:v>163.609375</c:v>
                </c:pt>
                <c:pt idx="24625">
                  <c:v>163.609375</c:v>
                </c:pt>
                <c:pt idx="24626">
                  <c:v>163.609375</c:v>
                </c:pt>
                <c:pt idx="24627">
                  <c:v>165.53125</c:v>
                </c:pt>
                <c:pt idx="24628">
                  <c:v>169.5625</c:v>
                </c:pt>
                <c:pt idx="24629">
                  <c:v>169.5625</c:v>
                </c:pt>
                <c:pt idx="24630">
                  <c:v>169.5625</c:v>
                </c:pt>
                <c:pt idx="24631">
                  <c:v>166.546875</c:v>
                </c:pt>
                <c:pt idx="24632">
                  <c:v>160.125</c:v>
                </c:pt>
                <c:pt idx="24633">
                  <c:v>160.125</c:v>
                </c:pt>
                <c:pt idx="24634">
                  <c:v>160.125</c:v>
                </c:pt>
                <c:pt idx="24635">
                  <c:v>167.03125</c:v>
                </c:pt>
                <c:pt idx="24636">
                  <c:v>180.75</c:v>
                </c:pt>
                <c:pt idx="24637">
                  <c:v>180.75</c:v>
                </c:pt>
                <c:pt idx="24638">
                  <c:v>180.75</c:v>
                </c:pt>
                <c:pt idx="24639">
                  <c:v>183.453125</c:v>
                </c:pt>
                <c:pt idx="24640">
                  <c:v>188.375</c:v>
                </c:pt>
                <c:pt idx="24641">
                  <c:v>188.375</c:v>
                </c:pt>
                <c:pt idx="24642">
                  <c:v>188.375</c:v>
                </c:pt>
                <c:pt idx="24643">
                  <c:v>183.5625</c:v>
                </c:pt>
                <c:pt idx="24644">
                  <c:v>174.71875</c:v>
                </c:pt>
                <c:pt idx="24645">
                  <c:v>174.71875</c:v>
                </c:pt>
                <c:pt idx="24646">
                  <c:v>174.71875</c:v>
                </c:pt>
                <c:pt idx="24647">
                  <c:v>167.671875</c:v>
                </c:pt>
                <c:pt idx="24648">
                  <c:v>155.359375</c:v>
                </c:pt>
                <c:pt idx="24649">
                  <c:v>155.359375</c:v>
                </c:pt>
                <c:pt idx="24650">
                  <c:v>155.359375</c:v>
                </c:pt>
                <c:pt idx="24651">
                  <c:v>153.421875</c:v>
                </c:pt>
                <c:pt idx="24652">
                  <c:v>150.28125</c:v>
                </c:pt>
                <c:pt idx="24653">
                  <c:v>150.28125</c:v>
                </c:pt>
                <c:pt idx="24654">
                  <c:v>150.28125</c:v>
                </c:pt>
                <c:pt idx="24655">
                  <c:v>150.84375</c:v>
                </c:pt>
                <c:pt idx="24656">
                  <c:v>151.6875</c:v>
                </c:pt>
                <c:pt idx="24657">
                  <c:v>151.6875</c:v>
                </c:pt>
                <c:pt idx="24658">
                  <c:v>151.6875</c:v>
                </c:pt>
                <c:pt idx="24659">
                  <c:v>152.421875</c:v>
                </c:pt>
                <c:pt idx="24660">
                  <c:v>153.515625</c:v>
                </c:pt>
                <c:pt idx="24661">
                  <c:v>153.515625</c:v>
                </c:pt>
                <c:pt idx="24662">
                  <c:v>153.515625</c:v>
                </c:pt>
                <c:pt idx="24663">
                  <c:v>153.25</c:v>
                </c:pt>
                <c:pt idx="24664">
                  <c:v>152.6875</c:v>
                </c:pt>
                <c:pt idx="24665">
                  <c:v>152.6875</c:v>
                </c:pt>
                <c:pt idx="24666">
                  <c:v>152.6875</c:v>
                </c:pt>
                <c:pt idx="24667">
                  <c:v>161.703125</c:v>
                </c:pt>
                <c:pt idx="24668">
                  <c:v>174.15625</c:v>
                </c:pt>
                <c:pt idx="24669">
                  <c:v>174.15625</c:v>
                </c:pt>
                <c:pt idx="24670">
                  <c:v>174.15625</c:v>
                </c:pt>
                <c:pt idx="24671">
                  <c:v>181.015625</c:v>
                </c:pt>
                <c:pt idx="24672">
                  <c:v>190.078125</c:v>
                </c:pt>
                <c:pt idx="24673">
                  <c:v>190.078125</c:v>
                </c:pt>
                <c:pt idx="24674">
                  <c:v>190.078125</c:v>
                </c:pt>
                <c:pt idx="24675">
                  <c:v>188.984375</c:v>
                </c:pt>
                <c:pt idx="24676">
                  <c:v>187.625</c:v>
                </c:pt>
                <c:pt idx="24677">
                  <c:v>187.625</c:v>
                </c:pt>
                <c:pt idx="24678">
                  <c:v>187.625</c:v>
                </c:pt>
                <c:pt idx="24679">
                  <c:v>190.40625</c:v>
                </c:pt>
                <c:pt idx="24680">
                  <c:v>193.84375</c:v>
                </c:pt>
                <c:pt idx="24681">
                  <c:v>193.84375</c:v>
                </c:pt>
                <c:pt idx="24682">
                  <c:v>193.84375</c:v>
                </c:pt>
                <c:pt idx="24683">
                  <c:v>184.15625</c:v>
                </c:pt>
                <c:pt idx="24684">
                  <c:v>172.921875</c:v>
                </c:pt>
                <c:pt idx="24685">
                  <c:v>172.921875</c:v>
                </c:pt>
                <c:pt idx="24686">
                  <c:v>172.921875</c:v>
                </c:pt>
                <c:pt idx="24687">
                  <c:v>163.234375</c:v>
                </c:pt>
                <c:pt idx="24688">
                  <c:v>152.359375</c:v>
                </c:pt>
                <c:pt idx="24689">
                  <c:v>152.359375</c:v>
                </c:pt>
                <c:pt idx="24690">
                  <c:v>152.359375</c:v>
                </c:pt>
                <c:pt idx="24691">
                  <c:v>146.953125</c:v>
                </c:pt>
                <c:pt idx="24692">
                  <c:v>141.125</c:v>
                </c:pt>
                <c:pt idx="24693">
                  <c:v>141.125</c:v>
                </c:pt>
                <c:pt idx="24694">
                  <c:v>141.125</c:v>
                </c:pt>
                <c:pt idx="24695">
                  <c:v>140.109375</c:v>
                </c:pt>
                <c:pt idx="24696">
                  <c:v>138.875</c:v>
                </c:pt>
                <c:pt idx="24697">
                  <c:v>138.875</c:v>
                </c:pt>
                <c:pt idx="24698">
                  <c:v>138.875</c:v>
                </c:pt>
                <c:pt idx="24699">
                  <c:v>144.125</c:v>
                </c:pt>
                <c:pt idx="24700">
                  <c:v>149.1875</c:v>
                </c:pt>
                <c:pt idx="24701">
                  <c:v>149.1875</c:v>
                </c:pt>
                <c:pt idx="24702">
                  <c:v>149.1875</c:v>
                </c:pt>
                <c:pt idx="24703">
                  <c:v>146.765625</c:v>
                </c:pt>
                <c:pt idx="24704">
                  <c:v>144.40625</c:v>
                </c:pt>
                <c:pt idx="24705">
                  <c:v>144.40625</c:v>
                </c:pt>
                <c:pt idx="24706">
                  <c:v>144.40625</c:v>
                </c:pt>
                <c:pt idx="24707">
                  <c:v>141.03125</c:v>
                </c:pt>
                <c:pt idx="24708">
                  <c:v>137.984375</c:v>
                </c:pt>
                <c:pt idx="24709">
                  <c:v>137.984375</c:v>
                </c:pt>
                <c:pt idx="24710">
                  <c:v>137.984375</c:v>
                </c:pt>
                <c:pt idx="24711">
                  <c:v>129.953125</c:v>
                </c:pt>
                <c:pt idx="24712">
                  <c:v>123.0625</c:v>
                </c:pt>
                <c:pt idx="24713">
                  <c:v>123.0625</c:v>
                </c:pt>
                <c:pt idx="24714">
                  <c:v>123.0625</c:v>
                </c:pt>
                <c:pt idx="24715">
                  <c:v>124.53125</c:v>
                </c:pt>
                <c:pt idx="24716">
                  <c:v>125.84375</c:v>
                </c:pt>
                <c:pt idx="24717">
                  <c:v>125.84375</c:v>
                </c:pt>
                <c:pt idx="24718">
                  <c:v>125.84375</c:v>
                </c:pt>
                <c:pt idx="24719">
                  <c:v>134.171875</c:v>
                </c:pt>
                <c:pt idx="24720">
                  <c:v>140.8125</c:v>
                </c:pt>
                <c:pt idx="24721">
                  <c:v>140.8125</c:v>
                </c:pt>
                <c:pt idx="24722">
                  <c:v>140.8125</c:v>
                </c:pt>
                <c:pt idx="24723">
                  <c:v>144.953125</c:v>
                </c:pt>
                <c:pt idx="24724">
                  <c:v>148</c:v>
                </c:pt>
                <c:pt idx="24725">
                  <c:v>148</c:v>
                </c:pt>
                <c:pt idx="24726">
                  <c:v>148</c:v>
                </c:pt>
                <c:pt idx="24727">
                  <c:v>150.46875</c:v>
                </c:pt>
                <c:pt idx="24728">
                  <c:v>152.296875</c:v>
                </c:pt>
                <c:pt idx="24729">
                  <c:v>152.296875</c:v>
                </c:pt>
                <c:pt idx="24730">
                  <c:v>152.296875</c:v>
                </c:pt>
                <c:pt idx="24731">
                  <c:v>144.484375</c:v>
                </c:pt>
                <c:pt idx="24732">
                  <c:v>139.1875</c:v>
                </c:pt>
                <c:pt idx="24733">
                  <c:v>139.1875</c:v>
                </c:pt>
                <c:pt idx="24734">
                  <c:v>139.1875</c:v>
                </c:pt>
                <c:pt idx="24735">
                  <c:v>128.859375</c:v>
                </c:pt>
                <c:pt idx="24736">
                  <c:v>122.109375</c:v>
                </c:pt>
                <c:pt idx="24737">
                  <c:v>122.109375</c:v>
                </c:pt>
                <c:pt idx="24738">
                  <c:v>122.109375</c:v>
                </c:pt>
                <c:pt idx="24739">
                  <c:v>143.03125</c:v>
                </c:pt>
                <c:pt idx="24740">
                  <c:v>156</c:v>
                </c:pt>
                <c:pt idx="24741">
                  <c:v>156</c:v>
                </c:pt>
                <c:pt idx="24742">
                  <c:v>156</c:v>
                </c:pt>
                <c:pt idx="24743">
                  <c:v>156.171875</c:v>
                </c:pt>
                <c:pt idx="24744">
                  <c:v>156.21875</c:v>
                </c:pt>
                <c:pt idx="24745">
                  <c:v>156.21875</c:v>
                </c:pt>
                <c:pt idx="24746">
                  <c:v>156.21875</c:v>
                </c:pt>
                <c:pt idx="24747">
                  <c:v>148.296875</c:v>
                </c:pt>
                <c:pt idx="24748">
                  <c:v>143.75</c:v>
                </c:pt>
                <c:pt idx="24749">
                  <c:v>143.75</c:v>
                </c:pt>
                <c:pt idx="24750">
                  <c:v>143.75</c:v>
                </c:pt>
                <c:pt idx="24751">
                  <c:v>146.609375</c:v>
                </c:pt>
                <c:pt idx="24752">
                  <c:v>148.0625</c:v>
                </c:pt>
                <c:pt idx="24753">
                  <c:v>148.0625</c:v>
                </c:pt>
                <c:pt idx="24754">
                  <c:v>148.0625</c:v>
                </c:pt>
                <c:pt idx="24755">
                  <c:v>157.515625</c:v>
                </c:pt>
                <c:pt idx="24756">
                  <c:v>162.3125</c:v>
                </c:pt>
                <c:pt idx="24757">
                  <c:v>162.3125</c:v>
                </c:pt>
                <c:pt idx="24758">
                  <c:v>162.3125</c:v>
                </c:pt>
                <c:pt idx="24759">
                  <c:v>166.46875</c:v>
                </c:pt>
                <c:pt idx="24760">
                  <c:v>168.46875</c:v>
                </c:pt>
                <c:pt idx="24761">
                  <c:v>168.46875</c:v>
                </c:pt>
                <c:pt idx="24762">
                  <c:v>168.46875</c:v>
                </c:pt>
                <c:pt idx="24763">
                  <c:v>168.5625</c:v>
                </c:pt>
                <c:pt idx="24764">
                  <c:v>168.59375</c:v>
                </c:pt>
                <c:pt idx="24765">
                  <c:v>168.59375</c:v>
                </c:pt>
                <c:pt idx="24766">
                  <c:v>168.59375</c:v>
                </c:pt>
                <c:pt idx="24767">
                  <c:v>158.109375</c:v>
                </c:pt>
                <c:pt idx="24768">
                  <c:v>153.5625</c:v>
                </c:pt>
                <c:pt idx="24769">
                  <c:v>153.5625</c:v>
                </c:pt>
                <c:pt idx="24770">
                  <c:v>153.5625</c:v>
                </c:pt>
                <c:pt idx="24771">
                  <c:v>163.46875</c:v>
                </c:pt>
                <c:pt idx="24772">
                  <c:v>167.484375</c:v>
                </c:pt>
                <c:pt idx="24773">
                  <c:v>167.484375</c:v>
                </c:pt>
                <c:pt idx="24774">
                  <c:v>167.484375</c:v>
                </c:pt>
                <c:pt idx="24775">
                  <c:v>156.453125</c:v>
                </c:pt>
                <c:pt idx="24776">
                  <c:v>152.296875</c:v>
                </c:pt>
                <c:pt idx="24777">
                  <c:v>152.296875</c:v>
                </c:pt>
                <c:pt idx="24778">
                  <c:v>152.296875</c:v>
                </c:pt>
                <c:pt idx="24779">
                  <c:v>145.1875</c:v>
                </c:pt>
                <c:pt idx="24780">
                  <c:v>142.625</c:v>
                </c:pt>
                <c:pt idx="24781">
                  <c:v>142.625</c:v>
                </c:pt>
                <c:pt idx="24782">
                  <c:v>142.625</c:v>
                </c:pt>
                <c:pt idx="24783">
                  <c:v>147.625</c:v>
                </c:pt>
                <c:pt idx="24784">
                  <c:v>149.296875</c:v>
                </c:pt>
                <c:pt idx="24785">
                  <c:v>149.296875</c:v>
                </c:pt>
                <c:pt idx="24786">
                  <c:v>149.296875</c:v>
                </c:pt>
                <c:pt idx="24787">
                  <c:v>146.453125</c:v>
                </c:pt>
                <c:pt idx="24788">
                  <c:v>145.390625</c:v>
                </c:pt>
                <c:pt idx="24789">
                  <c:v>145.390625</c:v>
                </c:pt>
                <c:pt idx="24790">
                  <c:v>145.390625</c:v>
                </c:pt>
                <c:pt idx="24791">
                  <c:v>140.671875</c:v>
                </c:pt>
                <c:pt idx="24792">
                  <c:v>139.109375</c:v>
                </c:pt>
                <c:pt idx="24793">
                  <c:v>139.109375</c:v>
                </c:pt>
                <c:pt idx="24794">
                  <c:v>139.109375</c:v>
                </c:pt>
                <c:pt idx="24795">
                  <c:v>129.84375</c:v>
                </c:pt>
                <c:pt idx="24796">
                  <c:v>127.390625</c:v>
                </c:pt>
                <c:pt idx="24797">
                  <c:v>127.390625</c:v>
                </c:pt>
                <c:pt idx="24798">
                  <c:v>127.390625</c:v>
                </c:pt>
                <c:pt idx="24799">
                  <c:v>139.453125</c:v>
                </c:pt>
                <c:pt idx="24800">
                  <c:v>142.4375</c:v>
                </c:pt>
                <c:pt idx="24801">
                  <c:v>142.4375</c:v>
                </c:pt>
                <c:pt idx="24802">
                  <c:v>142.4375</c:v>
                </c:pt>
                <c:pt idx="24803">
                  <c:v>144.859375</c:v>
                </c:pt>
                <c:pt idx="24804">
                  <c:v>145.484375</c:v>
                </c:pt>
                <c:pt idx="24805">
                  <c:v>145.484375</c:v>
                </c:pt>
                <c:pt idx="24806">
                  <c:v>145.484375</c:v>
                </c:pt>
                <c:pt idx="24807">
                  <c:v>134.921875</c:v>
                </c:pt>
                <c:pt idx="24808">
                  <c:v>132.75</c:v>
                </c:pt>
                <c:pt idx="24809">
                  <c:v>132.75</c:v>
                </c:pt>
                <c:pt idx="24810">
                  <c:v>132.75</c:v>
                </c:pt>
                <c:pt idx="24811">
                  <c:v>148.546875</c:v>
                </c:pt>
                <c:pt idx="24812">
                  <c:v>151.734375</c:v>
                </c:pt>
                <c:pt idx="24813">
                  <c:v>151.734375</c:v>
                </c:pt>
                <c:pt idx="24814">
                  <c:v>151.734375</c:v>
                </c:pt>
                <c:pt idx="24815">
                  <c:v>150.578125</c:v>
                </c:pt>
                <c:pt idx="24816">
                  <c:v>150.34375</c:v>
                </c:pt>
                <c:pt idx="24817">
                  <c:v>150.34375</c:v>
                </c:pt>
                <c:pt idx="24818">
                  <c:v>150.34375</c:v>
                </c:pt>
                <c:pt idx="24819">
                  <c:v>153.828125</c:v>
                </c:pt>
                <c:pt idx="24820">
                  <c:v>154.28125</c:v>
                </c:pt>
                <c:pt idx="24821">
                  <c:v>154.28125</c:v>
                </c:pt>
                <c:pt idx="24822">
                  <c:v>154.28125</c:v>
                </c:pt>
                <c:pt idx="24823">
                  <c:v>140.8125</c:v>
                </c:pt>
                <c:pt idx="24824">
                  <c:v>138.90625</c:v>
                </c:pt>
                <c:pt idx="24825">
                  <c:v>138.90625</c:v>
                </c:pt>
                <c:pt idx="24826">
                  <c:v>138.90625</c:v>
                </c:pt>
                <c:pt idx="24827">
                  <c:v>145.5</c:v>
                </c:pt>
                <c:pt idx="24828">
                  <c:v>146.375</c:v>
                </c:pt>
                <c:pt idx="24829">
                  <c:v>146.375</c:v>
                </c:pt>
                <c:pt idx="24830">
                  <c:v>146.375</c:v>
                </c:pt>
                <c:pt idx="24831">
                  <c:v>140.65625</c:v>
                </c:pt>
                <c:pt idx="24832">
                  <c:v>140.09375</c:v>
                </c:pt>
                <c:pt idx="24833">
                  <c:v>140.09375</c:v>
                </c:pt>
                <c:pt idx="24834">
                  <c:v>140.09375</c:v>
                </c:pt>
                <c:pt idx="24835">
                  <c:v>155.171875</c:v>
                </c:pt>
                <c:pt idx="24836">
                  <c:v>156.625</c:v>
                </c:pt>
                <c:pt idx="24837">
                  <c:v>156.625</c:v>
                </c:pt>
                <c:pt idx="24838">
                  <c:v>156.625</c:v>
                </c:pt>
                <c:pt idx="24839">
                  <c:v>188.296875</c:v>
                </c:pt>
                <c:pt idx="24840">
                  <c:v>190.84375</c:v>
                </c:pt>
                <c:pt idx="24841">
                  <c:v>190.84375</c:v>
                </c:pt>
                <c:pt idx="24842">
                  <c:v>190.84375</c:v>
                </c:pt>
                <c:pt idx="24843">
                  <c:v>240.4375</c:v>
                </c:pt>
                <c:pt idx="24844">
                  <c:v>243.765625</c:v>
                </c:pt>
                <c:pt idx="24845">
                  <c:v>243.765625</c:v>
                </c:pt>
                <c:pt idx="24846">
                  <c:v>243.765625</c:v>
                </c:pt>
                <c:pt idx="24847">
                  <c:v>254.53125</c:v>
                </c:pt>
                <c:pt idx="24848">
                  <c:v>255.03125</c:v>
                </c:pt>
                <c:pt idx="24849">
                  <c:v>255.03125</c:v>
                </c:pt>
                <c:pt idx="24850">
                  <c:v>255.03125</c:v>
                </c:pt>
                <c:pt idx="24851">
                  <c:v>311.671875</c:v>
                </c:pt>
                <c:pt idx="24852">
                  <c:v>313.734375</c:v>
                </c:pt>
                <c:pt idx="24853">
                  <c:v>313.734375</c:v>
                </c:pt>
                <c:pt idx="24854">
                  <c:v>313.734375</c:v>
                </c:pt>
                <c:pt idx="24855">
                  <c:v>414.40625</c:v>
                </c:pt>
                <c:pt idx="24856">
                  <c:v>416.75</c:v>
                </c:pt>
                <c:pt idx="24857">
                  <c:v>416.75</c:v>
                </c:pt>
                <c:pt idx="24858">
                  <c:v>416.75</c:v>
                </c:pt>
                <c:pt idx="24859">
                  <c:v>414.65625</c:v>
                </c:pt>
                <c:pt idx="24860">
                  <c:v>414.5625</c:v>
                </c:pt>
                <c:pt idx="24861">
                  <c:v>414.5625</c:v>
                </c:pt>
                <c:pt idx="24862">
                  <c:v>414.59375</c:v>
                </c:pt>
                <c:pt idx="24863">
                  <c:v>400.609375</c:v>
                </c:pt>
                <c:pt idx="24864">
                  <c:v>400.609375</c:v>
                </c:pt>
                <c:pt idx="24865">
                  <c:v>400.609375</c:v>
                </c:pt>
                <c:pt idx="24866">
                  <c:v>399.1875</c:v>
                </c:pt>
                <c:pt idx="24867">
                  <c:v>310.546875</c:v>
                </c:pt>
                <c:pt idx="24868">
                  <c:v>310.546875</c:v>
                </c:pt>
                <c:pt idx="24869">
                  <c:v>310.546875</c:v>
                </c:pt>
                <c:pt idx="24870">
                  <c:v>308.546875</c:v>
                </c:pt>
                <c:pt idx="24871">
                  <c:v>244.359375</c:v>
                </c:pt>
                <c:pt idx="24872">
                  <c:v>244.359375</c:v>
                </c:pt>
                <c:pt idx="24873">
                  <c:v>244.359375</c:v>
                </c:pt>
                <c:pt idx="24874">
                  <c:v>242.296875</c:v>
                </c:pt>
                <c:pt idx="24875">
                  <c:v>197.46875</c:v>
                </c:pt>
                <c:pt idx="24876">
                  <c:v>197.46875</c:v>
                </c:pt>
                <c:pt idx="24877">
                  <c:v>197.46875</c:v>
                </c:pt>
                <c:pt idx="24878">
                  <c:v>196.234375</c:v>
                </c:pt>
                <c:pt idx="24879">
                  <c:v>175.15625</c:v>
                </c:pt>
                <c:pt idx="24880">
                  <c:v>175.15625</c:v>
                </c:pt>
                <c:pt idx="24881">
                  <c:v>175.15625</c:v>
                </c:pt>
                <c:pt idx="24882">
                  <c:v>175.46875</c:v>
                </c:pt>
                <c:pt idx="24883">
                  <c:v>178.625</c:v>
                </c:pt>
                <c:pt idx="24884">
                  <c:v>178.625</c:v>
                </c:pt>
                <c:pt idx="24885">
                  <c:v>178.625</c:v>
                </c:pt>
                <c:pt idx="24886">
                  <c:v>179.984375</c:v>
                </c:pt>
                <c:pt idx="24887">
                  <c:v>194.53125</c:v>
                </c:pt>
                <c:pt idx="24888">
                  <c:v>194.53125</c:v>
                </c:pt>
                <c:pt idx="24889">
                  <c:v>194.53125</c:v>
                </c:pt>
                <c:pt idx="24890">
                  <c:v>191.203125</c:v>
                </c:pt>
                <c:pt idx="24891">
                  <c:v>159.859375</c:v>
                </c:pt>
                <c:pt idx="24892">
                  <c:v>159.859375</c:v>
                </c:pt>
                <c:pt idx="24893">
                  <c:v>162.03125</c:v>
                </c:pt>
                <c:pt idx="24894">
                  <c:v>162.46875</c:v>
                </c:pt>
                <c:pt idx="24895">
                  <c:v>165.953125</c:v>
                </c:pt>
                <c:pt idx="24896">
                  <c:v>165.953125</c:v>
                </c:pt>
                <c:pt idx="24897">
                  <c:v>165.625</c:v>
                </c:pt>
                <c:pt idx="24898">
                  <c:v>165.21875</c:v>
                </c:pt>
                <c:pt idx="24899">
                  <c:v>164.3125</c:v>
                </c:pt>
                <c:pt idx="24900">
                  <c:v>164.3125</c:v>
                </c:pt>
                <c:pt idx="24901">
                  <c:v>165.421875</c:v>
                </c:pt>
                <c:pt idx="24902">
                  <c:v>171</c:v>
                </c:pt>
                <c:pt idx="24903">
                  <c:v>176.1875</c:v>
                </c:pt>
                <c:pt idx="24904">
                  <c:v>176.1875</c:v>
                </c:pt>
                <c:pt idx="24905">
                  <c:v>176.1875</c:v>
                </c:pt>
                <c:pt idx="24906">
                  <c:v>174.1875</c:v>
                </c:pt>
                <c:pt idx="24907">
                  <c:v>161.375</c:v>
                </c:pt>
                <c:pt idx="24908">
                  <c:v>161.375</c:v>
                </c:pt>
                <c:pt idx="24909">
                  <c:v>161.375</c:v>
                </c:pt>
                <c:pt idx="24910">
                  <c:v>154.765625</c:v>
                </c:pt>
                <c:pt idx="24911">
                  <c:v>146.59375</c:v>
                </c:pt>
                <c:pt idx="24912">
                  <c:v>146.59375</c:v>
                </c:pt>
                <c:pt idx="24913">
                  <c:v>146.59375</c:v>
                </c:pt>
                <c:pt idx="24914">
                  <c:v>146.625</c:v>
                </c:pt>
                <c:pt idx="24915">
                  <c:v>147.375</c:v>
                </c:pt>
                <c:pt idx="24916">
                  <c:v>147.375</c:v>
                </c:pt>
                <c:pt idx="24917">
                  <c:v>147.375</c:v>
                </c:pt>
                <c:pt idx="24918">
                  <c:v>145</c:v>
                </c:pt>
                <c:pt idx="24919">
                  <c:v>137.828125</c:v>
                </c:pt>
                <c:pt idx="24920">
                  <c:v>137.828125</c:v>
                </c:pt>
                <c:pt idx="24921">
                  <c:v>137.828125</c:v>
                </c:pt>
                <c:pt idx="24922">
                  <c:v>139.875</c:v>
                </c:pt>
                <c:pt idx="24923">
                  <c:v>155.859375</c:v>
                </c:pt>
                <c:pt idx="24924">
                  <c:v>157.796875</c:v>
                </c:pt>
                <c:pt idx="24925">
                  <c:v>157.796875</c:v>
                </c:pt>
                <c:pt idx="24926">
                  <c:v>160.4375</c:v>
                </c:pt>
                <c:pt idx="24927">
                  <c:v>170.5625</c:v>
                </c:pt>
                <c:pt idx="24928">
                  <c:v>171.34375</c:v>
                </c:pt>
                <c:pt idx="24929">
                  <c:v>171.34375</c:v>
                </c:pt>
                <c:pt idx="24930">
                  <c:v>173.890625</c:v>
                </c:pt>
                <c:pt idx="24931">
                  <c:v>181.390625</c:v>
                </c:pt>
                <c:pt idx="24932">
                  <c:v>179.421875</c:v>
                </c:pt>
                <c:pt idx="24933">
                  <c:v>179.421875</c:v>
                </c:pt>
                <c:pt idx="24934">
                  <c:v>176.84375</c:v>
                </c:pt>
                <c:pt idx="24935">
                  <c:v>169.078125</c:v>
                </c:pt>
                <c:pt idx="24936">
                  <c:v>187.796875</c:v>
                </c:pt>
                <c:pt idx="24937">
                  <c:v>187.96875</c:v>
                </c:pt>
                <c:pt idx="24938">
                  <c:v>185.09375</c:v>
                </c:pt>
                <c:pt idx="24939">
                  <c:v>176.96875</c:v>
                </c:pt>
                <c:pt idx="24940">
                  <c:v>185.59375</c:v>
                </c:pt>
                <c:pt idx="24941">
                  <c:v>189</c:v>
                </c:pt>
                <c:pt idx="24942">
                  <c:v>190.71875</c:v>
                </c:pt>
                <c:pt idx="24943">
                  <c:v>195.171875</c:v>
                </c:pt>
                <c:pt idx="24944">
                  <c:v>193.828125</c:v>
                </c:pt>
                <c:pt idx="24945">
                  <c:v>192.078125</c:v>
                </c:pt>
                <c:pt idx="24946">
                  <c:v>194.0625</c:v>
                </c:pt>
                <c:pt idx="24947">
                  <c:v>198.84375</c:v>
                </c:pt>
                <c:pt idx="24948">
                  <c:v>200.828125</c:v>
                </c:pt>
                <c:pt idx="24949">
                  <c:v>211.015625</c:v>
                </c:pt>
                <c:pt idx="24950">
                  <c:v>208.78125</c:v>
                </c:pt>
                <c:pt idx="24951">
                  <c:v>203.8125</c:v>
                </c:pt>
                <c:pt idx="24952">
                  <c:v>203.8125</c:v>
                </c:pt>
                <c:pt idx="24953">
                  <c:v>208.359375</c:v>
                </c:pt>
                <c:pt idx="24954">
                  <c:v>214.515625</c:v>
                </c:pt>
                <c:pt idx="24955">
                  <c:v>226.25</c:v>
                </c:pt>
                <c:pt idx="24956">
                  <c:v>226.25</c:v>
                </c:pt>
                <c:pt idx="24957">
                  <c:v>224</c:v>
                </c:pt>
                <c:pt idx="24958">
                  <c:v>218.53125</c:v>
                </c:pt>
                <c:pt idx="24959">
                  <c:v>210.453125</c:v>
                </c:pt>
                <c:pt idx="24960">
                  <c:v>210.453125</c:v>
                </c:pt>
                <c:pt idx="24961">
                  <c:v>215.09375</c:v>
                </c:pt>
                <c:pt idx="24962">
                  <c:v>223</c:v>
                </c:pt>
                <c:pt idx="24963">
                  <c:v>220.84375</c:v>
                </c:pt>
                <c:pt idx="24964">
                  <c:v>220.84375</c:v>
                </c:pt>
                <c:pt idx="24965">
                  <c:v>219.640625</c:v>
                </c:pt>
                <c:pt idx="24966">
                  <c:v>200.8125</c:v>
                </c:pt>
                <c:pt idx="24967">
                  <c:v>196.203125</c:v>
                </c:pt>
                <c:pt idx="24968">
                  <c:v>196.203125</c:v>
                </c:pt>
                <c:pt idx="24969">
                  <c:v>196.203125</c:v>
                </c:pt>
                <c:pt idx="24970">
                  <c:v>194.453125</c:v>
                </c:pt>
                <c:pt idx="24971">
                  <c:v>191.484375</c:v>
                </c:pt>
                <c:pt idx="24972">
                  <c:v>191.484375</c:v>
                </c:pt>
                <c:pt idx="24973">
                  <c:v>191.484375</c:v>
                </c:pt>
                <c:pt idx="24974">
                  <c:v>184.609375</c:v>
                </c:pt>
                <c:pt idx="24975">
                  <c:v>177.28125</c:v>
                </c:pt>
                <c:pt idx="24976">
                  <c:v>177.28125</c:v>
                </c:pt>
                <c:pt idx="24977">
                  <c:v>177.28125</c:v>
                </c:pt>
                <c:pt idx="24978">
                  <c:v>172.390625</c:v>
                </c:pt>
                <c:pt idx="24979">
                  <c:v>157.609375</c:v>
                </c:pt>
                <c:pt idx="24980">
                  <c:v>157.609375</c:v>
                </c:pt>
                <c:pt idx="24981">
                  <c:v>157.609375</c:v>
                </c:pt>
                <c:pt idx="24982">
                  <c:v>160.71875</c:v>
                </c:pt>
                <c:pt idx="24983">
                  <c:v>159.671875</c:v>
                </c:pt>
                <c:pt idx="24984">
                  <c:v>159.390625</c:v>
                </c:pt>
                <c:pt idx="24985">
                  <c:v>159.390625</c:v>
                </c:pt>
                <c:pt idx="24986">
                  <c:v>154.265625</c:v>
                </c:pt>
                <c:pt idx="24987">
                  <c:v>144.984375</c:v>
                </c:pt>
                <c:pt idx="24988">
                  <c:v>143.765625</c:v>
                </c:pt>
                <c:pt idx="24989">
                  <c:v>143.765625</c:v>
                </c:pt>
                <c:pt idx="24990">
                  <c:v>140.671875</c:v>
                </c:pt>
                <c:pt idx="24991">
                  <c:v>133.765625</c:v>
                </c:pt>
                <c:pt idx="24992">
                  <c:v>129.078125</c:v>
                </c:pt>
                <c:pt idx="24993">
                  <c:v>129.078125</c:v>
                </c:pt>
                <c:pt idx="24994">
                  <c:v>132.125</c:v>
                </c:pt>
                <c:pt idx="24995">
                  <c:v>134.6875</c:v>
                </c:pt>
                <c:pt idx="24996">
                  <c:v>129.453125</c:v>
                </c:pt>
                <c:pt idx="24997">
                  <c:v>129.453125</c:v>
                </c:pt>
                <c:pt idx="24998">
                  <c:v>131.734375</c:v>
                </c:pt>
                <c:pt idx="24999">
                  <c:v>134.234375</c:v>
                </c:pt>
                <c:pt idx="25000">
                  <c:v>131.234375</c:v>
                </c:pt>
                <c:pt idx="25001">
                  <c:v>130.75</c:v>
                </c:pt>
                <c:pt idx="25002">
                  <c:v>129.4375</c:v>
                </c:pt>
                <c:pt idx="25003">
                  <c:v>128.046875</c:v>
                </c:pt>
                <c:pt idx="25004">
                  <c:v>127.953125</c:v>
                </c:pt>
                <c:pt idx="25005">
                  <c:v>127.734375</c:v>
                </c:pt>
                <c:pt idx="25006">
                  <c:v>124.59375</c:v>
                </c:pt>
                <c:pt idx="25007">
                  <c:v>121.546875</c:v>
                </c:pt>
                <c:pt idx="25008">
                  <c:v>119.375</c:v>
                </c:pt>
                <c:pt idx="25009">
                  <c:v>114.734375</c:v>
                </c:pt>
                <c:pt idx="25010">
                  <c:v>112.8125</c:v>
                </c:pt>
                <c:pt idx="25011">
                  <c:v>111.109375</c:v>
                </c:pt>
                <c:pt idx="25012">
                  <c:v>111.078125</c:v>
                </c:pt>
                <c:pt idx="25013">
                  <c:v>111.625</c:v>
                </c:pt>
                <c:pt idx="25014">
                  <c:v>111.90625</c:v>
                </c:pt>
                <c:pt idx="25015">
                  <c:v>111.9375</c:v>
                </c:pt>
                <c:pt idx="25016">
                  <c:v>111.9375</c:v>
                </c:pt>
                <c:pt idx="25017">
                  <c:v>117.328125</c:v>
                </c:pt>
                <c:pt idx="25018">
                  <c:v>115.09375</c:v>
                </c:pt>
                <c:pt idx="25019">
                  <c:v>112.1875</c:v>
                </c:pt>
                <c:pt idx="25020">
                  <c:v>112.1875</c:v>
                </c:pt>
                <c:pt idx="25021">
                  <c:v>107.59375</c:v>
                </c:pt>
                <c:pt idx="25022">
                  <c:v>107.34375</c:v>
                </c:pt>
                <c:pt idx="25023">
                  <c:v>110.484375</c:v>
                </c:pt>
                <c:pt idx="25024">
                  <c:v>110.484375</c:v>
                </c:pt>
                <c:pt idx="25025">
                  <c:v>110.59375</c:v>
                </c:pt>
                <c:pt idx="25026">
                  <c:v>116.921875</c:v>
                </c:pt>
                <c:pt idx="25027">
                  <c:v>120.921875</c:v>
                </c:pt>
                <c:pt idx="25028">
                  <c:v>120.921875</c:v>
                </c:pt>
                <c:pt idx="25029">
                  <c:v>120.921875</c:v>
                </c:pt>
                <c:pt idx="25030">
                  <c:v>113.640625</c:v>
                </c:pt>
                <c:pt idx="25031">
                  <c:v>113.015625</c:v>
                </c:pt>
                <c:pt idx="25032">
                  <c:v>113.015625</c:v>
                </c:pt>
                <c:pt idx="25033">
                  <c:v>113.015625</c:v>
                </c:pt>
                <c:pt idx="25034">
                  <c:v>107.953125</c:v>
                </c:pt>
                <c:pt idx="25035">
                  <c:v>105.046875</c:v>
                </c:pt>
                <c:pt idx="25036">
                  <c:v>105.046875</c:v>
                </c:pt>
                <c:pt idx="25037">
                  <c:v>105.046875</c:v>
                </c:pt>
                <c:pt idx="25038">
                  <c:v>107.015625</c:v>
                </c:pt>
                <c:pt idx="25039">
                  <c:v>107.59375</c:v>
                </c:pt>
                <c:pt idx="25040">
                  <c:v>107.59375</c:v>
                </c:pt>
                <c:pt idx="25041">
                  <c:v>107.59375</c:v>
                </c:pt>
                <c:pt idx="25042">
                  <c:v>112.96875</c:v>
                </c:pt>
                <c:pt idx="25043">
                  <c:v>111.171875</c:v>
                </c:pt>
                <c:pt idx="25044">
                  <c:v>111.171875</c:v>
                </c:pt>
                <c:pt idx="25045">
                  <c:v>111.171875</c:v>
                </c:pt>
                <c:pt idx="25046">
                  <c:v>119.328125</c:v>
                </c:pt>
                <c:pt idx="25047">
                  <c:v>134.296875</c:v>
                </c:pt>
                <c:pt idx="25048">
                  <c:v>136.265625</c:v>
                </c:pt>
                <c:pt idx="25049">
                  <c:v>136.265625</c:v>
                </c:pt>
                <c:pt idx="25050">
                  <c:v>134.609375</c:v>
                </c:pt>
                <c:pt idx="25051">
                  <c:v>131.09375</c:v>
                </c:pt>
                <c:pt idx="25052">
                  <c:v>129.078125</c:v>
                </c:pt>
                <c:pt idx="25053">
                  <c:v>129.078125</c:v>
                </c:pt>
                <c:pt idx="25054">
                  <c:v>129.546875</c:v>
                </c:pt>
                <c:pt idx="25055">
                  <c:v>128.640625</c:v>
                </c:pt>
                <c:pt idx="25056">
                  <c:v>125.921875</c:v>
                </c:pt>
                <c:pt idx="25057">
                  <c:v>125.921875</c:v>
                </c:pt>
                <c:pt idx="25058">
                  <c:v>123.953125</c:v>
                </c:pt>
                <c:pt idx="25059">
                  <c:v>123.328125</c:v>
                </c:pt>
                <c:pt idx="25060">
                  <c:v>130.015625</c:v>
                </c:pt>
                <c:pt idx="25061">
                  <c:v>130.015625</c:v>
                </c:pt>
                <c:pt idx="25062">
                  <c:v>126.984375</c:v>
                </c:pt>
                <c:pt idx="25063">
                  <c:v>125.921875</c:v>
                </c:pt>
                <c:pt idx="25064">
                  <c:v>121.203125</c:v>
                </c:pt>
                <c:pt idx="25065">
                  <c:v>119.6875</c:v>
                </c:pt>
                <c:pt idx="25066">
                  <c:v>122.640625</c:v>
                </c:pt>
                <c:pt idx="25067">
                  <c:v>123.65625</c:v>
                </c:pt>
                <c:pt idx="25068">
                  <c:v>127.703125</c:v>
                </c:pt>
                <c:pt idx="25069">
                  <c:v>132.125</c:v>
                </c:pt>
                <c:pt idx="25070">
                  <c:v>136.6875</c:v>
                </c:pt>
                <c:pt idx="25071">
                  <c:v>138.140625</c:v>
                </c:pt>
                <c:pt idx="25072">
                  <c:v>137.390625</c:v>
                </c:pt>
                <c:pt idx="25073">
                  <c:v>134.6875</c:v>
                </c:pt>
                <c:pt idx="25074">
                  <c:v>139.96875</c:v>
                </c:pt>
                <c:pt idx="25075">
                  <c:v>141.4375</c:v>
                </c:pt>
                <c:pt idx="25076">
                  <c:v>141.4375</c:v>
                </c:pt>
                <c:pt idx="25077">
                  <c:v>133.96875</c:v>
                </c:pt>
                <c:pt idx="25078">
                  <c:v>139.953125</c:v>
                </c:pt>
                <c:pt idx="25079">
                  <c:v>141.640625</c:v>
                </c:pt>
                <c:pt idx="25080">
                  <c:v>141.640625</c:v>
                </c:pt>
                <c:pt idx="25081">
                  <c:v>145.40625</c:v>
                </c:pt>
                <c:pt idx="25082">
                  <c:v>150.09375</c:v>
                </c:pt>
                <c:pt idx="25083">
                  <c:v>150.75</c:v>
                </c:pt>
                <c:pt idx="25084">
                  <c:v>150.75</c:v>
                </c:pt>
                <c:pt idx="25085">
                  <c:v>151.78125</c:v>
                </c:pt>
                <c:pt idx="25086">
                  <c:v>161.109375</c:v>
                </c:pt>
                <c:pt idx="25087">
                  <c:v>162.75</c:v>
                </c:pt>
                <c:pt idx="25088">
                  <c:v>162.75</c:v>
                </c:pt>
                <c:pt idx="25089">
                  <c:v>161.765625</c:v>
                </c:pt>
                <c:pt idx="25090">
                  <c:v>156.265625</c:v>
                </c:pt>
                <c:pt idx="25091">
                  <c:v>156.8125</c:v>
                </c:pt>
                <c:pt idx="25092">
                  <c:v>156.8125</c:v>
                </c:pt>
                <c:pt idx="25093">
                  <c:v>156.8125</c:v>
                </c:pt>
                <c:pt idx="25094">
                  <c:v>187.09375</c:v>
                </c:pt>
                <c:pt idx="25095">
                  <c:v>192.046875</c:v>
                </c:pt>
                <c:pt idx="25096">
                  <c:v>192.046875</c:v>
                </c:pt>
                <c:pt idx="25097">
                  <c:v>192.046875</c:v>
                </c:pt>
                <c:pt idx="25098">
                  <c:v>207.265625</c:v>
                </c:pt>
                <c:pt idx="25099">
                  <c:v>210.890625</c:v>
                </c:pt>
                <c:pt idx="25100">
                  <c:v>210.890625</c:v>
                </c:pt>
                <c:pt idx="25101">
                  <c:v>210.890625</c:v>
                </c:pt>
                <c:pt idx="25102">
                  <c:v>244.890625</c:v>
                </c:pt>
                <c:pt idx="25103">
                  <c:v>246.140625</c:v>
                </c:pt>
                <c:pt idx="25104">
                  <c:v>246.140625</c:v>
                </c:pt>
                <c:pt idx="25105">
                  <c:v>246.140625</c:v>
                </c:pt>
                <c:pt idx="25106">
                  <c:v>278</c:v>
                </c:pt>
                <c:pt idx="25107">
                  <c:v>287.8125</c:v>
                </c:pt>
                <c:pt idx="25108">
                  <c:v>287.8125</c:v>
                </c:pt>
                <c:pt idx="25109">
                  <c:v>287.8125</c:v>
                </c:pt>
                <c:pt idx="25110">
                  <c:v>334.65625</c:v>
                </c:pt>
                <c:pt idx="25111">
                  <c:v>339.109375</c:v>
                </c:pt>
                <c:pt idx="25112">
                  <c:v>339.34375</c:v>
                </c:pt>
                <c:pt idx="25113">
                  <c:v>339.34375</c:v>
                </c:pt>
                <c:pt idx="25114">
                  <c:v>353.796875</c:v>
                </c:pt>
                <c:pt idx="25115">
                  <c:v>356.5</c:v>
                </c:pt>
                <c:pt idx="25116">
                  <c:v>358.78125</c:v>
                </c:pt>
                <c:pt idx="25117">
                  <c:v>358.78125</c:v>
                </c:pt>
                <c:pt idx="25118">
                  <c:v>316.859375</c:v>
                </c:pt>
                <c:pt idx="25119">
                  <c:v>314.796875</c:v>
                </c:pt>
                <c:pt idx="25120">
                  <c:v>313.03125</c:v>
                </c:pt>
                <c:pt idx="25121">
                  <c:v>313.03125</c:v>
                </c:pt>
                <c:pt idx="25122">
                  <c:v>282.078125</c:v>
                </c:pt>
                <c:pt idx="25123">
                  <c:v>281.4375</c:v>
                </c:pt>
                <c:pt idx="25124">
                  <c:v>275.609375</c:v>
                </c:pt>
                <c:pt idx="25125">
                  <c:v>275.0625</c:v>
                </c:pt>
                <c:pt idx="25126">
                  <c:v>223.328125</c:v>
                </c:pt>
                <c:pt idx="25127">
                  <c:v>223.09375</c:v>
                </c:pt>
                <c:pt idx="25128">
                  <c:v>225.734375</c:v>
                </c:pt>
                <c:pt idx="25129">
                  <c:v>226.5625</c:v>
                </c:pt>
                <c:pt idx="25130">
                  <c:v>190.46875</c:v>
                </c:pt>
                <c:pt idx="25131">
                  <c:v>190.46875</c:v>
                </c:pt>
                <c:pt idx="25132">
                  <c:v>191.921875</c:v>
                </c:pt>
                <c:pt idx="25133">
                  <c:v>193.796875</c:v>
                </c:pt>
                <c:pt idx="25134">
                  <c:v>172.9375</c:v>
                </c:pt>
                <c:pt idx="25135">
                  <c:v>172.9375</c:v>
                </c:pt>
                <c:pt idx="25136">
                  <c:v>172.53125</c:v>
                </c:pt>
                <c:pt idx="25137">
                  <c:v>168.21875</c:v>
                </c:pt>
                <c:pt idx="25138">
                  <c:v>156.84375</c:v>
                </c:pt>
                <c:pt idx="25139">
                  <c:v>156.84375</c:v>
                </c:pt>
                <c:pt idx="25140">
                  <c:v>156.84375</c:v>
                </c:pt>
                <c:pt idx="25141">
                  <c:v>159.1875</c:v>
                </c:pt>
                <c:pt idx="25142">
                  <c:v>154.859375</c:v>
                </c:pt>
                <c:pt idx="25143">
                  <c:v>154.859375</c:v>
                </c:pt>
                <c:pt idx="25144">
                  <c:v>154.859375</c:v>
                </c:pt>
                <c:pt idx="25145">
                  <c:v>149.5625</c:v>
                </c:pt>
                <c:pt idx="25146">
                  <c:v>135.296875</c:v>
                </c:pt>
                <c:pt idx="25147">
                  <c:v>135.296875</c:v>
                </c:pt>
                <c:pt idx="25148">
                  <c:v>135.296875</c:v>
                </c:pt>
                <c:pt idx="25149">
                  <c:v>137.484375</c:v>
                </c:pt>
                <c:pt idx="25150">
                  <c:v>142.234375</c:v>
                </c:pt>
                <c:pt idx="25151">
                  <c:v>142.234375</c:v>
                </c:pt>
                <c:pt idx="25152">
                  <c:v>142.234375</c:v>
                </c:pt>
                <c:pt idx="25153">
                  <c:v>141.203125</c:v>
                </c:pt>
                <c:pt idx="25154">
                  <c:v>128.390625</c:v>
                </c:pt>
                <c:pt idx="25155">
                  <c:v>128.390625</c:v>
                </c:pt>
                <c:pt idx="25156">
                  <c:v>128.390625</c:v>
                </c:pt>
                <c:pt idx="25157">
                  <c:v>129.78125</c:v>
                </c:pt>
                <c:pt idx="25158">
                  <c:v>144</c:v>
                </c:pt>
                <c:pt idx="25159">
                  <c:v>145.875</c:v>
                </c:pt>
                <c:pt idx="25160">
                  <c:v>145.875</c:v>
                </c:pt>
                <c:pt idx="25161">
                  <c:v>144.53125</c:v>
                </c:pt>
                <c:pt idx="25162">
                  <c:v>143.46875</c:v>
                </c:pt>
                <c:pt idx="25163">
                  <c:v>151.125</c:v>
                </c:pt>
                <c:pt idx="25164">
                  <c:v>151.125</c:v>
                </c:pt>
                <c:pt idx="25165">
                  <c:v>151.703125</c:v>
                </c:pt>
                <c:pt idx="25166">
                  <c:v>153.515625</c:v>
                </c:pt>
                <c:pt idx="25167">
                  <c:v>148.703125</c:v>
                </c:pt>
                <c:pt idx="25168">
                  <c:v>148.703125</c:v>
                </c:pt>
                <c:pt idx="25169">
                  <c:v>150.84375</c:v>
                </c:pt>
                <c:pt idx="25170">
                  <c:v>159.890625</c:v>
                </c:pt>
                <c:pt idx="25171">
                  <c:v>161.875</c:v>
                </c:pt>
                <c:pt idx="25172">
                  <c:v>162.09375</c:v>
                </c:pt>
                <c:pt idx="25173">
                  <c:v>161.9375</c:v>
                </c:pt>
                <c:pt idx="25174">
                  <c:v>161.453125</c:v>
                </c:pt>
                <c:pt idx="25175">
                  <c:v>168.25</c:v>
                </c:pt>
                <c:pt idx="25176">
                  <c:v>172.125</c:v>
                </c:pt>
                <c:pt idx="25177">
                  <c:v>170.140625</c:v>
                </c:pt>
                <c:pt idx="25178">
                  <c:v>163.296875</c:v>
                </c:pt>
                <c:pt idx="25179">
                  <c:v>166.359375</c:v>
                </c:pt>
                <c:pt idx="25180">
                  <c:v>171.703125</c:v>
                </c:pt>
                <c:pt idx="25181">
                  <c:v>174.828125</c:v>
                </c:pt>
                <c:pt idx="25182">
                  <c:v>184.671875</c:v>
                </c:pt>
                <c:pt idx="25183">
                  <c:v>186</c:v>
                </c:pt>
                <c:pt idx="25184">
                  <c:v>200.484375</c:v>
                </c:pt>
                <c:pt idx="25185">
                  <c:v>203.265625</c:v>
                </c:pt>
                <c:pt idx="25186">
                  <c:v>211.203125</c:v>
                </c:pt>
                <c:pt idx="25187">
                  <c:v>211.203125</c:v>
                </c:pt>
                <c:pt idx="25188">
                  <c:v>222.21875</c:v>
                </c:pt>
                <c:pt idx="25189">
                  <c:v>222.25</c:v>
                </c:pt>
                <c:pt idx="25190">
                  <c:v>215.578125</c:v>
                </c:pt>
                <c:pt idx="25191">
                  <c:v>215.578125</c:v>
                </c:pt>
                <c:pt idx="25192">
                  <c:v>212.265625</c:v>
                </c:pt>
                <c:pt idx="25193">
                  <c:v>206.890625</c:v>
                </c:pt>
                <c:pt idx="25194">
                  <c:v>200.96875</c:v>
                </c:pt>
                <c:pt idx="25195">
                  <c:v>200.96875</c:v>
                </c:pt>
                <c:pt idx="25196">
                  <c:v>198.421875</c:v>
                </c:pt>
                <c:pt idx="25197">
                  <c:v>190.109375</c:v>
                </c:pt>
                <c:pt idx="25198">
                  <c:v>187.296875</c:v>
                </c:pt>
                <c:pt idx="25199">
                  <c:v>187.296875</c:v>
                </c:pt>
                <c:pt idx="25200">
                  <c:v>187.296875</c:v>
                </c:pt>
                <c:pt idx="25201">
                  <c:v>163.125</c:v>
                </c:pt>
                <c:pt idx="25202">
                  <c:v>161.546875</c:v>
                </c:pt>
                <c:pt idx="25203">
                  <c:v>161.546875</c:v>
                </c:pt>
                <c:pt idx="25204">
                  <c:v>161.546875</c:v>
                </c:pt>
                <c:pt idx="25205">
                  <c:v>156.6875</c:v>
                </c:pt>
                <c:pt idx="25206">
                  <c:v>148.015625</c:v>
                </c:pt>
                <c:pt idx="25207">
                  <c:v>148.015625</c:v>
                </c:pt>
                <c:pt idx="25208">
                  <c:v>148.015625</c:v>
                </c:pt>
                <c:pt idx="25209">
                  <c:v>147.4375</c:v>
                </c:pt>
                <c:pt idx="25210">
                  <c:v>146.640625</c:v>
                </c:pt>
                <c:pt idx="25211">
                  <c:v>146.640625</c:v>
                </c:pt>
                <c:pt idx="25212">
                  <c:v>146.640625</c:v>
                </c:pt>
                <c:pt idx="25213">
                  <c:v>146.6875</c:v>
                </c:pt>
                <c:pt idx="25214">
                  <c:v>145.375</c:v>
                </c:pt>
                <c:pt idx="25215">
                  <c:v>145.375</c:v>
                </c:pt>
                <c:pt idx="25216">
                  <c:v>145.375</c:v>
                </c:pt>
                <c:pt idx="25217">
                  <c:v>141.421875</c:v>
                </c:pt>
                <c:pt idx="25218">
                  <c:v>131.328125</c:v>
                </c:pt>
                <c:pt idx="25219">
                  <c:v>130.8125</c:v>
                </c:pt>
                <c:pt idx="25220">
                  <c:v>130.8125</c:v>
                </c:pt>
                <c:pt idx="25221">
                  <c:v>134.21875</c:v>
                </c:pt>
                <c:pt idx="25222">
                  <c:v>129.46875</c:v>
                </c:pt>
                <c:pt idx="25223">
                  <c:v>123.890625</c:v>
                </c:pt>
                <c:pt idx="25224">
                  <c:v>123.890625</c:v>
                </c:pt>
                <c:pt idx="25225">
                  <c:v>131.828125</c:v>
                </c:pt>
                <c:pt idx="25226">
                  <c:v>148.296875</c:v>
                </c:pt>
                <c:pt idx="25227">
                  <c:v>159.578125</c:v>
                </c:pt>
                <c:pt idx="25228">
                  <c:v>159.578125</c:v>
                </c:pt>
                <c:pt idx="25229">
                  <c:v>152.734375</c:v>
                </c:pt>
                <c:pt idx="25230">
                  <c:v>145.40625</c:v>
                </c:pt>
                <c:pt idx="25231">
                  <c:v>156.046875</c:v>
                </c:pt>
                <c:pt idx="25232">
                  <c:v>156.046875</c:v>
                </c:pt>
                <c:pt idx="25233">
                  <c:v>152.984375</c:v>
                </c:pt>
                <c:pt idx="25234">
                  <c:v>149.421875</c:v>
                </c:pt>
                <c:pt idx="25235">
                  <c:v>146.4375</c:v>
                </c:pt>
                <c:pt idx="25236">
                  <c:v>145.734375</c:v>
                </c:pt>
                <c:pt idx="25237">
                  <c:v>147.171875</c:v>
                </c:pt>
                <c:pt idx="25238">
                  <c:v>148.671875</c:v>
                </c:pt>
                <c:pt idx="25239">
                  <c:v>148.03125</c:v>
                </c:pt>
                <c:pt idx="25240">
                  <c:v>147.46875</c:v>
                </c:pt>
                <c:pt idx="25241">
                  <c:v>146.171875</c:v>
                </c:pt>
                <c:pt idx="25242">
                  <c:v>144.890625</c:v>
                </c:pt>
                <c:pt idx="25243">
                  <c:v>143.015625</c:v>
                </c:pt>
                <c:pt idx="25244">
                  <c:v>137.875</c:v>
                </c:pt>
                <c:pt idx="25245">
                  <c:v>141.75</c:v>
                </c:pt>
                <c:pt idx="25246">
                  <c:v>145.234375</c:v>
                </c:pt>
                <c:pt idx="25247">
                  <c:v>145.234375</c:v>
                </c:pt>
                <c:pt idx="25248">
                  <c:v>150.25</c:v>
                </c:pt>
                <c:pt idx="25249">
                  <c:v>150.421875</c:v>
                </c:pt>
                <c:pt idx="25250">
                  <c:v>150.578125</c:v>
                </c:pt>
                <c:pt idx="25251">
                  <c:v>150.578125</c:v>
                </c:pt>
                <c:pt idx="25252">
                  <c:v>147.796875</c:v>
                </c:pt>
                <c:pt idx="25253">
                  <c:v>150.953125</c:v>
                </c:pt>
                <c:pt idx="25254">
                  <c:v>154.09375</c:v>
                </c:pt>
                <c:pt idx="25255">
                  <c:v>154.09375</c:v>
                </c:pt>
                <c:pt idx="25256">
                  <c:v>158.359375</c:v>
                </c:pt>
                <c:pt idx="25257">
                  <c:v>174.15625</c:v>
                </c:pt>
                <c:pt idx="25258">
                  <c:v>181.421875</c:v>
                </c:pt>
                <c:pt idx="25259">
                  <c:v>181.421875</c:v>
                </c:pt>
                <c:pt idx="25260">
                  <c:v>180.96875</c:v>
                </c:pt>
                <c:pt idx="25261">
                  <c:v>180.6875</c:v>
                </c:pt>
                <c:pt idx="25262">
                  <c:v>181.828125</c:v>
                </c:pt>
                <c:pt idx="25263">
                  <c:v>181.828125</c:v>
                </c:pt>
                <c:pt idx="25264">
                  <c:v>181.828125</c:v>
                </c:pt>
                <c:pt idx="25265">
                  <c:v>178.515625</c:v>
                </c:pt>
                <c:pt idx="25266">
                  <c:v>178.421875</c:v>
                </c:pt>
                <c:pt idx="25267">
                  <c:v>178.421875</c:v>
                </c:pt>
                <c:pt idx="25268">
                  <c:v>178.421875</c:v>
                </c:pt>
                <c:pt idx="25269">
                  <c:v>178.234375</c:v>
                </c:pt>
                <c:pt idx="25270">
                  <c:v>178.375</c:v>
                </c:pt>
                <c:pt idx="25271">
                  <c:v>178.375</c:v>
                </c:pt>
                <c:pt idx="25272">
                  <c:v>178.375</c:v>
                </c:pt>
                <c:pt idx="25273">
                  <c:v>166.828125</c:v>
                </c:pt>
                <c:pt idx="25274">
                  <c:v>158.125</c:v>
                </c:pt>
                <c:pt idx="25275">
                  <c:v>158.125</c:v>
                </c:pt>
                <c:pt idx="25276">
                  <c:v>158.125</c:v>
                </c:pt>
                <c:pt idx="25277">
                  <c:v>170.421875</c:v>
                </c:pt>
                <c:pt idx="25278">
                  <c:v>178.953125</c:v>
                </c:pt>
                <c:pt idx="25279">
                  <c:v>178.953125</c:v>
                </c:pt>
                <c:pt idx="25280">
                  <c:v>178.953125</c:v>
                </c:pt>
                <c:pt idx="25281">
                  <c:v>175.125</c:v>
                </c:pt>
                <c:pt idx="25282">
                  <c:v>182.921875</c:v>
                </c:pt>
                <c:pt idx="25283">
                  <c:v>185.1875</c:v>
                </c:pt>
                <c:pt idx="25284">
                  <c:v>185.1875</c:v>
                </c:pt>
                <c:pt idx="25285">
                  <c:v>197.609375</c:v>
                </c:pt>
                <c:pt idx="25286">
                  <c:v>203.875</c:v>
                </c:pt>
                <c:pt idx="25287">
                  <c:v>205.078125</c:v>
                </c:pt>
                <c:pt idx="25288">
                  <c:v>205.078125</c:v>
                </c:pt>
                <c:pt idx="25289">
                  <c:v>209.421875</c:v>
                </c:pt>
                <c:pt idx="25290">
                  <c:v>216.359375</c:v>
                </c:pt>
                <c:pt idx="25291">
                  <c:v>231.265625</c:v>
                </c:pt>
                <c:pt idx="25292">
                  <c:v>231.265625</c:v>
                </c:pt>
                <c:pt idx="25293">
                  <c:v>238.328125</c:v>
                </c:pt>
                <c:pt idx="25294">
                  <c:v>240.546875</c:v>
                </c:pt>
                <c:pt idx="25295">
                  <c:v>245.046875</c:v>
                </c:pt>
                <c:pt idx="25296">
                  <c:v>245.125</c:v>
                </c:pt>
                <c:pt idx="25297">
                  <c:v>252.46875</c:v>
                </c:pt>
                <c:pt idx="25298">
                  <c:v>254.578125</c:v>
                </c:pt>
                <c:pt idx="25299">
                  <c:v>276.09375</c:v>
                </c:pt>
                <c:pt idx="25300">
                  <c:v>284.6875</c:v>
                </c:pt>
                <c:pt idx="25301">
                  <c:v>285.9375</c:v>
                </c:pt>
                <c:pt idx="25302">
                  <c:v>286.15625</c:v>
                </c:pt>
                <c:pt idx="25303">
                  <c:v>309.09375</c:v>
                </c:pt>
                <c:pt idx="25304">
                  <c:v>337.65625</c:v>
                </c:pt>
                <c:pt idx="25305">
                  <c:v>370.609375</c:v>
                </c:pt>
                <c:pt idx="25306">
                  <c:v>378.0625</c:v>
                </c:pt>
                <c:pt idx="25307">
                  <c:v>393.140625</c:v>
                </c:pt>
                <c:pt idx="25308">
                  <c:v>465.125</c:v>
                </c:pt>
                <c:pt idx="25309">
                  <c:v>538.578125</c:v>
                </c:pt>
                <c:pt idx="25310">
                  <c:v>553.21875</c:v>
                </c:pt>
                <c:pt idx="25311">
                  <c:v>553.21875</c:v>
                </c:pt>
                <c:pt idx="25312">
                  <c:v>712.453125</c:v>
                </c:pt>
                <c:pt idx="25313">
                  <c:v>955.890625</c:v>
                </c:pt>
                <c:pt idx="25314">
                  <c:v>994.40625</c:v>
                </c:pt>
                <c:pt idx="25315">
                  <c:v>994.40625</c:v>
                </c:pt>
                <c:pt idx="25316">
                  <c:v>1365.9375</c:v>
                </c:pt>
                <c:pt idx="25317">
                  <c:v>1586.15625</c:v>
                </c:pt>
                <c:pt idx="25318">
                  <c:v>2135.296875</c:v>
                </c:pt>
                <c:pt idx="25319">
                  <c:v>2135.296875</c:v>
                </c:pt>
                <c:pt idx="25320">
                  <c:v>2978.875</c:v>
                </c:pt>
                <c:pt idx="25321">
                  <c:v>4508.625</c:v>
                </c:pt>
                <c:pt idx="25322">
                  <c:v>4508.625</c:v>
                </c:pt>
                <c:pt idx="25323">
                  <c:v>4508.625</c:v>
                </c:pt>
                <c:pt idx="25324">
                  <c:v>4688.0625</c:v>
                </c:pt>
                <c:pt idx="25325">
                  <c:v>6663.28125</c:v>
                </c:pt>
                <c:pt idx="25326">
                  <c:v>6663.28125</c:v>
                </c:pt>
                <c:pt idx="25327">
                  <c:v>6663.28125</c:v>
                </c:pt>
                <c:pt idx="25328">
                  <c:v>6663.28125</c:v>
                </c:pt>
                <c:pt idx="25329">
                  <c:v>6887.796875</c:v>
                </c:pt>
                <c:pt idx="25330">
                  <c:v>6939.96875</c:v>
                </c:pt>
                <c:pt idx="25331">
                  <c:v>6939.96875</c:v>
                </c:pt>
                <c:pt idx="25332">
                  <c:v>6939.96875</c:v>
                </c:pt>
                <c:pt idx="25333">
                  <c:v>6331.65625</c:v>
                </c:pt>
                <c:pt idx="25334">
                  <c:v>5810.875</c:v>
                </c:pt>
                <c:pt idx="25335">
                  <c:v>5810.875</c:v>
                </c:pt>
                <c:pt idx="25336">
                  <c:v>5810.875</c:v>
                </c:pt>
                <c:pt idx="25337">
                  <c:v>5231</c:v>
                </c:pt>
                <c:pt idx="25338">
                  <c:v>3636.875</c:v>
                </c:pt>
                <c:pt idx="25339">
                  <c:v>3636.875</c:v>
                </c:pt>
                <c:pt idx="25340">
                  <c:v>3636.875</c:v>
                </c:pt>
                <c:pt idx="25341">
                  <c:v>3636.875</c:v>
                </c:pt>
                <c:pt idx="25342">
                  <c:v>1806.71875</c:v>
                </c:pt>
                <c:pt idx="25343">
                  <c:v>1796.828125</c:v>
                </c:pt>
                <c:pt idx="25344">
                  <c:v>1796.828125</c:v>
                </c:pt>
                <c:pt idx="25345">
                  <c:v>1796.828125</c:v>
                </c:pt>
                <c:pt idx="25346">
                  <c:v>1236.3125</c:v>
                </c:pt>
                <c:pt idx="25347">
                  <c:v>1021.1875</c:v>
                </c:pt>
                <c:pt idx="25348">
                  <c:v>1021.1875</c:v>
                </c:pt>
                <c:pt idx="25349">
                  <c:v>1021.1875</c:v>
                </c:pt>
                <c:pt idx="25350">
                  <c:v>867.640625</c:v>
                </c:pt>
                <c:pt idx="25351">
                  <c:v>680.40625</c:v>
                </c:pt>
                <c:pt idx="25352">
                  <c:v>680.40625</c:v>
                </c:pt>
                <c:pt idx="25353">
                  <c:v>680.40625</c:v>
                </c:pt>
                <c:pt idx="25354">
                  <c:v>645.15625</c:v>
                </c:pt>
                <c:pt idx="25355">
                  <c:v>483.03125</c:v>
                </c:pt>
                <c:pt idx="25356">
                  <c:v>483.03125</c:v>
                </c:pt>
                <c:pt idx="25357">
                  <c:v>483.03125</c:v>
                </c:pt>
                <c:pt idx="25358">
                  <c:v>483.03125</c:v>
                </c:pt>
                <c:pt idx="25359">
                  <c:v>367.640625</c:v>
                </c:pt>
                <c:pt idx="25360">
                  <c:v>355.6875</c:v>
                </c:pt>
                <c:pt idx="25361">
                  <c:v>355.6875</c:v>
                </c:pt>
                <c:pt idx="25362">
                  <c:v>355.6875</c:v>
                </c:pt>
                <c:pt idx="25363">
                  <c:v>311.203125</c:v>
                </c:pt>
                <c:pt idx="25364">
                  <c:v>285.578125</c:v>
                </c:pt>
                <c:pt idx="25365">
                  <c:v>285.578125</c:v>
                </c:pt>
                <c:pt idx="25366">
                  <c:v>285.578125</c:v>
                </c:pt>
                <c:pt idx="25367">
                  <c:v>281.578125</c:v>
                </c:pt>
                <c:pt idx="25368">
                  <c:v>274.640625</c:v>
                </c:pt>
                <c:pt idx="25369">
                  <c:v>274.640625</c:v>
                </c:pt>
                <c:pt idx="25370">
                  <c:v>274.640625</c:v>
                </c:pt>
                <c:pt idx="25371">
                  <c:v>270.765625</c:v>
                </c:pt>
                <c:pt idx="25372">
                  <c:v>232.09375</c:v>
                </c:pt>
                <c:pt idx="25373">
                  <c:v>232.09375</c:v>
                </c:pt>
                <c:pt idx="25374">
                  <c:v>232.09375</c:v>
                </c:pt>
                <c:pt idx="25375">
                  <c:v>232.09375</c:v>
                </c:pt>
                <c:pt idx="25376">
                  <c:v>196.8125</c:v>
                </c:pt>
                <c:pt idx="25377">
                  <c:v>188.984375</c:v>
                </c:pt>
                <c:pt idx="25378">
                  <c:v>188.984375</c:v>
                </c:pt>
                <c:pt idx="25379">
                  <c:v>188.984375</c:v>
                </c:pt>
                <c:pt idx="25380">
                  <c:v>192.75</c:v>
                </c:pt>
                <c:pt idx="25381">
                  <c:v>195.8125</c:v>
                </c:pt>
                <c:pt idx="25382">
                  <c:v>195.8125</c:v>
                </c:pt>
                <c:pt idx="25383">
                  <c:v>195.8125</c:v>
                </c:pt>
                <c:pt idx="25384">
                  <c:v>192.484375</c:v>
                </c:pt>
                <c:pt idx="25385">
                  <c:v>183.75</c:v>
                </c:pt>
                <c:pt idx="25386">
                  <c:v>183.75</c:v>
                </c:pt>
                <c:pt idx="25387">
                  <c:v>183.75</c:v>
                </c:pt>
                <c:pt idx="25388">
                  <c:v>183.765625</c:v>
                </c:pt>
                <c:pt idx="25389">
                  <c:v>186.71875</c:v>
                </c:pt>
                <c:pt idx="25390">
                  <c:v>186.71875</c:v>
                </c:pt>
                <c:pt idx="25391">
                  <c:v>186.71875</c:v>
                </c:pt>
                <c:pt idx="25392">
                  <c:v>186.71875</c:v>
                </c:pt>
                <c:pt idx="25393">
                  <c:v>191.4375</c:v>
                </c:pt>
                <c:pt idx="25394">
                  <c:v>193.1875</c:v>
                </c:pt>
                <c:pt idx="25395">
                  <c:v>193.1875</c:v>
                </c:pt>
                <c:pt idx="25396">
                  <c:v>193.1875</c:v>
                </c:pt>
                <c:pt idx="25397">
                  <c:v>194.828125</c:v>
                </c:pt>
                <c:pt idx="25398">
                  <c:v>196.9375</c:v>
                </c:pt>
                <c:pt idx="25399">
                  <c:v>196.9375</c:v>
                </c:pt>
                <c:pt idx="25400">
                  <c:v>196.9375</c:v>
                </c:pt>
                <c:pt idx="25401">
                  <c:v>194.375</c:v>
                </c:pt>
                <c:pt idx="25402">
                  <c:v>183.65625</c:v>
                </c:pt>
                <c:pt idx="25403">
                  <c:v>183.65625</c:v>
                </c:pt>
                <c:pt idx="25404">
                  <c:v>183.65625</c:v>
                </c:pt>
                <c:pt idx="25405">
                  <c:v>183.65625</c:v>
                </c:pt>
                <c:pt idx="25406">
                  <c:v>186.71875</c:v>
                </c:pt>
                <c:pt idx="25407">
                  <c:v>186.96875</c:v>
                </c:pt>
                <c:pt idx="25408">
                  <c:v>186.96875</c:v>
                </c:pt>
                <c:pt idx="25409">
                  <c:v>186.96875</c:v>
                </c:pt>
                <c:pt idx="25410">
                  <c:v>181.28125</c:v>
                </c:pt>
                <c:pt idx="25411">
                  <c:v>178.078125</c:v>
                </c:pt>
                <c:pt idx="25412">
                  <c:v>178.078125</c:v>
                </c:pt>
                <c:pt idx="25413">
                  <c:v>178.078125</c:v>
                </c:pt>
                <c:pt idx="25414">
                  <c:v>174.09375</c:v>
                </c:pt>
                <c:pt idx="25415">
                  <c:v>167.421875</c:v>
                </c:pt>
                <c:pt idx="25416">
                  <c:v>167.421875</c:v>
                </c:pt>
                <c:pt idx="25417">
                  <c:v>167.421875</c:v>
                </c:pt>
                <c:pt idx="25418">
                  <c:v>169.671875</c:v>
                </c:pt>
                <c:pt idx="25419">
                  <c:v>189.3125</c:v>
                </c:pt>
                <c:pt idx="25420">
                  <c:v>189.3125</c:v>
                </c:pt>
                <c:pt idx="25421">
                  <c:v>189.3125</c:v>
                </c:pt>
                <c:pt idx="25422">
                  <c:v>189.3125</c:v>
                </c:pt>
                <c:pt idx="25423">
                  <c:v>183.421875</c:v>
                </c:pt>
                <c:pt idx="25424">
                  <c:v>182.25</c:v>
                </c:pt>
                <c:pt idx="25425">
                  <c:v>182.25</c:v>
                </c:pt>
                <c:pt idx="25426">
                  <c:v>182.25</c:v>
                </c:pt>
                <c:pt idx="25427">
                  <c:v>184.828125</c:v>
                </c:pt>
                <c:pt idx="25428">
                  <c:v>186.828125</c:v>
                </c:pt>
                <c:pt idx="25429">
                  <c:v>186.828125</c:v>
                </c:pt>
                <c:pt idx="25430">
                  <c:v>186.828125</c:v>
                </c:pt>
                <c:pt idx="25431">
                  <c:v>193.765625</c:v>
                </c:pt>
                <c:pt idx="25432">
                  <c:v>210.90625</c:v>
                </c:pt>
                <c:pt idx="25433">
                  <c:v>210.90625</c:v>
                </c:pt>
                <c:pt idx="25434">
                  <c:v>210.90625</c:v>
                </c:pt>
                <c:pt idx="25435">
                  <c:v>211.109375</c:v>
                </c:pt>
                <c:pt idx="25436">
                  <c:v>223.75</c:v>
                </c:pt>
                <c:pt idx="25437">
                  <c:v>223.75</c:v>
                </c:pt>
                <c:pt idx="25438">
                  <c:v>223.75</c:v>
                </c:pt>
                <c:pt idx="25439">
                  <c:v>223.75</c:v>
                </c:pt>
                <c:pt idx="25440">
                  <c:v>215.546875</c:v>
                </c:pt>
                <c:pt idx="25441">
                  <c:v>212.796875</c:v>
                </c:pt>
                <c:pt idx="25442">
                  <c:v>212.796875</c:v>
                </c:pt>
                <c:pt idx="25443">
                  <c:v>212.796875</c:v>
                </c:pt>
                <c:pt idx="25444">
                  <c:v>195.0625</c:v>
                </c:pt>
                <c:pt idx="25445">
                  <c:v>175.46875</c:v>
                </c:pt>
                <c:pt idx="25446">
                  <c:v>175.46875</c:v>
                </c:pt>
                <c:pt idx="25447">
                  <c:v>175.46875</c:v>
                </c:pt>
                <c:pt idx="25448">
                  <c:v>176.109375</c:v>
                </c:pt>
                <c:pt idx="25449">
                  <c:v>178.734375</c:v>
                </c:pt>
                <c:pt idx="25450">
                  <c:v>178.734375</c:v>
                </c:pt>
                <c:pt idx="25451">
                  <c:v>178.734375</c:v>
                </c:pt>
                <c:pt idx="25452">
                  <c:v>178.734375</c:v>
                </c:pt>
                <c:pt idx="25453">
                  <c:v>195.609375</c:v>
                </c:pt>
                <c:pt idx="25454">
                  <c:v>196.796875</c:v>
                </c:pt>
                <c:pt idx="25455">
                  <c:v>196.796875</c:v>
                </c:pt>
                <c:pt idx="25456">
                  <c:v>196.796875</c:v>
                </c:pt>
                <c:pt idx="25457">
                  <c:v>176.546875</c:v>
                </c:pt>
                <c:pt idx="25458">
                  <c:v>166.203125</c:v>
                </c:pt>
                <c:pt idx="25459">
                  <c:v>166.203125</c:v>
                </c:pt>
                <c:pt idx="25460">
                  <c:v>166.203125</c:v>
                </c:pt>
                <c:pt idx="25461">
                  <c:v>165.71875</c:v>
                </c:pt>
                <c:pt idx="25462">
                  <c:v>165.015625</c:v>
                </c:pt>
                <c:pt idx="25463">
                  <c:v>165.015625</c:v>
                </c:pt>
                <c:pt idx="25464">
                  <c:v>165.015625</c:v>
                </c:pt>
                <c:pt idx="25465">
                  <c:v>167.921875</c:v>
                </c:pt>
                <c:pt idx="25466">
                  <c:v>189.484375</c:v>
                </c:pt>
                <c:pt idx="25467">
                  <c:v>189.484375</c:v>
                </c:pt>
                <c:pt idx="25468">
                  <c:v>189.484375</c:v>
                </c:pt>
                <c:pt idx="25469">
                  <c:v>189.484375</c:v>
                </c:pt>
                <c:pt idx="25470">
                  <c:v>209.46875</c:v>
                </c:pt>
                <c:pt idx="25471">
                  <c:v>213.03125</c:v>
                </c:pt>
                <c:pt idx="25472">
                  <c:v>213.03125</c:v>
                </c:pt>
                <c:pt idx="25473">
                  <c:v>213.03125</c:v>
                </c:pt>
                <c:pt idx="25474">
                  <c:v>226.0625</c:v>
                </c:pt>
                <c:pt idx="25475">
                  <c:v>235.5625</c:v>
                </c:pt>
                <c:pt idx="25476">
                  <c:v>235.5625</c:v>
                </c:pt>
                <c:pt idx="25477">
                  <c:v>235.5625</c:v>
                </c:pt>
                <c:pt idx="25478">
                  <c:v>230.453125</c:v>
                </c:pt>
                <c:pt idx="25479">
                  <c:v>218.8125</c:v>
                </c:pt>
                <c:pt idx="25480">
                  <c:v>218.8125</c:v>
                </c:pt>
                <c:pt idx="25481">
                  <c:v>218.8125</c:v>
                </c:pt>
                <c:pt idx="25482">
                  <c:v>218.921875</c:v>
                </c:pt>
                <c:pt idx="25483">
                  <c:v>220.71875</c:v>
                </c:pt>
                <c:pt idx="25484">
                  <c:v>220.71875</c:v>
                </c:pt>
                <c:pt idx="25485">
                  <c:v>220.71875</c:v>
                </c:pt>
                <c:pt idx="25486">
                  <c:v>220.71875</c:v>
                </c:pt>
                <c:pt idx="25487">
                  <c:v>230.828125</c:v>
                </c:pt>
                <c:pt idx="25488">
                  <c:v>233.953125</c:v>
                </c:pt>
                <c:pt idx="25489">
                  <c:v>233.953125</c:v>
                </c:pt>
                <c:pt idx="25490">
                  <c:v>233.953125</c:v>
                </c:pt>
                <c:pt idx="25491">
                  <c:v>246.21875</c:v>
                </c:pt>
                <c:pt idx="25492">
                  <c:v>258.703125</c:v>
                </c:pt>
                <c:pt idx="25493">
                  <c:v>258.703125</c:v>
                </c:pt>
                <c:pt idx="25494">
                  <c:v>258.703125</c:v>
                </c:pt>
                <c:pt idx="25495">
                  <c:v>264.296875</c:v>
                </c:pt>
                <c:pt idx="25496">
                  <c:v>283.65625</c:v>
                </c:pt>
                <c:pt idx="25497">
                  <c:v>283.65625</c:v>
                </c:pt>
                <c:pt idx="25498">
                  <c:v>283.65625</c:v>
                </c:pt>
                <c:pt idx="25499">
                  <c:v>283.65625</c:v>
                </c:pt>
                <c:pt idx="25500">
                  <c:v>288.546875</c:v>
                </c:pt>
                <c:pt idx="25501">
                  <c:v>288.78125</c:v>
                </c:pt>
                <c:pt idx="25502">
                  <c:v>288.78125</c:v>
                </c:pt>
                <c:pt idx="25503">
                  <c:v>288.78125</c:v>
                </c:pt>
                <c:pt idx="25504">
                  <c:v>303.96875</c:v>
                </c:pt>
                <c:pt idx="25505">
                  <c:v>311.078125</c:v>
                </c:pt>
                <c:pt idx="25506">
                  <c:v>311.078125</c:v>
                </c:pt>
                <c:pt idx="25507">
                  <c:v>311.078125</c:v>
                </c:pt>
                <c:pt idx="25508">
                  <c:v>323.078125</c:v>
                </c:pt>
                <c:pt idx="25509">
                  <c:v>340.171875</c:v>
                </c:pt>
                <c:pt idx="25510">
                  <c:v>340.171875</c:v>
                </c:pt>
                <c:pt idx="25511">
                  <c:v>340.171875</c:v>
                </c:pt>
                <c:pt idx="25512">
                  <c:v>347.09375</c:v>
                </c:pt>
                <c:pt idx="25513">
                  <c:v>388.921875</c:v>
                </c:pt>
                <c:pt idx="25514">
                  <c:v>388.921875</c:v>
                </c:pt>
                <c:pt idx="25515">
                  <c:v>388.921875</c:v>
                </c:pt>
                <c:pt idx="25516">
                  <c:v>388.921875</c:v>
                </c:pt>
                <c:pt idx="25517">
                  <c:v>387.15625</c:v>
                </c:pt>
                <c:pt idx="25518">
                  <c:v>386.890625</c:v>
                </c:pt>
                <c:pt idx="25519">
                  <c:v>386.890625</c:v>
                </c:pt>
                <c:pt idx="25520">
                  <c:v>386.890625</c:v>
                </c:pt>
                <c:pt idx="25521">
                  <c:v>379.671875</c:v>
                </c:pt>
                <c:pt idx="25522">
                  <c:v>374.984375</c:v>
                </c:pt>
                <c:pt idx="25523">
                  <c:v>374.984375</c:v>
                </c:pt>
                <c:pt idx="25524">
                  <c:v>374.984375</c:v>
                </c:pt>
                <c:pt idx="25525">
                  <c:v>373.40625</c:v>
                </c:pt>
                <c:pt idx="25526">
                  <c:v>370.046875</c:v>
                </c:pt>
                <c:pt idx="25527">
                  <c:v>370.046875</c:v>
                </c:pt>
                <c:pt idx="25528">
                  <c:v>370.046875</c:v>
                </c:pt>
                <c:pt idx="25529">
                  <c:v>372.828125</c:v>
                </c:pt>
                <c:pt idx="25530">
                  <c:v>419</c:v>
                </c:pt>
                <c:pt idx="25531">
                  <c:v>419</c:v>
                </c:pt>
                <c:pt idx="25532">
                  <c:v>419</c:v>
                </c:pt>
                <c:pt idx="25533">
                  <c:v>419</c:v>
                </c:pt>
                <c:pt idx="25534">
                  <c:v>411.390625</c:v>
                </c:pt>
                <c:pt idx="25535">
                  <c:v>409.359375</c:v>
                </c:pt>
                <c:pt idx="25536">
                  <c:v>409.359375</c:v>
                </c:pt>
                <c:pt idx="25537">
                  <c:v>409.359375</c:v>
                </c:pt>
                <c:pt idx="25538">
                  <c:v>420.28125</c:v>
                </c:pt>
                <c:pt idx="25539">
                  <c:v>430.453125</c:v>
                </c:pt>
                <c:pt idx="25540">
                  <c:v>430.453125</c:v>
                </c:pt>
                <c:pt idx="25541">
                  <c:v>430.453125</c:v>
                </c:pt>
                <c:pt idx="25542">
                  <c:v>423.90625</c:v>
                </c:pt>
                <c:pt idx="25543">
                  <c:v>403.75</c:v>
                </c:pt>
                <c:pt idx="25544">
                  <c:v>403.75</c:v>
                </c:pt>
                <c:pt idx="25545">
                  <c:v>403.75</c:v>
                </c:pt>
                <c:pt idx="25546">
                  <c:v>403.75</c:v>
                </c:pt>
                <c:pt idx="25547">
                  <c:v>403.609375</c:v>
                </c:pt>
                <c:pt idx="25548">
                  <c:v>403.625</c:v>
                </c:pt>
                <c:pt idx="25549">
                  <c:v>403.625</c:v>
                </c:pt>
                <c:pt idx="25550">
                  <c:v>403.625</c:v>
                </c:pt>
                <c:pt idx="25551">
                  <c:v>401.90625</c:v>
                </c:pt>
                <c:pt idx="25552">
                  <c:v>401.15625</c:v>
                </c:pt>
                <c:pt idx="25553">
                  <c:v>401.15625</c:v>
                </c:pt>
                <c:pt idx="25554">
                  <c:v>401.15625</c:v>
                </c:pt>
                <c:pt idx="25555">
                  <c:v>395.96875</c:v>
                </c:pt>
                <c:pt idx="25556">
                  <c:v>389.28125</c:v>
                </c:pt>
                <c:pt idx="25557">
                  <c:v>389.28125</c:v>
                </c:pt>
                <c:pt idx="25558">
                  <c:v>389.28125</c:v>
                </c:pt>
                <c:pt idx="25559">
                  <c:v>397.453125</c:v>
                </c:pt>
                <c:pt idx="25560">
                  <c:v>438.53125</c:v>
                </c:pt>
                <c:pt idx="25561">
                  <c:v>438.53125</c:v>
                </c:pt>
                <c:pt idx="25562">
                  <c:v>438.53125</c:v>
                </c:pt>
                <c:pt idx="25563">
                  <c:v>438.53125</c:v>
                </c:pt>
                <c:pt idx="25564">
                  <c:v>463.515625</c:v>
                </c:pt>
                <c:pt idx="25565">
                  <c:v>466.375</c:v>
                </c:pt>
                <c:pt idx="25566">
                  <c:v>466.375</c:v>
                </c:pt>
                <c:pt idx="25567">
                  <c:v>466.375</c:v>
                </c:pt>
                <c:pt idx="25568">
                  <c:v>472.875</c:v>
                </c:pt>
                <c:pt idx="25569">
                  <c:v>476.78125</c:v>
                </c:pt>
                <c:pt idx="25570">
                  <c:v>476.78125</c:v>
                </c:pt>
                <c:pt idx="25571">
                  <c:v>476.78125</c:v>
                </c:pt>
                <c:pt idx="25572">
                  <c:v>480.28125</c:v>
                </c:pt>
                <c:pt idx="25573">
                  <c:v>486.546875</c:v>
                </c:pt>
                <c:pt idx="25574">
                  <c:v>486.546875</c:v>
                </c:pt>
                <c:pt idx="25575">
                  <c:v>486.546875</c:v>
                </c:pt>
                <c:pt idx="25576">
                  <c:v>486.546875</c:v>
                </c:pt>
                <c:pt idx="25577">
                  <c:v>486.03125</c:v>
                </c:pt>
                <c:pt idx="25578">
                  <c:v>486.03125</c:v>
                </c:pt>
                <c:pt idx="25579">
                  <c:v>486.03125</c:v>
                </c:pt>
                <c:pt idx="25580">
                  <c:v>486.03125</c:v>
                </c:pt>
                <c:pt idx="25581">
                  <c:v>456.09375</c:v>
                </c:pt>
                <c:pt idx="25582">
                  <c:v>449.1875</c:v>
                </c:pt>
                <c:pt idx="25583">
                  <c:v>449.1875</c:v>
                </c:pt>
                <c:pt idx="25584">
                  <c:v>449.1875</c:v>
                </c:pt>
                <c:pt idx="25585">
                  <c:v>434.359375</c:v>
                </c:pt>
                <c:pt idx="25586">
                  <c:v>422</c:v>
                </c:pt>
                <c:pt idx="25587">
                  <c:v>422</c:v>
                </c:pt>
                <c:pt idx="25588">
                  <c:v>422</c:v>
                </c:pt>
                <c:pt idx="25589">
                  <c:v>402.078125</c:v>
                </c:pt>
                <c:pt idx="25590">
                  <c:v>349.40625</c:v>
                </c:pt>
                <c:pt idx="25591">
                  <c:v>349.40625</c:v>
                </c:pt>
                <c:pt idx="25592">
                  <c:v>349.40625</c:v>
                </c:pt>
                <c:pt idx="25593">
                  <c:v>349.21875</c:v>
                </c:pt>
                <c:pt idx="25594">
                  <c:v>297.03125</c:v>
                </c:pt>
                <c:pt idx="25595">
                  <c:v>297.03125</c:v>
                </c:pt>
                <c:pt idx="25596">
                  <c:v>297.03125</c:v>
                </c:pt>
                <c:pt idx="25597">
                  <c:v>297.03125</c:v>
                </c:pt>
                <c:pt idx="25598">
                  <c:v>293.140625</c:v>
                </c:pt>
                <c:pt idx="25599">
                  <c:v>291.734375</c:v>
                </c:pt>
                <c:pt idx="25600">
                  <c:v>291.734375</c:v>
                </c:pt>
                <c:pt idx="25601">
                  <c:v>291.734375</c:v>
                </c:pt>
                <c:pt idx="25602">
                  <c:v>300.609375</c:v>
                </c:pt>
                <c:pt idx="25603">
                  <c:v>310.875</c:v>
                </c:pt>
                <c:pt idx="25604">
                  <c:v>310.875</c:v>
                </c:pt>
                <c:pt idx="25605">
                  <c:v>310.875</c:v>
                </c:pt>
                <c:pt idx="25606">
                  <c:v>314.625</c:v>
                </c:pt>
                <c:pt idx="25607">
                  <c:v>330.140625</c:v>
                </c:pt>
                <c:pt idx="25608">
                  <c:v>330.140625</c:v>
                </c:pt>
                <c:pt idx="25609">
                  <c:v>330.140625</c:v>
                </c:pt>
                <c:pt idx="25610">
                  <c:v>330.140625</c:v>
                </c:pt>
                <c:pt idx="25611">
                  <c:v>300.203125</c:v>
                </c:pt>
                <c:pt idx="25612">
                  <c:v>297.671875</c:v>
                </c:pt>
                <c:pt idx="25613">
                  <c:v>297.671875</c:v>
                </c:pt>
                <c:pt idx="25614">
                  <c:v>297.671875</c:v>
                </c:pt>
                <c:pt idx="25615">
                  <c:v>294.03125</c:v>
                </c:pt>
                <c:pt idx="25616">
                  <c:v>292.21875</c:v>
                </c:pt>
                <c:pt idx="25617">
                  <c:v>292.21875</c:v>
                </c:pt>
                <c:pt idx="25618">
                  <c:v>292.21875</c:v>
                </c:pt>
                <c:pt idx="25619">
                  <c:v>296.859375</c:v>
                </c:pt>
                <c:pt idx="25620">
                  <c:v>304.5</c:v>
                </c:pt>
                <c:pt idx="25621">
                  <c:v>304.5</c:v>
                </c:pt>
                <c:pt idx="25622">
                  <c:v>304.5</c:v>
                </c:pt>
                <c:pt idx="25623">
                  <c:v>302.890625</c:v>
                </c:pt>
                <c:pt idx="25624">
                  <c:v>290.703125</c:v>
                </c:pt>
                <c:pt idx="25625">
                  <c:v>290.703125</c:v>
                </c:pt>
                <c:pt idx="25626">
                  <c:v>290.703125</c:v>
                </c:pt>
                <c:pt idx="25627">
                  <c:v>290.703125</c:v>
                </c:pt>
                <c:pt idx="25628">
                  <c:v>282.4375</c:v>
                </c:pt>
                <c:pt idx="25629">
                  <c:v>280.859375</c:v>
                </c:pt>
                <c:pt idx="25630">
                  <c:v>280.859375</c:v>
                </c:pt>
                <c:pt idx="25631">
                  <c:v>280.859375</c:v>
                </c:pt>
                <c:pt idx="25632">
                  <c:v>300.53125</c:v>
                </c:pt>
                <c:pt idx="25633">
                  <c:v>314.96875</c:v>
                </c:pt>
                <c:pt idx="25634">
                  <c:v>314.96875</c:v>
                </c:pt>
                <c:pt idx="25635">
                  <c:v>314.96875</c:v>
                </c:pt>
                <c:pt idx="25636">
                  <c:v>324.046875</c:v>
                </c:pt>
                <c:pt idx="25637">
                  <c:v>344.609375</c:v>
                </c:pt>
                <c:pt idx="25638">
                  <c:v>344.609375</c:v>
                </c:pt>
                <c:pt idx="25639">
                  <c:v>344.609375</c:v>
                </c:pt>
                <c:pt idx="25640">
                  <c:v>344.75</c:v>
                </c:pt>
                <c:pt idx="25641">
                  <c:v>349.953125</c:v>
                </c:pt>
                <c:pt idx="25642">
                  <c:v>349.953125</c:v>
                </c:pt>
                <c:pt idx="25643">
                  <c:v>349.953125</c:v>
                </c:pt>
                <c:pt idx="25644">
                  <c:v>349.953125</c:v>
                </c:pt>
                <c:pt idx="25645">
                  <c:v>357.9375</c:v>
                </c:pt>
                <c:pt idx="25646">
                  <c:v>360.296875</c:v>
                </c:pt>
                <c:pt idx="25647">
                  <c:v>360.296875</c:v>
                </c:pt>
                <c:pt idx="25648">
                  <c:v>360.296875</c:v>
                </c:pt>
                <c:pt idx="25649">
                  <c:v>403.484375</c:v>
                </c:pt>
                <c:pt idx="25650">
                  <c:v>446.796875</c:v>
                </c:pt>
                <c:pt idx="25651">
                  <c:v>446.796875</c:v>
                </c:pt>
                <c:pt idx="25652">
                  <c:v>446.796875</c:v>
                </c:pt>
                <c:pt idx="25653">
                  <c:v>462.359375</c:v>
                </c:pt>
                <c:pt idx="25654">
                  <c:v>514.5</c:v>
                </c:pt>
                <c:pt idx="25655">
                  <c:v>514.5</c:v>
                </c:pt>
                <c:pt idx="25656">
                  <c:v>514.5</c:v>
                </c:pt>
                <c:pt idx="25657">
                  <c:v>514.5</c:v>
                </c:pt>
                <c:pt idx="25658">
                  <c:v>585.796875</c:v>
                </c:pt>
                <c:pt idx="25659">
                  <c:v>588.828125</c:v>
                </c:pt>
                <c:pt idx="25660">
                  <c:v>588.828125</c:v>
                </c:pt>
                <c:pt idx="25661">
                  <c:v>588.828125</c:v>
                </c:pt>
                <c:pt idx="25662">
                  <c:v>583.109375</c:v>
                </c:pt>
                <c:pt idx="25663">
                  <c:v>580.53125</c:v>
                </c:pt>
                <c:pt idx="25664">
                  <c:v>580.53125</c:v>
                </c:pt>
                <c:pt idx="25665">
                  <c:v>580.53125</c:v>
                </c:pt>
                <c:pt idx="25666">
                  <c:v>552.265625</c:v>
                </c:pt>
                <c:pt idx="25667">
                  <c:v>513.28125</c:v>
                </c:pt>
                <c:pt idx="25668">
                  <c:v>513.28125</c:v>
                </c:pt>
                <c:pt idx="25669">
                  <c:v>513.28125</c:v>
                </c:pt>
                <c:pt idx="25670">
                  <c:v>511.390625</c:v>
                </c:pt>
                <c:pt idx="25671">
                  <c:v>500.5625</c:v>
                </c:pt>
                <c:pt idx="25672">
                  <c:v>500.5625</c:v>
                </c:pt>
                <c:pt idx="25673">
                  <c:v>500.5625</c:v>
                </c:pt>
                <c:pt idx="25674">
                  <c:v>500.5625</c:v>
                </c:pt>
                <c:pt idx="25675">
                  <c:v>429.28125</c:v>
                </c:pt>
                <c:pt idx="25676">
                  <c:v>419.671875</c:v>
                </c:pt>
                <c:pt idx="25677">
                  <c:v>419.671875</c:v>
                </c:pt>
                <c:pt idx="25678">
                  <c:v>419.671875</c:v>
                </c:pt>
                <c:pt idx="25679">
                  <c:v>447.984375</c:v>
                </c:pt>
                <c:pt idx="25680">
                  <c:v>465.796875</c:v>
                </c:pt>
                <c:pt idx="25681">
                  <c:v>465.796875</c:v>
                </c:pt>
                <c:pt idx="25682">
                  <c:v>465.796875</c:v>
                </c:pt>
                <c:pt idx="25683">
                  <c:v>458.671875</c:v>
                </c:pt>
                <c:pt idx="25684">
                  <c:v>445.09375</c:v>
                </c:pt>
                <c:pt idx="25685">
                  <c:v>445.09375</c:v>
                </c:pt>
                <c:pt idx="25686">
                  <c:v>445.09375</c:v>
                </c:pt>
                <c:pt idx="25687">
                  <c:v>442.8125</c:v>
                </c:pt>
                <c:pt idx="25688">
                  <c:v>414.890625</c:v>
                </c:pt>
                <c:pt idx="25689">
                  <c:v>414.890625</c:v>
                </c:pt>
                <c:pt idx="25690">
                  <c:v>414.890625</c:v>
                </c:pt>
                <c:pt idx="25691">
                  <c:v>414.890625</c:v>
                </c:pt>
                <c:pt idx="25692">
                  <c:v>373.484375</c:v>
                </c:pt>
                <c:pt idx="25693">
                  <c:v>363.40625</c:v>
                </c:pt>
                <c:pt idx="25694">
                  <c:v>363.40625</c:v>
                </c:pt>
                <c:pt idx="25695">
                  <c:v>363.40625</c:v>
                </c:pt>
                <c:pt idx="25696">
                  <c:v>340.1875</c:v>
                </c:pt>
                <c:pt idx="25697">
                  <c:v>320.09375</c:v>
                </c:pt>
                <c:pt idx="25698">
                  <c:v>320.09375</c:v>
                </c:pt>
                <c:pt idx="25699">
                  <c:v>320.09375</c:v>
                </c:pt>
                <c:pt idx="25700">
                  <c:v>316.28125</c:v>
                </c:pt>
                <c:pt idx="25701">
                  <c:v>305.875</c:v>
                </c:pt>
                <c:pt idx="25702">
                  <c:v>305.875</c:v>
                </c:pt>
                <c:pt idx="25703">
                  <c:v>305.875</c:v>
                </c:pt>
                <c:pt idx="25704">
                  <c:v>305.875</c:v>
                </c:pt>
                <c:pt idx="25705">
                  <c:v>295.234375</c:v>
                </c:pt>
                <c:pt idx="25706">
                  <c:v>295.234375</c:v>
                </c:pt>
                <c:pt idx="25707">
                  <c:v>295.234375</c:v>
                </c:pt>
                <c:pt idx="25708">
                  <c:v>295.234375</c:v>
                </c:pt>
                <c:pt idx="25709">
                  <c:v>296.5</c:v>
                </c:pt>
                <c:pt idx="25710">
                  <c:v>297.015625</c:v>
                </c:pt>
                <c:pt idx="25711">
                  <c:v>297.015625</c:v>
                </c:pt>
                <c:pt idx="25712">
                  <c:v>297.015625</c:v>
                </c:pt>
                <c:pt idx="25713">
                  <c:v>291.078125</c:v>
                </c:pt>
                <c:pt idx="25714">
                  <c:v>284.078125</c:v>
                </c:pt>
                <c:pt idx="25715">
                  <c:v>284.078125</c:v>
                </c:pt>
                <c:pt idx="25716">
                  <c:v>284.078125</c:v>
                </c:pt>
                <c:pt idx="25717">
                  <c:v>274.890625</c:v>
                </c:pt>
                <c:pt idx="25718">
                  <c:v>235.90625</c:v>
                </c:pt>
                <c:pt idx="25719">
                  <c:v>235.90625</c:v>
                </c:pt>
                <c:pt idx="25720">
                  <c:v>235.90625</c:v>
                </c:pt>
                <c:pt idx="25721">
                  <c:v>235.90625</c:v>
                </c:pt>
                <c:pt idx="25722">
                  <c:v>241.15625</c:v>
                </c:pt>
                <c:pt idx="25723">
                  <c:v>241.546875</c:v>
                </c:pt>
                <c:pt idx="25724">
                  <c:v>241.546875</c:v>
                </c:pt>
                <c:pt idx="25725">
                  <c:v>241.546875</c:v>
                </c:pt>
                <c:pt idx="25726">
                  <c:v>245.703125</c:v>
                </c:pt>
                <c:pt idx="25727">
                  <c:v>247.9375</c:v>
                </c:pt>
                <c:pt idx="25728">
                  <c:v>247.9375</c:v>
                </c:pt>
                <c:pt idx="25729">
                  <c:v>247.9375</c:v>
                </c:pt>
                <c:pt idx="25730">
                  <c:v>245.046875</c:v>
                </c:pt>
                <c:pt idx="25731">
                  <c:v>240.375</c:v>
                </c:pt>
                <c:pt idx="25732">
                  <c:v>240.375</c:v>
                </c:pt>
                <c:pt idx="25733">
                  <c:v>240.375</c:v>
                </c:pt>
                <c:pt idx="25734">
                  <c:v>238.5</c:v>
                </c:pt>
                <c:pt idx="25735">
                  <c:v>224.46875</c:v>
                </c:pt>
                <c:pt idx="25736">
                  <c:v>224.46875</c:v>
                </c:pt>
                <c:pt idx="25737">
                  <c:v>224.46875</c:v>
                </c:pt>
                <c:pt idx="25738">
                  <c:v>224.46875</c:v>
                </c:pt>
                <c:pt idx="25739">
                  <c:v>235.25</c:v>
                </c:pt>
                <c:pt idx="25740">
                  <c:v>237.21875</c:v>
                </c:pt>
                <c:pt idx="25741">
                  <c:v>237.21875</c:v>
                </c:pt>
                <c:pt idx="25742">
                  <c:v>237.21875</c:v>
                </c:pt>
                <c:pt idx="25743">
                  <c:v>224.078125</c:v>
                </c:pt>
                <c:pt idx="25744">
                  <c:v>214.578125</c:v>
                </c:pt>
                <c:pt idx="25745">
                  <c:v>214.578125</c:v>
                </c:pt>
                <c:pt idx="25746">
                  <c:v>214.578125</c:v>
                </c:pt>
                <c:pt idx="25747">
                  <c:v>218.359375</c:v>
                </c:pt>
                <c:pt idx="25748">
                  <c:v>226.625</c:v>
                </c:pt>
                <c:pt idx="25749">
                  <c:v>226.625</c:v>
                </c:pt>
                <c:pt idx="25750">
                  <c:v>226.625</c:v>
                </c:pt>
                <c:pt idx="25751">
                  <c:v>226.28125</c:v>
                </c:pt>
                <c:pt idx="25752">
                  <c:v>219.140625</c:v>
                </c:pt>
                <c:pt idx="25753">
                  <c:v>219.140625</c:v>
                </c:pt>
                <c:pt idx="25754">
                  <c:v>219.140625</c:v>
                </c:pt>
                <c:pt idx="25755">
                  <c:v>219.140625</c:v>
                </c:pt>
                <c:pt idx="25756">
                  <c:v>232.171875</c:v>
                </c:pt>
                <c:pt idx="25757">
                  <c:v>235.984375</c:v>
                </c:pt>
                <c:pt idx="25758">
                  <c:v>235.984375</c:v>
                </c:pt>
                <c:pt idx="25759">
                  <c:v>235.984375</c:v>
                </c:pt>
                <c:pt idx="25760">
                  <c:v>238.84375</c:v>
                </c:pt>
                <c:pt idx="25761">
                  <c:v>241.546875</c:v>
                </c:pt>
                <c:pt idx="25762">
                  <c:v>241.546875</c:v>
                </c:pt>
                <c:pt idx="25763">
                  <c:v>241.546875</c:v>
                </c:pt>
                <c:pt idx="25764">
                  <c:v>242.390625</c:v>
                </c:pt>
                <c:pt idx="25765">
                  <c:v>244.953125</c:v>
                </c:pt>
                <c:pt idx="25766">
                  <c:v>244.953125</c:v>
                </c:pt>
                <c:pt idx="25767">
                  <c:v>244.953125</c:v>
                </c:pt>
                <c:pt idx="25768">
                  <c:v>244.953125</c:v>
                </c:pt>
                <c:pt idx="25769">
                  <c:v>254.265625</c:v>
                </c:pt>
                <c:pt idx="25770">
                  <c:v>254.484375</c:v>
                </c:pt>
                <c:pt idx="25771">
                  <c:v>254.484375</c:v>
                </c:pt>
                <c:pt idx="25772">
                  <c:v>254.484375</c:v>
                </c:pt>
                <c:pt idx="25773">
                  <c:v>252.859375</c:v>
                </c:pt>
                <c:pt idx="25774">
                  <c:v>252.0625</c:v>
                </c:pt>
                <c:pt idx="25775">
                  <c:v>252.0625</c:v>
                </c:pt>
                <c:pt idx="25776">
                  <c:v>252.0625</c:v>
                </c:pt>
                <c:pt idx="25777">
                  <c:v>251.828125</c:v>
                </c:pt>
                <c:pt idx="25778">
                  <c:v>251.546875</c:v>
                </c:pt>
                <c:pt idx="25779">
                  <c:v>251.546875</c:v>
                </c:pt>
                <c:pt idx="25780">
                  <c:v>251.546875</c:v>
                </c:pt>
                <c:pt idx="25781">
                  <c:v>250.984375</c:v>
                </c:pt>
                <c:pt idx="25782">
                  <c:v>248.28125</c:v>
                </c:pt>
                <c:pt idx="25783">
                  <c:v>248.28125</c:v>
                </c:pt>
                <c:pt idx="25784">
                  <c:v>248.28125</c:v>
                </c:pt>
                <c:pt idx="25785">
                  <c:v>248.28125</c:v>
                </c:pt>
                <c:pt idx="25786">
                  <c:v>217.671875</c:v>
                </c:pt>
                <c:pt idx="25787">
                  <c:v>214.140625</c:v>
                </c:pt>
                <c:pt idx="25788">
                  <c:v>214.140625</c:v>
                </c:pt>
                <c:pt idx="25789">
                  <c:v>214.140625</c:v>
                </c:pt>
                <c:pt idx="25790">
                  <c:v>232.71875</c:v>
                </c:pt>
                <c:pt idx="25791">
                  <c:v>243.875</c:v>
                </c:pt>
                <c:pt idx="25792">
                  <c:v>243.875</c:v>
                </c:pt>
                <c:pt idx="25793">
                  <c:v>243.875</c:v>
                </c:pt>
                <c:pt idx="25794">
                  <c:v>242.890625</c:v>
                </c:pt>
                <c:pt idx="25795">
                  <c:v>241.296875</c:v>
                </c:pt>
                <c:pt idx="25796">
                  <c:v>241.296875</c:v>
                </c:pt>
                <c:pt idx="25797">
                  <c:v>241.296875</c:v>
                </c:pt>
                <c:pt idx="25798">
                  <c:v>241.859375</c:v>
                </c:pt>
                <c:pt idx="25799">
                  <c:v>247.796875</c:v>
                </c:pt>
                <c:pt idx="25800">
                  <c:v>247.796875</c:v>
                </c:pt>
                <c:pt idx="25801">
                  <c:v>247.796875</c:v>
                </c:pt>
                <c:pt idx="25802">
                  <c:v>247.796875</c:v>
                </c:pt>
                <c:pt idx="25803">
                  <c:v>289.53125</c:v>
                </c:pt>
                <c:pt idx="25804">
                  <c:v>298.5</c:v>
                </c:pt>
                <c:pt idx="25805">
                  <c:v>298.5</c:v>
                </c:pt>
                <c:pt idx="25806">
                  <c:v>298.5</c:v>
                </c:pt>
                <c:pt idx="25807">
                  <c:v>324.921875</c:v>
                </c:pt>
                <c:pt idx="25808">
                  <c:v>345.921875</c:v>
                </c:pt>
                <c:pt idx="25809">
                  <c:v>345.921875</c:v>
                </c:pt>
                <c:pt idx="25810">
                  <c:v>345.921875</c:v>
                </c:pt>
                <c:pt idx="25811">
                  <c:v>375.84375</c:v>
                </c:pt>
                <c:pt idx="25812">
                  <c:v>449.953125</c:v>
                </c:pt>
                <c:pt idx="25813">
                  <c:v>449.953125</c:v>
                </c:pt>
                <c:pt idx="25814">
                  <c:v>449.953125</c:v>
                </c:pt>
                <c:pt idx="25815">
                  <c:v>453.109375</c:v>
                </c:pt>
                <c:pt idx="25816">
                  <c:v>607.46875</c:v>
                </c:pt>
                <c:pt idx="25817">
                  <c:v>607.46875</c:v>
                </c:pt>
                <c:pt idx="25818">
                  <c:v>607.46875</c:v>
                </c:pt>
                <c:pt idx="25819">
                  <c:v>607.46875</c:v>
                </c:pt>
                <c:pt idx="25820">
                  <c:v>887.796875</c:v>
                </c:pt>
                <c:pt idx="25821">
                  <c:v>980.453125</c:v>
                </c:pt>
                <c:pt idx="25822">
                  <c:v>980.453125</c:v>
                </c:pt>
                <c:pt idx="25823">
                  <c:v>980.453125</c:v>
                </c:pt>
                <c:pt idx="25824">
                  <c:v>1477.125</c:v>
                </c:pt>
                <c:pt idx="25825">
                  <c:v>2006.65625</c:v>
                </c:pt>
                <c:pt idx="25826">
                  <c:v>2006.65625</c:v>
                </c:pt>
                <c:pt idx="25827">
                  <c:v>2006.65625</c:v>
                </c:pt>
                <c:pt idx="25828">
                  <c:v>2515.765625</c:v>
                </c:pt>
                <c:pt idx="25829">
                  <c:v>4361.046875</c:v>
                </c:pt>
                <c:pt idx="25830">
                  <c:v>4361.046875</c:v>
                </c:pt>
                <c:pt idx="25831">
                  <c:v>4361.046875</c:v>
                </c:pt>
                <c:pt idx="25832">
                  <c:v>4361.046875</c:v>
                </c:pt>
                <c:pt idx="25833">
                  <c:v>6968.796875</c:v>
                </c:pt>
                <c:pt idx="25834">
                  <c:v>7110.4375</c:v>
                </c:pt>
                <c:pt idx="25835">
                  <c:v>7110.4375</c:v>
                </c:pt>
                <c:pt idx="25836">
                  <c:v>7110.4375</c:v>
                </c:pt>
                <c:pt idx="25837">
                  <c:v>7747.234375</c:v>
                </c:pt>
                <c:pt idx="25838">
                  <c:v>8045.765625</c:v>
                </c:pt>
                <c:pt idx="25839">
                  <c:v>8045.765625</c:v>
                </c:pt>
                <c:pt idx="25840">
                  <c:v>8045.765625</c:v>
                </c:pt>
                <c:pt idx="25841">
                  <c:v>7567.203125</c:v>
                </c:pt>
                <c:pt idx="25842">
                  <c:v>6886.6875</c:v>
                </c:pt>
                <c:pt idx="25843">
                  <c:v>6886.6875</c:v>
                </c:pt>
                <c:pt idx="25844">
                  <c:v>6886.6875</c:v>
                </c:pt>
                <c:pt idx="25845">
                  <c:v>6475.484375</c:v>
                </c:pt>
                <c:pt idx="25846">
                  <c:v>4057.546875</c:v>
                </c:pt>
                <c:pt idx="25847">
                  <c:v>4057.546875</c:v>
                </c:pt>
                <c:pt idx="25848">
                  <c:v>4057.546875</c:v>
                </c:pt>
                <c:pt idx="25849">
                  <c:v>4057.546875</c:v>
                </c:pt>
                <c:pt idx="25850">
                  <c:v>2334.15625</c:v>
                </c:pt>
                <c:pt idx="25851">
                  <c:v>2094.140625</c:v>
                </c:pt>
                <c:pt idx="25852">
                  <c:v>2094.140625</c:v>
                </c:pt>
                <c:pt idx="25853">
                  <c:v>2094.140625</c:v>
                </c:pt>
                <c:pt idx="25854">
                  <c:v>1601.859375</c:v>
                </c:pt>
                <c:pt idx="25855">
                  <c:v>1287.484375</c:v>
                </c:pt>
                <c:pt idx="25856">
                  <c:v>1287.484375</c:v>
                </c:pt>
                <c:pt idx="25857">
                  <c:v>1287.484375</c:v>
                </c:pt>
                <c:pt idx="25858">
                  <c:v>1144.40625</c:v>
                </c:pt>
                <c:pt idx="25859">
                  <c:v>870.15625</c:v>
                </c:pt>
                <c:pt idx="25860">
                  <c:v>870.15625</c:v>
                </c:pt>
                <c:pt idx="25861">
                  <c:v>870.15625</c:v>
                </c:pt>
                <c:pt idx="25862">
                  <c:v>851.9375</c:v>
                </c:pt>
                <c:pt idx="25863">
                  <c:v>628.640625</c:v>
                </c:pt>
                <c:pt idx="25864">
                  <c:v>628.640625</c:v>
                </c:pt>
                <c:pt idx="25865">
                  <c:v>628.640625</c:v>
                </c:pt>
                <c:pt idx="25866">
                  <c:v>628.640625</c:v>
                </c:pt>
                <c:pt idx="25867">
                  <c:v>542.828125</c:v>
                </c:pt>
                <c:pt idx="25868">
                  <c:v>522.375</c:v>
                </c:pt>
                <c:pt idx="25869">
                  <c:v>522.375</c:v>
                </c:pt>
                <c:pt idx="25870">
                  <c:v>522.375</c:v>
                </c:pt>
                <c:pt idx="25871">
                  <c:v>461.46875</c:v>
                </c:pt>
                <c:pt idx="25872">
                  <c:v>409.71875</c:v>
                </c:pt>
                <c:pt idx="25873">
                  <c:v>409.71875</c:v>
                </c:pt>
                <c:pt idx="25874">
                  <c:v>409.71875</c:v>
                </c:pt>
                <c:pt idx="25875">
                  <c:v>402.609375</c:v>
                </c:pt>
                <c:pt idx="25876">
                  <c:v>383.46875</c:v>
                </c:pt>
                <c:pt idx="25877">
                  <c:v>383.46875</c:v>
                </c:pt>
                <c:pt idx="25878">
                  <c:v>383.46875</c:v>
                </c:pt>
                <c:pt idx="25879">
                  <c:v>383.25</c:v>
                </c:pt>
                <c:pt idx="25880">
                  <c:v>339.234375</c:v>
                </c:pt>
                <c:pt idx="25881">
                  <c:v>339.234375</c:v>
                </c:pt>
                <c:pt idx="25882">
                  <c:v>339.234375</c:v>
                </c:pt>
                <c:pt idx="25883">
                  <c:v>339.234375</c:v>
                </c:pt>
                <c:pt idx="25884">
                  <c:v>316.40625</c:v>
                </c:pt>
                <c:pt idx="25885">
                  <c:v>308.25</c:v>
                </c:pt>
                <c:pt idx="25886">
                  <c:v>308.25</c:v>
                </c:pt>
                <c:pt idx="25887">
                  <c:v>308.25</c:v>
                </c:pt>
                <c:pt idx="25888">
                  <c:v>300.671875</c:v>
                </c:pt>
                <c:pt idx="25889">
                  <c:v>292.21875</c:v>
                </c:pt>
                <c:pt idx="25890">
                  <c:v>292.21875</c:v>
                </c:pt>
                <c:pt idx="25891">
                  <c:v>292.21875</c:v>
                </c:pt>
                <c:pt idx="25892">
                  <c:v>282.328125</c:v>
                </c:pt>
                <c:pt idx="25893">
                  <c:v>243.421875</c:v>
                </c:pt>
                <c:pt idx="25894">
                  <c:v>243.421875</c:v>
                </c:pt>
                <c:pt idx="25895">
                  <c:v>243.421875</c:v>
                </c:pt>
                <c:pt idx="25896">
                  <c:v>243.421875</c:v>
                </c:pt>
                <c:pt idx="25897">
                  <c:v>224.25</c:v>
                </c:pt>
                <c:pt idx="25898">
                  <c:v>223</c:v>
                </c:pt>
                <c:pt idx="25899">
                  <c:v>223</c:v>
                </c:pt>
                <c:pt idx="25900">
                  <c:v>223</c:v>
                </c:pt>
                <c:pt idx="25901">
                  <c:v>230.5</c:v>
                </c:pt>
                <c:pt idx="25902">
                  <c:v>234.234375</c:v>
                </c:pt>
                <c:pt idx="25903">
                  <c:v>234.234375</c:v>
                </c:pt>
                <c:pt idx="25904">
                  <c:v>234.234375</c:v>
                </c:pt>
                <c:pt idx="25905">
                  <c:v>231.984375</c:v>
                </c:pt>
                <c:pt idx="25906">
                  <c:v>228.640625</c:v>
                </c:pt>
                <c:pt idx="25907">
                  <c:v>228.640625</c:v>
                </c:pt>
                <c:pt idx="25908">
                  <c:v>228.640625</c:v>
                </c:pt>
                <c:pt idx="25909">
                  <c:v>225.1875</c:v>
                </c:pt>
                <c:pt idx="25910">
                  <c:v>203.296875</c:v>
                </c:pt>
                <c:pt idx="25911">
                  <c:v>203.296875</c:v>
                </c:pt>
                <c:pt idx="25912">
                  <c:v>203.296875</c:v>
                </c:pt>
                <c:pt idx="25913">
                  <c:v>203.296875</c:v>
                </c:pt>
                <c:pt idx="25914">
                  <c:v>195.140625</c:v>
                </c:pt>
                <c:pt idx="25915">
                  <c:v>193.921875</c:v>
                </c:pt>
                <c:pt idx="25916">
                  <c:v>193.921875</c:v>
                </c:pt>
                <c:pt idx="25917">
                  <c:v>193.921875</c:v>
                </c:pt>
                <c:pt idx="25918">
                  <c:v>204.65625</c:v>
                </c:pt>
                <c:pt idx="25919">
                  <c:v>211.765625</c:v>
                </c:pt>
                <c:pt idx="25920">
                  <c:v>211.765625</c:v>
                </c:pt>
                <c:pt idx="25921">
                  <c:v>211.765625</c:v>
                </c:pt>
                <c:pt idx="25922">
                  <c:v>213.1875</c:v>
                </c:pt>
                <c:pt idx="25923">
                  <c:v>215.96875</c:v>
                </c:pt>
                <c:pt idx="25924">
                  <c:v>215.96875</c:v>
                </c:pt>
                <c:pt idx="25925">
                  <c:v>215.96875</c:v>
                </c:pt>
                <c:pt idx="25926">
                  <c:v>213.53125</c:v>
                </c:pt>
                <c:pt idx="25927">
                  <c:v>179.84375</c:v>
                </c:pt>
                <c:pt idx="25928">
                  <c:v>179.84375</c:v>
                </c:pt>
                <c:pt idx="25929">
                  <c:v>179.84375</c:v>
                </c:pt>
                <c:pt idx="25930">
                  <c:v>179.84375</c:v>
                </c:pt>
                <c:pt idx="25931">
                  <c:v>184.9375</c:v>
                </c:pt>
                <c:pt idx="25932">
                  <c:v>186.140625</c:v>
                </c:pt>
                <c:pt idx="25933">
                  <c:v>186.140625</c:v>
                </c:pt>
                <c:pt idx="25934">
                  <c:v>186.140625</c:v>
                </c:pt>
                <c:pt idx="25935">
                  <c:v>187.9375</c:v>
                </c:pt>
                <c:pt idx="25936">
                  <c:v>189.40625</c:v>
                </c:pt>
                <c:pt idx="25937">
                  <c:v>189.40625</c:v>
                </c:pt>
                <c:pt idx="25938">
                  <c:v>189.40625</c:v>
                </c:pt>
                <c:pt idx="25939">
                  <c:v>190.984375</c:v>
                </c:pt>
                <c:pt idx="25940">
                  <c:v>195.21875</c:v>
                </c:pt>
                <c:pt idx="25941">
                  <c:v>195.21875</c:v>
                </c:pt>
                <c:pt idx="25942">
                  <c:v>195.21875</c:v>
                </c:pt>
                <c:pt idx="25943">
                  <c:v>195.25</c:v>
                </c:pt>
                <c:pt idx="25944">
                  <c:v>176.5</c:v>
                </c:pt>
                <c:pt idx="25945">
                  <c:v>176.5</c:v>
                </c:pt>
                <c:pt idx="25946">
                  <c:v>176.5</c:v>
                </c:pt>
                <c:pt idx="25947">
                  <c:v>176.5</c:v>
                </c:pt>
                <c:pt idx="25948">
                  <c:v>177.109375</c:v>
                </c:pt>
                <c:pt idx="25949">
                  <c:v>177.328125</c:v>
                </c:pt>
                <c:pt idx="25950">
                  <c:v>177.328125</c:v>
                </c:pt>
                <c:pt idx="25951">
                  <c:v>177.328125</c:v>
                </c:pt>
                <c:pt idx="25952">
                  <c:v>182.359375</c:v>
                </c:pt>
                <c:pt idx="25953">
                  <c:v>188.03125</c:v>
                </c:pt>
                <c:pt idx="25954">
                  <c:v>188.03125</c:v>
                </c:pt>
                <c:pt idx="25955">
                  <c:v>188.03125</c:v>
                </c:pt>
                <c:pt idx="25956">
                  <c:v>188.265625</c:v>
                </c:pt>
                <c:pt idx="25957">
                  <c:v>189.359375</c:v>
                </c:pt>
                <c:pt idx="25958">
                  <c:v>189.359375</c:v>
                </c:pt>
                <c:pt idx="25959">
                  <c:v>189.359375</c:v>
                </c:pt>
                <c:pt idx="25960">
                  <c:v>189.359375</c:v>
                </c:pt>
                <c:pt idx="25961">
                  <c:v>185.96875</c:v>
                </c:pt>
                <c:pt idx="25962">
                  <c:v>185.75</c:v>
                </c:pt>
                <c:pt idx="25963">
                  <c:v>185.75</c:v>
                </c:pt>
                <c:pt idx="25964">
                  <c:v>185.75</c:v>
                </c:pt>
                <c:pt idx="25965">
                  <c:v>194.75</c:v>
                </c:pt>
                <c:pt idx="25966">
                  <c:v>199.21875</c:v>
                </c:pt>
                <c:pt idx="25967">
                  <c:v>199.21875</c:v>
                </c:pt>
                <c:pt idx="25968">
                  <c:v>199.21875</c:v>
                </c:pt>
                <c:pt idx="25969">
                  <c:v>191.53125</c:v>
                </c:pt>
                <c:pt idx="25970">
                  <c:v>180.09375</c:v>
                </c:pt>
                <c:pt idx="25971">
                  <c:v>180.09375</c:v>
                </c:pt>
                <c:pt idx="25972">
                  <c:v>180.09375</c:v>
                </c:pt>
                <c:pt idx="25973">
                  <c:v>178.03125</c:v>
                </c:pt>
                <c:pt idx="25974">
                  <c:v>164.859375</c:v>
                </c:pt>
                <c:pt idx="25975">
                  <c:v>164.859375</c:v>
                </c:pt>
                <c:pt idx="25976">
                  <c:v>164.859375</c:v>
                </c:pt>
                <c:pt idx="25977">
                  <c:v>164.859375</c:v>
                </c:pt>
                <c:pt idx="25978">
                  <c:v>162.171875</c:v>
                </c:pt>
                <c:pt idx="25979">
                  <c:v>161.734375</c:v>
                </c:pt>
                <c:pt idx="25980">
                  <c:v>161.734375</c:v>
                </c:pt>
                <c:pt idx="25981">
                  <c:v>161.734375</c:v>
                </c:pt>
                <c:pt idx="25982">
                  <c:v>150.921875</c:v>
                </c:pt>
                <c:pt idx="25983">
                  <c:v>143.8125</c:v>
                </c:pt>
                <c:pt idx="25984">
                  <c:v>143.8125</c:v>
                </c:pt>
                <c:pt idx="25985">
                  <c:v>143.8125</c:v>
                </c:pt>
                <c:pt idx="25986">
                  <c:v>159.65625</c:v>
                </c:pt>
                <c:pt idx="25987">
                  <c:v>190.734375</c:v>
                </c:pt>
                <c:pt idx="25988">
                  <c:v>190.734375</c:v>
                </c:pt>
                <c:pt idx="25989">
                  <c:v>190.734375</c:v>
                </c:pt>
                <c:pt idx="25990">
                  <c:v>189.90625</c:v>
                </c:pt>
                <c:pt idx="25991">
                  <c:v>179.390625</c:v>
                </c:pt>
                <c:pt idx="25992">
                  <c:v>179.390625</c:v>
                </c:pt>
                <c:pt idx="25993">
                  <c:v>179.390625</c:v>
                </c:pt>
                <c:pt idx="25994">
                  <c:v>179.390625</c:v>
                </c:pt>
                <c:pt idx="25995">
                  <c:v>187.28125</c:v>
                </c:pt>
                <c:pt idx="25996">
                  <c:v>189.21875</c:v>
                </c:pt>
                <c:pt idx="25997">
                  <c:v>189.21875</c:v>
                </c:pt>
                <c:pt idx="25998">
                  <c:v>189.21875</c:v>
                </c:pt>
                <c:pt idx="25999">
                  <c:v>187.203125</c:v>
                </c:pt>
                <c:pt idx="26000">
                  <c:v>185.53125</c:v>
                </c:pt>
                <c:pt idx="26001">
                  <c:v>185.53125</c:v>
                </c:pt>
                <c:pt idx="26002">
                  <c:v>185.53125</c:v>
                </c:pt>
                <c:pt idx="26003">
                  <c:v>179.359375</c:v>
                </c:pt>
                <c:pt idx="26004">
                  <c:v>162.640625</c:v>
                </c:pt>
                <c:pt idx="26005">
                  <c:v>162.640625</c:v>
                </c:pt>
                <c:pt idx="26006">
                  <c:v>162.640625</c:v>
                </c:pt>
                <c:pt idx="26007">
                  <c:v>162.625</c:v>
                </c:pt>
                <c:pt idx="26008">
                  <c:v>155.890625</c:v>
                </c:pt>
                <c:pt idx="26009">
                  <c:v>155.890625</c:v>
                </c:pt>
                <c:pt idx="26010">
                  <c:v>155.890625</c:v>
                </c:pt>
                <c:pt idx="26011">
                  <c:v>155.890625</c:v>
                </c:pt>
                <c:pt idx="26012">
                  <c:v>169.359375</c:v>
                </c:pt>
                <c:pt idx="26013">
                  <c:v>174.140625</c:v>
                </c:pt>
                <c:pt idx="26014">
                  <c:v>174.140625</c:v>
                </c:pt>
                <c:pt idx="26015">
                  <c:v>174.140625</c:v>
                </c:pt>
                <c:pt idx="26016">
                  <c:v>176.09375</c:v>
                </c:pt>
                <c:pt idx="26017">
                  <c:v>178.234375</c:v>
                </c:pt>
                <c:pt idx="26018">
                  <c:v>178.234375</c:v>
                </c:pt>
                <c:pt idx="26019">
                  <c:v>178.234375</c:v>
                </c:pt>
                <c:pt idx="26020">
                  <c:v>183.671875</c:v>
                </c:pt>
                <c:pt idx="26021">
                  <c:v>204.546875</c:v>
                </c:pt>
                <c:pt idx="26022">
                  <c:v>204.546875</c:v>
                </c:pt>
                <c:pt idx="26023">
                  <c:v>204.546875</c:v>
                </c:pt>
                <c:pt idx="26024">
                  <c:v>204.546875</c:v>
                </c:pt>
                <c:pt idx="26025">
                  <c:v>210.859375</c:v>
                </c:pt>
                <c:pt idx="26026">
                  <c:v>211.140625</c:v>
                </c:pt>
                <c:pt idx="26027">
                  <c:v>211.140625</c:v>
                </c:pt>
                <c:pt idx="26028">
                  <c:v>211.140625</c:v>
                </c:pt>
                <c:pt idx="26029">
                  <c:v>206.171875</c:v>
                </c:pt>
                <c:pt idx="26030">
                  <c:v>203.765625</c:v>
                </c:pt>
                <c:pt idx="26031">
                  <c:v>203.765625</c:v>
                </c:pt>
                <c:pt idx="26032">
                  <c:v>203.765625</c:v>
                </c:pt>
                <c:pt idx="26033">
                  <c:v>215.203125</c:v>
                </c:pt>
                <c:pt idx="26034">
                  <c:v>231.71875</c:v>
                </c:pt>
                <c:pt idx="26035">
                  <c:v>231.71875</c:v>
                </c:pt>
                <c:pt idx="26036">
                  <c:v>231.71875</c:v>
                </c:pt>
                <c:pt idx="26037">
                  <c:v>230.953125</c:v>
                </c:pt>
                <c:pt idx="26038">
                  <c:v>226.75</c:v>
                </c:pt>
                <c:pt idx="26039">
                  <c:v>226.75</c:v>
                </c:pt>
                <c:pt idx="26040">
                  <c:v>226.75</c:v>
                </c:pt>
                <c:pt idx="26041">
                  <c:v>226.75</c:v>
                </c:pt>
                <c:pt idx="26042">
                  <c:v>211.640625</c:v>
                </c:pt>
                <c:pt idx="26043">
                  <c:v>209.46875</c:v>
                </c:pt>
                <c:pt idx="26044">
                  <c:v>209.46875</c:v>
                </c:pt>
                <c:pt idx="26045">
                  <c:v>209.46875</c:v>
                </c:pt>
                <c:pt idx="26046">
                  <c:v>219.0625</c:v>
                </c:pt>
                <c:pt idx="26047">
                  <c:v>225.109375</c:v>
                </c:pt>
                <c:pt idx="26048">
                  <c:v>225.109375</c:v>
                </c:pt>
                <c:pt idx="26049">
                  <c:v>225.109375</c:v>
                </c:pt>
                <c:pt idx="26050">
                  <c:v>234.421875</c:v>
                </c:pt>
                <c:pt idx="26051">
                  <c:v>252.078125</c:v>
                </c:pt>
                <c:pt idx="26052">
                  <c:v>252.078125</c:v>
                </c:pt>
                <c:pt idx="26053">
                  <c:v>252.078125</c:v>
                </c:pt>
                <c:pt idx="26054">
                  <c:v>250.203125</c:v>
                </c:pt>
                <c:pt idx="26055">
                  <c:v>229.03125</c:v>
                </c:pt>
                <c:pt idx="26056">
                  <c:v>229.03125</c:v>
                </c:pt>
                <c:pt idx="26057">
                  <c:v>229.03125</c:v>
                </c:pt>
                <c:pt idx="26058">
                  <c:v>229.03125</c:v>
                </c:pt>
                <c:pt idx="26059">
                  <c:v>211.953125</c:v>
                </c:pt>
                <c:pt idx="26060">
                  <c:v>208.09375</c:v>
                </c:pt>
                <c:pt idx="26061">
                  <c:v>208.09375</c:v>
                </c:pt>
                <c:pt idx="26062">
                  <c:v>208.09375</c:v>
                </c:pt>
                <c:pt idx="26063">
                  <c:v>205.15625</c:v>
                </c:pt>
                <c:pt idx="26064">
                  <c:v>202.75</c:v>
                </c:pt>
                <c:pt idx="26065">
                  <c:v>202.75</c:v>
                </c:pt>
                <c:pt idx="26066">
                  <c:v>202.75</c:v>
                </c:pt>
                <c:pt idx="26067">
                  <c:v>202.203125</c:v>
                </c:pt>
                <c:pt idx="26068">
                  <c:v>200.890625</c:v>
                </c:pt>
                <c:pt idx="26069">
                  <c:v>200.890625</c:v>
                </c:pt>
                <c:pt idx="26070">
                  <c:v>200.890625</c:v>
                </c:pt>
                <c:pt idx="26071">
                  <c:v>201.375</c:v>
                </c:pt>
                <c:pt idx="26072">
                  <c:v>225.75</c:v>
                </c:pt>
                <c:pt idx="26073">
                  <c:v>225.75</c:v>
                </c:pt>
                <c:pt idx="26074">
                  <c:v>225.75</c:v>
                </c:pt>
                <c:pt idx="26075">
                  <c:v>225.75</c:v>
                </c:pt>
                <c:pt idx="26076">
                  <c:v>251.125</c:v>
                </c:pt>
                <c:pt idx="26077">
                  <c:v>259.328125</c:v>
                </c:pt>
                <c:pt idx="26078">
                  <c:v>259.328125</c:v>
                </c:pt>
                <c:pt idx="26079">
                  <c:v>259.328125</c:v>
                </c:pt>
                <c:pt idx="26080">
                  <c:v>268.6875</c:v>
                </c:pt>
                <c:pt idx="26081">
                  <c:v>278.359375</c:v>
                </c:pt>
                <c:pt idx="26082">
                  <c:v>278.359375</c:v>
                </c:pt>
                <c:pt idx="26083">
                  <c:v>278.359375</c:v>
                </c:pt>
                <c:pt idx="26084">
                  <c:v>280.203125</c:v>
                </c:pt>
                <c:pt idx="26085">
                  <c:v>286.15625</c:v>
                </c:pt>
                <c:pt idx="26086">
                  <c:v>286.15625</c:v>
                </c:pt>
                <c:pt idx="26087">
                  <c:v>286.15625</c:v>
                </c:pt>
                <c:pt idx="26088">
                  <c:v>286.15625</c:v>
                </c:pt>
                <c:pt idx="26089">
                  <c:v>278.734375</c:v>
                </c:pt>
                <c:pt idx="26090">
                  <c:v>278.3125</c:v>
                </c:pt>
                <c:pt idx="26091">
                  <c:v>278.3125</c:v>
                </c:pt>
                <c:pt idx="26092">
                  <c:v>278.3125</c:v>
                </c:pt>
                <c:pt idx="26093">
                  <c:v>295.046875</c:v>
                </c:pt>
                <c:pt idx="26094">
                  <c:v>302.390625</c:v>
                </c:pt>
                <c:pt idx="26095">
                  <c:v>302.390625</c:v>
                </c:pt>
                <c:pt idx="26096">
                  <c:v>302.390625</c:v>
                </c:pt>
                <c:pt idx="26097">
                  <c:v>319.859375</c:v>
                </c:pt>
                <c:pt idx="26098">
                  <c:v>343.125</c:v>
                </c:pt>
                <c:pt idx="26099">
                  <c:v>343.125</c:v>
                </c:pt>
                <c:pt idx="26100">
                  <c:v>343.125</c:v>
                </c:pt>
                <c:pt idx="26101">
                  <c:v>346.359375</c:v>
                </c:pt>
                <c:pt idx="26102">
                  <c:v>362.8125</c:v>
                </c:pt>
                <c:pt idx="26103">
                  <c:v>362.8125</c:v>
                </c:pt>
                <c:pt idx="26104">
                  <c:v>362.8125</c:v>
                </c:pt>
                <c:pt idx="26105">
                  <c:v>362.8125</c:v>
                </c:pt>
                <c:pt idx="26106">
                  <c:v>376.625</c:v>
                </c:pt>
                <c:pt idx="26107">
                  <c:v>378.078125</c:v>
                </c:pt>
                <c:pt idx="26108">
                  <c:v>378.078125</c:v>
                </c:pt>
                <c:pt idx="26109">
                  <c:v>378.078125</c:v>
                </c:pt>
                <c:pt idx="26110">
                  <c:v>397.78125</c:v>
                </c:pt>
                <c:pt idx="26111">
                  <c:v>409.15625</c:v>
                </c:pt>
                <c:pt idx="26112">
                  <c:v>409.15625</c:v>
                </c:pt>
                <c:pt idx="26113">
                  <c:v>409.15625</c:v>
                </c:pt>
                <c:pt idx="26114">
                  <c:v>446.8125</c:v>
                </c:pt>
                <c:pt idx="26115">
                  <c:v>511.375</c:v>
                </c:pt>
                <c:pt idx="26116">
                  <c:v>511.375</c:v>
                </c:pt>
                <c:pt idx="26117">
                  <c:v>511.375</c:v>
                </c:pt>
                <c:pt idx="26118">
                  <c:v>515.234375</c:v>
                </c:pt>
                <c:pt idx="26119">
                  <c:v>549</c:v>
                </c:pt>
                <c:pt idx="26120">
                  <c:v>549</c:v>
                </c:pt>
                <c:pt idx="26121">
                  <c:v>549</c:v>
                </c:pt>
                <c:pt idx="26122">
                  <c:v>549</c:v>
                </c:pt>
                <c:pt idx="26123">
                  <c:v>646.640625</c:v>
                </c:pt>
                <c:pt idx="26124">
                  <c:v>665.4375</c:v>
                </c:pt>
                <c:pt idx="26125">
                  <c:v>665.4375</c:v>
                </c:pt>
                <c:pt idx="26126">
                  <c:v>665.4375</c:v>
                </c:pt>
                <c:pt idx="26127">
                  <c:v>713.578125</c:v>
                </c:pt>
                <c:pt idx="26128">
                  <c:v>749.328125</c:v>
                </c:pt>
                <c:pt idx="26129">
                  <c:v>749.328125</c:v>
                </c:pt>
                <c:pt idx="26130">
                  <c:v>749.328125</c:v>
                </c:pt>
                <c:pt idx="26131">
                  <c:v>769.265625</c:v>
                </c:pt>
                <c:pt idx="26132">
                  <c:v>813.671875</c:v>
                </c:pt>
                <c:pt idx="26133">
                  <c:v>813.671875</c:v>
                </c:pt>
                <c:pt idx="26134">
                  <c:v>813.671875</c:v>
                </c:pt>
                <c:pt idx="26135">
                  <c:v>812.84375</c:v>
                </c:pt>
                <c:pt idx="26136">
                  <c:v>792.859375</c:v>
                </c:pt>
                <c:pt idx="26137">
                  <c:v>792.859375</c:v>
                </c:pt>
                <c:pt idx="26138">
                  <c:v>792.859375</c:v>
                </c:pt>
                <c:pt idx="26139">
                  <c:v>792.859375</c:v>
                </c:pt>
                <c:pt idx="26140">
                  <c:v>746.71875</c:v>
                </c:pt>
                <c:pt idx="26141">
                  <c:v>733.65625</c:v>
                </c:pt>
                <c:pt idx="26142">
                  <c:v>733.65625</c:v>
                </c:pt>
                <c:pt idx="26143">
                  <c:v>733.65625</c:v>
                </c:pt>
                <c:pt idx="26144">
                  <c:v>697.65625</c:v>
                </c:pt>
                <c:pt idx="26145">
                  <c:v>663.78125</c:v>
                </c:pt>
                <c:pt idx="26146">
                  <c:v>663.78125</c:v>
                </c:pt>
                <c:pt idx="26147">
                  <c:v>663.78125</c:v>
                </c:pt>
                <c:pt idx="26148">
                  <c:v>644.75</c:v>
                </c:pt>
                <c:pt idx="26149">
                  <c:v>587.4375</c:v>
                </c:pt>
                <c:pt idx="26150">
                  <c:v>587.4375</c:v>
                </c:pt>
                <c:pt idx="26151">
                  <c:v>587.4375</c:v>
                </c:pt>
                <c:pt idx="26152">
                  <c:v>587.4375</c:v>
                </c:pt>
                <c:pt idx="26153">
                  <c:v>548.359375</c:v>
                </c:pt>
                <c:pt idx="26154">
                  <c:v>547.75</c:v>
                </c:pt>
                <c:pt idx="26155">
                  <c:v>547.75</c:v>
                </c:pt>
                <c:pt idx="26156">
                  <c:v>547.75</c:v>
                </c:pt>
                <c:pt idx="26157">
                  <c:v>510.953125</c:v>
                </c:pt>
                <c:pt idx="26158">
                  <c:v>496.59375</c:v>
                </c:pt>
                <c:pt idx="26159">
                  <c:v>496.59375</c:v>
                </c:pt>
                <c:pt idx="26160">
                  <c:v>496.59375</c:v>
                </c:pt>
                <c:pt idx="26161">
                  <c:v>486.453125</c:v>
                </c:pt>
                <c:pt idx="26162">
                  <c:v>474.375</c:v>
                </c:pt>
                <c:pt idx="26163">
                  <c:v>474.375</c:v>
                </c:pt>
                <c:pt idx="26164">
                  <c:v>474.375</c:v>
                </c:pt>
                <c:pt idx="26165">
                  <c:v>465.421875</c:v>
                </c:pt>
                <c:pt idx="26166">
                  <c:v>427.90625</c:v>
                </c:pt>
                <c:pt idx="26167">
                  <c:v>427.90625</c:v>
                </c:pt>
                <c:pt idx="26168">
                  <c:v>427.90625</c:v>
                </c:pt>
                <c:pt idx="26169">
                  <c:v>427.90625</c:v>
                </c:pt>
                <c:pt idx="26170">
                  <c:v>357.578125</c:v>
                </c:pt>
                <c:pt idx="26171">
                  <c:v>352.0625</c:v>
                </c:pt>
                <c:pt idx="26172">
                  <c:v>352.0625</c:v>
                </c:pt>
                <c:pt idx="26173">
                  <c:v>352.0625</c:v>
                </c:pt>
                <c:pt idx="26174">
                  <c:v>317.53125</c:v>
                </c:pt>
                <c:pt idx="26175">
                  <c:v>300.046875</c:v>
                </c:pt>
                <c:pt idx="26176">
                  <c:v>300.046875</c:v>
                </c:pt>
                <c:pt idx="26177">
                  <c:v>300.046875</c:v>
                </c:pt>
                <c:pt idx="26178">
                  <c:v>296.78125</c:v>
                </c:pt>
                <c:pt idx="26179">
                  <c:v>291.90625</c:v>
                </c:pt>
                <c:pt idx="26180">
                  <c:v>291.90625</c:v>
                </c:pt>
                <c:pt idx="26181">
                  <c:v>291.90625</c:v>
                </c:pt>
                <c:pt idx="26182">
                  <c:v>290.484375</c:v>
                </c:pt>
                <c:pt idx="26183">
                  <c:v>281.4375</c:v>
                </c:pt>
                <c:pt idx="26184">
                  <c:v>281.4375</c:v>
                </c:pt>
                <c:pt idx="26185">
                  <c:v>281.4375</c:v>
                </c:pt>
                <c:pt idx="26186">
                  <c:v>281.4375</c:v>
                </c:pt>
                <c:pt idx="26187">
                  <c:v>278.015625</c:v>
                </c:pt>
                <c:pt idx="26188">
                  <c:v>277.5</c:v>
                </c:pt>
                <c:pt idx="26189">
                  <c:v>277.5</c:v>
                </c:pt>
                <c:pt idx="26190">
                  <c:v>277.5</c:v>
                </c:pt>
                <c:pt idx="26191">
                  <c:v>247.359375</c:v>
                </c:pt>
                <c:pt idx="26192">
                  <c:v>227.765625</c:v>
                </c:pt>
                <c:pt idx="26193">
                  <c:v>227.765625</c:v>
                </c:pt>
                <c:pt idx="26194">
                  <c:v>227.765625</c:v>
                </c:pt>
                <c:pt idx="26195">
                  <c:v>220.40625</c:v>
                </c:pt>
                <c:pt idx="26196">
                  <c:v>206.3125</c:v>
                </c:pt>
                <c:pt idx="26197">
                  <c:v>206.3125</c:v>
                </c:pt>
                <c:pt idx="26198">
                  <c:v>206.3125</c:v>
                </c:pt>
                <c:pt idx="26199">
                  <c:v>207.203125</c:v>
                </c:pt>
                <c:pt idx="26200">
                  <c:v>217.78125</c:v>
                </c:pt>
                <c:pt idx="26201">
                  <c:v>217.78125</c:v>
                </c:pt>
                <c:pt idx="26202">
                  <c:v>217.78125</c:v>
                </c:pt>
                <c:pt idx="26203">
                  <c:v>217.78125</c:v>
                </c:pt>
                <c:pt idx="26204">
                  <c:v>227.671875</c:v>
                </c:pt>
                <c:pt idx="26205">
                  <c:v>229.9375</c:v>
                </c:pt>
                <c:pt idx="26206">
                  <c:v>229.9375</c:v>
                </c:pt>
                <c:pt idx="26207">
                  <c:v>229.9375</c:v>
                </c:pt>
                <c:pt idx="26208">
                  <c:v>238.671875</c:v>
                </c:pt>
                <c:pt idx="26209">
                  <c:v>245.84375</c:v>
                </c:pt>
                <c:pt idx="26210">
                  <c:v>245.84375</c:v>
                </c:pt>
                <c:pt idx="26211">
                  <c:v>245.84375</c:v>
                </c:pt>
                <c:pt idx="26212">
                  <c:v>241.296875</c:v>
                </c:pt>
                <c:pt idx="26213">
                  <c:v>229.796875</c:v>
                </c:pt>
                <c:pt idx="26214">
                  <c:v>229.796875</c:v>
                </c:pt>
                <c:pt idx="26215">
                  <c:v>229.796875</c:v>
                </c:pt>
                <c:pt idx="26216">
                  <c:v>230.03125</c:v>
                </c:pt>
                <c:pt idx="26217">
                  <c:v>246.265625</c:v>
                </c:pt>
                <c:pt idx="26218">
                  <c:v>246.265625</c:v>
                </c:pt>
                <c:pt idx="26219">
                  <c:v>246.265625</c:v>
                </c:pt>
                <c:pt idx="26220">
                  <c:v>246.265625</c:v>
                </c:pt>
                <c:pt idx="26221">
                  <c:v>282.328125</c:v>
                </c:pt>
                <c:pt idx="26222">
                  <c:v>293.671875</c:v>
                </c:pt>
                <c:pt idx="26223">
                  <c:v>293.671875</c:v>
                </c:pt>
                <c:pt idx="26224">
                  <c:v>293.671875</c:v>
                </c:pt>
                <c:pt idx="26225">
                  <c:v>406</c:v>
                </c:pt>
                <c:pt idx="26226">
                  <c:v>520.5625</c:v>
                </c:pt>
                <c:pt idx="26227">
                  <c:v>520.5625</c:v>
                </c:pt>
                <c:pt idx="26228">
                  <c:v>520.5625</c:v>
                </c:pt>
                <c:pt idx="26229">
                  <c:v>590.109375</c:v>
                </c:pt>
                <c:pt idx="26230">
                  <c:v>821.390625</c:v>
                </c:pt>
                <c:pt idx="26231">
                  <c:v>821.390625</c:v>
                </c:pt>
                <c:pt idx="26232">
                  <c:v>821.390625</c:v>
                </c:pt>
                <c:pt idx="26233">
                  <c:v>821.390625</c:v>
                </c:pt>
                <c:pt idx="26234">
                  <c:v>891.140625</c:v>
                </c:pt>
                <c:pt idx="26235">
                  <c:v>893.484375</c:v>
                </c:pt>
                <c:pt idx="26236">
                  <c:v>893.484375</c:v>
                </c:pt>
                <c:pt idx="26237">
                  <c:v>893.484375</c:v>
                </c:pt>
                <c:pt idx="26238">
                  <c:v>919.4375</c:v>
                </c:pt>
                <c:pt idx="26239">
                  <c:v>930.375</c:v>
                </c:pt>
                <c:pt idx="26240">
                  <c:v>930.375</c:v>
                </c:pt>
                <c:pt idx="26241">
                  <c:v>930.375</c:v>
                </c:pt>
                <c:pt idx="26242">
                  <c:v>852.90625</c:v>
                </c:pt>
                <c:pt idx="26243">
                  <c:v>754.359375</c:v>
                </c:pt>
                <c:pt idx="26244">
                  <c:v>754.359375</c:v>
                </c:pt>
                <c:pt idx="26245">
                  <c:v>754.359375</c:v>
                </c:pt>
                <c:pt idx="26246">
                  <c:v>708.140625</c:v>
                </c:pt>
                <c:pt idx="26247">
                  <c:v>492.59375</c:v>
                </c:pt>
                <c:pt idx="26248">
                  <c:v>492.59375</c:v>
                </c:pt>
                <c:pt idx="26249">
                  <c:v>492.59375</c:v>
                </c:pt>
                <c:pt idx="26250">
                  <c:v>492.59375</c:v>
                </c:pt>
                <c:pt idx="26251">
                  <c:v>352.5625</c:v>
                </c:pt>
                <c:pt idx="26252">
                  <c:v>339.28125</c:v>
                </c:pt>
                <c:pt idx="26253">
                  <c:v>339.28125</c:v>
                </c:pt>
                <c:pt idx="26254">
                  <c:v>339.28125</c:v>
                </c:pt>
                <c:pt idx="26255">
                  <c:v>311.390625</c:v>
                </c:pt>
                <c:pt idx="26256">
                  <c:v>296.40625</c:v>
                </c:pt>
                <c:pt idx="26257">
                  <c:v>296.40625</c:v>
                </c:pt>
                <c:pt idx="26258">
                  <c:v>296.40625</c:v>
                </c:pt>
                <c:pt idx="26259">
                  <c:v>289.015625</c:v>
                </c:pt>
                <c:pt idx="26260">
                  <c:v>277.375</c:v>
                </c:pt>
                <c:pt idx="26261">
                  <c:v>277.375</c:v>
                </c:pt>
                <c:pt idx="26262">
                  <c:v>277.375</c:v>
                </c:pt>
                <c:pt idx="26263">
                  <c:v>278.78125</c:v>
                </c:pt>
                <c:pt idx="26264">
                  <c:v>288.84375</c:v>
                </c:pt>
                <c:pt idx="26265">
                  <c:v>288.84375</c:v>
                </c:pt>
                <c:pt idx="26266">
                  <c:v>288.84375</c:v>
                </c:pt>
                <c:pt idx="26267">
                  <c:v>288.84375</c:v>
                </c:pt>
                <c:pt idx="26268">
                  <c:v>273.0625</c:v>
                </c:pt>
                <c:pt idx="26269">
                  <c:v>270.4375</c:v>
                </c:pt>
                <c:pt idx="26270">
                  <c:v>270.4375</c:v>
                </c:pt>
                <c:pt idx="26271">
                  <c:v>270.4375</c:v>
                </c:pt>
                <c:pt idx="26272">
                  <c:v>287.234375</c:v>
                </c:pt>
                <c:pt idx="26273">
                  <c:v>298.640625</c:v>
                </c:pt>
                <c:pt idx="26274">
                  <c:v>298.640625</c:v>
                </c:pt>
                <c:pt idx="26275">
                  <c:v>298.640625</c:v>
                </c:pt>
                <c:pt idx="26276">
                  <c:v>302.171875</c:v>
                </c:pt>
                <c:pt idx="26277">
                  <c:v>309.09375</c:v>
                </c:pt>
                <c:pt idx="26278">
                  <c:v>309.09375</c:v>
                </c:pt>
                <c:pt idx="26279">
                  <c:v>309.09375</c:v>
                </c:pt>
                <c:pt idx="26280">
                  <c:v>309.5625</c:v>
                </c:pt>
                <c:pt idx="26281">
                  <c:v>314.96875</c:v>
                </c:pt>
                <c:pt idx="26282">
                  <c:v>314.96875</c:v>
                </c:pt>
                <c:pt idx="26283">
                  <c:v>314.96875</c:v>
                </c:pt>
                <c:pt idx="26284">
                  <c:v>314.96875</c:v>
                </c:pt>
                <c:pt idx="26285">
                  <c:v>303.765625</c:v>
                </c:pt>
                <c:pt idx="26286">
                  <c:v>300.96875</c:v>
                </c:pt>
                <c:pt idx="26287">
                  <c:v>300.96875</c:v>
                </c:pt>
                <c:pt idx="26288">
                  <c:v>300.96875</c:v>
                </c:pt>
                <c:pt idx="26289">
                  <c:v>292.421875</c:v>
                </c:pt>
                <c:pt idx="26290">
                  <c:v>285.109375</c:v>
                </c:pt>
                <c:pt idx="26291">
                  <c:v>285.109375</c:v>
                </c:pt>
                <c:pt idx="26292">
                  <c:v>285.109375</c:v>
                </c:pt>
                <c:pt idx="26293">
                  <c:v>278.859375</c:v>
                </c:pt>
                <c:pt idx="26294">
                  <c:v>262.78125</c:v>
                </c:pt>
                <c:pt idx="26295">
                  <c:v>262.78125</c:v>
                </c:pt>
                <c:pt idx="26296">
                  <c:v>262.78125</c:v>
                </c:pt>
                <c:pt idx="26297">
                  <c:v>262.796875</c:v>
                </c:pt>
                <c:pt idx="26298">
                  <c:v>258.546875</c:v>
                </c:pt>
                <c:pt idx="26299">
                  <c:v>258.546875</c:v>
                </c:pt>
                <c:pt idx="26300">
                  <c:v>258.546875</c:v>
                </c:pt>
                <c:pt idx="26301">
                  <c:v>258.546875</c:v>
                </c:pt>
                <c:pt idx="26302">
                  <c:v>248.0625</c:v>
                </c:pt>
                <c:pt idx="26303">
                  <c:v>244.65625</c:v>
                </c:pt>
                <c:pt idx="26304">
                  <c:v>244.65625</c:v>
                </c:pt>
                <c:pt idx="26305">
                  <c:v>244.65625</c:v>
                </c:pt>
                <c:pt idx="26306">
                  <c:v>232.125</c:v>
                </c:pt>
                <c:pt idx="26307">
                  <c:v>219.234375</c:v>
                </c:pt>
                <c:pt idx="26308">
                  <c:v>219.234375</c:v>
                </c:pt>
                <c:pt idx="26309">
                  <c:v>219.234375</c:v>
                </c:pt>
                <c:pt idx="26310">
                  <c:v>213.484375</c:v>
                </c:pt>
                <c:pt idx="26311">
                  <c:v>194.3125</c:v>
                </c:pt>
                <c:pt idx="26312">
                  <c:v>194.3125</c:v>
                </c:pt>
                <c:pt idx="26313">
                  <c:v>194.3125</c:v>
                </c:pt>
                <c:pt idx="26314">
                  <c:v>194.3125</c:v>
                </c:pt>
                <c:pt idx="26315">
                  <c:v>232.828125</c:v>
                </c:pt>
                <c:pt idx="26316">
                  <c:v>234.15625</c:v>
                </c:pt>
                <c:pt idx="26317">
                  <c:v>234.15625</c:v>
                </c:pt>
                <c:pt idx="26318">
                  <c:v>234.15625</c:v>
                </c:pt>
                <c:pt idx="26319">
                  <c:v>238.828125</c:v>
                </c:pt>
                <c:pt idx="26320">
                  <c:v>240.71875</c:v>
                </c:pt>
                <c:pt idx="26321">
                  <c:v>240.71875</c:v>
                </c:pt>
                <c:pt idx="26322">
                  <c:v>240.71875</c:v>
                </c:pt>
                <c:pt idx="26323">
                  <c:v>237.546875</c:v>
                </c:pt>
                <c:pt idx="26324">
                  <c:v>233.609375</c:v>
                </c:pt>
                <c:pt idx="26325">
                  <c:v>233.609375</c:v>
                </c:pt>
                <c:pt idx="26326">
                  <c:v>233.609375</c:v>
                </c:pt>
                <c:pt idx="26327">
                  <c:v>234.75</c:v>
                </c:pt>
                <c:pt idx="26328">
                  <c:v>240.140625</c:v>
                </c:pt>
                <c:pt idx="26329">
                  <c:v>240.140625</c:v>
                </c:pt>
                <c:pt idx="26330">
                  <c:v>240.140625</c:v>
                </c:pt>
                <c:pt idx="26331">
                  <c:v>240.140625</c:v>
                </c:pt>
                <c:pt idx="26332">
                  <c:v>241.765625</c:v>
                </c:pt>
                <c:pt idx="26333">
                  <c:v>241.890625</c:v>
                </c:pt>
                <c:pt idx="26334">
                  <c:v>241.890625</c:v>
                </c:pt>
                <c:pt idx="26335">
                  <c:v>241.890625</c:v>
                </c:pt>
                <c:pt idx="26336">
                  <c:v>236.15625</c:v>
                </c:pt>
                <c:pt idx="26337">
                  <c:v>233.0625</c:v>
                </c:pt>
                <c:pt idx="26338">
                  <c:v>233.0625</c:v>
                </c:pt>
                <c:pt idx="26339">
                  <c:v>233.0625</c:v>
                </c:pt>
                <c:pt idx="26340">
                  <c:v>234.375</c:v>
                </c:pt>
                <c:pt idx="26341">
                  <c:v>236.390625</c:v>
                </c:pt>
                <c:pt idx="26342">
                  <c:v>236.390625</c:v>
                </c:pt>
                <c:pt idx="26343">
                  <c:v>236.390625</c:v>
                </c:pt>
                <c:pt idx="26344">
                  <c:v>236.75</c:v>
                </c:pt>
                <c:pt idx="26345">
                  <c:v>239.1875</c:v>
                </c:pt>
                <c:pt idx="26346">
                  <c:v>239.1875</c:v>
                </c:pt>
                <c:pt idx="26347">
                  <c:v>239.1875</c:v>
                </c:pt>
                <c:pt idx="26348">
                  <c:v>239.1875</c:v>
                </c:pt>
                <c:pt idx="26349">
                  <c:v>243.015625</c:v>
                </c:pt>
                <c:pt idx="26350">
                  <c:v>243.65625</c:v>
                </c:pt>
                <c:pt idx="26351">
                  <c:v>243.65625</c:v>
                </c:pt>
                <c:pt idx="26352">
                  <c:v>243.65625</c:v>
                </c:pt>
                <c:pt idx="26353">
                  <c:v>216.6875</c:v>
                </c:pt>
                <c:pt idx="26354">
                  <c:v>198.890625</c:v>
                </c:pt>
                <c:pt idx="26355">
                  <c:v>198.890625</c:v>
                </c:pt>
                <c:pt idx="26356">
                  <c:v>198.890625</c:v>
                </c:pt>
                <c:pt idx="26357">
                  <c:v>193.96875</c:v>
                </c:pt>
                <c:pt idx="26358">
                  <c:v>184.640625</c:v>
                </c:pt>
                <c:pt idx="26359">
                  <c:v>184.640625</c:v>
                </c:pt>
                <c:pt idx="26360">
                  <c:v>184.640625</c:v>
                </c:pt>
                <c:pt idx="26361">
                  <c:v>185.203125</c:v>
                </c:pt>
                <c:pt idx="26362">
                  <c:v>191.328125</c:v>
                </c:pt>
                <c:pt idx="26363">
                  <c:v>191.328125</c:v>
                </c:pt>
                <c:pt idx="26364">
                  <c:v>191.328125</c:v>
                </c:pt>
                <c:pt idx="26365">
                  <c:v>191.328125</c:v>
                </c:pt>
                <c:pt idx="26366">
                  <c:v>186.796875</c:v>
                </c:pt>
                <c:pt idx="26367">
                  <c:v>185.703125</c:v>
                </c:pt>
                <c:pt idx="26368">
                  <c:v>185.703125</c:v>
                </c:pt>
                <c:pt idx="26369">
                  <c:v>185.703125</c:v>
                </c:pt>
                <c:pt idx="26370">
                  <c:v>177.15625</c:v>
                </c:pt>
                <c:pt idx="26371">
                  <c:v>170.203125</c:v>
                </c:pt>
                <c:pt idx="26372">
                  <c:v>170.203125</c:v>
                </c:pt>
                <c:pt idx="26373">
                  <c:v>170.203125</c:v>
                </c:pt>
                <c:pt idx="26374">
                  <c:v>174.421875</c:v>
                </c:pt>
                <c:pt idx="26375">
                  <c:v>184.453125</c:v>
                </c:pt>
                <c:pt idx="26376">
                  <c:v>184.453125</c:v>
                </c:pt>
                <c:pt idx="26377">
                  <c:v>184.453125</c:v>
                </c:pt>
                <c:pt idx="26378">
                  <c:v>185.265625</c:v>
                </c:pt>
                <c:pt idx="26379">
                  <c:v>209.5</c:v>
                </c:pt>
                <c:pt idx="26380">
                  <c:v>209.5</c:v>
                </c:pt>
                <c:pt idx="26381">
                  <c:v>209.5</c:v>
                </c:pt>
                <c:pt idx="26382">
                  <c:v>209.5</c:v>
                </c:pt>
                <c:pt idx="26383">
                  <c:v>199.390625</c:v>
                </c:pt>
                <c:pt idx="26384">
                  <c:v>196.34375</c:v>
                </c:pt>
                <c:pt idx="26385">
                  <c:v>196.34375</c:v>
                </c:pt>
                <c:pt idx="26386">
                  <c:v>196.34375</c:v>
                </c:pt>
                <c:pt idx="26387">
                  <c:v>191.8125</c:v>
                </c:pt>
                <c:pt idx="26388">
                  <c:v>187.453125</c:v>
                </c:pt>
                <c:pt idx="26389">
                  <c:v>187.453125</c:v>
                </c:pt>
                <c:pt idx="26390">
                  <c:v>187.453125</c:v>
                </c:pt>
                <c:pt idx="26391">
                  <c:v>189.875</c:v>
                </c:pt>
                <c:pt idx="26392">
                  <c:v>197.40625</c:v>
                </c:pt>
                <c:pt idx="26393">
                  <c:v>197.40625</c:v>
                </c:pt>
                <c:pt idx="26394">
                  <c:v>197.40625</c:v>
                </c:pt>
                <c:pt idx="26395">
                  <c:v>197.40625</c:v>
                </c:pt>
                <c:pt idx="26396">
                  <c:v>190.25</c:v>
                </c:pt>
                <c:pt idx="26397">
                  <c:v>190.078125</c:v>
                </c:pt>
                <c:pt idx="26398">
                  <c:v>190.078125</c:v>
                </c:pt>
                <c:pt idx="26399">
                  <c:v>190.078125</c:v>
                </c:pt>
                <c:pt idx="26400">
                  <c:v>184.40625</c:v>
                </c:pt>
                <c:pt idx="26401">
                  <c:v>182.078125</c:v>
                </c:pt>
                <c:pt idx="26402">
                  <c:v>182.078125</c:v>
                </c:pt>
                <c:pt idx="26403">
                  <c:v>182.078125</c:v>
                </c:pt>
                <c:pt idx="26404">
                  <c:v>168.828125</c:v>
                </c:pt>
                <c:pt idx="26405">
                  <c:v>153.03125</c:v>
                </c:pt>
                <c:pt idx="26406">
                  <c:v>153.03125</c:v>
                </c:pt>
                <c:pt idx="26407">
                  <c:v>153.03125</c:v>
                </c:pt>
                <c:pt idx="26408">
                  <c:v>158.203125</c:v>
                </c:pt>
                <c:pt idx="26409">
                  <c:v>179.328125</c:v>
                </c:pt>
                <c:pt idx="26410">
                  <c:v>179.328125</c:v>
                </c:pt>
                <c:pt idx="26411">
                  <c:v>179.328125</c:v>
                </c:pt>
                <c:pt idx="26412">
                  <c:v>179.328125</c:v>
                </c:pt>
                <c:pt idx="26413">
                  <c:v>189.625</c:v>
                </c:pt>
                <c:pt idx="26414">
                  <c:v>190.34375</c:v>
                </c:pt>
                <c:pt idx="26415">
                  <c:v>190.34375</c:v>
                </c:pt>
                <c:pt idx="26416">
                  <c:v>190.34375</c:v>
                </c:pt>
                <c:pt idx="26417">
                  <c:v>198.609375</c:v>
                </c:pt>
                <c:pt idx="26418">
                  <c:v>202.5625</c:v>
                </c:pt>
                <c:pt idx="26419">
                  <c:v>202.5625</c:v>
                </c:pt>
                <c:pt idx="26420">
                  <c:v>202.5625</c:v>
                </c:pt>
                <c:pt idx="26421">
                  <c:v>212.46875</c:v>
                </c:pt>
                <c:pt idx="26422">
                  <c:v>226.578125</c:v>
                </c:pt>
                <c:pt idx="26423">
                  <c:v>226.578125</c:v>
                </c:pt>
                <c:pt idx="26424">
                  <c:v>226.578125</c:v>
                </c:pt>
                <c:pt idx="26425">
                  <c:v>227.140625</c:v>
                </c:pt>
                <c:pt idx="26426">
                  <c:v>230.828125</c:v>
                </c:pt>
                <c:pt idx="26427">
                  <c:v>230.828125</c:v>
                </c:pt>
                <c:pt idx="26428">
                  <c:v>230.828125</c:v>
                </c:pt>
                <c:pt idx="26429">
                  <c:v>230.828125</c:v>
                </c:pt>
                <c:pt idx="26430">
                  <c:v>207.34375</c:v>
                </c:pt>
                <c:pt idx="26431">
                  <c:v>204.390625</c:v>
                </c:pt>
                <c:pt idx="26432">
                  <c:v>204.390625</c:v>
                </c:pt>
                <c:pt idx="26433">
                  <c:v>204.390625</c:v>
                </c:pt>
                <c:pt idx="26434">
                  <c:v>205.046875</c:v>
                </c:pt>
                <c:pt idx="26435">
                  <c:v>205.375</c:v>
                </c:pt>
                <c:pt idx="26436">
                  <c:v>205.375</c:v>
                </c:pt>
                <c:pt idx="26437">
                  <c:v>205.375</c:v>
                </c:pt>
                <c:pt idx="26438">
                  <c:v>210.625</c:v>
                </c:pt>
                <c:pt idx="26439">
                  <c:v>219.765625</c:v>
                </c:pt>
                <c:pt idx="26440">
                  <c:v>219.765625</c:v>
                </c:pt>
                <c:pt idx="26441">
                  <c:v>219.765625</c:v>
                </c:pt>
                <c:pt idx="26442">
                  <c:v>218.734375</c:v>
                </c:pt>
                <c:pt idx="26443">
                  <c:v>209.796875</c:v>
                </c:pt>
                <c:pt idx="26444">
                  <c:v>209.796875</c:v>
                </c:pt>
                <c:pt idx="26445">
                  <c:v>209.796875</c:v>
                </c:pt>
                <c:pt idx="26446">
                  <c:v>209.796875</c:v>
                </c:pt>
                <c:pt idx="26447">
                  <c:v>196.40625</c:v>
                </c:pt>
                <c:pt idx="26448">
                  <c:v>193.84375</c:v>
                </c:pt>
                <c:pt idx="26449">
                  <c:v>193.84375</c:v>
                </c:pt>
                <c:pt idx="26450">
                  <c:v>193.84375</c:v>
                </c:pt>
                <c:pt idx="26451">
                  <c:v>192.3125</c:v>
                </c:pt>
                <c:pt idx="26452">
                  <c:v>191.078125</c:v>
                </c:pt>
                <c:pt idx="26453">
                  <c:v>191.078125</c:v>
                </c:pt>
                <c:pt idx="26454">
                  <c:v>191.078125</c:v>
                </c:pt>
                <c:pt idx="26455">
                  <c:v>191.65625</c:v>
                </c:pt>
                <c:pt idx="26456">
                  <c:v>192.8125</c:v>
                </c:pt>
                <c:pt idx="26457">
                  <c:v>192.8125</c:v>
                </c:pt>
                <c:pt idx="26458">
                  <c:v>192.8125</c:v>
                </c:pt>
                <c:pt idx="26459">
                  <c:v>192.640625</c:v>
                </c:pt>
                <c:pt idx="26460">
                  <c:v>189.796875</c:v>
                </c:pt>
                <c:pt idx="26461">
                  <c:v>189.796875</c:v>
                </c:pt>
                <c:pt idx="26462">
                  <c:v>189.796875</c:v>
                </c:pt>
                <c:pt idx="26463">
                  <c:v>189.796875</c:v>
                </c:pt>
                <c:pt idx="26464">
                  <c:v>208.6875</c:v>
                </c:pt>
                <c:pt idx="26465">
                  <c:v>213.53125</c:v>
                </c:pt>
                <c:pt idx="26466">
                  <c:v>213.53125</c:v>
                </c:pt>
                <c:pt idx="26467">
                  <c:v>213.53125</c:v>
                </c:pt>
                <c:pt idx="26468">
                  <c:v>216.015625</c:v>
                </c:pt>
                <c:pt idx="26469">
                  <c:v>218.15625</c:v>
                </c:pt>
                <c:pt idx="26470">
                  <c:v>218.15625</c:v>
                </c:pt>
                <c:pt idx="26471">
                  <c:v>218.15625</c:v>
                </c:pt>
                <c:pt idx="26472">
                  <c:v>207.640625</c:v>
                </c:pt>
                <c:pt idx="26473">
                  <c:v>179.796875</c:v>
                </c:pt>
                <c:pt idx="26474">
                  <c:v>179.796875</c:v>
                </c:pt>
                <c:pt idx="26475">
                  <c:v>179.796875</c:v>
                </c:pt>
                <c:pt idx="26476">
                  <c:v>179.703125</c:v>
                </c:pt>
                <c:pt idx="26477">
                  <c:v>170.234375</c:v>
                </c:pt>
                <c:pt idx="26478">
                  <c:v>170.234375</c:v>
                </c:pt>
                <c:pt idx="26479">
                  <c:v>170.234375</c:v>
                </c:pt>
                <c:pt idx="26480">
                  <c:v>170.234375</c:v>
                </c:pt>
                <c:pt idx="26481">
                  <c:v>181.09375</c:v>
                </c:pt>
                <c:pt idx="26482">
                  <c:v>184.609375</c:v>
                </c:pt>
                <c:pt idx="26483">
                  <c:v>184.609375</c:v>
                </c:pt>
                <c:pt idx="26484">
                  <c:v>184.609375</c:v>
                </c:pt>
                <c:pt idx="26485">
                  <c:v>178.59375</c:v>
                </c:pt>
                <c:pt idx="26486">
                  <c:v>172.3125</c:v>
                </c:pt>
                <c:pt idx="26487">
                  <c:v>172.3125</c:v>
                </c:pt>
                <c:pt idx="26488">
                  <c:v>172.3125</c:v>
                </c:pt>
                <c:pt idx="26489">
                  <c:v>175.96875</c:v>
                </c:pt>
                <c:pt idx="26490">
                  <c:v>187.859375</c:v>
                </c:pt>
                <c:pt idx="26491">
                  <c:v>187.859375</c:v>
                </c:pt>
                <c:pt idx="26492">
                  <c:v>187.859375</c:v>
                </c:pt>
                <c:pt idx="26493">
                  <c:v>187.859375</c:v>
                </c:pt>
                <c:pt idx="26494">
                  <c:v>189.3125</c:v>
                </c:pt>
                <c:pt idx="26495">
                  <c:v>189.421875</c:v>
                </c:pt>
                <c:pt idx="26496">
                  <c:v>189.421875</c:v>
                </c:pt>
                <c:pt idx="26497">
                  <c:v>189.421875</c:v>
                </c:pt>
                <c:pt idx="26498">
                  <c:v>204.359375</c:v>
                </c:pt>
                <c:pt idx="26499">
                  <c:v>210.5625</c:v>
                </c:pt>
                <c:pt idx="26500">
                  <c:v>210.5625</c:v>
                </c:pt>
                <c:pt idx="26501">
                  <c:v>210.5625</c:v>
                </c:pt>
                <c:pt idx="26502">
                  <c:v>219.609375</c:v>
                </c:pt>
                <c:pt idx="26503">
                  <c:v>230.78125</c:v>
                </c:pt>
                <c:pt idx="26504">
                  <c:v>230.78125</c:v>
                </c:pt>
                <c:pt idx="26505">
                  <c:v>230.78125</c:v>
                </c:pt>
                <c:pt idx="26506">
                  <c:v>229.515625</c:v>
                </c:pt>
                <c:pt idx="26507">
                  <c:v>223.46875</c:v>
                </c:pt>
                <c:pt idx="26508">
                  <c:v>223.46875</c:v>
                </c:pt>
                <c:pt idx="26509">
                  <c:v>223.46875</c:v>
                </c:pt>
                <c:pt idx="26510">
                  <c:v>223.46875</c:v>
                </c:pt>
                <c:pt idx="26511">
                  <c:v>232.25</c:v>
                </c:pt>
                <c:pt idx="26512">
                  <c:v>232.984375</c:v>
                </c:pt>
                <c:pt idx="26513">
                  <c:v>232.984375</c:v>
                </c:pt>
                <c:pt idx="26514">
                  <c:v>232.984375</c:v>
                </c:pt>
                <c:pt idx="26515">
                  <c:v>242.125</c:v>
                </c:pt>
                <c:pt idx="26516">
                  <c:v>246.5625</c:v>
                </c:pt>
                <c:pt idx="26517">
                  <c:v>246.5625</c:v>
                </c:pt>
                <c:pt idx="26518">
                  <c:v>246.5625</c:v>
                </c:pt>
                <c:pt idx="26519">
                  <c:v>265.859375</c:v>
                </c:pt>
                <c:pt idx="26520">
                  <c:v>294</c:v>
                </c:pt>
                <c:pt idx="26521">
                  <c:v>294</c:v>
                </c:pt>
                <c:pt idx="26522">
                  <c:v>294</c:v>
                </c:pt>
                <c:pt idx="26523">
                  <c:v>300.5625</c:v>
                </c:pt>
                <c:pt idx="26524">
                  <c:v>339.1875</c:v>
                </c:pt>
                <c:pt idx="26525">
                  <c:v>339.1875</c:v>
                </c:pt>
                <c:pt idx="26526">
                  <c:v>339.1875</c:v>
                </c:pt>
                <c:pt idx="26527">
                  <c:v>339.1875</c:v>
                </c:pt>
                <c:pt idx="26528">
                  <c:v>388.296875</c:v>
                </c:pt>
                <c:pt idx="26529">
                  <c:v>394.65625</c:v>
                </c:pt>
                <c:pt idx="26530">
                  <c:v>394.65625</c:v>
                </c:pt>
                <c:pt idx="26531">
                  <c:v>394.65625</c:v>
                </c:pt>
                <c:pt idx="26532">
                  <c:v>432</c:v>
                </c:pt>
                <c:pt idx="26533">
                  <c:v>454.421875</c:v>
                </c:pt>
                <c:pt idx="26534">
                  <c:v>454.421875</c:v>
                </c:pt>
                <c:pt idx="26535">
                  <c:v>454.421875</c:v>
                </c:pt>
                <c:pt idx="26536">
                  <c:v>493.59375</c:v>
                </c:pt>
                <c:pt idx="26537">
                  <c:v>561.8125</c:v>
                </c:pt>
                <c:pt idx="26538">
                  <c:v>561.8125</c:v>
                </c:pt>
                <c:pt idx="26539">
                  <c:v>561.8125</c:v>
                </c:pt>
                <c:pt idx="26540">
                  <c:v>571.265625</c:v>
                </c:pt>
                <c:pt idx="26541">
                  <c:v>651.609375</c:v>
                </c:pt>
                <c:pt idx="26542">
                  <c:v>651.609375</c:v>
                </c:pt>
                <c:pt idx="26543">
                  <c:v>651.609375</c:v>
                </c:pt>
                <c:pt idx="26544">
                  <c:v>651.609375</c:v>
                </c:pt>
                <c:pt idx="26545">
                  <c:v>656.390625</c:v>
                </c:pt>
                <c:pt idx="26546">
                  <c:v>657.3125</c:v>
                </c:pt>
                <c:pt idx="26547">
                  <c:v>657.3125</c:v>
                </c:pt>
                <c:pt idx="26548">
                  <c:v>657.3125</c:v>
                </c:pt>
                <c:pt idx="26549">
                  <c:v>658.4375</c:v>
                </c:pt>
                <c:pt idx="26550">
                  <c:v>659.28125</c:v>
                </c:pt>
                <c:pt idx="26551">
                  <c:v>659.28125</c:v>
                </c:pt>
                <c:pt idx="26552">
                  <c:v>659.28125</c:v>
                </c:pt>
                <c:pt idx="26553">
                  <c:v>654.09375</c:v>
                </c:pt>
                <c:pt idx="26554">
                  <c:v>643.21875</c:v>
                </c:pt>
                <c:pt idx="26555">
                  <c:v>643.21875</c:v>
                </c:pt>
                <c:pt idx="26556">
                  <c:v>643.21875</c:v>
                </c:pt>
                <c:pt idx="26557">
                  <c:v>636.9375</c:v>
                </c:pt>
                <c:pt idx="26558">
                  <c:v>546.359375</c:v>
                </c:pt>
                <c:pt idx="26559">
                  <c:v>546.359375</c:v>
                </c:pt>
                <c:pt idx="26560">
                  <c:v>546.359375</c:v>
                </c:pt>
                <c:pt idx="26561">
                  <c:v>546.359375</c:v>
                </c:pt>
                <c:pt idx="26562">
                  <c:v>478.953125</c:v>
                </c:pt>
                <c:pt idx="26563">
                  <c:v>462.421875</c:v>
                </c:pt>
                <c:pt idx="26564">
                  <c:v>462.421875</c:v>
                </c:pt>
                <c:pt idx="26565">
                  <c:v>462.421875</c:v>
                </c:pt>
                <c:pt idx="26566">
                  <c:v>427.0625</c:v>
                </c:pt>
                <c:pt idx="26567">
                  <c:v>397.375</c:v>
                </c:pt>
                <c:pt idx="26568">
                  <c:v>397.375</c:v>
                </c:pt>
                <c:pt idx="26569">
                  <c:v>397.375</c:v>
                </c:pt>
                <c:pt idx="26570">
                  <c:v>376.5625</c:v>
                </c:pt>
                <c:pt idx="26571">
                  <c:v>323.921875</c:v>
                </c:pt>
                <c:pt idx="26572">
                  <c:v>323.921875</c:v>
                </c:pt>
                <c:pt idx="26573">
                  <c:v>323.921875</c:v>
                </c:pt>
                <c:pt idx="26574">
                  <c:v>323.0625</c:v>
                </c:pt>
                <c:pt idx="26575">
                  <c:v>285.109375</c:v>
                </c:pt>
                <c:pt idx="26576">
                  <c:v>285.109375</c:v>
                </c:pt>
                <c:pt idx="26577">
                  <c:v>285.109375</c:v>
                </c:pt>
                <c:pt idx="26578">
                  <c:v>285.109375</c:v>
                </c:pt>
                <c:pt idx="26579">
                  <c:v>255.703125</c:v>
                </c:pt>
                <c:pt idx="26580">
                  <c:v>246.65625</c:v>
                </c:pt>
                <c:pt idx="26581">
                  <c:v>246.65625</c:v>
                </c:pt>
                <c:pt idx="26582">
                  <c:v>246.65625</c:v>
                </c:pt>
                <c:pt idx="26583">
                  <c:v>231.390625</c:v>
                </c:pt>
                <c:pt idx="26584">
                  <c:v>216.28125</c:v>
                </c:pt>
                <c:pt idx="26585">
                  <c:v>216.28125</c:v>
                </c:pt>
                <c:pt idx="26586">
                  <c:v>216.28125</c:v>
                </c:pt>
                <c:pt idx="26587">
                  <c:v>224.359375</c:v>
                </c:pt>
                <c:pt idx="26588">
                  <c:v>249.125</c:v>
                </c:pt>
                <c:pt idx="26589">
                  <c:v>249.125</c:v>
                </c:pt>
                <c:pt idx="26590">
                  <c:v>249.125</c:v>
                </c:pt>
                <c:pt idx="26591">
                  <c:v>249.125</c:v>
                </c:pt>
                <c:pt idx="26592">
                  <c:v>253.984375</c:v>
                </c:pt>
                <c:pt idx="26593">
                  <c:v>254.046875</c:v>
                </c:pt>
                <c:pt idx="26594">
                  <c:v>254.046875</c:v>
                </c:pt>
                <c:pt idx="26595">
                  <c:v>254.046875</c:v>
                </c:pt>
                <c:pt idx="26596">
                  <c:v>216.015625</c:v>
                </c:pt>
                <c:pt idx="26597">
                  <c:v>201.609375</c:v>
                </c:pt>
                <c:pt idx="26598">
                  <c:v>201.609375</c:v>
                </c:pt>
                <c:pt idx="26599">
                  <c:v>201.609375</c:v>
                </c:pt>
                <c:pt idx="26600">
                  <c:v>207.484375</c:v>
                </c:pt>
                <c:pt idx="26601">
                  <c:v>214.125</c:v>
                </c:pt>
                <c:pt idx="26602">
                  <c:v>214.125</c:v>
                </c:pt>
                <c:pt idx="26603">
                  <c:v>214.125</c:v>
                </c:pt>
                <c:pt idx="26604">
                  <c:v>213.0625</c:v>
                </c:pt>
                <c:pt idx="26605">
                  <c:v>209.046875</c:v>
                </c:pt>
                <c:pt idx="26606">
                  <c:v>209.046875</c:v>
                </c:pt>
                <c:pt idx="26607">
                  <c:v>209.046875</c:v>
                </c:pt>
                <c:pt idx="26608">
                  <c:v>209.046875</c:v>
                </c:pt>
                <c:pt idx="26609">
                  <c:v>205.296875</c:v>
                </c:pt>
                <c:pt idx="26610">
                  <c:v>205.125</c:v>
                </c:pt>
                <c:pt idx="26611">
                  <c:v>205.125</c:v>
                </c:pt>
                <c:pt idx="26612">
                  <c:v>205.125</c:v>
                </c:pt>
                <c:pt idx="26613">
                  <c:v>199.34375</c:v>
                </c:pt>
                <c:pt idx="26614">
                  <c:v>196.75</c:v>
                </c:pt>
                <c:pt idx="26615">
                  <c:v>196.75</c:v>
                </c:pt>
                <c:pt idx="26616">
                  <c:v>196.75</c:v>
                </c:pt>
                <c:pt idx="26617">
                  <c:v>195.3125</c:v>
                </c:pt>
                <c:pt idx="26618">
                  <c:v>193.625</c:v>
                </c:pt>
                <c:pt idx="26619">
                  <c:v>193.625</c:v>
                </c:pt>
                <c:pt idx="26620">
                  <c:v>193.625</c:v>
                </c:pt>
                <c:pt idx="26621">
                  <c:v>193.734375</c:v>
                </c:pt>
                <c:pt idx="26622">
                  <c:v>193.984375</c:v>
                </c:pt>
                <c:pt idx="26623">
                  <c:v>193.984375</c:v>
                </c:pt>
                <c:pt idx="26624">
                  <c:v>193.984375</c:v>
                </c:pt>
                <c:pt idx="26625">
                  <c:v>193.984375</c:v>
                </c:pt>
                <c:pt idx="26626">
                  <c:v>217.171875</c:v>
                </c:pt>
                <c:pt idx="26627">
                  <c:v>219.484375</c:v>
                </c:pt>
                <c:pt idx="26628">
                  <c:v>219.484375</c:v>
                </c:pt>
                <c:pt idx="26629">
                  <c:v>219.484375</c:v>
                </c:pt>
                <c:pt idx="26630">
                  <c:v>192.25</c:v>
                </c:pt>
                <c:pt idx="26631">
                  <c:v>177.59375</c:v>
                </c:pt>
                <c:pt idx="26632">
                  <c:v>177.59375</c:v>
                </c:pt>
                <c:pt idx="26633">
                  <c:v>177.59375</c:v>
                </c:pt>
                <c:pt idx="26634">
                  <c:v>187.421875</c:v>
                </c:pt>
                <c:pt idx="26635">
                  <c:v>202.5</c:v>
                </c:pt>
                <c:pt idx="26636">
                  <c:v>202.5</c:v>
                </c:pt>
                <c:pt idx="26637">
                  <c:v>202.5</c:v>
                </c:pt>
                <c:pt idx="26638">
                  <c:v>202.8125</c:v>
                </c:pt>
                <c:pt idx="26639">
                  <c:v>204.484375</c:v>
                </c:pt>
                <c:pt idx="26640">
                  <c:v>204.484375</c:v>
                </c:pt>
                <c:pt idx="26641">
                  <c:v>204.484375</c:v>
                </c:pt>
                <c:pt idx="26642">
                  <c:v>204.484375</c:v>
                </c:pt>
                <c:pt idx="26643">
                  <c:v>184.9375</c:v>
                </c:pt>
                <c:pt idx="26644">
                  <c:v>182.046875</c:v>
                </c:pt>
                <c:pt idx="26645">
                  <c:v>182.046875</c:v>
                </c:pt>
                <c:pt idx="26646">
                  <c:v>182.046875</c:v>
                </c:pt>
                <c:pt idx="26647">
                  <c:v>169.46875</c:v>
                </c:pt>
                <c:pt idx="26648">
                  <c:v>161.671875</c:v>
                </c:pt>
                <c:pt idx="26649">
                  <c:v>161.671875</c:v>
                </c:pt>
                <c:pt idx="26650">
                  <c:v>161.671875</c:v>
                </c:pt>
                <c:pt idx="26651">
                  <c:v>167.796875</c:v>
                </c:pt>
                <c:pt idx="26652">
                  <c:v>179.15625</c:v>
                </c:pt>
                <c:pt idx="26653">
                  <c:v>179.15625</c:v>
                </c:pt>
                <c:pt idx="26654">
                  <c:v>179.15625</c:v>
                </c:pt>
                <c:pt idx="26655">
                  <c:v>178.4375</c:v>
                </c:pt>
                <c:pt idx="26656">
                  <c:v>171.765625</c:v>
                </c:pt>
                <c:pt idx="26657">
                  <c:v>171.765625</c:v>
                </c:pt>
                <c:pt idx="26658">
                  <c:v>171.765625</c:v>
                </c:pt>
                <c:pt idx="26659">
                  <c:v>171.765625</c:v>
                </c:pt>
                <c:pt idx="26660">
                  <c:v>164.734375</c:v>
                </c:pt>
                <c:pt idx="26661">
                  <c:v>163.3125</c:v>
                </c:pt>
                <c:pt idx="26662">
                  <c:v>163.3125</c:v>
                </c:pt>
                <c:pt idx="26663">
                  <c:v>163.3125</c:v>
                </c:pt>
                <c:pt idx="26664">
                  <c:v>161.09375</c:v>
                </c:pt>
                <c:pt idx="26665">
                  <c:v>159.515625</c:v>
                </c:pt>
                <c:pt idx="26666">
                  <c:v>159.515625</c:v>
                </c:pt>
                <c:pt idx="26667">
                  <c:v>159.515625</c:v>
                </c:pt>
                <c:pt idx="26668">
                  <c:v>170.734375</c:v>
                </c:pt>
                <c:pt idx="26669">
                  <c:v>194.6875</c:v>
                </c:pt>
                <c:pt idx="26670">
                  <c:v>194.6875</c:v>
                </c:pt>
                <c:pt idx="26671">
                  <c:v>194.6875</c:v>
                </c:pt>
                <c:pt idx="26672">
                  <c:v>194.609375</c:v>
                </c:pt>
                <c:pt idx="26673">
                  <c:v>194.625</c:v>
                </c:pt>
                <c:pt idx="26674">
                  <c:v>194.625</c:v>
                </c:pt>
                <c:pt idx="26675">
                  <c:v>194.625</c:v>
                </c:pt>
                <c:pt idx="26676">
                  <c:v>194.625</c:v>
                </c:pt>
                <c:pt idx="26677">
                  <c:v>188.140625</c:v>
                </c:pt>
                <c:pt idx="26678">
                  <c:v>186.46875</c:v>
                </c:pt>
                <c:pt idx="26679">
                  <c:v>186.46875</c:v>
                </c:pt>
                <c:pt idx="26680">
                  <c:v>186.46875</c:v>
                </c:pt>
                <c:pt idx="26681">
                  <c:v>189.796875</c:v>
                </c:pt>
                <c:pt idx="26682">
                  <c:v>192.578125</c:v>
                </c:pt>
                <c:pt idx="26683">
                  <c:v>192.578125</c:v>
                </c:pt>
                <c:pt idx="26684">
                  <c:v>192.578125</c:v>
                </c:pt>
                <c:pt idx="26685">
                  <c:v>197.4375</c:v>
                </c:pt>
                <c:pt idx="26686">
                  <c:v>209.578125</c:v>
                </c:pt>
                <c:pt idx="26687">
                  <c:v>209.578125</c:v>
                </c:pt>
                <c:pt idx="26688">
                  <c:v>209.578125</c:v>
                </c:pt>
                <c:pt idx="26689">
                  <c:v>209.40625</c:v>
                </c:pt>
                <c:pt idx="26690">
                  <c:v>199.609375</c:v>
                </c:pt>
                <c:pt idx="26691">
                  <c:v>199.609375</c:v>
                </c:pt>
                <c:pt idx="26692">
                  <c:v>199.609375</c:v>
                </c:pt>
                <c:pt idx="26693">
                  <c:v>199.609375</c:v>
                </c:pt>
                <c:pt idx="26694">
                  <c:v>191.359375</c:v>
                </c:pt>
                <c:pt idx="26695">
                  <c:v>188.890625</c:v>
                </c:pt>
                <c:pt idx="26696">
                  <c:v>188.890625</c:v>
                </c:pt>
                <c:pt idx="26697">
                  <c:v>188.890625</c:v>
                </c:pt>
                <c:pt idx="26698">
                  <c:v>186.546875</c:v>
                </c:pt>
                <c:pt idx="26699">
                  <c:v>184.375</c:v>
                </c:pt>
                <c:pt idx="26700">
                  <c:v>184.375</c:v>
                </c:pt>
                <c:pt idx="26701">
                  <c:v>184.375</c:v>
                </c:pt>
                <c:pt idx="26702">
                  <c:v>180.125</c:v>
                </c:pt>
                <c:pt idx="26703">
                  <c:v>167.359375</c:v>
                </c:pt>
                <c:pt idx="26704">
                  <c:v>167.359375</c:v>
                </c:pt>
                <c:pt idx="26705">
                  <c:v>167.359375</c:v>
                </c:pt>
                <c:pt idx="26706">
                  <c:v>167.359375</c:v>
                </c:pt>
                <c:pt idx="26707">
                  <c:v>170.4375</c:v>
                </c:pt>
                <c:pt idx="26708">
                  <c:v>170.46875</c:v>
                </c:pt>
                <c:pt idx="26709">
                  <c:v>170.46875</c:v>
                </c:pt>
                <c:pt idx="26710">
                  <c:v>170.46875</c:v>
                </c:pt>
                <c:pt idx="26711">
                  <c:v>168.890625</c:v>
                </c:pt>
                <c:pt idx="26712">
                  <c:v>168.125</c:v>
                </c:pt>
                <c:pt idx="26713">
                  <c:v>168.125</c:v>
                </c:pt>
                <c:pt idx="26714">
                  <c:v>168.125</c:v>
                </c:pt>
                <c:pt idx="26715">
                  <c:v>168.625</c:v>
                </c:pt>
                <c:pt idx="26716">
                  <c:v>169.046875</c:v>
                </c:pt>
                <c:pt idx="26717">
                  <c:v>169.046875</c:v>
                </c:pt>
                <c:pt idx="26718">
                  <c:v>169.046875</c:v>
                </c:pt>
                <c:pt idx="26719">
                  <c:v>174.3125</c:v>
                </c:pt>
                <c:pt idx="26720">
                  <c:v>192.953125</c:v>
                </c:pt>
                <c:pt idx="26721">
                  <c:v>192.953125</c:v>
                </c:pt>
                <c:pt idx="26722">
                  <c:v>192.953125</c:v>
                </c:pt>
                <c:pt idx="26723">
                  <c:v>192.953125</c:v>
                </c:pt>
                <c:pt idx="26724">
                  <c:v>177.15625</c:v>
                </c:pt>
                <c:pt idx="26725">
                  <c:v>176.578125</c:v>
                </c:pt>
                <c:pt idx="26726">
                  <c:v>176.578125</c:v>
                </c:pt>
                <c:pt idx="26727">
                  <c:v>176.578125</c:v>
                </c:pt>
                <c:pt idx="26728">
                  <c:v>173.8125</c:v>
                </c:pt>
                <c:pt idx="26729">
                  <c:v>172.609375</c:v>
                </c:pt>
                <c:pt idx="26730">
                  <c:v>172.609375</c:v>
                </c:pt>
                <c:pt idx="26731">
                  <c:v>172.609375</c:v>
                </c:pt>
                <c:pt idx="26732">
                  <c:v>176.65625</c:v>
                </c:pt>
                <c:pt idx="26733">
                  <c:v>181.484375</c:v>
                </c:pt>
                <c:pt idx="26734">
                  <c:v>181.484375</c:v>
                </c:pt>
                <c:pt idx="26735">
                  <c:v>181.484375</c:v>
                </c:pt>
                <c:pt idx="26736">
                  <c:v>178.765625</c:v>
                </c:pt>
                <c:pt idx="26737">
                  <c:v>166.40625</c:v>
                </c:pt>
                <c:pt idx="26738">
                  <c:v>166.40625</c:v>
                </c:pt>
                <c:pt idx="26739">
                  <c:v>166.40625</c:v>
                </c:pt>
                <c:pt idx="26740">
                  <c:v>166.40625</c:v>
                </c:pt>
                <c:pt idx="26741">
                  <c:v>190.609375</c:v>
                </c:pt>
                <c:pt idx="26742">
                  <c:v>192.484375</c:v>
                </c:pt>
                <c:pt idx="26743">
                  <c:v>192.484375</c:v>
                </c:pt>
                <c:pt idx="26744">
                  <c:v>192.484375</c:v>
                </c:pt>
                <c:pt idx="26745">
                  <c:v>218.34375</c:v>
                </c:pt>
                <c:pt idx="26746">
                  <c:v>230.953125</c:v>
                </c:pt>
                <c:pt idx="26747">
                  <c:v>230.953125</c:v>
                </c:pt>
                <c:pt idx="26748">
                  <c:v>230.953125</c:v>
                </c:pt>
                <c:pt idx="26749">
                  <c:v>246.703125</c:v>
                </c:pt>
                <c:pt idx="26750">
                  <c:v>269.03125</c:v>
                </c:pt>
                <c:pt idx="26751">
                  <c:v>269.03125</c:v>
                </c:pt>
                <c:pt idx="26752">
                  <c:v>269.03125</c:v>
                </c:pt>
                <c:pt idx="26753">
                  <c:v>268.953125</c:v>
                </c:pt>
                <c:pt idx="26754">
                  <c:v>269.0625</c:v>
                </c:pt>
                <c:pt idx="26755">
                  <c:v>269.0625</c:v>
                </c:pt>
                <c:pt idx="26756">
                  <c:v>269.0625</c:v>
                </c:pt>
                <c:pt idx="26757">
                  <c:v>269.0625</c:v>
                </c:pt>
                <c:pt idx="26758">
                  <c:v>241.859375</c:v>
                </c:pt>
                <c:pt idx="26759">
                  <c:v>238.703125</c:v>
                </c:pt>
                <c:pt idx="26760">
                  <c:v>238.703125</c:v>
                </c:pt>
                <c:pt idx="26761">
                  <c:v>238.703125</c:v>
                </c:pt>
                <c:pt idx="26762">
                  <c:v>253.34375</c:v>
                </c:pt>
                <c:pt idx="26763">
                  <c:v>261.609375</c:v>
                </c:pt>
                <c:pt idx="26764">
                  <c:v>261.609375</c:v>
                </c:pt>
                <c:pt idx="26765">
                  <c:v>261.609375</c:v>
                </c:pt>
                <c:pt idx="26766">
                  <c:v>274.625</c:v>
                </c:pt>
                <c:pt idx="26767">
                  <c:v>295.84375</c:v>
                </c:pt>
                <c:pt idx="26768">
                  <c:v>295.84375</c:v>
                </c:pt>
                <c:pt idx="26769">
                  <c:v>295.84375</c:v>
                </c:pt>
                <c:pt idx="26770">
                  <c:v>294.265625</c:v>
                </c:pt>
                <c:pt idx="26771">
                  <c:v>283.5</c:v>
                </c:pt>
                <c:pt idx="26772">
                  <c:v>283.5</c:v>
                </c:pt>
                <c:pt idx="26773">
                  <c:v>283.5</c:v>
                </c:pt>
                <c:pt idx="26774">
                  <c:v>283.5</c:v>
                </c:pt>
                <c:pt idx="26775">
                  <c:v>276.796875</c:v>
                </c:pt>
                <c:pt idx="26776">
                  <c:v>275.8125</c:v>
                </c:pt>
                <c:pt idx="26777">
                  <c:v>275.8125</c:v>
                </c:pt>
                <c:pt idx="26778">
                  <c:v>275.8125</c:v>
                </c:pt>
                <c:pt idx="26779">
                  <c:v>276.375</c:v>
                </c:pt>
                <c:pt idx="26780">
                  <c:v>276.75</c:v>
                </c:pt>
                <c:pt idx="26781">
                  <c:v>276.75</c:v>
                </c:pt>
                <c:pt idx="26782">
                  <c:v>276.75</c:v>
                </c:pt>
                <c:pt idx="26783">
                  <c:v>275.828125</c:v>
                </c:pt>
                <c:pt idx="26784">
                  <c:v>274.125</c:v>
                </c:pt>
                <c:pt idx="26785">
                  <c:v>274.125</c:v>
                </c:pt>
                <c:pt idx="26786">
                  <c:v>274.125</c:v>
                </c:pt>
                <c:pt idx="26787">
                  <c:v>272.75</c:v>
                </c:pt>
                <c:pt idx="26788">
                  <c:v>259.484375</c:v>
                </c:pt>
                <c:pt idx="26789">
                  <c:v>259.484375</c:v>
                </c:pt>
                <c:pt idx="26790">
                  <c:v>259.484375</c:v>
                </c:pt>
                <c:pt idx="26791">
                  <c:v>259.484375</c:v>
                </c:pt>
                <c:pt idx="26792">
                  <c:v>231.671875</c:v>
                </c:pt>
                <c:pt idx="26793">
                  <c:v>226.296875</c:v>
                </c:pt>
                <c:pt idx="26794">
                  <c:v>226.296875</c:v>
                </c:pt>
                <c:pt idx="26795">
                  <c:v>226.296875</c:v>
                </c:pt>
                <c:pt idx="26796">
                  <c:v>220.28125</c:v>
                </c:pt>
                <c:pt idx="26797">
                  <c:v>215.8125</c:v>
                </c:pt>
                <c:pt idx="26798">
                  <c:v>215.8125</c:v>
                </c:pt>
                <c:pt idx="26799">
                  <c:v>215.8125</c:v>
                </c:pt>
                <c:pt idx="26800">
                  <c:v>204.21875</c:v>
                </c:pt>
                <c:pt idx="26801">
                  <c:v>179.890625</c:v>
                </c:pt>
                <c:pt idx="26802">
                  <c:v>179.890625</c:v>
                </c:pt>
                <c:pt idx="26803">
                  <c:v>179.890625</c:v>
                </c:pt>
                <c:pt idx="26804">
                  <c:v>179.15625</c:v>
                </c:pt>
                <c:pt idx="26805">
                  <c:v>170.171875</c:v>
                </c:pt>
                <c:pt idx="26806">
                  <c:v>170.171875</c:v>
                </c:pt>
                <c:pt idx="26807">
                  <c:v>170.171875</c:v>
                </c:pt>
                <c:pt idx="26808">
                  <c:v>170.171875</c:v>
                </c:pt>
                <c:pt idx="26809">
                  <c:v>172.203125</c:v>
                </c:pt>
                <c:pt idx="26810">
                  <c:v>172.734375</c:v>
                </c:pt>
                <c:pt idx="26811">
                  <c:v>172.734375</c:v>
                </c:pt>
                <c:pt idx="26812">
                  <c:v>172.734375</c:v>
                </c:pt>
                <c:pt idx="26813">
                  <c:v>175.546875</c:v>
                </c:pt>
                <c:pt idx="26814">
                  <c:v>177.796875</c:v>
                </c:pt>
                <c:pt idx="26815">
                  <c:v>177.796875</c:v>
                </c:pt>
                <c:pt idx="26816">
                  <c:v>177.796875</c:v>
                </c:pt>
                <c:pt idx="26817">
                  <c:v>182.84375</c:v>
                </c:pt>
                <c:pt idx="26818">
                  <c:v>194.84375</c:v>
                </c:pt>
                <c:pt idx="26819">
                  <c:v>194.84375</c:v>
                </c:pt>
                <c:pt idx="26820">
                  <c:v>194.84375</c:v>
                </c:pt>
                <c:pt idx="26821">
                  <c:v>195.34375</c:v>
                </c:pt>
                <c:pt idx="26822">
                  <c:v>205.421875</c:v>
                </c:pt>
                <c:pt idx="26823">
                  <c:v>205.421875</c:v>
                </c:pt>
                <c:pt idx="26824">
                  <c:v>205.421875</c:v>
                </c:pt>
                <c:pt idx="26825">
                  <c:v>205.421875</c:v>
                </c:pt>
                <c:pt idx="26826">
                  <c:v>210.15625</c:v>
                </c:pt>
                <c:pt idx="26827">
                  <c:v>211.609375</c:v>
                </c:pt>
                <c:pt idx="26828">
                  <c:v>211.609375</c:v>
                </c:pt>
                <c:pt idx="26829">
                  <c:v>211.609375</c:v>
                </c:pt>
                <c:pt idx="26830">
                  <c:v>218.90625</c:v>
                </c:pt>
                <c:pt idx="26831">
                  <c:v>225.515625</c:v>
                </c:pt>
                <c:pt idx="26832">
                  <c:v>225.515625</c:v>
                </c:pt>
                <c:pt idx="26833">
                  <c:v>225.515625</c:v>
                </c:pt>
                <c:pt idx="26834">
                  <c:v>230.953125</c:v>
                </c:pt>
                <c:pt idx="26835">
                  <c:v>245.6875</c:v>
                </c:pt>
                <c:pt idx="26836">
                  <c:v>245.6875</c:v>
                </c:pt>
                <c:pt idx="26837">
                  <c:v>245.6875</c:v>
                </c:pt>
                <c:pt idx="26838">
                  <c:v>245.515625</c:v>
                </c:pt>
                <c:pt idx="26839">
                  <c:v>230.625</c:v>
                </c:pt>
                <c:pt idx="26840">
                  <c:v>230.625</c:v>
                </c:pt>
                <c:pt idx="26841">
                  <c:v>230.625</c:v>
                </c:pt>
                <c:pt idx="26842">
                  <c:v>230.625</c:v>
                </c:pt>
                <c:pt idx="26843">
                  <c:v>259.28125</c:v>
                </c:pt>
                <c:pt idx="26844">
                  <c:v>268.6875</c:v>
                </c:pt>
                <c:pt idx="26845">
                  <c:v>268.6875</c:v>
                </c:pt>
                <c:pt idx="26846">
                  <c:v>268.6875</c:v>
                </c:pt>
                <c:pt idx="26847">
                  <c:v>306.40625</c:v>
                </c:pt>
                <c:pt idx="26848">
                  <c:v>344.265625</c:v>
                </c:pt>
                <c:pt idx="26849">
                  <c:v>344.265625</c:v>
                </c:pt>
                <c:pt idx="26850">
                  <c:v>344.265625</c:v>
                </c:pt>
                <c:pt idx="26851">
                  <c:v>406.8125</c:v>
                </c:pt>
                <c:pt idx="26852">
                  <c:v>602.328125</c:v>
                </c:pt>
                <c:pt idx="26853">
                  <c:v>602.328125</c:v>
                </c:pt>
                <c:pt idx="26854">
                  <c:v>602.328125</c:v>
                </c:pt>
                <c:pt idx="26855">
                  <c:v>602.328125</c:v>
                </c:pt>
                <c:pt idx="26856">
                  <c:v>1106.046875</c:v>
                </c:pt>
                <c:pt idx="26857">
                  <c:v>1113.390625</c:v>
                </c:pt>
                <c:pt idx="26858">
                  <c:v>1113.390625</c:v>
                </c:pt>
                <c:pt idx="26859">
                  <c:v>1113.390625</c:v>
                </c:pt>
                <c:pt idx="26860">
                  <c:v>1473.515625</c:v>
                </c:pt>
                <c:pt idx="26861">
                  <c:v>1607.28125</c:v>
                </c:pt>
                <c:pt idx="26862">
                  <c:v>1607.28125</c:v>
                </c:pt>
                <c:pt idx="26863">
                  <c:v>1607.28125</c:v>
                </c:pt>
                <c:pt idx="26864">
                  <c:v>1630.09375</c:v>
                </c:pt>
                <c:pt idx="26865">
                  <c:v>1655.515625</c:v>
                </c:pt>
                <c:pt idx="26866">
                  <c:v>1655.515625</c:v>
                </c:pt>
                <c:pt idx="26867">
                  <c:v>1655.515625</c:v>
                </c:pt>
                <c:pt idx="26868">
                  <c:v>1651.53125</c:v>
                </c:pt>
                <c:pt idx="26869">
                  <c:v>1636.875</c:v>
                </c:pt>
                <c:pt idx="26870">
                  <c:v>1636.875</c:v>
                </c:pt>
                <c:pt idx="26871">
                  <c:v>1636.875</c:v>
                </c:pt>
                <c:pt idx="26872">
                  <c:v>1636.875</c:v>
                </c:pt>
                <c:pt idx="26873">
                  <c:v>1109.03125</c:v>
                </c:pt>
                <c:pt idx="26874">
                  <c:v>1087.21875</c:v>
                </c:pt>
                <c:pt idx="26875">
                  <c:v>1087.21875</c:v>
                </c:pt>
                <c:pt idx="26876">
                  <c:v>1087.21875</c:v>
                </c:pt>
                <c:pt idx="26877">
                  <c:v>730.8125</c:v>
                </c:pt>
                <c:pt idx="26878">
                  <c:v>580.953125</c:v>
                </c:pt>
                <c:pt idx="26879">
                  <c:v>580.953125</c:v>
                </c:pt>
                <c:pt idx="26880">
                  <c:v>580.953125</c:v>
                </c:pt>
                <c:pt idx="26881">
                  <c:v>507.671875</c:v>
                </c:pt>
                <c:pt idx="26882">
                  <c:v>417.265625</c:v>
                </c:pt>
                <c:pt idx="26883">
                  <c:v>417.265625</c:v>
                </c:pt>
                <c:pt idx="26884">
                  <c:v>417.265625</c:v>
                </c:pt>
                <c:pt idx="26885">
                  <c:v>398.984375</c:v>
                </c:pt>
                <c:pt idx="26886">
                  <c:v>322.03125</c:v>
                </c:pt>
                <c:pt idx="26887">
                  <c:v>322.03125</c:v>
                </c:pt>
                <c:pt idx="26888">
                  <c:v>322.03125</c:v>
                </c:pt>
                <c:pt idx="26889">
                  <c:v>322.03125</c:v>
                </c:pt>
                <c:pt idx="26890">
                  <c:v>261.890625</c:v>
                </c:pt>
                <c:pt idx="26891">
                  <c:v>257.734375</c:v>
                </c:pt>
                <c:pt idx="26892">
                  <c:v>257.734375</c:v>
                </c:pt>
                <c:pt idx="26893">
                  <c:v>257.734375</c:v>
                </c:pt>
                <c:pt idx="26894">
                  <c:v>251.046875</c:v>
                </c:pt>
                <c:pt idx="26895">
                  <c:v>247.984375</c:v>
                </c:pt>
                <c:pt idx="26896">
                  <c:v>247.984375</c:v>
                </c:pt>
                <c:pt idx="26897">
                  <c:v>247.984375</c:v>
                </c:pt>
                <c:pt idx="26898">
                  <c:v>230.78125</c:v>
                </c:pt>
                <c:pt idx="26899">
                  <c:v>207.265625</c:v>
                </c:pt>
                <c:pt idx="26900">
                  <c:v>207.265625</c:v>
                </c:pt>
                <c:pt idx="26901">
                  <c:v>207.265625</c:v>
                </c:pt>
                <c:pt idx="26902">
                  <c:v>205.6875</c:v>
                </c:pt>
                <c:pt idx="26903">
                  <c:v>197.53125</c:v>
                </c:pt>
                <c:pt idx="26904">
                  <c:v>197.53125</c:v>
                </c:pt>
                <c:pt idx="26905">
                  <c:v>197.53125</c:v>
                </c:pt>
                <c:pt idx="26906">
                  <c:v>197.53125</c:v>
                </c:pt>
                <c:pt idx="26907">
                  <c:v>198.421875</c:v>
                </c:pt>
                <c:pt idx="26908">
                  <c:v>198.4375</c:v>
                </c:pt>
                <c:pt idx="26909">
                  <c:v>198.4375</c:v>
                </c:pt>
                <c:pt idx="26910">
                  <c:v>198.4375</c:v>
                </c:pt>
                <c:pt idx="26911">
                  <c:v>195.3125</c:v>
                </c:pt>
                <c:pt idx="26912">
                  <c:v>193.765625</c:v>
                </c:pt>
                <c:pt idx="26913">
                  <c:v>193.765625</c:v>
                </c:pt>
                <c:pt idx="26914">
                  <c:v>193.765625</c:v>
                </c:pt>
                <c:pt idx="26915">
                  <c:v>190.234375</c:v>
                </c:pt>
                <c:pt idx="26916">
                  <c:v>184.796875</c:v>
                </c:pt>
                <c:pt idx="26917">
                  <c:v>184.796875</c:v>
                </c:pt>
                <c:pt idx="26918">
                  <c:v>184.796875</c:v>
                </c:pt>
                <c:pt idx="26919">
                  <c:v>187.734375</c:v>
                </c:pt>
                <c:pt idx="26920">
                  <c:v>205.359375</c:v>
                </c:pt>
                <c:pt idx="26921">
                  <c:v>205.359375</c:v>
                </c:pt>
                <c:pt idx="26922">
                  <c:v>205.359375</c:v>
                </c:pt>
                <c:pt idx="26923">
                  <c:v>205.359375</c:v>
                </c:pt>
                <c:pt idx="26924">
                  <c:v>224.796875</c:v>
                </c:pt>
                <c:pt idx="26925">
                  <c:v>227.28125</c:v>
                </c:pt>
                <c:pt idx="26926">
                  <c:v>227.28125</c:v>
                </c:pt>
                <c:pt idx="26927">
                  <c:v>227.28125</c:v>
                </c:pt>
                <c:pt idx="26928">
                  <c:v>229.796875</c:v>
                </c:pt>
                <c:pt idx="26929">
                  <c:v>231.265625</c:v>
                </c:pt>
                <c:pt idx="26930">
                  <c:v>231.265625</c:v>
                </c:pt>
                <c:pt idx="26931">
                  <c:v>231.265625</c:v>
                </c:pt>
                <c:pt idx="26932">
                  <c:v>236.765625</c:v>
                </c:pt>
                <c:pt idx="26933">
                  <c:v>245.703125</c:v>
                </c:pt>
                <c:pt idx="26934">
                  <c:v>245.703125</c:v>
                </c:pt>
                <c:pt idx="26935">
                  <c:v>245.703125</c:v>
                </c:pt>
                <c:pt idx="26936">
                  <c:v>248.953125</c:v>
                </c:pt>
                <c:pt idx="26937">
                  <c:v>272.25</c:v>
                </c:pt>
                <c:pt idx="26938">
                  <c:v>272.25</c:v>
                </c:pt>
                <c:pt idx="26939">
                  <c:v>272.25</c:v>
                </c:pt>
                <c:pt idx="26940">
                  <c:v>272.25</c:v>
                </c:pt>
                <c:pt idx="26941">
                  <c:v>274.21875</c:v>
                </c:pt>
                <c:pt idx="26942">
                  <c:v>274.515625</c:v>
                </c:pt>
                <c:pt idx="26943">
                  <c:v>274.515625</c:v>
                </c:pt>
                <c:pt idx="26944">
                  <c:v>274.515625</c:v>
                </c:pt>
                <c:pt idx="26945">
                  <c:v>304.390625</c:v>
                </c:pt>
                <c:pt idx="26946">
                  <c:v>323.234375</c:v>
                </c:pt>
                <c:pt idx="26947">
                  <c:v>323.234375</c:v>
                </c:pt>
                <c:pt idx="26948">
                  <c:v>323.234375</c:v>
                </c:pt>
                <c:pt idx="26949">
                  <c:v>321.03125</c:v>
                </c:pt>
                <c:pt idx="26950">
                  <c:v>317.203125</c:v>
                </c:pt>
                <c:pt idx="26951">
                  <c:v>317.203125</c:v>
                </c:pt>
                <c:pt idx="26952">
                  <c:v>317.203125</c:v>
                </c:pt>
                <c:pt idx="26953">
                  <c:v>316.1875</c:v>
                </c:pt>
                <c:pt idx="26954">
                  <c:v>307.171875</c:v>
                </c:pt>
                <c:pt idx="26955">
                  <c:v>307.171875</c:v>
                </c:pt>
                <c:pt idx="26956">
                  <c:v>307.171875</c:v>
                </c:pt>
                <c:pt idx="26957">
                  <c:v>307.171875</c:v>
                </c:pt>
                <c:pt idx="26958">
                  <c:v>289.921875</c:v>
                </c:pt>
                <c:pt idx="26959">
                  <c:v>286.78125</c:v>
                </c:pt>
                <c:pt idx="26960">
                  <c:v>286.78125</c:v>
                </c:pt>
                <c:pt idx="26961">
                  <c:v>286.78125</c:v>
                </c:pt>
                <c:pt idx="26962">
                  <c:v>268.375</c:v>
                </c:pt>
                <c:pt idx="26963">
                  <c:v>255.640625</c:v>
                </c:pt>
                <c:pt idx="26964">
                  <c:v>255.640625</c:v>
                </c:pt>
                <c:pt idx="26965">
                  <c:v>255.640625</c:v>
                </c:pt>
                <c:pt idx="26966">
                  <c:v>254.609375</c:v>
                </c:pt>
                <c:pt idx="26967">
                  <c:v>252.609375</c:v>
                </c:pt>
                <c:pt idx="26968">
                  <c:v>252.609375</c:v>
                </c:pt>
                <c:pt idx="26969">
                  <c:v>252.609375</c:v>
                </c:pt>
                <c:pt idx="26970">
                  <c:v>249.890625</c:v>
                </c:pt>
                <c:pt idx="26971">
                  <c:v>219.03125</c:v>
                </c:pt>
                <c:pt idx="26972">
                  <c:v>219.03125</c:v>
                </c:pt>
                <c:pt idx="26973">
                  <c:v>219.03125</c:v>
                </c:pt>
                <c:pt idx="26974">
                  <c:v>219.03125</c:v>
                </c:pt>
                <c:pt idx="26975">
                  <c:v>201.484375</c:v>
                </c:pt>
                <c:pt idx="26976">
                  <c:v>197.796875</c:v>
                </c:pt>
                <c:pt idx="26977">
                  <c:v>197.796875</c:v>
                </c:pt>
                <c:pt idx="26978">
                  <c:v>197.796875</c:v>
                </c:pt>
                <c:pt idx="26979">
                  <c:v>207.375</c:v>
                </c:pt>
                <c:pt idx="26980">
                  <c:v>214.5</c:v>
                </c:pt>
                <c:pt idx="26981">
                  <c:v>214.5</c:v>
                </c:pt>
                <c:pt idx="26982">
                  <c:v>214.5</c:v>
                </c:pt>
                <c:pt idx="26983">
                  <c:v>211.828125</c:v>
                </c:pt>
                <c:pt idx="26984">
                  <c:v>205.84375</c:v>
                </c:pt>
                <c:pt idx="26985">
                  <c:v>205.84375</c:v>
                </c:pt>
                <c:pt idx="26986">
                  <c:v>205.84375</c:v>
                </c:pt>
                <c:pt idx="26987">
                  <c:v>204.1875</c:v>
                </c:pt>
                <c:pt idx="26988">
                  <c:v>179.765625</c:v>
                </c:pt>
                <c:pt idx="26989">
                  <c:v>179.765625</c:v>
                </c:pt>
                <c:pt idx="26990">
                  <c:v>179.765625</c:v>
                </c:pt>
                <c:pt idx="26991">
                  <c:v>179.765625</c:v>
                </c:pt>
                <c:pt idx="26992">
                  <c:v>172.3125</c:v>
                </c:pt>
                <c:pt idx="26993">
                  <c:v>170.5</c:v>
                </c:pt>
                <c:pt idx="26994">
                  <c:v>170.5</c:v>
                </c:pt>
                <c:pt idx="26995">
                  <c:v>170.5</c:v>
                </c:pt>
                <c:pt idx="26996">
                  <c:v>181.53125</c:v>
                </c:pt>
                <c:pt idx="26997">
                  <c:v>190.421875</c:v>
                </c:pt>
                <c:pt idx="26998">
                  <c:v>190.421875</c:v>
                </c:pt>
                <c:pt idx="26999">
                  <c:v>190.421875</c:v>
                </c:pt>
                <c:pt idx="27000">
                  <c:v>188.125</c:v>
                </c:pt>
                <c:pt idx="27001">
                  <c:v>182.734375</c:v>
                </c:pt>
                <c:pt idx="27002">
                  <c:v>182.734375</c:v>
                </c:pt>
                <c:pt idx="27003">
                  <c:v>182.734375</c:v>
                </c:pt>
                <c:pt idx="27004">
                  <c:v>182.359375</c:v>
                </c:pt>
                <c:pt idx="27005">
                  <c:v>173.234375</c:v>
                </c:pt>
                <c:pt idx="27006">
                  <c:v>173.234375</c:v>
                </c:pt>
                <c:pt idx="27007">
                  <c:v>173.234375</c:v>
                </c:pt>
                <c:pt idx="27008">
                  <c:v>173.234375</c:v>
                </c:pt>
                <c:pt idx="27009">
                  <c:v>176.421875</c:v>
                </c:pt>
                <c:pt idx="27010">
                  <c:v>177.296875</c:v>
                </c:pt>
                <c:pt idx="27011">
                  <c:v>177.296875</c:v>
                </c:pt>
                <c:pt idx="27012">
                  <c:v>177.296875</c:v>
                </c:pt>
                <c:pt idx="27013">
                  <c:v>177.03125</c:v>
                </c:pt>
                <c:pt idx="27014">
                  <c:v>176.78125</c:v>
                </c:pt>
                <c:pt idx="27015">
                  <c:v>176.78125</c:v>
                </c:pt>
                <c:pt idx="27016">
                  <c:v>176.78125</c:v>
                </c:pt>
                <c:pt idx="27017">
                  <c:v>173.375</c:v>
                </c:pt>
                <c:pt idx="27018">
                  <c:v>164.765625</c:v>
                </c:pt>
                <c:pt idx="27019">
                  <c:v>164.765625</c:v>
                </c:pt>
                <c:pt idx="27020">
                  <c:v>164.765625</c:v>
                </c:pt>
                <c:pt idx="27021">
                  <c:v>164.390625</c:v>
                </c:pt>
                <c:pt idx="27022">
                  <c:v>151.546875</c:v>
                </c:pt>
                <c:pt idx="27023">
                  <c:v>151.546875</c:v>
                </c:pt>
                <c:pt idx="27024">
                  <c:v>151.546875</c:v>
                </c:pt>
                <c:pt idx="27025">
                  <c:v>151.546875</c:v>
                </c:pt>
                <c:pt idx="27026">
                  <c:v>154.703125</c:v>
                </c:pt>
                <c:pt idx="27027">
                  <c:v>155.65625</c:v>
                </c:pt>
                <c:pt idx="27028">
                  <c:v>155.65625</c:v>
                </c:pt>
                <c:pt idx="27029">
                  <c:v>155.65625</c:v>
                </c:pt>
                <c:pt idx="27030">
                  <c:v>146.40625</c:v>
                </c:pt>
                <c:pt idx="27031">
                  <c:v>137.875</c:v>
                </c:pt>
                <c:pt idx="27032">
                  <c:v>137.875</c:v>
                </c:pt>
                <c:pt idx="27033">
                  <c:v>137.875</c:v>
                </c:pt>
                <c:pt idx="27034">
                  <c:v>139.765625</c:v>
                </c:pt>
                <c:pt idx="27035">
                  <c:v>145.09375</c:v>
                </c:pt>
                <c:pt idx="27036">
                  <c:v>145.09375</c:v>
                </c:pt>
                <c:pt idx="27037">
                  <c:v>145.09375</c:v>
                </c:pt>
                <c:pt idx="27038">
                  <c:v>145.15625</c:v>
                </c:pt>
                <c:pt idx="27039">
                  <c:v>147.09375</c:v>
                </c:pt>
                <c:pt idx="27040">
                  <c:v>147.09375</c:v>
                </c:pt>
                <c:pt idx="27041">
                  <c:v>147.09375</c:v>
                </c:pt>
                <c:pt idx="27042">
                  <c:v>147.09375</c:v>
                </c:pt>
                <c:pt idx="27043">
                  <c:v>152.8125</c:v>
                </c:pt>
                <c:pt idx="27044">
                  <c:v>154.734375</c:v>
                </c:pt>
                <c:pt idx="27045">
                  <c:v>154.734375</c:v>
                </c:pt>
                <c:pt idx="27046">
                  <c:v>154.734375</c:v>
                </c:pt>
                <c:pt idx="27047">
                  <c:v>155.578125</c:v>
                </c:pt>
                <c:pt idx="27048">
                  <c:v>156.609375</c:v>
                </c:pt>
                <c:pt idx="27049">
                  <c:v>156.609375</c:v>
                </c:pt>
                <c:pt idx="27050">
                  <c:v>156.609375</c:v>
                </c:pt>
                <c:pt idx="27051">
                  <c:v>149.9375</c:v>
                </c:pt>
                <c:pt idx="27052">
                  <c:v>129.703125</c:v>
                </c:pt>
                <c:pt idx="27053">
                  <c:v>129.703125</c:v>
                </c:pt>
                <c:pt idx="27054">
                  <c:v>129.703125</c:v>
                </c:pt>
                <c:pt idx="27055">
                  <c:v>129.703125</c:v>
                </c:pt>
                <c:pt idx="27056">
                  <c:v>128.859375</c:v>
                </c:pt>
                <c:pt idx="27057">
                  <c:v>128.890625</c:v>
                </c:pt>
                <c:pt idx="27058">
                  <c:v>128.890625</c:v>
                </c:pt>
                <c:pt idx="27059">
                  <c:v>128.890625</c:v>
                </c:pt>
                <c:pt idx="27060">
                  <c:v>154.875</c:v>
                </c:pt>
                <c:pt idx="27061">
                  <c:v>163.984375</c:v>
                </c:pt>
                <c:pt idx="27062">
                  <c:v>163.984375</c:v>
                </c:pt>
                <c:pt idx="27063">
                  <c:v>163.984375</c:v>
                </c:pt>
                <c:pt idx="27064">
                  <c:v>171.4375</c:v>
                </c:pt>
                <c:pt idx="27065">
                  <c:v>179.078125</c:v>
                </c:pt>
                <c:pt idx="27066">
                  <c:v>179.078125</c:v>
                </c:pt>
                <c:pt idx="27067">
                  <c:v>179.078125</c:v>
                </c:pt>
                <c:pt idx="27068">
                  <c:v>184.375</c:v>
                </c:pt>
                <c:pt idx="27069">
                  <c:v>201.5625</c:v>
                </c:pt>
                <c:pt idx="27070">
                  <c:v>201.5625</c:v>
                </c:pt>
                <c:pt idx="27071">
                  <c:v>201.5625</c:v>
                </c:pt>
                <c:pt idx="27072">
                  <c:v>201.5625</c:v>
                </c:pt>
                <c:pt idx="27073">
                  <c:v>176.8125</c:v>
                </c:pt>
                <c:pt idx="27074">
                  <c:v>176.203125</c:v>
                </c:pt>
                <c:pt idx="27075">
                  <c:v>176.203125</c:v>
                </c:pt>
                <c:pt idx="27076">
                  <c:v>176.203125</c:v>
                </c:pt>
                <c:pt idx="27077">
                  <c:v>168.5625</c:v>
                </c:pt>
                <c:pt idx="27078">
                  <c:v>165.625</c:v>
                </c:pt>
                <c:pt idx="27079">
                  <c:v>165.625</c:v>
                </c:pt>
                <c:pt idx="27080">
                  <c:v>165.625</c:v>
                </c:pt>
                <c:pt idx="27081">
                  <c:v>164.328125</c:v>
                </c:pt>
                <c:pt idx="27082">
                  <c:v>162.8125</c:v>
                </c:pt>
                <c:pt idx="27083">
                  <c:v>162.8125</c:v>
                </c:pt>
                <c:pt idx="27084">
                  <c:v>162.8125</c:v>
                </c:pt>
                <c:pt idx="27085">
                  <c:v>164.25</c:v>
                </c:pt>
                <c:pt idx="27086">
                  <c:v>169.515625</c:v>
                </c:pt>
                <c:pt idx="27087">
                  <c:v>169.515625</c:v>
                </c:pt>
                <c:pt idx="27088">
                  <c:v>169.515625</c:v>
                </c:pt>
                <c:pt idx="27089">
                  <c:v>169.515625</c:v>
                </c:pt>
                <c:pt idx="27090">
                  <c:v>141.703125</c:v>
                </c:pt>
                <c:pt idx="27091">
                  <c:v>140.65625</c:v>
                </c:pt>
                <c:pt idx="27092">
                  <c:v>140.65625</c:v>
                </c:pt>
                <c:pt idx="27093">
                  <c:v>140.65625</c:v>
                </c:pt>
                <c:pt idx="27094">
                  <c:v>136.875</c:v>
                </c:pt>
                <c:pt idx="27095">
                  <c:v>135.40625</c:v>
                </c:pt>
                <c:pt idx="27096">
                  <c:v>135.40625</c:v>
                </c:pt>
                <c:pt idx="27097">
                  <c:v>135.40625</c:v>
                </c:pt>
                <c:pt idx="27098">
                  <c:v>138.5</c:v>
                </c:pt>
                <c:pt idx="27099">
                  <c:v>142.109375</c:v>
                </c:pt>
                <c:pt idx="27100">
                  <c:v>142.109375</c:v>
                </c:pt>
                <c:pt idx="27101">
                  <c:v>142.109375</c:v>
                </c:pt>
                <c:pt idx="27102">
                  <c:v>139.59375</c:v>
                </c:pt>
                <c:pt idx="27103">
                  <c:v>129.65625</c:v>
                </c:pt>
                <c:pt idx="27104">
                  <c:v>129.65625</c:v>
                </c:pt>
                <c:pt idx="27105">
                  <c:v>129.65625</c:v>
                </c:pt>
                <c:pt idx="27106">
                  <c:v>129.65625</c:v>
                </c:pt>
                <c:pt idx="27107">
                  <c:v>111.75</c:v>
                </c:pt>
                <c:pt idx="27108">
                  <c:v>110.8125</c:v>
                </c:pt>
                <c:pt idx="27109">
                  <c:v>110.8125</c:v>
                </c:pt>
                <c:pt idx="27110">
                  <c:v>110.8125</c:v>
                </c:pt>
                <c:pt idx="27111">
                  <c:v>116.078125</c:v>
                </c:pt>
                <c:pt idx="27112">
                  <c:v>118.296875</c:v>
                </c:pt>
                <c:pt idx="27113">
                  <c:v>118.296875</c:v>
                </c:pt>
                <c:pt idx="27114">
                  <c:v>118.296875</c:v>
                </c:pt>
                <c:pt idx="27115">
                  <c:v>122.8125</c:v>
                </c:pt>
                <c:pt idx="27116">
                  <c:v>128.515625</c:v>
                </c:pt>
                <c:pt idx="27117">
                  <c:v>128.515625</c:v>
                </c:pt>
                <c:pt idx="27118">
                  <c:v>128.515625</c:v>
                </c:pt>
                <c:pt idx="27119">
                  <c:v>126.078125</c:v>
                </c:pt>
                <c:pt idx="27120">
                  <c:v>115.46875</c:v>
                </c:pt>
                <c:pt idx="27121">
                  <c:v>115.46875</c:v>
                </c:pt>
                <c:pt idx="27122">
                  <c:v>115.46875</c:v>
                </c:pt>
                <c:pt idx="27123">
                  <c:v>115.46875</c:v>
                </c:pt>
                <c:pt idx="27124">
                  <c:v>125.03125</c:v>
                </c:pt>
                <c:pt idx="27125">
                  <c:v>125.609375</c:v>
                </c:pt>
                <c:pt idx="27126">
                  <c:v>125.609375</c:v>
                </c:pt>
                <c:pt idx="27127">
                  <c:v>125.609375</c:v>
                </c:pt>
                <c:pt idx="27128">
                  <c:v>139.28125</c:v>
                </c:pt>
                <c:pt idx="27129">
                  <c:v>145.515625</c:v>
                </c:pt>
                <c:pt idx="27130">
                  <c:v>145.515625</c:v>
                </c:pt>
                <c:pt idx="27131">
                  <c:v>145.515625</c:v>
                </c:pt>
                <c:pt idx="27132">
                  <c:v>145.65625</c:v>
                </c:pt>
                <c:pt idx="27133">
                  <c:v>145.8125</c:v>
                </c:pt>
                <c:pt idx="27134">
                  <c:v>145.8125</c:v>
                </c:pt>
                <c:pt idx="27135">
                  <c:v>145.8125</c:v>
                </c:pt>
                <c:pt idx="27136">
                  <c:v>141.875</c:v>
                </c:pt>
                <c:pt idx="27137">
                  <c:v>124.53125</c:v>
                </c:pt>
                <c:pt idx="27138">
                  <c:v>124.53125</c:v>
                </c:pt>
                <c:pt idx="27139">
                  <c:v>124.53125</c:v>
                </c:pt>
                <c:pt idx="27140">
                  <c:v>124.53125</c:v>
                </c:pt>
                <c:pt idx="27141">
                  <c:v>105.671875</c:v>
                </c:pt>
                <c:pt idx="27142">
                  <c:v>104.25</c:v>
                </c:pt>
                <c:pt idx="27143">
                  <c:v>104.25</c:v>
                </c:pt>
                <c:pt idx="27144">
                  <c:v>104.25</c:v>
                </c:pt>
                <c:pt idx="27145">
                  <c:v>98.3125</c:v>
                </c:pt>
                <c:pt idx="27146">
                  <c:v>95.484375</c:v>
                </c:pt>
                <c:pt idx="27147">
                  <c:v>95.484375</c:v>
                </c:pt>
                <c:pt idx="27148">
                  <c:v>95.484375</c:v>
                </c:pt>
                <c:pt idx="27149">
                  <c:v>103.625</c:v>
                </c:pt>
                <c:pt idx="27150">
                  <c:v>114.8125</c:v>
                </c:pt>
                <c:pt idx="27151">
                  <c:v>114.8125</c:v>
                </c:pt>
                <c:pt idx="27152">
                  <c:v>114.8125</c:v>
                </c:pt>
                <c:pt idx="27153">
                  <c:v>116.65625</c:v>
                </c:pt>
                <c:pt idx="27154">
                  <c:v>125.328125</c:v>
                </c:pt>
                <c:pt idx="27155">
                  <c:v>125.328125</c:v>
                </c:pt>
                <c:pt idx="27156">
                  <c:v>125.328125</c:v>
                </c:pt>
                <c:pt idx="27157">
                  <c:v>125.328125</c:v>
                </c:pt>
                <c:pt idx="27158">
                  <c:v>124.234375</c:v>
                </c:pt>
                <c:pt idx="27159">
                  <c:v>124.1875</c:v>
                </c:pt>
                <c:pt idx="27160">
                  <c:v>124.1875</c:v>
                </c:pt>
                <c:pt idx="27161">
                  <c:v>124.1875</c:v>
                </c:pt>
                <c:pt idx="27162">
                  <c:v>122.75</c:v>
                </c:pt>
                <c:pt idx="27163">
                  <c:v>122.015625</c:v>
                </c:pt>
                <c:pt idx="27164">
                  <c:v>122.015625</c:v>
                </c:pt>
                <c:pt idx="27165">
                  <c:v>122.015625</c:v>
                </c:pt>
                <c:pt idx="27166">
                  <c:v>122.90625</c:v>
                </c:pt>
                <c:pt idx="27167">
                  <c:v>124.0625</c:v>
                </c:pt>
                <c:pt idx="27168">
                  <c:v>124.0625</c:v>
                </c:pt>
                <c:pt idx="27169">
                  <c:v>124.0625</c:v>
                </c:pt>
                <c:pt idx="27170">
                  <c:v>120.59375</c:v>
                </c:pt>
                <c:pt idx="27171">
                  <c:v>102.234375</c:v>
                </c:pt>
                <c:pt idx="27172">
                  <c:v>102.234375</c:v>
                </c:pt>
                <c:pt idx="27173">
                  <c:v>102.234375</c:v>
                </c:pt>
                <c:pt idx="27174">
                  <c:v>102.234375</c:v>
                </c:pt>
                <c:pt idx="27175">
                  <c:v>93.859375</c:v>
                </c:pt>
                <c:pt idx="27176">
                  <c:v>93.0625</c:v>
                </c:pt>
                <c:pt idx="27177">
                  <c:v>93.0625</c:v>
                </c:pt>
                <c:pt idx="27178">
                  <c:v>93.0625</c:v>
                </c:pt>
                <c:pt idx="27179">
                  <c:v>89.78125</c:v>
                </c:pt>
                <c:pt idx="27180">
                  <c:v>88.046875</c:v>
                </c:pt>
                <c:pt idx="27181">
                  <c:v>88.046875</c:v>
                </c:pt>
                <c:pt idx="27182">
                  <c:v>88.046875</c:v>
                </c:pt>
                <c:pt idx="27183">
                  <c:v>86.28125</c:v>
                </c:pt>
                <c:pt idx="27184">
                  <c:v>83.515625</c:v>
                </c:pt>
                <c:pt idx="27185">
                  <c:v>83.515625</c:v>
                </c:pt>
                <c:pt idx="27186">
                  <c:v>83.515625</c:v>
                </c:pt>
                <c:pt idx="27187">
                  <c:v>85</c:v>
                </c:pt>
                <c:pt idx="27188">
                  <c:v>93.203125</c:v>
                </c:pt>
                <c:pt idx="27189">
                  <c:v>93.203125</c:v>
                </c:pt>
                <c:pt idx="27190">
                  <c:v>93.203125</c:v>
                </c:pt>
                <c:pt idx="27191">
                  <c:v>93.203125</c:v>
                </c:pt>
                <c:pt idx="27192">
                  <c:v>92.40625</c:v>
                </c:pt>
                <c:pt idx="27193">
                  <c:v>92.296875</c:v>
                </c:pt>
                <c:pt idx="27194">
                  <c:v>92.296875</c:v>
                </c:pt>
                <c:pt idx="27195">
                  <c:v>92.296875</c:v>
                </c:pt>
                <c:pt idx="27196">
                  <c:v>84.546875</c:v>
                </c:pt>
                <c:pt idx="27197">
                  <c:v>80.265625</c:v>
                </c:pt>
                <c:pt idx="27198">
                  <c:v>80.265625</c:v>
                </c:pt>
                <c:pt idx="27199">
                  <c:v>80.265625</c:v>
                </c:pt>
                <c:pt idx="27200">
                  <c:v>75.640625</c:v>
                </c:pt>
                <c:pt idx="27201">
                  <c:v>68.515625</c:v>
                </c:pt>
                <c:pt idx="27202">
                  <c:v>68.515625</c:v>
                </c:pt>
                <c:pt idx="27203">
                  <c:v>68.515625</c:v>
                </c:pt>
                <c:pt idx="27204">
                  <c:v>69.140625</c:v>
                </c:pt>
                <c:pt idx="27205">
                  <c:v>72.890625</c:v>
                </c:pt>
                <c:pt idx="27206">
                  <c:v>72.890625</c:v>
                </c:pt>
                <c:pt idx="27207">
                  <c:v>72.890625</c:v>
                </c:pt>
                <c:pt idx="27208">
                  <c:v>72.890625</c:v>
                </c:pt>
                <c:pt idx="27209">
                  <c:v>78.96875</c:v>
                </c:pt>
                <c:pt idx="27210">
                  <c:v>79.671875</c:v>
                </c:pt>
                <c:pt idx="27211">
                  <c:v>79.671875</c:v>
                </c:pt>
                <c:pt idx="27212">
                  <c:v>79.671875</c:v>
                </c:pt>
                <c:pt idx="27213">
                  <c:v>76.984375</c:v>
                </c:pt>
                <c:pt idx="27214">
                  <c:v>75.421875</c:v>
                </c:pt>
                <c:pt idx="27215">
                  <c:v>75.421875</c:v>
                </c:pt>
                <c:pt idx="27216">
                  <c:v>75.421875</c:v>
                </c:pt>
                <c:pt idx="27217">
                  <c:v>77.734375</c:v>
                </c:pt>
                <c:pt idx="27218">
                  <c:v>81.390625</c:v>
                </c:pt>
                <c:pt idx="27219">
                  <c:v>81.390625</c:v>
                </c:pt>
                <c:pt idx="27220">
                  <c:v>81.390625</c:v>
                </c:pt>
                <c:pt idx="27221">
                  <c:v>81.0625</c:v>
                </c:pt>
                <c:pt idx="27222">
                  <c:v>78.640625</c:v>
                </c:pt>
                <c:pt idx="27223">
                  <c:v>78.640625</c:v>
                </c:pt>
                <c:pt idx="27224">
                  <c:v>78.640625</c:v>
                </c:pt>
                <c:pt idx="27225">
                  <c:v>78.640625</c:v>
                </c:pt>
                <c:pt idx="27226">
                  <c:v>86.09375</c:v>
                </c:pt>
                <c:pt idx="27227">
                  <c:v>87.078125</c:v>
                </c:pt>
                <c:pt idx="27228">
                  <c:v>87.078125</c:v>
                </c:pt>
                <c:pt idx="27229">
                  <c:v>87.078125</c:v>
                </c:pt>
                <c:pt idx="27230">
                  <c:v>91.984375</c:v>
                </c:pt>
                <c:pt idx="27231">
                  <c:v>94.75</c:v>
                </c:pt>
                <c:pt idx="27232">
                  <c:v>94.75</c:v>
                </c:pt>
                <c:pt idx="27233">
                  <c:v>94.75</c:v>
                </c:pt>
                <c:pt idx="27234">
                  <c:v>98.40625</c:v>
                </c:pt>
                <c:pt idx="27235">
                  <c:v>104.34375</c:v>
                </c:pt>
                <c:pt idx="27236">
                  <c:v>104.34375</c:v>
                </c:pt>
                <c:pt idx="27237">
                  <c:v>104.34375</c:v>
                </c:pt>
                <c:pt idx="27238">
                  <c:v>104.53125</c:v>
                </c:pt>
                <c:pt idx="27239">
                  <c:v>91.09375</c:v>
                </c:pt>
                <c:pt idx="27240">
                  <c:v>91.09375</c:v>
                </c:pt>
                <c:pt idx="27241">
                  <c:v>91.09375</c:v>
                </c:pt>
                <c:pt idx="27242">
                  <c:v>91.09375</c:v>
                </c:pt>
                <c:pt idx="27243">
                  <c:v>95.953125</c:v>
                </c:pt>
                <c:pt idx="27244">
                  <c:v>97.859375</c:v>
                </c:pt>
                <c:pt idx="27245">
                  <c:v>99.234375</c:v>
                </c:pt>
                <c:pt idx="27246">
                  <c:v>99.234375</c:v>
                </c:pt>
                <c:pt idx="27247">
                  <c:v>106.765625</c:v>
                </c:pt>
                <c:pt idx="27248">
                  <c:v>111.1875</c:v>
                </c:pt>
                <c:pt idx="27249">
                  <c:v>111.921875</c:v>
                </c:pt>
                <c:pt idx="27250">
                  <c:v>112.078125</c:v>
                </c:pt>
                <c:pt idx="27251">
                  <c:v>111.1875</c:v>
                </c:pt>
                <c:pt idx="27252">
                  <c:v>109.796875</c:v>
                </c:pt>
                <c:pt idx="27253">
                  <c:v>112.59375</c:v>
                </c:pt>
                <c:pt idx="27254">
                  <c:v>118.75</c:v>
                </c:pt>
                <c:pt idx="27255">
                  <c:v>121.328125</c:v>
                </c:pt>
                <c:pt idx="27256">
                  <c:v>139.546875</c:v>
                </c:pt>
                <c:pt idx="27257">
                  <c:v>139.546875</c:v>
                </c:pt>
                <c:pt idx="27258">
                  <c:v>141.96875</c:v>
                </c:pt>
                <c:pt idx="27259">
                  <c:v>142.90625</c:v>
                </c:pt>
                <c:pt idx="27260">
                  <c:v>149.59375</c:v>
                </c:pt>
                <c:pt idx="27261">
                  <c:v>150.421875</c:v>
                </c:pt>
                <c:pt idx="27262">
                  <c:v>152.46875</c:v>
                </c:pt>
                <c:pt idx="27263">
                  <c:v>163.515625</c:v>
                </c:pt>
                <c:pt idx="27264">
                  <c:v>158.4375</c:v>
                </c:pt>
                <c:pt idx="27265">
                  <c:v>155.359375</c:v>
                </c:pt>
                <c:pt idx="27266">
                  <c:v>155.359375</c:v>
                </c:pt>
                <c:pt idx="27267">
                  <c:v>163.703125</c:v>
                </c:pt>
                <c:pt idx="27268">
                  <c:v>171.375</c:v>
                </c:pt>
                <c:pt idx="27269">
                  <c:v>174.203125</c:v>
                </c:pt>
                <c:pt idx="27270">
                  <c:v>174.203125</c:v>
                </c:pt>
                <c:pt idx="27271">
                  <c:v>174.203125</c:v>
                </c:pt>
                <c:pt idx="27272">
                  <c:v>176.515625</c:v>
                </c:pt>
                <c:pt idx="27273">
                  <c:v>167.921875</c:v>
                </c:pt>
                <c:pt idx="27274">
                  <c:v>167.921875</c:v>
                </c:pt>
                <c:pt idx="27275">
                  <c:v>167.921875</c:v>
                </c:pt>
                <c:pt idx="27276">
                  <c:v>177.765625</c:v>
                </c:pt>
                <c:pt idx="27277">
                  <c:v>175.328125</c:v>
                </c:pt>
                <c:pt idx="27278">
                  <c:v>172.828125</c:v>
                </c:pt>
                <c:pt idx="27279">
                  <c:v>172.828125</c:v>
                </c:pt>
                <c:pt idx="27280">
                  <c:v>172.828125</c:v>
                </c:pt>
                <c:pt idx="27281">
                  <c:v>153.046875</c:v>
                </c:pt>
                <c:pt idx="27282">
                  <c:v>146.234375</c:v>
                </c:pt>
                <c:pt idx="27283">
                  <c:v>146.234375</c:v>
                </c:pt>
                <c:pt idx="27284">
                  <c:v>146.234375</c:v>
                </c:pt>
                <c:pt idx="27285">
                  <c:v>139.796875</c:v>
                </c:pt>
                <c:pt idx="27286">
                  <c:v>120.640625</c:v>
                </c:pt>
                <c:pt idx="27287">
                  <c:v>120.640625</c:v>
                </c:pt>
                <c:pt idx="27288">
                  <c:v>120.640625</c:v>
                </c:pt>
                <c:pt idx="27289">
                  <c:v>120.0625</c:v>
                </c:pt>
                <c:pt idx="27290">
                  <c:v>109.375</c:v>
                </c:pt>
                <c:pt idx="27291">
                  <c:v>106.359375</c:v>
                </c:pt>
                <c:pt idx="27292">
                  <c:v>106.359375</c:v>
                </c:pt>
                <c:pt idx="27293">
                  <c:v>106.359375</c:v>
                </c:pt>
                <c:pt idx="27294">
                  <c:v>103.25</c:v>
                </c:pt>
                <c:pt idx="27295">
                  <c:v>99.53125</c:v>
                </c:pt>
                <c:pt idx="27296">
                  <c:v>99.53125</c:v>
                </c:pt>
                <c:pt idx="27297">
                  <c:v>99.53125</c:v>
                </c:pt>
                <c:pt idx="27298">
                  <c:v>104.421875</c:v>
                </c:pt>
                <c:pt idx="27299">
                  <c:v>106.453125</c:v>
                </c:pt>
                <c:pt idx="27300">
                  <c:v>105.5</c:v>
                </c:pt>
                <c:pt idx="27301">
                  <c:v>105.5</c:v>
                </c:pt>
                <c:pt idx="27302">
                  <c:v>109.359375</c:v>
                </c:pt>
                <c:pt idx="27303">
                  <c:v>116.015625</c:v>
                </c:pt>
                <c:pt idx="27304">
                  <c:v>115.90625</c:v>
                </c:pt>
                <c:pt idx="27305">
                  <c:v>115.921875</c:v>
                </c:pt>
                <c:pt idx="27306">
                  <c:v>115.46875</c:v>
                </c:pt>
                <c:pt idx="27307">
                  <c:v>111.796875</c:v>
                </c:pt>
                <c:pt idx="27308">
                  <c:v>112.828125</c:v>
                </c:pt>
                <c:pt idx="27309">
                  <c:v>114.765625</c:v>
                </c:pt>
                <c:pt idx="27310">
                  <c:v>114.765625</c:v>
                </c:pt>
                <c:pt idx="27311">
                  <c:v>116.75</c:v>
                </c:pt>
                <c:pt idx="27312">
                  <c:v>117.09375</c:v>
                </c:pt>
                <c:pt idx="27313">
                  <c:v>123.4375</c:v>
                </c:pt>
                <c:pt idx="27314">
                  <c:v>125.40625</c:v>
                </c:pt>
                <c:pt idx="27315">
                  <c:v>129.171875</c:v>
                </c:pt>
                <c:pt idx="27316">
                  <c:v>131.578125</c:v>
                </c:pt>
                <c:pt idx="27317">
                  <c:v>129.125</c:v>
                </c:pt>
                <c:pt idx="27318">
                  <c:v>118.171875</c:v>
                </c:pt>
                <c:pt idx="27319">
                  <c:v>116.15625</c:v>
                </c:pt>
                <c:pt idx="27320">
                  <c:v>112.609375</c:v>
                </c:pt>
                <c:pt idx="27321">
                  <c:v>112.609375</c:v>
                </c:pt>
                <c:pt idx="27322">
                  <c:v>114.203125</c:v>
                </c:pt>
                <c:pt idx="27323">
                  <c:v>114.953125</c:v>
                </c:pt>
                <c:pt idx="27324">
                  <c:v>112.796875</c:v>
                </c:pt>
                <c:pt idx="27325">
                  <c:v>112.796875</c:v>
                </c:pt>
                <c:pt idx="27326">
                  <c:v>113</c:v>
                </c:pt>
                <c:pt idx="27327">
                  <c:v>121.96875</c:v>
                </c:pt>
                <c:pt idx="27328">
                  <c:v>119.4375</c:v>
                </c:pt>
                <c:pt idx="27329">
                  <c:v>119.046875</c:v>
                </c:pt>
                <c:pt idx="27330">
                  <c:v>119.046875</c:v>
                </c:pt>
                <c:pt idx="27331">
                  <c:v>119.296875</c:v>
                </c:pt>
                <c:pt idx="27332">
                  <c:v>127.078125</c:v>
                </c:pt>
                <c:pt idx="27333">
                  <c:v>131.8125</c:v>
                </c:pt>
                <c:pt idx="27334">
                  <c:v>131.8125</c:v>
                </c:pt>
                <c:pt idx="27335">
                  <c:v>131.8125</c:v>
                </c:pt>
                <c:pt idx="27336">
                  <c:v>134.59375</c:v>
                </c:pt>
                <c:pt idx="27337">
                  <c:v>136.59375</c:v>
                </c:pt>
                <c:pt idx="27338">
                  <c:v>136.59375</c:v>
                </c:pt>
                <c:pt idx="27339">
                  <c:v>136.59375</c:v>
                </c:pt>
                <c:pt idx="27340">
                  <c:v>137.609375</c:v>
                </c:pt>
                <c:pt idx="27341">
                  <c:v>147.875</c:v>
                </c:pt>
                <c:pt idx="27342">
                  <c:v>147.875</c:v>
                </c:pt>
                <c:pt idx="27343">
                  <c:v>147.875</c:v>
                </c:pt>
                <c:pt idx="27344">
                  <c:v>147.875</c:v>
                </c:pt>
                <c:pt idx="27345">
                  <c:v>172.203125</c:v>
                </c:pt>
                <c:pt idx="27346">
                  <c:v>178.484375</c:v>
                </c:pt>
                <c:pt idx="27347">
                  <c:v>178.484375</c:v>
                </c:pt>
                <c:pt idx="27348">
                  <c:v>178.484375</c:v>
                </c:pt>
                <c:pt idx="27349">
                  <c:v>194.90625</c:v>
                </c:pt>
                <c:pt idx="27350">
                  <c:v>217.71875</c:v>
                </c:pt>
                <c:pt idx="27351">
                  <c:v>217.71875</c:v>
                </c:pt>
                <c:pt idx="27352">
                  <c:v>217.71875</c:v>
                </c:pt>
                <c:pt idx="27353">
                  <c:v>227.359375</c:v>
                </c:pt>
                <c:pt idx="27354">
                  <c:v>255.828125</c:v>
                </c:pt>
                <c:pt idx="27355">
                  <c:v>265.984375</c:v>
                </c:pt>
                <c:pt idx="27356">
                  <c:v>265.984375</c:v>
                </c:pt>
                <c:pt idx="27357">
                  <c:v>269.328125</c:v>
                </c:pt>
                <c:pt idx="27358">
                  <c:v>294.234375</c:v>
                </c:pt>
                <c:pt idx="27359">
                  <c:v>330.96875</c:v>
                </c:pt>
                <c:pt idx="27360">
                  <c:v>332.65625</c:v>
                </c:pt>
                <c:pt idx="27361">
                  <c:v>332.65625</c:v>
                </c:pt>
                <c:pt idx="27362">
                  <c:v>349.859375</c:v>
                </c:pt>
                <c:pt idx="27363">
                  <c:v>359.484375</c:v>
                </c:pt>
                <c:pt idx="27364">
                  <c:v>371.125</c:v>
                </c:pt>
                <c:pt idx="27365">
                  <c:v>371.125</c:v>
                </c:pt>
                <c:pt idx="27366">
                  <c:v>356.15625</c:v>
                </c:pt>
                <c:pt idx="27367">
                  <c:v>346.640625</c:v>
                </c:pt>
                <c:pt idx="27368">
                  <c:v>363.953125</c:v>
                </c:pt>
                <c:pt idx="27369">
                  <c:v>368.484375</c:v>
                </c:pt>
                <c:pt idx="27370">
                  <c:v>365.203125</c:v>
                </c:pt>
                <c:pt idx="27371">
                  <c:v>359.5625</c:v>
                </c:pt>
                <c:pt idx="27372">
                  <c:v>360.609375</c:v>
                </c:pt>
                <c:pt idx="27373">
                  <c:v>364.71875</c:v>
                </c:pt>
                <c:pt idx="27374">
                  <c:v>362.671875</c:v>
                </c:pt>
                <c:pt idx="27375">
                  <c:v>347.34375</c:v>
                </c:pt>
                <c:pt idx="27376">
                  <c:v>347.34375</c:v>
                </c:pt>
                <c:pt idx="27377">
                  <c:v>347.078125</c:v>
                </c:pt>
                <c:pt idx="27378">
                  <c:v>346.921875</c:v>
                </c:pt>
                <c:pt idx="27379">
                  <c:v>347.125</c:v>
                </c:pt>
                <c:pt idx="27380">
                  <c:v>347.09375</c:v>
                </c:pt>
                <c:pt idx="27381">
                  <c:v>346.859375</c:v>
                </c:pt>
                <c:pt idx="27382">
                  <c:v>342.671875</c:v>
                </c:pt>
                <c:pt idx="27383">
                  <c:v>337.359375</c:v>
                </c:pt>
                <c:pt idx="27384">
                  <c:v>334</c:v>
                </c:pt>
                <c:pt idx="27385">
                  <c:v>334</c:v>
                </c:pt>
                <c:pt idx="27386">
                  <c:v>341.96875</c:v>
                </c:pt>
                <c:pt idx="27387">
                  <c:v>360.890625</c:v>
                </c:pt>
                <c:pt idx="27388">
                  <c:v>377.5625</c:v>
                </c:pt>
                <c:pt idx="27389">
                  <c:v>377.5625</c:v>
                </c:pt>
                <c:pt idx="27390">
                  <c:v>377.5625</c:v>
                </c:pt>
                <c:pt idx="27391">
                  <c:v>389.578125</c:v>
                </c:pt>
                <c:pt idx="27392">
                  <c:v>412.890625</c:v>
                </c:pt>
                <c:pt idx="27393">
                  <c:v>412.890625</c:v>
                </c:pt>
                <c:pt idx="27394">
                  <c:v>412.890625</c:v>
                </c:pt>
                <c:pt idx="27395">
                  <c:v>428.328125</c:v>
                </c:pt>
                <c:pt idx="27396">
                  <c:v>515.765625</c:v>
                </c:pt>
                <c:pt idx="27397">
                  <c:v>523.65625</c:v>
                </c:pt>
                <c:pt idx="27398">
                  <c:v>523.65625</c:v>
                </c:pt>
                <c:pt idx="27399">
                  <c:v>523.65625</c:v>
                </c:pt>
                <c:pt idx="27400">
                  <c:v>655.921875</c:v>
                </c:pt>
                <c:pt idx="27401">
                  <c:v>720.53125</c:v>
                </c:pt>
                <c:pt idx="27402">
                  <c:v>720.53125</c:v>
                </c:pt>
                <c:pt idx="27403">
                  <c:v>720.53125</c:v>
                </c:pt>
                <c:pt idx="27404">
                  <c:v>916.1875</c:v>
                </c:pt>
                <c:pt idx="27405">
                  <c:v>1398.53125</c:v>
                </c:pt>
                <c:pt idx="27406">
                  <c:v>1398.53125</c:v>
                </c:pt>
                <c:pt idx="27407">
                  <c:v>1398.53125</c:v>
                </c:pt>
                <c:pt idx="27408">
                  <c:v>1513.453125</c:v>
                </c:pt>
                <c:pt idx="27409">
                  <c:v>2747.703125</c:v>
                </c:pt>
                <c:pt idx="27410">
                  <c:v>3058.5</c:v>
                </c:pt>
                <c:pt idx="27411">
                  <c:v>3058.5</c:v>
                </c:pt>
                <c:pt idx="27412">
                  <c:v>3058.5</c:v>
                </c:pt>
                <c:pt idx="27413">
                  <c:v>4227.59375</c:v>
                </c:pt>
                <c:pt idx="27414">
                  <c:v>5543.921875</c:v>
                </c:pt>
                <c:pt idx="27415">
                  <c:v>5557.75</c:v>
                </c:pt>
                <c:pt idx="27416">
                  <c:v>5557.75</c:v>
                </c:pt>
                <c:pt idx="27417">
                  <c:v>5708.203125</c:v>
                </c:pt>
                <c:pt idx="27418">
                  <c:v>6270.390625</c:v>
                </c:pt>
                <c:pt idx="27419">
                  <c:v>6955.46875</c:v>
                </c:pt>
                <c:pt idx="27420">
                  <c:v>6955.46875</c:v>
                </c:pt>
                <c:pt idx="27421">
                  <c:v>6915.25</c:v>
                </c:pt>
                <c:pt idx="27422">
                  <c:v>6847.921875</c:v>
                </c:pt>
                <c:pt idx="27423">
                  <c:v>7145.796875</c:v>
                </c:pt>
                <c:pt idx="27424">
                  <c:v>7207.84375</c:v>
                </c:pt>
                <c:pt idx="27425">
                  <c:v>7061.921875</c:v>
                </c:pt>
                <c:pt idx="27426">
                  <c:v>6056.03125</c:v>
                </c:pt>
                <c:pt idx="27427">
                  <c:v>5818.140625</c:v>
                </c:pt>
                <c:pt idx="27428">
                  <c:v>5093.609375</c:v>
                </c:pt>
                <c:pt idx="27429">
                  <c:v>5093.609375</c:v>
                </c:pt>
                <c:pt idx="27430">
                  <c:v>4177.09375</c:v>
                </c:pt>
                <c:pt idx="27431">
                  <c:v>4049.703125</c:v>
                </c:pt>
                <c:pt idx="27432">
                  <c:v>3218.671875</c:v>
                </c:pt>
                <c:pt idx="27433">
                  <c:v>2803.78125</c:v>
                </c:pt>
                <c:pt idx="27434">
                  <c:v>2524</c:v>
                </c:pt>
                <c:pt idx="27435">
                  <c:v>2359.28125</c:v>
                </c:pt>
                <c:pt idx="27436">
                  <c:v>2277.71875</c:v>
                </c:pt>
                <c:pt idx="27437">
                  <c:v>1419.578125</c:v>
                </c:pt>
                <c:pt idx="27438">
                  <c:v>1335.609375</c:v>
                </c:pt>
                <c:pt idx="27439">
                  <c:v>1198.9375</c:v>
                </c:pt>
                <c:pt idx="27440">
                  <c:v>1198.9375</c:v>
                </c:pt>
                <c:pt idx="27441">
                  <c:v>1008.3125</c:v>
                </c:pt>
                <c:pt idx="27442">
                  <c:v>810</c:v>
                </c:pt>
                <c:pt idx="27443">
                  <c:v>726.921875</c:v>
                </c:pt>
                <c:pt idx="27444">
                  <c:v>726.921875</c:v>
                </c:pt>
                <c:pt idx="27445">
                  <c:v>726.921875</c:v>
                </c:pt>
                <c:pt idx="27446">
                  <c:v>576.265625</c:v>
                </c:pt>
                <c:pt idx="27447">
                  <c:v>506.4375</c:v>
                </c:pt>
                <c:pt idx="27448">
                  <c:v>498.8125</c:v>
                </c:pt>
                <c:pt idx="27449">
                  <c:v>498.8125</c:v>
                </c:pt>
                <c:pt idx="27450">
                  <c:v>464.703125</c:v>
                </c:pt>
                <c:pt idx="27451">
                  <c:v>378.203125</c:v>
                </c:pt>
                <c:pt idx="27452">
                  <c:v>365.546875</c:v>
                </c:pt>
                <c:pt idx="27453">
                  <c:v>365.546875</c:v>
                </c:pt>
                <c:pt idx="27454">
                  <c:v>365.546875</c:v>
                </c:pt>
                <c:pt idx="27455">
                  <c:v>323.21875</c:v>
                </c:pt>
                <c:pt idx="27456">
                  <c:v>300.25</c:v>
                </c:pt>
                <c:pt idx="27457">
                  <c:v>300.25</c:v>
                </c:pt>
                <c:pt idx="27458">
                  <c:v>300.25</c:v>
                </c:pt>
                <c:pt idx="27459">
                  <c:v>295.453125</c:v>
                </c:pt>
                <c:pt idx="27460">
                  <c:v>271.4375</c:v>
                </c:pt>
                <c:pt idx="27461">
                  <c:v>271.4375</c:v>
                </c:pt>
                <c:pt idx="27462">
                  <c:v>271.4375</c:v>
                </c:pt>
                <c:pt idx="27463">
                  <c:v>271.4375</c:v>
                </c:pt>
                <c:pt idx="27464">
                  <c:v>248.359375</c:v>
                </c:pt>
                <c:pt idx="27465">
                  <c:v>238.234375</c:v>
                </c:pt>
                <c:pt idx="27466">
                  <c:v>238.234375</c:v>
                </c:pt>
                <c:pt idx="27467">
                  <c:v>238.234375</c:v>
                </c:pt>
                <c:pt idx="27468">
                  <c:v>230.46875</c:v>
                </c:pt>
                <c:pt idx="27469">
                  <c:v>218.78125</c:v>
                </c:pt>
                <c:pt idx="27470">
                  <c:v>218.78125</c:v>
                </c:pt>
                <c:pt idx="27471">
                  <c:v>218.78125</c:v>
                </c:pt>
                <c:pt idx="27472">
                  <c:v>215.1875</c:v>
                </c:pt>
                <c:pt idx="27473">
                  <c:v>208.890625</c:v>
                </c:pt>
                <c:pt idx="27474">
                  <c:v>208</c:v>
                </c:pt>
                <c:pt idx="27475">
                  <c:v>208</c:v>
                </c:pt>
                <c:pt idx="27476">
                  <c:v>207.875</c:v>
                </c:pt>
                <c:pt idx="27477">
                  <c:v>207.171875</c:v>
                </c:pt>
                <c:pt idx="27478">
                  <c:v>195.71875</c:v>
                </c:pt>
                <c:pt idx="27479">
                  <c:v>193.859375</c:v>
                </c:pt>
                <c:pt idx="27480">
                  <c:v>193.859375</c:v>
                </c:pt>
                <c:pt idx="27481">
                  <c:v>197.5</c:v>
                </c:pt>
                <c:pt idx="27482">
                  <c:v>187.203125</c:v>
                </c:pt>
                <c:pt idx="27483">
                  <c:v>160.71875</c:v>
                </c:pt>
                <c:pt idx="27484">
                  <c:v>160.71875</c:v>
                </c:pt>
                <c:pt idx="27485">
                  <c:v>156.671875</c:v>
                </c:pt>
                <c:pt idx="27486">
                  <c:v>154.625</c:v>
                </c:pt>
                <c:pt idx="27487">
                  <c:v>151.859375</c:v>
                </c:pt>
                <c:pt idx="27488">
                  <c:v>150.859375</c:v>
                </c:pt>
                <c:pt idx="27489">
                  <c:v>147.140625</c:v>
                </c:pt>
                <c:pt idx="27490">
                  <c:v>141.734375</c:v>
                </c:pt>
                <c:pt idx="27491">
                  <c:v>142.984375</c:v>
                </c:pt>
                <c:pt idx="27492">
                  <c:v>151.4375</c:v>
                </c:pt>
                <c:pt idx="27493">
                  <c:v>151.515625</c:v>
                </c:pt>
                <c:pt idx="27494">
                  <c:v>152.125</c:v>
                </c:pt>
                <c:pt idx="27495">
                  <c:v>152.125</c:v>
                </c:pt>
                <c:pt idx="27496">
                  <c:v>137.796875</c:v>
                </c:pt>
                <c:pt idx="27497">
                  <c:v>125.859375</c:v>
                </c:pt>
                <c:pt idx="27498">
                  <c:v>128.671875</c:v>
                </c:pt>
                <c:pt idx="27499">
                  <c:v>128.953125</c:v>
                </c:pt>
                <c:pt idx="27500">
                  <c:v>128.953125</c:v>
                </c:pt>
                <c:pt idx="27501">
                  <c:v>132.09375</c:v>
                </c:pt>
                <c:pt idx="27502">
                  <c:v>130</c:v>
                </c:pt>
                <c:pt idx="27503">
                  <c:v>128.859375</c:v>
                </c:pt>
                <c:pt idx="27504">
                  <c:v>128.859375</c:v>
                </c:pt>
                <c:pt idx="27505">
                  <c:v>132.875</c:v>
                </c:pt>
                <c:pt idx="27506">
                  <c:v>142.046875</c:v>
                </c:pt>
                <c:pt idx="27507">
                  <c:v>146.125</c:v>
                </c:pt>
                <c:pt idx="27508">
                  <c:v>146.125</c:v>
                </c:pt>
                <c:pt idx="27509">
                  <c:v>146.125</c:v>
                </c:pt>
                <c:pt idx="27510">
                  <c:v>148.734375</c:v>
                </c:pt>
                <c:pt idx="27511">
                  <c:v>149.765625</c:v>
                </c:pt>
                <c:pt idx="27512">
                  <c:v>149.765625</c:v>
                </c:pt>
                <c:pt idx="27513">
                  <c:v>149.765625</c:v>
                </c:pt>
                <c:pt idx="27514">
                  <c:v>151.25</c:v>
                </c:pt>
                <c:pt idx="27515">
                  <c:v>156.4375</c:v>
                </c:pt>
                <c:pt idx="27516">
                  <c:v>156.375</c:v>
                </c:pt>
                <c:pt idx="27517">
                  <c:v>156.375</c:v>
                </c:pt>
                <c:pt idx="27518">
                  <c:v>156.375</c:v>
                </c:pt>
                <c:pt idx="27519">
                  <c:v>162.375</c:v>
                </c:pt>
                <c:pt idx="27520">
                  <c:v>165.375</c:v>
                </c:pt>
                <c:pt idx="27521">
                  <c:v>165.375</c:v>
                </c:pt>
                <c:pt idx="27522">
                  <c:v>165.375</c:v>
                </c:pt>
                <c:pt idx="27523">
                  <c:v>171.96875</c:v>
                </c:pt>
                <c:pt idx="27524">
                  <c:v>195.46875</c:v>
                </c:pt>
                <c:pt idx="27525">
                  <c:v>195.46875</c:v>
                </c:pt>
                <c:pt idx="27526">
                  <c:v>195.46875</c:v>
                </c:pt>
                <c:pt idx="27527">
                  <c:v>198.109375</c:v>
                </c:pt>
                <c:pt idx="27528">
                  <c:v>212.8125</c:v>
                </c:pt>
                <c:pt idx="27529">
                  <c:v>214.921875</c:v>
                </c:pt>
                <c:pt idx="27530">
                  <c:v>214.921875</c:v>
                </c:pt>
                <c:pt idx="27531">
                  <c:v>214.921875</c:v>
                </c:pt>
                <c:pt idx="27532">
                  <c:v>219.234375</c:v>
                </c:pt>
                <c:pt idx="27533">
                  <c:v>223.5</c:v>
                </c:pt>
                <c:pt idx="27534">
                  <c:v>223.921875</c:v>
                </c:pt>
                <c:pt idx="27535">
                  <c:v>223.921875</c:v>
                </c:pt>
                <c:pt idx="27536">
                  <c:v>215.4375</c:v>
                </c:pt>
                <c:pt idx="27537">
                  <c:v>217.15625</c:v>
                </c:pt>
                <c:pt idx="27538">
                  <c:v>228.46875</c:v>
                </c:pt>
                <c:pt idx="27539">
                  <c:v>228.46875</c:v>
                </c:pt>
                <c:pt idx="27540">
                  <c:v>230.4375</c:v>
                </c:pt>
                <c:pt idx="27541">
                  <c:v>233.125</c:v>
                </c:pt>
                <c:pt idx="27542">
                  <c:v>236</c:v>
                </c:pt>
                <c:pt idx="27543">
                  <c:v>236.875</c:v>
                </c:pt>
                <c:pt idx="27544">
                  <c:v>234.453125</c:v>
                </c:pt>
                <c:pt idx="27545">
                  <c:v>223.703125</c:v>
                </c:pt>
                <c:pt idx="27546">
                  <c:v>223.09375</c:v>
                </c:pt>
                <c:pt idx="27547">
                  <c:v>220.09375</c:v>
                </c:pt>
                <c:pt idx="27548">
                  <c:v>220.09375</c:v>
                </c:pt>
                <c:pt idx="27549">
                  <c:v>209.59375</c:v>
                </c:pt>
                <c:pt idx="27550">
                  <c:v>208.875</c:v>
                </c:pt>
                <c:pt idx="27551">
                  <c:v>208.5</c:v>
                </c:pt>
                <c:pt idx="27552">
                  <c:v>208.265625</c:v>
                </c:pt>
                <c:pt idx="27553">
                  <c:v>213.984375</c:v>
                </c:pt>
                <c:pt idx="27554">
                  <c:v>216.515625</c:v>
                </c:pt>
                <c:pt idx="27555">
                  <c:v>216.3125</c:v>
                </c:pt>
                <c:pt idx="27556">
                  <c:v>204.40625</c:v>
                </c:pt>
                <c:pt idx="27557">
                  <c:v>207.734375</c:v>
                </c:pt>
                <c:pt idx="27558">
                  <c:v>211.953125</c:v>
                </c:pt>
                <c:pt idx="27559">
                  <c:v>211.953125</c:v>
                </c:pt>
                <c:pt idx="27560">
                  <c:v>210.15625</c:v>
                </c:pt>
                <c:pt idx="27561">
                  <c:v>209.09375</c:v>
                </c:pt>
                <c:pt idx="27562">
                  <c:v>214.265625</c:v>
                </c:pt>
                <c:pt idx="27563">
                  <c:v>214.265625</c:v>
                </c:pt>
                <c:pt idx="27564">
                  <c:v>214.265625</c:v>
                </c:pt>
                <c:pt idx="27565">
                  <c:v>216.296875</c:v>
                </c:pt>
                <c:pt idx="27566">
                  <c:v>222.1875</c:v>
                </c:pt>
                <c:pt idx="27567">
                  <c:v>222.46875</c:v>
                </c:pt>
                <c:pt idx="27568">
                  <c:v>222.46875</c:v>
                </c:pt>
                <c:pt idx="27569">
                  <c:v>223.75</c:v>
                </c:pt>
                <c:pt idx="27570">
                  <c:v>242.28125</c:v>
                </c:pt>
                <c:pt idx="27571">
                  <c:v>248.625</c:v>
                </c:pt>
                <c:pt idx="27572">
                  <c:v>248.625</c:v>
                </c:pt>
                <c:pt idx="27573">
                  <c:v>248.625</c:v>
                </c:pt>
                <c:pt idx="27574">
                  <c:v>263.65625</c:v>
                </c:pt>
                <c:pt idx="27575">
                  <c:v>279.765625</c:v>
                </c:pt>
                <c:pt idx="27576">
                  <c:v>279.765625</c:v>
                </c:pt>
                <c:pt idx="27577">
                  <c:v>279.765625</c:v>
                </c:pt>
                <c:pt idx="27578">
                  <c:v>295.203125</c:v>
                </c:pt>
                <c:pt idx="27579">
                  <c:v>361.671875</c:v>
                </c:pt>
                <c:pt idx="27580">
                  <c:v>361.671875</c:v>
                </c:pt>
                <c:pt idx="27581">
                  <c:v>361.671875</c:v>
                </c:pt>
                <c:pt idx="27582">
                  <c:v>361.671875</c:v>
                </c:pt>
                <c:pt idx="27583">
                  <c:v>441.46875</c:v>
                </c:pt>
                <c:pt idx="27584">
                  <c:v>447.0625</c:v>
                </c:pt>
                <c:pt idx="27585">
                  <c:v>447.0625</c:v>
                </c:pt>
                <c:pt idx="27586">
                  <c:v>447.0625</c:v>
                </c:pt>
                <c:pt idx="27587">
                  <c:v>479.34375</c:v>
                </c:pt>
                <c:pt idx="27588">
                  <c:v>479.140625</c:v>
                </c:pt>
                <c:pt idx="27589">
                  <c:v>478.640625</c:v>
                </c:pt>
                <c:pt idx="27590">
                  <c:v>478.640625</c:v>
                </c:pt>
                <c:pt idx="27591">
                  <c:v>496.796875</c:v>
                </c:pt>
                <c:pt idx="27592">
                  <c:v>514.359375</c:v>
                </c:pt>
                <c:pt idx="27593">
                  <c:v>509.921875</c:v>
                </c:pt>
                <c:pt idx="27594">
                  <c:v>509.921875</c:v>
                </c:pt>
                <c:pt idx="27595">
                  <c:v>500.984375</c:v>
                </c:pt>
                <c:pt idx="27596">
                  <c:v>470.140625</c:v>
                </c:pt>
                <c:pt idx="27597">
                  <c:v>464.859375</c:v>
                </c:pt>
                <c:pt idx="27598">
                  <c:v>463.484375</c:v>
                </c:pt>
                <c:pt idx="27599">
                  <c:v>463.484375</c:v>
                </c:pt>
                <c:pt idx="27600">
                  <c:v>416.515625</c:v>
                </c:pt>
                <c:pt idx="27601">
                  <c:v>415.5625</c:v>
                </c:pt>
                <c:pt idx="27602">
                  <c:v>415.390625</c:v>
                </c:pt>
                <c:pt idx="27603">
                  <c:v>415.390625</c:v>
                </c:pt>
                <c:pt idx="27604">
                  <c:v>353.390625</c:v>
                </c:pt>
                <c:pt idx="27605">
                  <c:v>330.75</c:v>
                </c:pt>
                <c:pt idx="27606">
                  <c:v>335.953125</c:v>
                </c:pt>
                <c:pt idx="27607">
                  <c:v>338.75</c:v>
                </c:pt>
                <c:pt idx="27608">
                  <c:v>318.4375</c:v>
                </c:pt>
                <c:pt idx="27609">
                  <c:v>297.03125</c:v>
                </c:pt>
                <c:pt idx="27610">
                  <c:v>297.90625</c:v>
                </c:pt>
                <c:pt idx="27611">
                  <c:v>310.390625</c:v>
                </c:pt>
                <c:pt idx="27612">
                  <c:v>302.953125</c:v>
                </c:pt>
                <c:pt idx="27613">
                  <c:v>279.328125</c:v>
                </c:pt>
                <c:pt idx="27614">
                  <c:v>279.328125</c:v>
                </c:pt>
                <c:pt idx="27615">
                  <c:v>288.171875</c:v>
                </c:pt>
                <c:pt idx="27616">
                  <c:v>297.625</c:v>
                </c:pt>
                <c:pt idx="27617">
                  <c:v>304.875</c:v>
                </c:pt>
                <c:pt idx="27618">
                  <c:v>304.953125</c:v>
                </c:pt>
                <c:pt idx="27619">
                  <c:v>304.953125</c:v>
                </c:pt>
                <c:pt idx="27620">
                  <c:v>325.046875</c:v>
                </c:pt>
                <c:pt idx="27621">
                  <c:v>326.484375</c:v>
                </c:pt>
                <c:pt idx="27622">
                  <c:v>326.28125</c:v>
                </c:pt>
                <c:pt idx="27623">
                  <c:v>326.28125</c:v>
                </c:pt>
                <c:pt idx="27624">
                  <c:v>326.609375</c:v>
                </c:pt>
                <c:pt idx="27625">
                  <c:v>316.140625</c:v>
                </c:pt>
                <c:pt idx="27626">
                  <c:v>305.1875</c:v>
                </c:pt>
                <c:pt idx="27627">
                  <c:v>305.1875</c:v>
                </c:pt>
                <c:pt idx="27628">
                  <c:v>305.1875</c:v>
                </c:pt>
                <c:pt idx="27629">
                  <c:v>275.90625</c:v>
                </c:pt>
                <c:pt idx="27630">
                  <c:v>254.484375</c:v>
                </c:pt>
                <c:pt idx="27631">
                  <c:v>254.484375</c:v>
                </c:pt>
                <c:pt idx="27632">
                  <c:v>254.484375</c:v>
                </c:pt>
                <c:pt idx="27633">
                  <c:v>249.625</c:v>
                </c:pt>
                <c:pt idx="27634">
                  <c:v>217.1875</c:v>
                </c:pt>
                <c:pt idx="27635">
                  <c:v>217.1875</c:v>
                </c:pt>
                <c:pt idx="27636">
                  <c:v>217.1875</c:v>
                </c:pt>
                <c:pt idx="27637">
                  <c:v>217.1875</c:v>
                </c:pt>
                <c:pt idx="27638">
                  <c:v>215.828125</c:v>
                </c:pt>
                <c:pt idx="27639">
                  <c:v>213.75</c:v>
                </c:pt>
                <c:pt idx="27640">
                  <c:v>213.75</c:v>
                </c:pt>
                <c:pt idx="27641">
                  <c:v>213.75</c:v>
                </c:pt>
                <c:pt idx="27642">
                  <c:v>204.0625</c:v>
                </c:pt>
                <c:pt idx="27643">
                  <c:v>187.828125</c:v>
                </c:pt>
                <c:pt idx="27644">
                  <c:v>187.828125</c:v>
                </c:pt>
                <c:pt idx="27645">
                  <c:v>187.828125</c:v>
                </c:pt>
                <c:pt idx="27646">
                  <c:v>184.234375</c:v>
                </c:pt>
                <c:pt idx="27647">
                  <c:v>177.15625</c:v>
                </c:pt>
                <c:pt idx="27648">
                  <c:v>180.328125</c:v>
                </c:pt>
                <c:pt idx="27649">
                  <c:v>180.328125</c:v>
                </c:pt>
                <c:pt idx="27650">
                  <c:v>180.609375</c:v>
                </c:pt>
                <c:pt idx="27651">
                  <c:v>186.6875</c:v>
                </c:pt>
                <c:pt idx="27652">
                  <c:v>182.671875</c:v>
                </c:pt>
                <c:pt idx="27653">
                  <c:v>182.03125</c:v>
                </c:pt>
                <c:pt idx="27654">
                  <c:v>182.03125</c:v>
                </c:pt>
                <c:pt idx="27655">
                  <c:v>181.125</c:v>
                </c:pt>
                <c:pt idx="27656">
                  <c:v>180.578125</c:v>
                </c:pt>
                <c:pt idx="27657">
                  <c:v>179.8125</c:v>
                </c:pt>
                <c:pt idx="27658">
                  <c:v>179.8125</c:v>
                </c:pt>
                <c:pt idx="27659">
                  <c:v>178.265625</c:v>
                </c:pt>
                <c:pt idx="27660">
                  <c:v>177.03125</c:v>
                </c:pt>
                <c:pt idx="27661">
                  <c:v>186</c:v>
                </c:pt>
                <c:pt idx="27662">
                  <c:v>189.921875</c:v>
                </c:pt>
                <c:pt idx="27663">
                  <c:v>186.890625</c:v>
                </c:pt>
                <c:pt idx="27664">
                  <c:v>179.515625</c:v>
                </c:pt>
                <c:pt idx="27665">
                  <c:v>181.71875</c:v>
                </c:pt>
                <c:pt idx="27666">
                  <c:v>198.09375</c:v>
                </c:pt>
                <c:pt idx="27667">
                  <c:v>198.234375</c:v>
                </c:pt>
                <c:pt idx="27668">
                  <c:v>201.5625</c:v>
                </c:pt>
                <c:pt idx="27669">
                  <c:v>201.5625</c:v>
                </c:pt>
                <c:pt idx="27670">
                  <c:v>206.515625</c:v>
                </c:pt>
                <c:pt idx="27671">
                  <c:v>210.703125</c:v>
                </c:pt>
                <c:pt idx="27672">
                  <c:v>209.84375</c:v>
                </c:pt>
                <c:pt idx="27673">
                  <c:v>209.5625</c:v>
                </c:pt>
                <c:pt idx="27674">
                  <c:v>209.5625</c:v>
                </c:pt>
                <c:pt idx="27675">
                  <c:v>209.625</c:v>
                </c:pt>
                <c:pt idx="27676">
                  <c:v>212.078125</c:v>
                </c:pt>
                <c:pt idx="27677">
                  <c:v>214.125</c:v>
                </c:pt>
                <c:pt idx="27678">
                  <c:v>214.125</c:v>
                </c:pt>
                <c:pt idx="27679">
                  <c:v>220.640625</c:v>
                </c:pt>
                <c:pt idx="27680">
                  <c:v>229.296875</c:v>
                </c:pt>
                <c:pt idx="27681">
                  <c:v>225.09375</c:v>
                </c:pt>
                <c:pt idx="27682">
                  <c:v>225.09375</c:v>
                </c:pt>
                <c:pt idx="27683">
                  <c:v>225.09375</c:v>
                </c:pt>
                <c:pt idx="27684">
                  <c:v>237.46875</c:v>
                </c:pt>
                <c:pt idx="27685">
                  <c:v>237.890625</c:v>
                </c:pt>
                <c:pt idx="27686">
                  <c:v>237.890625</c:v>
                </c:pt>
                <c:pt idx="27687">
                  <c:v>237.890625</c:v>
                </c:pt>
                <c:pt idx="27688">
                  <c:v>233.578125</c:v>
                </c:pt>
                <c:pt idx="27689">
                  <c:v>213.9375</c:v>
                </c:pt>
                <c:pt idx="27690">
                  <c:v>212.78125</c:v>
                </c:pt>
                <c:pt idx="27691">
                  <c:v>212.78125</c:v>
                </c:pt>
                <c:pt idx="27692">
                  <c:v>212.78125</c:v>
                </c:pt>
                <c:pt idx="27693">
                  <c:v>205.546875</c:v>
                </c:pt>
                <c:pt idx="27694">
                  <c:v>201.21875</c:v>
                </c:pt>
                <c:pt idx="27695">
                  <c:v>201.21875</c:v>
                </c:pt>
                <c:pt idx="27696">
                  <c:v>201.21875</c:v>
                </c:pt>
                <c:pt idx="27697">
                  <c:v>202.078125</c:v>
                </c:pt>
                <c:pt idx="27698">
                  <c:v>198.140625</c:v>
                </c:pt>
                <c:pt idx="27699">
                  <c:v>198.140625</c:v>
                </c:pt>
                <c:pt idx="27700">
                  <c:v>198.140625</c:v>
                </c:pt>
                <c:pt idx="27701">
                  <c:v>197.75</c:v>
                </c:pt>
                <c:pt idx="27702">
                  <c:v>192.71875</c:v>
                </c:pt>
                <c:pt idx="27703">
                  <c:v>190.875</c:v>
                </c:pt>
                <c:pt idx="27704">
                  <c:v>190.875</c:v>
                </c:pt>
                <c:pt idx="27705">
                  <c:v>190.875</c:v>
                </c:pt>
                <c:pt idx="27706">
                  <c:v>187.8125</c:v>
                </c:pt>
                <c:pt idx="27707">
                  <c:v>202.625</c:v>
                </c:pt>
                <c:pt idx="27708">
                  <c:v>204.078125</c:v>
                </c:pt>
                <c:pt idx="27709">
                  <c:v>204.078125</c:v>
                </c:pt>
                <c:pt idx="27710">
                  <c:v>208.71875</c:v>
                </c:pt>
                <c:pt idx="27711">
                  <c:v>209.3125</c:v>
                </c:pt>
                <c:pt idx="27712">
                  <c:v>204.3125</c:v>
                </c:pt>
                <c:pt idx="27713">
                  <c:v>204.3125</c:v>
                </c:pt>
                <c:pt idx="27714">
                  <c:v>204.0625</c:v>
                </c:pt>
                <c:pt idx="27715">
                  <c:v>203.359375</c:v>
                </c:pt>
                <c:pt idx="27716">
                  <c:v>207.921875</c:v>
                </c:pt>
                <c:pt idx="27717">
                  <c:v>209.40625</c:v>
                </c:pt>
                <c:pt idx="27718">
                  <c:v>208.421875</c:v>
                </c:pt>
                <c:pt idx="27719">
                  <c:v>199.59375</c:v>
                </c:pt>
                <c:pt idx="27720">
                  <c:v>195.96875</c:v>
                </c:pt>
                <c:pt idx="27721">
                  <c:v>179.421875</c:v>
                </c:pt>
                <c:pt idx="27722">
                  <c:v>179.421875</c:v>
                </c:pt>
                <c:pt idx="27723">
                  <c:v>174.921875</c:v>
                </c:pt>
                <c:pt idx="27724">
                  <c:v>174.28125</c:v>
                </c:pt>
                <c:pt idx="27725">
                  <c:v>161.046875</c:v>
                </c:pt>
                <c:pt idx="27726">
                  <c:v>152.15625</c:v>
                </c:pt>
                <c:pt idx="27727">
                  <c:v>152.15625</c:v>
                </c:pt>
                <c:pt idx="27728">
                  <c:v>231.78125</c:v>
                </c:pt>
                <c:pt idx="27729">
                  <c:v>231.5625</c:v>
                </c:pt>
                <c:pt idx="27730">
                  <c:v>225.015625</c:v>
                </c:pt>
                <c:pt idx="27731">
                  <c:v>225.015625</c:v>
                </c:pt>
                <c:pt idx="27732">
                  <c:v>225.015625</c:v>
                </c:pt>
                <c:pt idx="27733">
                  <c:v>225.015625</c:v>
                </c:pt>
                <c:pt idx="27734">
                  <c:v>217.09375</c:v>
                </c:pt>
                <c:pt idx="27735">
                  <c:v>207.21875</c:v>
                </c:pt>
                <c:pt idx="27736">
                  <c:v>207.21875</c:v>
                </c:pt>
                <c:pt idx="27737">
                  <c:v>207.21875</c:v>
                </c:pt>
                <c:pt idx="27738">
                  <c:v>207.21875</c:v>
                </c:pt>
                <c:pt idx="27739">
                  <c:v>197.21875</c:v>
                </c:pt>
                <c:pt idx="27740">
                  <c:v>195.6875</c:v>
                </c:pt>
                <c:pt idx="27741">
                  <c:v>195.6875</c:v>
                </c:pt>
                <c:pt idx="27742">
                  <c:v>195.6875</c:v>
                </c:pt>
                <c:pt idx="27743">
                  <c:v>198.28125</c:v>
                </c:pt>
                <c:pt idx="27744">
                  <c:v>204.859375</c:v>
                </c:pt>
                <c:pt idx="27745">
                  <c:v>204.859375</c:v>
                </c:pt>
                <c:pt idx="27746">
                  <c:v>204.859375</c:v>
                </c:pt>
                <c:pt idx="27747">
                  <c:v>204.859375</c:v>
                </c:pt>
                <c:pt idx="27748">
                  <c:v>182.921875</c:v>
                </c:pt>
                <c:pt idx="27749">
                  <c:v>174.0625</c:v>
                </c:pt>
                <c:pt idx="27750">
                  <c:v>174.0625</c:v>
                </c:pt>
                <c:pt idx="27751">
                  <c:v>174.0625</c:v>
                </c:pt>
                <c:pt idx="27752">
                  <c:v>172.453125</c:v>
                </c:pt>
                <c:pt idx="27753">
                  <c:v>162.734375</c:v>
                </c:pt>
                <c:pt idx="27754">
                  <c:v>162.734375</c:v>
                </c:pt>
                <c:pt idx="27755">
                  <c:v>162.734375</c:v>
                </c:pt>
                <c:pt idx="27756">
                  <c:v>162.734375</c:v>
                </c:pt>
                <c:pt idx="27757">
                  <c:v>170.46875</c:v>
                </c:pt>
                <c:pt idx="27758">
                  <c:v>176.578125</c:v>
                </c:pt>
                <c:pt idx="27759">
                  <c:v>176.578125</c:v>
                </c:pt>
                <c:pt idx="27760">
                  <c:v>176.578125</c:v>
                </c:pt>
                <c:pt idx="27761">
                  <c:v>176.578125</c:v>
                </c:pt>
                <c:pt idx="27762">
                  <c:v>186.21875</c:v>
                </c:pt>
                <c:pt idx="27763">
                  <c:v>186.40625</c:v>
                </c:pt>
                <c:pt idx="27764">
                  <c:v>186.40625</c:v>
                </c:pt>
                <c:pt idx="27765">
                  <c:v>186.40625</c:v>
                </c:pt>
                <c:pt idx="27766">
                  <c:v>186.546875</c:v>
                </c:pt>
                <c:pt idx="27767">
                  <c:v>186.765625</c:v>
                </c:pt>
                <c:pt idx="27768">
                  <c:v>186.765625</c:v>
                </c:pt>
                <c:pt idx="27769">
                  <c:v>186.765625</c:v>
                </c:pt>
                <c:pt idx="27770">
                  <c:v>186.765625</c:v>
                </c:pt>
                <c:pt idx="27771">
                  <c:v>173.953125</c:v>
                </c:pt>
                <c:pt idx="27772">
                  <c:v>171.21875</c:v>
                </c:pt>
                <c:pt idx="27773">
                  <c:v>171.21875</c:v>
                </c:pt>
                <c:pt idx="27774">
                  <c:v>171.21875</c:v>
                </c:pt>
                <c:pt idx="27775">
                  <c:v>170</c:v>
                </c:pt>
                <c:pt idx="27776">
                  <c:v>166.546875</c:v>
                </c:pt>
                <c:pt idx="27777">
                  <c:v>166.546875</c:v>
                </c:pt>
                <c:pt idx="27778">
                  <c:v>166.546875</c:v>
                </c:pt>
                <c:pt idx="27779">
                  <c:v>166.546875</c:v>
                </c:pt>
                <c:pt idx="27780">
                  <c:v>159.09375</c:v>
                </c:pt>
                <c:pt idx="27781">
                  <c:v>155.359375</c:v>
                </c:pt>
                <c:pt idx="27782">
                  <c:v>155.359375</c:v>
                </c:pt>
                <c:pt idx="27783">
                  <c:v>155.359375</c:v>
                </c:pt>
                <c:pt idx="27784">
                  <c:v>154.25</c:v>
                </c:pt>
                <c:pt idx="27785">
                  <c:v>142.265625</c:v>
                </c:pt>
                <c:pt idx="27786">
                  <c:v>142.265625</c:v>
                </c:pt>
                <c:pt idx="27787">
                  <c:v>142.265625</c:v>
                </c:pt>
                <c:pt idx="27788">
                  <c:v>142.265625</c:v>
                </c:pt>
                <c:pt idx="27789">
                  <c:v>149.765625</c:v>
                </c:pt>
                <c:pt idx="27790">
                  <c:v>156.90625</c:v>
                </c:pt>
                <c:pt idx="27791">
                  <c:v>156.90625</c:v>
                </c:pt>
                <c:pt idx="27792">
                  <c:v>156.90625</c:v>
                </c:pt>
                <c:pt idx="27793">
                  <c:v>156.90625</c:v>
                </c:pt>
                <c:pt idx="27794">
                  <c:v>191.03125</c:v>
                </c:pt>
                <c:pt idx="27795">
                  <c:v>193.484375</c:v>
                </c:pt>
                <c:pt idx="27796">
                  <c:v>193.484375</c:v>
                </c:pt>
                <c:pt idx="27797">
                  <c:v>193.484375</c:v>
                </c:pt>
                <c:pt idx="27798">
                  <c:v>203.046875</c:v>
                </c:pt>
                <c:pt idx="27799">
                  <c:v>220.265625</c:v>
                </c:pt>
                <c:pt idx="27800">
                  <c:v>220.265625</c:v>
                </c:pt>
                <c:pt idx="27801">
                  <c:v>220.265625</c:v>
                </c:pt>
                <c:pt idx="27802">
                  <c:v>220.265625</c:v>
                </c:pt>
                <c:pt idx="27803">
                  <c:v>222.46875</c:v>
                </c:pt>
                <c:pt idx="27804">
                  <c:v>223.171875</c:v>
                </c:pt>
                <c:pt idx="27805">
                  <c:v>223.171875</c:v>
                </c:pt>
                <c:pt idx="27806">
                  <c:v>223.171875</c:v>
                </c:pt>
                <c:pt idx="27807">
                  <c:v>229.28125</c:v>
                </c:pt>
                <c:pt idx="27808">
                  <c:v>253.546875</c:v>
                </c:pt>
                <c:pt idx="27809">
                  <c:v>253.546875</c:v>
                </c:pt>
                <c:pt idx="27810">
                  <c:v>253.546875</c:v>
                </c:pt>
                <c:pt idx="27811">
                  <c:v>253.546875</c:v>
                </c:pt>
                <c:pt idx="27812">
                  <c:v>254.3125</c:v>
                </c:pt>
                <c:pt idx="27813">
                  <c:v>254.8125</c:v>
                </c:pt>
                <c:pt idx="27814">
                  <c:v>254.8125</c:v>
                </c:pt>
                <c:pt idx="27815">
                  <c:v>254.8125</c:v>
                </c:pt>
                <c:pt idx="27816">
                  <c:v>254.4375</c:v>
                </c:pt>
                <c:pt idx="27817">
                  <c:v>245.5625</c:v>
                </c:pt>
                <c:pt idx="27818">
                  <c:v>245.5625</c:v>
                </c:pt>
                <c:pt idx="27819">
                  <c:v>245.5625</c:v>
                </c:pt>
                <c:pt idx="27820">
                  <c:v>245.5625</c:v>
                </c:pt>
                <c:pt idx="27821">
                  <c:v>235.296875</c:v>
                </c:pt>
                <c:pt idx="27822">
                  <c:v>223.75</c:v>
                </c:pt>
                <c:pt idx="27823">
                  <c:v>223.75</c:v>
                </c:pt>
                <c:pt idx="27824">
                  <c:v>223.75</c:v>
                </c:pt>
                <c:pt idx="27825">
                  <c:v>223.75</c:v>
                </c:pt>
                <c:pt idx="27826">
                  <c:v>211.828125</c:v>
                </c:pt>
                <c:pt idx="27827">
                  <c:v>210.40625</c:v>
                </c:pt>
                <c:pt idx="27828">
                  <c:v>210.40625</c:v>
                </c:pt>
                <c:pt idx="27829">
                  <c:v>210.40625</c:v>
                </c:pt>
                <c:pt idx="27830">
                  <c:v>211.84375</c:v>
                </c:pt>
                <c:pt idx="27831">
                  <c:v>214.921875</c:v>
                </c:pt>
                <c:pt idx="27832">
                  <c:v>214.921875</c:v>
                </c:pt>
                <c:pt idx="27833">
                  <c:v>214.921875</c:v>
                </c:pt>
                <c:pt idx="27834">
                  <c:v>214.921875</c:v>
                </c:pt>
                <c:pt idx="27835">
                  <c:v>200.84375</c:v>
                </c:pt>
                <c:pt idx="27836">
                  <c:v>195.921875</c:v>
                </c:pt>
                <c:pt idx="27837">
                  <c:v>195.921875</c:v>
                </c:pt>
                <c:pt idx="27838">
                  <c:v>195.921875</c:v>
                </c:pt>
                <c:pt idx="27839">
                  <c:v>195.671875</c:v>
                </c:pt>
                <c:pt idx="27840">
                  <c:v>194.546875</c:v>
                </c:pt>
                <c:pt idx="27841">
                  <c:v>194.546875</c:v>
                </c:pt>
                <c:pt idx="27842">
                  <c:v>194.546875</c:v>
                </c:pt>
                <c:pt idx="27843">
                  <c:v>194.546875</c:v>
                </c:pt>
                <c:pt idx="27844">
                  <c:v>190</c:v>
                </c:pt>
                <c:pt idx="27845">
                  <c:v>186.71875</c:v>
                </c:pt>
                <c:pt idx="27846">
                  <c:v>186.71875</c:v>
                </c:pt>
                <c:pt idx="27847">
                  <c:v>186.71875</c:v>
                </c:pt>
                <c:pt idx="27848">
                  <c:v>186.6875</c:v>
                </c:pt>
                <c:pt idx="27849">
                  <c:v>186.5625</c:v>
                </c:pt>
                <c:pt idx="27850">
                  <c:v>186.5625</c:v>
                </c:pt>
                <c:pt idx="27851">
                  <c:v>186.5625</c:v>
                </c:pt>
                <c:pt idx="27852">
                  <c:v>186.5625</c:v>
                </c:pt>
                <c:pt idx="27853">
                  <c:v>187.765625</c:v>
                </c:pt>
                <c:pt idx="27854">
                  <c:v>189.328125</c:v>
                </c:pt>
                <c:pt idx="27855">
                  <c:v>189.328125</c:v>
                </c:pt>
                <c:pt idx="27856">
                  <c:v>189.328125</c:v>
                </c:pt>
                <c:pt idx="27857">
                  <c:v>189.328125</c:v>
                </c:pt>
                <c:pt idx="27858">
                  <c:v>181.140625</c:v>
                </c:pt>
                <c:pt idx="27859">
                  <c:v>179.640625</c:v>
                </c:pt>
                <c:pt idx="27860">
                  <c:v>179.640625</c:v>
                </c:pt>
                <c:pt idx="27861">
                  <c:v>179.640625</c:v>
                </c:pt>
                <c:pt idx="27862">
                  <c:v>169.21875</c:v>
                </c:pt>
                <c:pt idx="27863">
                  <c:v>141.875</c:v>
                </c:pt>
                <c:pt idx="27864">
                  <c:v>141.875</c:v>
                </c:pt>
                <c:pt idx="27865">
                  <c:v>141.875</c:v>
                </c:pt>
                <c:pt idx="27866">
                  <c:v>141.875</c:v>
                </c:pt>
                <c:pt idx="27867">
                  <c:v>133.4375</c:v>
                </c:pt>
                <c:pt idx="27868">
                  <c:v>129.875</c:v>
                </c:pt>
                <c:pt idx="27869">
                  <c:v>129.875</c:v>
                </c:pt>
                <c:pt idx="27870">
                  <c:v>129.875</c:v>
                </c:pt>
                <c:pt idx="27871">
                  <c:v>129.78125</c:v>
                </c:pt>
                <c:pt idx="27872">
                  <c:v>129.3125</c:v>
                </c:pt>
                <c:pt idx="27873">
                  <c:v>129.3125</c:v>
                </c:pt>
                <c:pt idx="27874">
                  <c:v>129.3125</c:v>
                </c:pt>
                <c:pt idx="27875">
                  <c:v>129.3125</c:v>
                </c:pt>
                <c:pt idx="27876">
                  <c:v>124.75</c:v>
                </c:pt>
                <c:pt idx="27877">
                  <c:v>120.96875</c:v>
                </c:pt>
                <c:pt idx="27878">
                  <c:v>120.96875</c:v>
                </c:pt>
                <c:pt idx="27879">
                  <c:v>120.96875</c:v>
                </c:pt>
                <c:pt idx="27880">
                  <c:v>120.96875</c:v>
                </c:pt>
                <c:pt idx="27881">
                  <c:v>125.4375</c:v>
                </c:pt>
                <c:pt idx="27882">
                  <c:v>125.59375</c:v>
                </c:pt>
                <c:pt idx="27883">
                  <c:v>125.59375</c:v>
                </c:pt>
                <c:pt idx="27884">
                  <c:v>125.59375</c:v>
                </c:pt>
                <c:pt idx="27885">
                  <c:v>128.9375</c:v>
                </c:pt>
                <c:pt idx="27886">
                  <c:v>134.203125</c:v>
                </c:pt>
                <c:pt idx="27887">
                  <c:v>134.203125</c:v>
                </c:pt>
                <c:pt idx="27888">
                  <c:v>134.203125</c:v>
                </c:pt>
                <c:pt idx="27889">
                  <c:v>134.203125</c:v>
                </c:pt>
                <c:pt idx="27890">
                  <c:v>137.875</c:v>
                </c:pt>
                <c:pt idx="27891">
                  <c:v>138.546875</c:v>
                </c:pt>
                <c:pt idx="27892">
                  <c:v>138.546875</c:v>
                </c:pt>
                <c:pt idx="27893">
                  <c:v>138.546875</c:v>
                </c:pt>
                <c:pt idx="27894">
                  <c:v>140.109375</c:v>
                </c:pt>
                <c:pt idx="27895">
                  <c:v>145.015625</c:v>
                </c:pt>
                <c:pt idx="27896">
                  <c:v>145.015625</c:v>
                </c:pt>
                <c:pt idx="27897">
                  <c:v>145.015625</c:v>
                </c:pt>
                <c:pt idx="27898">
                  <c:v>145.015625</c:v>
                </c:pt>
                <c:pt idx="27899">
                  <c:v>133.53125</c:v>
                </c:pt>
                <c:pt idx="27900">
                  <c:v>127.640625</c:v>
                </c:pt>
                <c:pt idx="27901">
                  <c:v>127.640625</c:v>
                </c:pt>
                <c:pt idx="27902">
                  <c:v>127.640625</c:v>
                </c:pt>
                <c:pt idx="27903">
                  <c:v>126.75</c:v>
                </c:pt>
                <c:pt idx="27904">
                  <c:v>117.328125</c:v>
                </c:pt>
                <c:pt idx="27905">
                  <c:v>117.328125</c:v>
                </c:pt>
                <c:pt idx="27906">
                  <c:v>117.328125</c:v>
                </c:pt>
                <c:pt idx="27907">
                  <c:v>117.328125</c:v>
                </c:pt>
                <c:pt idx="27908">
                  <c:v>111.296875</c:v>
                </c:pt>
                <c:pt idx="27909">
                  <c:v>105.5</c:v>
                </c:pt>
                <c:pt idx="27910">
                  <c:v>105.5</c:v>
                </c:pt>
                <c:pt idx="27911">
                  <c:v>105.5</c:v>
                </c:pt>
                <c:pt idx="27912">
                  <c:v>105.5</c:v>
                </c:pt>
                <c:pt idx="27913">
                  <c:v>114.890625</c:v>
                </c:pt>
                <c:pt idx="27914">
                  <c:v>115.625</c:v>
                </c:pt>
                <c:pt idx="27915">
                  <c:v>115.625</c:v>
                </c:pt>
                <c:pt idx="27916">
                  <c:v>115.625</c:v>
                </c:pt>
                <c:pt idx="27917">
                  <c:v>123.5625</c:v>
                </c:pt>
                <c:pt idx="27918">
                  <c:v>137.953125</c:v>
                </c:pt>
                <c:pt idx="27919">
                  <c:v>137.953125</c:v>
                </c:pt>
                <c:pt idx="27920">
                  <c:v>137.953125</c:v>
                </c:pt>
                <c:pt idx="27921">
                  <c:v>137.953125</c:v>
                </c:pt>
                <c:pt idx="27922">
                  <c:v>148.828125</c:v>
                </c:pt>
                <c:pt idx="27923">
                  <c:v>151.890625</c:v>
                </c:pt>
                <c:pt idx="27924">
                  <c:v>151.890625</c:v>
                </c:pt>
                <c:pt idx="27925">
                  <c:v>151.890625</c:v>
                </c:pt>
                <c:pt idx="27926">
                  <c:v>153.296875</c:v>
                </c:pt>
                <c:pt idx="27927">
                  <c:v>158.9375</c:v>
                </c:pt>
                <c:pt idx="27928">
                  <c:v>158.9375</c:v>
                </c:pt>
                <c:pt idx="27929">
                  <c:v>158.9375</c:v>
                </c:pt>
                <c:pt idx="27930">
                  <c:v>158.9375</c:v>
                </c:pt>
                <c:pt idx="27931">
                  <c:v>158.203125</c:v>
                </c:pt>
                <c:pt idx="27932">
                  <c:v>157.6875</c:v>
                </c:pt>
                <c:pt idx="27933">
                  <c:v>157.6875</c:v>
                </c:pt>
                <c:pt idx="27934">
                  <c:v>157.6875</c:v>
                </c:pt>
                <c:pt idx="27935">
                  <c:v>157.28125</c:v>
                </c:pt>
                <c:pt idx="27936">
                  <c:v>148.6875</c:v>
                </c:pt>
                <c:pt idx="27937">
                  <c:v>148.6875</c:v>
                </c:pt>
                <c:pt idx="27938">
                  <c:v>148.6875</c:v>
                </c:pt>
                <c:pt idx="27939">
                  <c:v>148.6875</c:v>
                </c:pt>
                <c:pt idx="27940">
                  <c:v>141.515625</c:v>
                </c:pt>
                <c:pt idx="27941">
                  <c:v>133.515625</c:v>
                </c:pt>
                <c:pt idx="27942">
                  <c:v>133.515625</c:v>
                </c:pt>
                <c:pt idx="27943">
                  <c:v>133.515625</c:v>
                </c:pt>
                <c:pt idx="27944">
                  <c:v>133.515625</c:v>
                </c:pt>
                <c:pt idx="27945">
                  <c:v>136.484375</c:v>
                </c:pt>
                <c:pt idx="27946">
                  <c:v>136.703125</c:v>
                </c:pt>
                <c:pt idx="27947">
                  <c:v>136.703125</c:v>
                </c:pt>
                <c:pt idx="27948">
                  <c:v>136.703125</c:v>
                </c:pt>
                <c:pt idx="27949">
                  <c:v>140.078125</c:v>
                </c:pt>
                <c:pt idx="27950">
                  <c:v>147.078125</c:v>
                </c:pt>
                <c:pt idx="27951">
                  <c:v>147.078125</c:v>
                </c:pt>
                <c:pt idx="27952">
                  <c:v>147.078125</c:v>
                </c:pt>
                <c:pt idx="27953">
                  <c:v>147.078125</c:v>
                </c:pt>
                <c:pt idx="27954">
                  <c:v>168.359375</c:v>
                </c:pt>
                <c:pt idx="27955">
                  <c:v>175.609375</c:v>
                </c:pt>
                <c:pt idx="27956">
                  <c:v>175.609375</c:v>
                </c:pt>
                <c:pt idx="27957">
                  <c:v>175.609375</c:v>
                </c:pt>
                <c:pt idx="27958">
                  <c:v>175.71875</c:v>
                </c:pt>
                <c:pt idx="27959">
                  <c:v>176.421875</c:v>
                </c:pt>
                <c:pt idx="27960">
                  <c:v>176.421875</c:v>
                </c:pt>
                <c:pt idx="27961">
                  <c:v>176.421875</c:v>
                </c:pt>
                <c:pt idx="27962">
                  <c:v>176.421875</c:v>
                </c:pt>
                <c:pt idx="27963">
                  <c:v>178.9375</c:v>
                </c:pt>
                <c:pt idx="27964">
                  <c:v>180.65625</c:v>
                </c:pt>
                <c:pt idx="27965">
                  <c:v>180.65625</c:v>
                </c:pt>
                <c:pt idx="27966">
                  <c:v>180.65625</c:v>
                </c:pt>
                <c:pt idx="27967">
                  <c:v>181.015625</c:v>
                </c:pt>
                <c:pt idx="27968">
                  <c:v>196.46875</c:v>
                </c:pt>
                <c:pt idx="27969">
                  <c:v>196.46875</c:v>
                </c:pt>
                <c:pt idx="27970">
                  <c:v>196.46875</c:v>
                </c:pt>
                <c:pt idx="27971">
                  <c:v>196.46875</c:v>
                </c:pt>
                <c:pt idx="27972">
                  <c:v>208.328125</c:v>
                </c:pt>
                <c:pt idx="27973">
                  <c:v>223.484375</c:v>
                </c:pt>
                <c:pt idx="27974">
                  <c:v>223.484375</c:v>
                </c:pt>
                <c:pt idx="27975">
                  <c:v>223.484375</c:v>
                </c:pt>
                <c:pt idx="27976">
                  <c:v>223.484375</c:v>
                </c:pt>
                <c:pt idx="27977">
                  <c:v>247.0625</c:v>
                </c:pt>
                <c:pt idx="27978">
                  <c:v>250.84375</c:v>
                </c:pt>
                <c:pt idx="27979">
                  <c:v>250.84375</c:v>
                </c:pt>
                <c:pt idx="27980">
                  <c:v>250.84375</c:v>
                </c:pt>
                <c:pt idx="27981">
                  <c:v>258.40625</c:v>
                </c:pt>
                <c:pt idx="27982">
                  <c:v>277.015625</c:v>
                </c:pt>
                <c:pt idx="27983">
                  <c:v>277.015625</c:v>
                </c:pt>
                <c:pt idx="27984">
                  <c:v>277.015625</c:v>
                </c:pt>
                <c:pt idx="27985">
                  <c:v>277.015625</c:v>
                </c:pt>
                <c:pt idx="27986">
                  <c:v>316.296875</c:v>
                </c:pt>
                <c:pt idx="27987">
                  <c:v>332.125</c:v>
                </c:pt>
                <c:pt idx="27988">
                  <c:v>332.125</c:v>
                </c:pt>
                <c:pt idx="27989">
                  <c:v>332.125</c:v>
                </c:pt>
                <c:pt idx="27990">
                  <c:v>344.234375</c:v>
                </c:pt>
                <c:pt idx="27991">
                  <c:v>421.15625</c:v>
                </c:pt>
                <c:pt idx="27992">
                  <c:v>421.15625</c:v>
                </c:pt>
                <c:pt idx="27993">
                  <c:v>421.15625</c:v>
                </c:pt>
                <c:pt idx="27994">
                  <c:v>421.15625</c:v>
                </c:pt>
                <c:pt idx="27995">
                  <c:v>496.625</c:v>
                </c:pt>
                <c:pt idx="27996">
                  <c:v>555.796875</c:v>
                </c:pt>
                <c:pt idx="27997">
                  <c:v>555.796875</c:v>
                </c:pt>
                <c:pt idx="27998">
                  <c:v>555.796875</c:v>
                </c:pt>
                <c:pt idx="27999">
                  <c:v>555.796875</c:v>
                </c:pt>
                <c:pt idx="28000">
                  <c:v>757.25</c:v>
                </c:pt>
                <c:pt idx="28001">
                  <c:v>760.40625</c:v>
                </c:pt>
                <c:pt idx="28002">
                  <c:v>760.40625</c:v>
                </c:pt>
                <c:pt idx="28003">
                  <c:v>760.40625</c:v>
                </c:pt>
                <c:pt idx="28004">
                  <c:v>1071.171875</c:v>
                </c:pt>
                <c:pt idx="28005">
                  <c:v>1520.78125</c:v>
                </c:pt>
                <c:pt idx="28006">
                  <c:v>1520.78125</c:v>
                </c:pt>
                <c:pt idx="28007">
                  <c:v>1520.78125</c:v>
                </c:pt>
                <c:pt idx="28008">
                  <c:v>1520.78125</c:v>
                </c:pt>
                <c:pt idx="28009">
                  <c:v>2874.546875</c:v>
                </c:pt>
                <c:pt idx="28010">
                  <c:v>3145.984375</c:v>
                </c:pt>
                <c:pt idx="28011">
                  <c:v>3145.984375</c:v>
                </c:pt>
                <c:pt idx="28012">
                  <c:v>3145.984375</c:v>
                </c:pt>
                <c:pt idx="28013">
                  <c:v>3869.84375</c:v>
                </c:pt>
                <c:pt idx="28014">
                  <c:v>5959.984375</c:v>
                </c:pt>
                <c:pt idx="28015">
                  <c:v>5959.984375</c:v>
                </c:pt>
                <c:pt idx="28016">
                  <c:v>5959.984375</c:v>
                </c:pt>
                <c:pt idx="28017">
                  <c:v>5959.984375</c:v>
                </c:pt>
                <c:pt idx="28018">
                  <c:v>7328.78125</c:v>
                </c:pt>
                <c:pt idx="28019">
                  <c:v>7968.203125</c:v>
                </c:pt>
                <c:pt idx="28020">
                  <c:v>7968.203125</c:v>
                </c:pt>
                <c:pt idx="28021">
                  <c:v>7968.203125</c:v>
                </c:pt>
                <c:pt idx="28022">
                  <c:v>8003.234375</c:v>
                </c:pt>
                <c:pt idx="28023">
                  <c:v>8297.25</c:v>
                </c:pt>
                <c:pt idx="28024">
                  <c:v>8297.25</c:v>
                </c:pt>
                <c:pt idx="28025">
                  <c:v>8297.25</c:v>
                </c:pt>
                <c:pt idx="28026">
                  <c:v>8297.25</c:v>
                </c:pt>
                <c:pt idx="28027">
                  <c:v>7430.078125</c:v>
                </c:pt>
                <c:pt idx="28028">
                  <c:v>6661.546875</c:v>
                </c:pt>
                <c:pt idx="28029">
                  <c:v>6661.546875</c:v>
                </c:pt>
                <c:pt idx="28030">
                  <c:v>6661.546875</c:v>
                </c:pt>
                <c:pt idx="28031">
                  <c:v>6661.546875</c:v>
                </c:pt>
                <c:pt idx="28032">
                  <c:v>3988.078125</c:v>
                </c:pt>
                <c:pt idx="28033">
                  <c:v>3861.359375</c:v>
                </c:pt>
                <c:pt idx="28034">
                  <c:v>3861.359375</c:v>
                </c:pt>
                <c:pt idx="28035">
                  <c:v>3861.359375</c:v>
                </c:pt>
                <c:pt idx="28036">
                  <c:v>3239.53125</c:v>
                </c:pt>
                <c:pt idx="28037">
                  <c:v>2221.453125</c:v>
                </c:pt>
                <c:pt idx="28038">
                  <c:v>2221.453125</c:v>
                </c:pt>
                <c:pt idx="28039">
                  <c:v>2221.453125</c:v>
                </c:pt>
                <c:pt idx="28040">
                  <c:v>2221.453125</c:v>
                </c:pt>
                <c:pt idx="28041">
                  <c:v>1572.265625</c:v>
                </c:pt>
                <c:pt idx="28042">
                  <c:v>1413.71875</c:v>
                </c:pt>
                <c:pt idx="28043">
                  <c:v>1413.71875</c:v>
                </c:pt>
                <c:pt idx="28044">
                  <c:v>1413.71875</c:v>
                </c:pt>
                <c:pt idx="28045">
                  <c:v>1350.296875</c:v>
                </c:pt>
                <c:pt idx="28046">
                  <c:v>1135.8125</c:v>
                </c:pt>
                <c:pt idx="28047">
                  <c:v>1135.8125</c:v>
                </c:pt>
                <c:pt idx="28048">
                  <c:v>1135.8125</c:v>
                </c:pt>
                <c:pt idx="28049">
                  <c:v>1135.8125</c:v>
                </c:pt>
                <c:pt idx="28050">
                  <c:v>1113.328125</c:v>
                </c:pt>
                <c:pt idx="28051">
                  <c:v>1101.328125</c:v>
                </c:pt>
                <c:pt idx="28052">
                  <c:v>1101.328125</c:v>
                </c:pt>
                <c:pt idx="28053">
                  <c:v>1101.328125</c:v>
                </c:pt>
                <c:pt idx="28054">
                  <c:v>1109.546875</c:v>
                </c:pt>
                <c:pt idx="28055">
                  <c:v>1206.140625</c:v>
                </c:pt>
                <c:pt idx="28056">
                  <c:v>1206.140625</c:v>
                </c:pt>
                <c:pt idx="28057">
                  <c:v>1206.140625</c:v>
                </c:pt>
                <c:pt idx="28058">
                  <c:v>1206.140625</c:v>
                </c:pt>
                <c:pt idx="28059">
                  <c:v>1533.84375</c:v>
                </c:pt>
                <c:pt idx="28060">
                  <c:v>1858.640625</c:v>
                </c:pt>
                <c:pt idx="28061">
                  <c:v>1858.640625</c:v>
                </c:pt>
                <c:pt idx="28062">
                  <c:v>1858.640625</c:v>
                </c:pt>
                <c:pt idx="28063">
                  <c:v>1858.640625</c:v>
                </c:pt>
                <c:pt idx="28064">
                  <c:v>3957.515625</c:v>
                </c:pt>
                <c:pt idx="28065">
                  <c:v>4122.765625</c:v>
                </c:pt>
                <c:pt idx="28066">
                  <c:v>4122.765625</c:v>
                </c:pt>
                <c:pt idx="28067">
                  <c:v>4122.765625</c:v>
                </c:pt>
                <c:pt idx="28068">
                  <c:v>5174.453125</c:v>
                </c:pt>
                <c:pt idx="28069">
                  <c:v>7112.4375</c:v>
                </c:pt>
                <c:pt idx="28070">
                  <c:v>7112.4375</c:v>
                </c:pt>
                <c:pt idx="28071">
                  <c:v>7112.4375</c:v>
                </c:pt>
                <c:pt idx="28072">
                  <c:v>7112.4375</c:v>
                </c:pt>
                <c:pt idx="28073">
                  <c:v>9350.46875</c:v>
                </c:pt>
                <c:pt idx="28074">
                  <c:v>9994.40625</c:v>
                </c:pt>
                <c:pt idx="28075">
                  <c:v>9994.40625</c:v>
                </c:pt>
                <c:pt idx="28076">
                  <c:v>9994.40625</c:v>
                </c:pt>
                <c:pt idx="28077">
                  <c:v>9955.359375</c:v>
                </c:pt>
                <c:pt idx="28078">
                  <c:v>9799.578125</c:v>
                </c:pt>
                <c:pt idx="28079">
                  <c:v>9799.578125</c:v>
                </c:pt>
                <c:pt idx="28080">
                  <c:v>9799.578125</c:v>
                </c:pt>
                <c:pt idx="28081">
                  <c:v>9799.578125</c:v>
                </c:pt>
                <c:pt idx="28082">
                  <c:v>8111.59375</c:v>
                </c:pt>
                <c:pt idx="28083">
                  <c:v>7104.0625</c:v>
                </c:pt>
                <c:pt idx="28084">
                  <c:v>7104.0625</c:v>
                </c:pt>
                <c:pt idx="28085">
                  <c:v>7104.0625</c:v>
                </c:pt>
                <c:pt idx="28086">
                  <c:v>6955.46875</c:v>
                </c:pt>
                <c:pt idx="28087">
                  <c:v>4199.578125</c:v>
                </c:pt>
                <c:pt idx="28088">
                  <c:v>4199.578125</c:v>
                </c:pt>
                <c:pt idx="28089">
                  <c:v>4199.578125</c:v>
                </c:pt>
                <c:pt idx="28090">
                  <c:v>4199.578125</c:v>
                </c:pt>
                <c:pt idx="28091">
                  <c:v>3194.625</c:v>
                </c:pt>
                <c:pt idx="28092">
                  <c:v>2088.84375</c:v>
                </c:pt>
                <c:pt idx="28093">
                  <c:v>2088.84375</c:v>
                </c:pt>
                <c:pt idx="28094">
                  <c:v>2088.84375</c:v>
                </c:pt>
                <c:pt idx="28095">
                  <c:v>2088.84375</c:v>
                </c:pt>
                <c:pt idx="28096">
                  <c:v>1390.234375</c:v>
                </c:pt>
                <c:pt idx="28097">
                  <c:v>1313.5625</c:v>
                </c:pt>
                <c:pt idx="28098">
                  <c:v>1313.5625</c:v>
                </c:pt>
                <c:pt idx="28099">
                  <c:v>1313.5625</c:v>
                </c:pt>
                <c:pt idx="28100">
                  <c:v>1172.09375</c:v>
                </c:pt>
                <c:pt idx="28101">
                  <c:v>879.71875</c:v>
                </c:pt>
                <c:pt idx="28102">
                  <c:v>879.71875</c:v>
                </c:pt>
                <c:pt idx="28103">
                  <c:v>879.71875</c:v>
                </c:pt>
                <c:pt idx="28104">
                  <c:v>879.71875</c:v>
                </c:pt>
                <c:pt idx="28105">
                  <c:v>758.0625</c:v>
                </c:pt>
                <c:pt idx="28106">
                  <c:v>717.859375</c:v>
                </c:pt>
                <c:pt idx="28107">
                  <c:v>717.859375</c:v>
                </c:pt>
                <c:pt idx="28108">
                  <c:v>717.859375</c:v>
                </c:pt>
                <c:pt idx="28109">
                  <c:v>690.125</c:v>
                </c:pt>
                <c:pt idx="28110">
                  <c:v>560.625</c:v>
                </c:pt>
                <c:pt idx="28111">
                  <c:v>560.625</c:v>
                </c:pt>
                <c:pt idx="28112">
                  <c:v>560.625</c:v>
                </c:pt>
                <c:pt idx="28113">
                  <c:v>560.625</c:v>
                </c:pt>
                <c:pt idx="28114">
                  <c:v>561.171875</c:v>
                </c:pt>
                <c:pt idx="28115">
                  <c:v>561.484375</c:v>
                </c:pt>
                <c:pt idx="28116">
                  <c:v>561.484375</c:v>
                </c:pt>
                <c:pt idx="28117">
                  <c:v>561.484375</c:v>
                </c:pt>
                <c:pt idx="28118">
                  <c:v>560.640625</c:v>
                </c:pt>
                <c:pt idx="28119">
                  <c:v>527.375</c:v>
                </c:pt>
                <c:pt idx="28120">
                  <c:v>527.375</c:v>
                </c:pt>
                <c:pt idx="28121">
                  <c:v>527.375</c:v>
                </c:pt>
                <c:pt idx="28122">
                  <c:v>527.375</c:v>
                </c:pt>
                <c:pt idx="28123">
                  <c:v>533.171875</c:v>
                </c:pt>
                <c:pt idx="28124">
                  <c:v>540.140625</c:v>
                </c:pt>
                <c:pt idx="28125">
                  <c:v>540.140625</c:v>
                </c:pt>
                <c:pt idx="28126">
                  <c:v>540.140625</c:v>
                </c:pt>
                <c:pt idx="28127">
                  <c:v>540.140625</c:v>
                </c:pt>
                <c:pt idx="28128">
                  <c:v>522.265625</c:v>
                </c:pt>
                <c:pt idx="28129">
                  <c:v>519.765625</c:v>
                </c:pt>
                <c:pt idx="28130">
                  <c:v>519.765625</c:v>
                </c:pt>
                <c:pt idx="28131">
                  <c:v>519.765625</c:v>
                </c:pt>
                <c:pt idx="28132">
                  <c:v>524.515625</c:v>
                </c:pt>
                <c:pt idx="28133">
                  <c:v>535.375</c:v>
                </c:pt>
                <c:pt idx="28134">
                  <c:v>535.375</c:v>
                </c:pt>
                <c:pt idx="28135">
                  <c:v>535.375</c:v>
                </c:pt>
                <c:pt idx="28136">
                  <c:v>535.375</c:v>
                </c:pt>
                <c:pt idx="28137">
                  <c:v>505.0625</c:v>
                </c:pt>
                <c:pt idx="28138">
                  <c:v>493.703125</c:v>
                </c:pt>
                <c:pt idx="28139">
                  <c:v>493.703125</c:v>
                </c:pt>
                <c:pt idx="28140">
                  <c:v>493.703125</c:v>
                </c:pt>
                <c:pt idx="28141">
                  <c:v>491.875</c:v>
                </c:pt>
                <c:pt idx="28142">
                  <c:v>481.640625</c:v>
                </c:pt>
                <c:pt idx="28143">
                  <c:v>481.640625</c:v>
                </c:pt>
                <c:pt idx="28144">
                  <c:v>481.640625</c:v>
                </c:pt>
                <c:pt idx="28145">
                  <c:v>481.640625</c:v>
                </c:pt>
                <c:pt idx="28146">
                  <c:v>464.25</c:v>
                </c:pt>
                <c:pt idx="28147">
                  <c:v>451.625</c:v>
                </c:pt>
                <c:pt idx="28148">
                  <c:v>451.625</c:v>
                </c:pt>
                <c:pt idx="28149">
                  <c:v>451.625</c:v>
                </c:pt>
                <c:pt idx="28150">
                  <c:v>451.71875</c:v>
                </c:pt>
                <c:pt idx="28151">
                  <c:v>464.5625</c:v>
                </c:pt>
                <c:pt idx="28152">
                  <c:v>464.5625</c:v>
                </c:pt>
                <c:pt idx="28153">
                  <c:v>464.5625</c:v>
                </c:pt>
                <c:pt idx="28154">
                  <c:v>464.5625</c:v>
                </c:pt>
                <c:pt idx="28155">
                  <c:v>469.046875</c:v>
                </c:pt>
                <c:pt idx="28156">
                  <c:v>475.09375</c:v>
                </c:pt>
                <c:pt idx="28157">
                  <c:v>475.09375</c:v>
                </c:pt>
                <c:pt idx="28158">
                  <c:v>475.09375</c:v>
                </c:pt>
                <c:pt idx="28159">
                  <c:v>475.09375</c:v>
                </c:pt>
                <c:pt idx="28160">
                  <c:v>493.296875</c:v>
                </c:pt>
                <c:pt idx="28161">
                  <c:v>496.34375</c:v>
                </c:pt>
                <c:pt idx="28162">
                  <c:v>496.34375</c:v>
                </c:pt>
                <c:pt idx="28163">
                  <c:v>496.34375</c:v>
                </c:pt>
                <c:pt idx="28164">
                  <c:v>508.453125</c:v>
                </c:pt>
                <c:pt idx="28165">
                  <c:v>539.375</c:v>
                </c:pt>
                <c:pt idx="28166">
                  <c:v>539.375</c:v>
                </c:pt>
                <c:pt idx="28167">
                  <c:v>539.375</c:v>
                </c:pt>
                <c:pt idx="28168">
                  <c:v>539.375</c:v>
                </c:pt>
                <c:pt idx="28169">
                  <c:v>575.015625</c:v>
                </c:pt>
                <c:pt idx="28170">
                  <c:v>589.765625</c:v>
                </c:pt>
                <c:pt idx="28171">
                  <c:v>589.765625</c:v>
                </c:pt>
                <c:pt idx="28172">
                  <c:v>589.765625</c:v>
                </c:pt>
                <c:pt idx="28173">
                  <c:v>589.375</c:v>
                </c:pt>
                <c:pt idx="28174">
                  <c:v>586.6875</c:v>
                </c:pt>
                <c:pt idx="28175">
                  <c:v>586.6875</c:v>
                </c:pt>
                <c:pt idx="28176">
                  <c:v>586.6875</c:v>
                </c:pt>
                <c:pt idx="28177">
                  <c:v>586.6875</c:v>
                </c:pt>
                <c:pt idx="28178">
                  <c:v>594.71875</c:v>
                </c:pt>
                <c:pt idx="28179">
                  <c:v>601.15625</c:v>
                </c:pt>
                <c:pt idx="28180">
                  <c:v>601.15625</c:v>
                </c:pt>
                <c:pt idx="28181">
                  <c:v>601.15625</c:v>
                </c:pt>
                <c:pt idx="28182">
                  <c:v>601.15625</c:v>
                </c:pt>
                <c:pt idx="28183">
                  <c:v>622.953125</c:v>
                </c:pt>
                <c:pt idx="28184">
                  <c:v>623.3125</c:v>
                </c:pt>
                <c:pt idx="28185">
                  <c:v>623.3125</c:v>
                </c:pt>
                <c:pt idx="28186">
                  <c:v>623.3125</c:v>
                </c:pt>
                <c:pt idx="28187">
                  <c:v>619.390625</c:v>
                </c:pt>
                <c:pt idx="28188">
                  <c:v>613.765625</c:v>
                </c:pt>
                <c:pt idx="28189">
                  <c:v>613.765625</c:v>
                </c:pt>
                <c:pt idx="28190">
                  <c:v>613.765625</c:v>
                </c:pt>
                <c:pt idx="28191">
                  <c:v>613.765625</c:v>
                </c:pt>
                <c:pt idx="28192">
                  <c:v>576.734375</c:v>
                </c:pt>
                <c:pt idx="28193">
                  <c:v>569.4375</c:v>
                </c:pt>
                <c:pt idx="28194">
                  <c:v>569.4375</c:v>
                </c:pt>
                <c:pt idx="28195">
                  <c:v>569.4375</c:v>
                </c:pt>
                <c:pt idx="28196">
                  <c:v>553.46875</c:v>
                </c:pt>
                <c:pt idx="28197">
                  <c:v>508.1875</c:v>
                </c:pt>
                <c:pt idx="28198">
                  <c:v>508.1875</c:v>
                </c:pt>
                <c:pt idx="28199">
                  <c:v>508.1875</c:v>
                </c:pt>
                <c:pt idx="28200">
                  <c:v>508.1875</c:v>
                </c:pt>
                <c:pt idx="28201">
                  <c:v>477.875</c:v>
                </c:pt>
                <c:pt idx="28202">
                  <c:v>464.109375</c:v>
                </c:pt>
                <c:pt idx="28203">
                  <c:v>464.109375</c:v>
                </c:pt>
                <c:pt idx="28204">
                  <c:v>464.109375</c:v>
                </c:pt>
                <c:pt idx="28205">
                  <c:v>458.015625</c:v>
                </c:pt>
                <c:pt idx="28206">
                  <c:v>410.578125</c:v>
                </c:pt>
                <c:pt idx="28207">
                  <c:v>410.578125</c:v>
                </c:pt>
                <c:pt idx="28208">
                  <c:v>410.578125</c:v>
                </c:pt>
                <c:pt idx="28209">
                  <c:v>410.578125</c:v>
                </c:pt>
                <c:pt idx="28210">
                  <c:v>373.984375</c:v>
                </c:pt>
                <c:pt idx="28211">
                  <c:v>342.765625</c:v>
                </c:pt>
                <c:pt idx="28212">
                  <c:v>342.765625</c:v>
                </c:pt>
                <c:pt idx="28213">
                  <c:v>342.765625</c:v>
                </c:pt>
                <c:pt idx="28214">
                  <c:v>342.765625</c:v>
                </c:pt>
                <c:pt idx="28215">
                  <c:v>302.21875</c:v>
                </c:pt>
                <c:pt idx="28216">
                  <c:v>300.8125</c:v>
                </c:pt>
                <c:pt idx="28217">
                  <c:v>300.8125</c:v>
                </c:pt>
                <c:pt idx="28218">
                  <c:v>300.8125</c:v>
                </c:pt>
                <c:pt idx="28219">
                  <c:v>289.0625</c:v>
                </c:pt>
                <c:pt idx="28220">
                  <c:v>270.9375</c:v>
                </c:pt>
                <c:pt idx="28221">
                  <c:v>270.9375</c:v>
                </c:pt>
                <c:pt idx="28222">
                  <c:v>270.9375</c:v>
                </c:pt>
                <c:pt idx="28223">
                  <c:v>270.9375</c:v>
                </c:pt>
                <c:pt idx="28224">
                  <c:v>253.953125</c:v>
                </c:pt>
                <c:pt idx="28225">
                  <c:v>250.234375</c:v>
                </c:pt>
                <c:pt idx="28226">
                  <c:v>250.234375</c:v>
                </c:pt>
                <c:pt idx="28227">
                  <c:v>250.234375</c:v>
                </c:pt>
                <c:pt idx="28228">
                  <c:v>243.859375</c:v>
                </c:pt>
                <c:pt idx="28229">
                  <c:v>224.28125</c:v>
                </c:pt>
                <c:pt idx="28230">
                  <c:v>224.28125</c:v>
                </c:pt>
                <c:pt idx="28231">
                  <c:v>224.28125</c:v>
                </c:pt>
                <c:pt idx="28232">
                  <c:v>224.28125</c:v>
                </c:pt>
                <c:pt idx="28233">
                  <c:v>222.703125</c:v>
                </c:pt>
                <c:pt idx="28234">
                  <c:v>221.90625</c:v>
                </c:pt>
                <c:pt idx="28235">
                  <c:v>221.90625</c:v>
                </c:pt>
                <c:pt idx="28236">
                  <c:v>221.90625</c:v>
                </c:pt>
                <c:pt idx="28237">
                  <c:v>219.875</c:v>
                </c:pt>
                <c:pt idx="28238">
                  <c:v>200.78125</c:v>
                </c:pt>
                <c:pt idx="28239">
                  <c:v>200.78125</c:v>
                </c:pt>
                <c:pt idx="28240">
                  <c:v>200.78125</c:v>
                </c:pt>
                <c:pt idx="28241">
                  <c:v>200.78125</c:v>
                </c:pt>
                <c:pt idx="28242">
                  <c:v>198.15625</c:v>
                </c:pt>
                <c:pt idx="28243">
                  <c:v>195.6875</c:v>
                </c:pt>
                <c:pt idx="28244">
                  <c:v>195.6875</c:v>
                </c:pt>
                <c:pt idx="28245">
                  <c:v>195.6875</c:v>
                </c:pt>
                <c:pt idx="28246">
                  <c:v>195.6875</c:v>
                </c:pt>
                <c:pt idx="28247">
                  <c:v>161.875</c:v>
                </c:pt>
                <c:pt idx="28248">
                  <c:v>160.0625</c:v>
                </c:pt>
                <c:pt idx="28249">
                  <c:v>160.0625</c:v>
                </c:pt>
                <c:pt idx="28250">
                  <c:v>160.0625</c:v>
                </c:pt>
                <c:pt idx="28251">
                  <c:v>157.4375</c:v>
                </c:pt>
                <c:pt idx="28252">
                  <c:v>152.921875</c:v>
                </c:pt>
                <c:pt idx="28253">
                  <c:v>152.921875</c:v>
                </c:pt>
                <c:pt idx="28254">
                  <c:v>152.921875</c:v>
                </c:pt>
                <c:pt idx="28255">
                  <c:v>152.921875</c:v>
                </c:pt>
                <c:pt idx="28256">
                  <c:v>153.0625</c:v>
                </c:pt>
                <c:pt idx="28257">
                  <c:v>153.109375</c:v>
                </c:pt>
                <c:pt idx="28258">
                  <c:v>153.109375</c:v>
                </c:pt>
                <c:pt idx="28259">
                  <c:v>153.109375</c:v>
                </c:pt>
                <c:pt idx="28260">
                  <c:v>159.703125</c:v>
                </c:pt>
                <c:pt idx="28261">
                  <c:v>181.984375</c:v>
                </c:pt>
                <c:pt idx="28262">
                  <c:v>181.984375</c:v>
                </c:pt>
                <c:pt idx="28263">
                  <c:v>181.984375</c:v>
                </c:pt>
                <c:pt idx="28264">
                  <c:v>181.984375</c:v>
                </c:pt>
                <c:pt idx="28265">
                  <c:v>156.15625</c:v>
                </c:pt>
                <c:pt idx="28266">
                  <c:v>142.671875</c:v>
                </c:pt>
                <c:pt idx="28267">
                  <c:v>142.671875</c:v>
                </c:pt>
                <c:pt idx="28268">
                  <c:v>142.671875</c:v>
                </c:pt>
                <c:pt idx="28269">
                  <c:v>142.296875</c:v>
                </c:pt>
                <c:pt idx="28270">
                  <c:v>139.171875</c:v>
                </c:pt>
                <c:pt idx="28271">
                  <c:v>139.171875</c:v>
                </c:pt>
                <c:pt idx="28272">
                  <c:v>139.171875</c:v>
                </c:pt>
                <c:pt idx="28273">
                  <c:v>139.171875</c:v>
                </c:pt>
                <c:pt idx="28274">
                  <c:v>139.78125</c:v>
                </c:pt>
                <c:pt idx="28275">
                  <c:v>140.265625</c:v>
                </c:pt>
                <c:pt idx="28276">
                  <c:v>140.265625</c:v>
                </c:pt>
                <c:pt idx="28277">
                  <c:v>140.265625</c:v>
                </c:pt>
                <c:pt idx="28278">
                  <c:v>140.265625</c:v>
                </c:pt>
                <c:pt idx="28279">
                  <c:v>136.3125</c:v>
                </c:pt>
                <c:pt idx="28280">
                  <c:v>136.03125</c:v>
                </c:pt>
                <c:pt idx="28281">
                  <c:v>136.03125</c:v>
                </c:pt>
                <c:pt idx="28282">
                  <c:v>136.03125</c:v>
                </c:pt>
                <c:pt idx="28283">
                  <c:v>135.6875</c:v>
                </c:pt>
                <c:pt idx="28284">
                  <c:v>135.046875</c:v>
                </c:pt>
                <c:pt idx="28285">
                  <c:v>135.046875</c:v>
                </c:pt>
                <c:pt idx="28286">
                  <c:v>135.046875</c:v>
                </c:pt>
                <c:pt idx="28287">
                  <c:v>135.046875</c:v>
                </c:pt>
                <c:pt idx="28288">
                  <c:v>140</c:v>
                </c:pt>
                <c:pt idx="28289">
                  <c:v>141.265625</c:v>
                </c:pt>
                <c:pt idx="28290">
                  <c:v>141.265625</c:v>
                </c:pt>
                <c:pt idx="28291">
                  <c:v>141.265625</c:v>
                </c:pt>
                <c:pt idx="28292">
                  <c:v>142.5</c:v>
                </c:pt>
                <c:pt idx="28293">
                  <c:v>147.125</c:v>
                </c:pt>
                <c:pt idx="28294">
                  <c:v>147.125</c:v>
                </c:pt>
                <c:pt idx="28295">
                  <c:v>147.125</c:v>
                </c:pt>
                <c:pt idx="28296">
                  <c:v>147.125</c:v>
                </c:pt>
                <c:pt idx="28297">
                  <c:v>141.3125</c:v>
                </c:pt>
                <c:pt idx="28298">
                  <c:v>138.15625</c:v>
                </c:pt>
                <c:pt idx="28299">
                  <c:v>138.15625</c:v>
                </c:pt>
                <c:pt idx="28300">
                  <c:v>138.15625</c:v>
                </c:pt>
                <c:pt idx="28301">
                  <c:v>138.78125</c:v>
                </c:pt>
                <c:pt idx="28302">
                  <c:v>147.765625</c:v>
                </c:pt>
                <c:pt idx="28303">
                  <c:v>147.765625</c:v>
                </c:pt>
                <c:pt idx="28304">
                  <c:v>147.765625</c:v>
                </c:pt>
                <c:pt idx="28305">
                  <c:v>147.765625</c:v>
                </c:pt>
                <c:pt idx="28306">
                  <c:v>140.59375</c:v>
                </c:pt>
                <c:pt idx="28307">
                  <c:v>133.34375</c:v>
                </c:pt>
                <c:pt idx="28308">
                  <c:v>133.34375</c:v>
                </c:pt>
                <c:pt idx="28309">
                  <c:v>133.34375</c:v>
                </c:pt>
                <c:pt idx="28310">
                  <c:v>133.34375</c:v>
                </c:pt>
                <c:pt idx="28311">
                  <c:v>134.546875</c:v>
                </c:pt>
                <c:pt idx="28312">
                  <c:v>134.578125</c:v>
                </c:pt>
                <c:pt idx="28313">
                  <c:v>134.578125</c:v>
                </c:pt>
                <c:pt idx="28314">
                  <c:v>134.578125</c:v>
                </c:pt>
                <c:pt idx="28315">
                  <c:v>133.671875</c:v>
                </c:pt>
                <c:pt idx="28316">
                  <c:v>132.109375</c:v>
                </c:pt>
                <c:pt idx="28317">
                  <c:v>132.109375</c:v>
                </c:pt>
                <c:pt idx="28318">
                  <c:v>132.109375</c:v>
                </c:pt>
                <c:pt idx="28319">
                  <c:v>132.109375</c:v>
                </c:pt>
                <c:pt idx="28320">
                  <c:v>143.046875</c:v>
                </c:pt>
                <c:pt idx="28321">
                  <c:v>146.234375</c:v>
                </c:pt>
                <c:pt idx="28322">
                  <c:v>146.234375</c:v>
                </c:pt>
                <c:pt idx="28323">
                  <c:v>146.234375</c:v>
                </c:pt>
                <c:pt idx="28324">
                  <c:v>147.1875</c:v>
                </c:pt>
                <c:pt idx="28325">
                  <c:v>150.734375</c:v>
                </c:pt>
                <c:pt idx="28326">
                  <c:v>150.734375</c:v>
                </c:pt>
                <c:pt idx="28327">
                  <c:v>150.734375</c:v>
                </c:pt>
                <c:pt idx="28328">
                  <c:v>150.734375</c:v>
                </c:pt>
                <c:pt idx="28329">
                  <c:v>156.953125</c:v>
                </c:pt>
                <c:pt idx="28330">
                  <c:v>160.546875</c:v>
                </c:pt>
                <c:pt idx="28331">
                  <c:v>160.546875</c:v>
                </c:pt>
                <c:pt idx="28332">
                  <c:v>160.546875</c:v>
                </c:pt>
                <c:pt idx="28333">
                  <c:v>162.609375</c:v>
                </c:pt>
                <c:pt idx="28334">
                  <c:v>195.453125</c:v>
                </c:pt>
                <c:pt idx="28335">
                  <c:v>195.453125</c:v>
                </c:pt>
                <c:pt idx="28336">
                  <c:v>195.453125</c:v>
                </c:pt>
                <c:pt idx="28337">
                  <c:v>195.453125</c:v>
                </c:pt>
                <c:pt idx="28338">
                  <c:v>188.140625</c:v>
                </c:pt>
                <c:pt idx="28339">
                  <c:v>180.328125</c:v>
                </c:pt>
                <c:pt idx="28340">
                  <c:v>180.328125</c:v>
                </c:pt>
                <c:pt idx="28341">
                  <c:v>180.328125</c:v>
                </c:pt>
                <c:pt idx="28342">
                  <c:v>180.328125</c:v>
                </c:pt>
                <c:pt idx="28343">
                  <c:v>186.921875</c:v>
                </c:pt>
                <c:pt idx="28344">
                  <c:v>187.484375</c:v>
                </c:pt>
                <c:pt idx="28345">
                  <c:v>187.484375</c:v>
                </c:pt>
                <c:pt idx="28346">
                  <c:v>187.484375</c:v>
                </c:pt>
                <c:pt idx="28347">
                  <c:v>190.21875</c:v>
                </c:pt>
                <c:pt idx="28348">
                  <c:v>195.3125</c:v>
                </c:pt>
                <c:pt idx="28349">
                  <c:v>195.3125</c:v>
                </c:pt>
                <c:pt idx="28350">
                  <c:v>195.3125</c:v>
                </c:pt>
                <c:pt idx="28351">
                  <c:v>195.3125</c:v>
                </c:pt>
                <c:pt idx="28352">
                  <c:v>198.03125</c:v>
                </c:pt>
                <c:pt idx="28353">
                  <c:v>198.921875</c:v>
                </c:pt>
                <c:pt idx="28354">
                  <c:v>198.921875</c:v>
                </c:pt>
                <c:pt idx="28355">
                  <c:v>198.921875</c:v>
                </c:pt>
                <c:pt idx="28356">
                  <c:v>196.828125</c:v>
                </c:pt>
                <c:pt idx="28357">
                  <c:v>188.390625</c:v>
                </c:pt>
                <c:pt idx="28358">
                  <c:v>188.390625</c:v>
                </c:pt>
                <c:pt idx="28359">
                  <c:v>188.390625</c:v>
                </c:pt>
                <c:pt idx="28360">
                  <c:v>188.390625</c:v>
                </c:pt>
                <c:pt idx="28361">
                  <c:v>190.171875</c:v>
                </c:pt>
                <c:pt idx="28362">
                  <c:v>191.3125</c:v>
                </c:pt>
                <c:pt idx="28363">
                  <c:v>191.3125</c:v>
                </c:pt>
                <c:pt idx="28364">
                  <c:v>191.3125</c:v>
                </c:pt>
                <c:pt idx="28365">
                  <c:v>192.953125</c:v>
                </c:pt>
                <c:pt idx="28366">
                  <c:v>226</c:v>
                </c:pt>
                <c:pt idx="28367">
                  <c:v>226</c:v>
                </c:pt>
                <c:pt idx="28368">
                  <c:v>226</c:v>
                </c:pt>
                <c:pt idx="28369">
                  <c:v>226</c:v>
                </c:pt>
                <c:pt idx="28370">
                  <c:v>228.21875</c:v>
                </c:pt>
                <c:pt idx="28371">
                  <c:v>230.8125</c:v>
                </c:pt>
                <c:pt idx="28372">
                  <c:v>230.8125</c:v>
                </c:pt>
                <c:pt idx="28373">
                  <c:v>230.8125</c:v>
                </c:pt>
                <c:pt idx="28374">
                  <c:v>230.8125</c:v>
                </c:pt>
                <c:pt idx="28375">
                  <c:v>211.03125</c:v>
                </c:pt>
                <c:pt idx="28376">
                  <c:v>208.875</c:v>
                </c:pt>
                <c:pt idx="28377">
                  <c:v>208.875</c:v>
                </c:pt>
                <c:pt idx="28378">
                  <c:v>208.875</c:v>
                </c:pt>
                <c:pt idx="28379">
                  <c:v>197.78125</c:v>
                </c:pt>
                <c:pt idx="28380">
                  <c:v>175.5625</c:v>
                </c:pt>
                <c:pt idx="28381">
                  <c:v>175.5625</c:v>
                </c:pt>
                <c:pt idx="28382">
                  <c:v>175.5625</c:v>
                </c:pt>
                <c:pt idx="28383">
                  <c:v>175.5625</c:v>
                </c:pt>
                <c:pt idx="28384">
                  <c:v>161.421875</c:v>
                </c:pt>
                <c:pt idx="28385">
                  <c:v>157.015625</c:v>
                </c:pt>
                <c:pt idx="28386">
                  <c:v>157.015625</c:v>
                </c:pt>
                <c:pt idx="28387">
                  <c:v>157.015625</c:v>
                </c:pt>
                <c:pt idx="28388">
                  <c:v>157.34375</c:v>
                </c:pt>
                <c:pt idx="28389">
                  <c:v>158.796875</c:v>
                </c:pt>
                <c:pt idx="28390">
                  <c:v>158.796875</c:v>
                </c:pt>
                <c:pt idx="28391">
                  <c:v>158.796875</c:v>
                </c:pt>
                <c:pt idx="28392">
                  <c:v>158.796875</c:v>
                </c:pt>
                <c:pt idx="28393">
                  <c:v>154.359375</c:v>
                </c:pt>
                <c:pt idx="28394">
                  <c:v>151.5</c:v>
                </c:pt>
                <c:pt idx="28395">
                  <c:v>151.5</c:v>
                </c:pt>
                <c:pt idx="28396">
                  <c:v>151.5</c:v>
                </c:pt>
                <c:pt idx="28397">
                  <c:v>151.90625</c:v>
                </c:pt>
                <c:pt idx="28398">
                  <c:v>159.09375</c:v>
                </c:pt>
                <c:pt idx="28399">
                  <c:v>159.09375</c:v>
                </c:pt>
                <c:pt idx="28400">
                  <c:v>159.09375</c:v>
                </c:pt>
                <c:pt idx="28401">
                  <c:v>159.09375</c:v>
                </c:pt>
                <c:pt idx="28402">
                  <c:v>152.3125</c:v>
                </c:pt>
                <c:pt idx="28403">
                  <c:v>144.640625</c:v>
                </c:pt>
                <c:pt idx="28404">
                  <c:v>144.640625</c:v>
                </c:pt>
                <c:pt idx="28405">
                  <c:v>144.640625</c:v>
                </c:pt>
                <c:pt idx="28406">
                  <c:v>144.640625</c:v>
                </c:pt>
                <c:pt idx="28407">
                  <c:v>145.8125</c:v>
                </c:pt>
                <c:pt idx="28408">
                  <c:v>145.984375</c:v>
                </c:pt>
                <c:pt idx="28409">
                  <c:v>145.984375</c:v>
                </c:pt>
                <c:pt idx="28410">
                  <c:v>145.984375</c:v>
                </c:pt>
                <c:pt idx="28411">
                  <c:v>147.203125</c:v>
                </c:pt>
                <c:pt idx="28412">
                  <c:v>149.875</c:v>
                </c:pt>
                <c:pt idx="28413">
                  <c:v>149.875</c:v>
                </c:pt>
                <c:pt idx="28414">
                  <c:v>149.875</c:v>
                </c:pt>
                <c:pt idx="28415">
                  <c:v>149.875</c:v>
                </c:pt>
                <c:pt idx="28416">
                  <c:v>138.625</c:v>
                </c:pt>
                <c:pt idx="28417">
                  <c:v>135</c:v>
                </c:pt>
                <c:pt idx="28418">
                  <c:v>135</c:v>
                </c:pt>
                <c:pt idx="28419">
                  <c:v>135</c:v>
                </c:pt>
                <c:pt idx="28420">
                  <c:v>133.984375</c:v>
                </c:pt>
                <c:pt idx="28421">
                  <c:v>129.71875</c:v>
                </c:pt>
                <c:pt idx="28422">
                  <c:v>129.71875</c:v>
                </c:pt>
                <c:pt idx="28423">
                  <c:v>129.71875</c:v>
                </c:pt>
                <c:pt idx="28424">
                  <c:v>129.71875</c:v>
                </c:pt>
                <c:pt idx="28425">
                  <c:v>126.40625</c:v>
                </c:pt>
                <c:pt idx="28426">
                  <c:v>124.265625</c:v>
                </c:pt>
                <c:pt idx="28427">
                  <c:v>124.265625</c:v>
                </c:pt>
                <c:pt idx="28428">
                  <c:v>124.265625</c:v>
                </c:pt>
                <c:pt idx="28429">
                  <c:v>124.375</c:v>
                </c:pt>
                <c:pt idx="28430">
                  <c:v>127.53125</c:v>
                </c:pt>
                <c:pt idx="28431">
                  <c:v>127.53125</c:v>
                </c:pt>
                <c:pt idx="28432">
                  <c:v>127.53125</c:v>
                </c:pt>
                <c:pt idx="28433">
                  <c:v>127.53125</c:v>
                </c:pt>
                <c:pt idx="28434">
                  <c:v>121.03125</c:v>
                </c:pt>
                <c:pt idx="28435">
                  <c:v>113.71875</c:v>
                </c:pt>
                <c:pt idx="28436">
                  <c:v>113.71875</c:v>
                </c:pt>
                <c:pt idx="28437">
                  <c:v>113.71875</c:v>
                </c:pt>
                <c:pt idx="28438">
                  <c:v>113.71875</c:v>
                </c:pt>
                <c:pt idx="28439">
                  <c:v>106.4375</c:v>
                </c:pt>
                <c:pt idx="28440">
                  <c:v>105.53125</c:v>
                </c:pt>
                <c:pt idx="28441">
                  <c:v>105.53125</c:v>
                </c:pt>
                <c:pt idx="28442">
                  <c:v>105.53125</c:v>
                </c:pt>
                <c:pt idx="28443">
                  <c:v>106.5625</c:v>
                </c:pt>
                <c:pt idx="28444">
                  <c:v>108.953125</c:v>
                </c:pt>
                <c:pt idx="28445">
                  <c:v>108.953125</c:v>
                </c:pt>
                <c:pt idx="28446">
                  <c:v>108.953125</c:v>
                </c:pt>
                <c:pt idx="28447">
                  <c:v>108.953125</c:v>
                </c:pt>
                <c:pt idx="28448">
                  <c:v>119.921875</c:v>
                </c:pt>
                <c:pt idx="28449">
                  <c:v>123.578125</c:v>
                </c:pt>
                <c:pt idx="28450">
                  <c:v>123.578125</c:v>
                </c:pt>
                <c:pt idx="28451">
                  <c:v>123.578125</c:v>
                </c:pt>
                <c:pt idx="28452">
                  <c:v>123.375</c:v>
                </c:pt>
                <c:pt idx="28453">
                  <c:v>122.296875</c:v>
                </c:pt>
                <c:pt idx="28454">
                  <c:v>122.296875</c:v>
                </c:pt>
                <c:pt idx="28455">
                  <c:v>122.296875</c:v>
                </c:pt>
                <c:pt idx="28456">
                  <c:v>122.296875</c:v>
                </c:pt>
                <c:pt idx="28457">
                  <c:v>116.078125</c:v>
                </c:pt>
                <c:pt idx="28458">
                  <c:v>112.078125</c:v>
                </c:pt>
                <c:pt idx="28459">
                  <c:v>112.078125</c:v>
                </c:pt>
                <c:pt idx="28460">
                  <c:v>112.078125</c:v>
                </c:pt>
                <c:pt idx="28461">
                  <c:v>112.734375</c:v>
                </c:pt>
                <c:pt idx="28462">
                  <c:v>130.078125</c:v>
                </c:pt>
                <c:pt idx="28463">
                  <c:v>130.078125</c:v>
                </c:pt>
                <c:pt idx="28464">
                  <c:v>130.078125</c:v>
                </c:pt>
                <c:pt idx="28465">
                  <c:v>130.078125</c:v>
                </c:pt>
                <c:pt idx="28466">
                  <c:v>137.40625</c:v>
                </c:pt>
                <c:pt idx="28467">
                  <c:v>145.59375</c:v>
                </c:pt>
                <c:pt idx="28468">
                  <c:v>145.59375</c:v>
                </c:pt>
                <c:pt idx="28469">
                  <c:v>145.59375</c:v>
                </c:pt>
                <c:pt idx="28470">
                  <c:v>145.59375</c:v>
                </c:pt>
                <c:pt idx="28471">
                  <c:v>127.015625</c:v>
                </c:pt>
                <c:pt idx="28472">
                  <c:v>124.78125</c:v>
                </c:pt>
                <c:pt idx="28473">
                  <c:v>124.78125</c:v>
                </c:pt>
                <c:pt idx="28474">
                  <c:v>124.78125</c:v>
                </c:pt>
                <c:pt idx="28475">
                  <c:v>121.1875</c:v>
                </c:pt>
                <c:pt idx="28476">
                  <c:v>113.65625</c:v>
                </c:pt>
                <c:pt idx="28477">
                  <c:v>113.65625</c:v>
                </c:pt>
                <c:pt idx="28478">
                  <c:v>113.65625</c:v>
                </c:pt>
                <c:pt idx="28479">
                  <c:v>113.65625</c:v>
                </c:pt>
                <c:pt idx="28480">
                  <c:v>121.671875</c:v>
                </c:pt>
                <c:pt idx="28481">
                  <c:v>124.359375</c:v>
                </c:pt>
                <c:pt idx="28482">
                  <c:v>124.359375</c:v>
                </c:pt>
                <c:pt idx="28483">
                  <c:v>124.359375</c:v>
                </c:pt>
                <c:pt idx="28484">
                  <c:v>123.5</c:v>
                </c:pt>
                <c:pt idx="28485">
                  <c:v>119.140625</c:v>
                </c:pt>
                <c:pt idx="28486">
                  <c:v>119.140625</c:v>
                </c:pt>
                <c:pt idx="28487">
                  <c:v>119.140625</c:v>
                </c:pt>
                <c:pt idx="28488">
                  <c:v>119.140625</c:v>
                </c:pt>
                <c:pt idx="28489">
                  <c:v>128.875</c:v>
                </c:pt>
                <c:pt idx="28490">
                  <c:v>135.046875</c:v>
                </c:pt>
                <c:pt idx="28491">
                  <c:v>135.046875</c:v>
                </c:pt>
                <c:pt idx="28492">
                  <c:v>135.046875</c:v>
                </c:pt>
                <c:pt idx="28493">
                  <c:v>134.75</c:v>
                </c:pt>
                <c:pt idx="28494">
                  <c:v>127.546875</c:v>
                </c:pt>
                <c:pt idx="28495">
                  <c:v>127.546875</c:v>
                </c:pt>
                <c:pt idx="28496">
                  <c:v>127.546875</c:v>
                </c:pt>
                <c:pt idx="28497">
                  <c:v>127.546875</c:v>
                </c:pt>
                <c:pt idx="28498">
                  <c:v>125</c:v>
                </c:pt>
                <c:pt idx="28499">
                  <c:v>122</c:v>
                </c:pt>
                <c:pt idx="28500">
                  <c:v>122</c:v>
                </c:pt>
                <c:pt idx="28501">
                  <c:v>122</c:v>
                </c:pt>
                <c:pt idx="28502">
                  <c:v>122</c:v>
                </c:pt>
                <c:pt idx="28503">
                  <c:v>129.78125</c:v>
                </c:pt>
                <c:pt idx="28504">
                  <c:v>130.609375</c:v>
                </c:pt>
                <c:pt idx="28505">
                  <c:v>130.609375</c:v>
                </c:pt>
                <c:pt idx="28506">
                  <c:v>130.609375</c:v>
                </c:pt>
                <c:pt idx="28507">
                  <c:v>128.015625</c:v>
                </c:pt>
                <c:pt idx="28508">
                  <c:v>122.578125</c:v>
                </c:pt>
                <c:pt idx="28509">
                  <c:v>122.578125</c:v>
                </c:pt>
                <c:pt idx="28510">
                  <c:v>122.578125</c:v>
                </c:pt>
                <c:pt idx="28511">
                  <c:v>122.578125</c:v>
                </c:pt>
                <c:pt idx="28512">
                  <c:v>121.90625</c:v>
                </c:pt>
                <c:pt idx="28513">
                  <c:v>121.640625</c:v>
                </c:pt>
                <c:pt idx="28514">
                  <c:v>121.640625</c:v>
                </c:pt>
                <c:pt idx="28515">
                  <c:v>121.640625</c:v>
                </c:pt>
                <c:pt idx="28516">
                  <c:v>122</c:v>
                </c:pt>
                <c:pt idx="28517">
                  <c:v>123.578125</c:v>
                </c:pt>
                <c:pt idx="28518">
                  <c:v>123.578125</c:v>
                </c:pt>
                <c:pt idx="28519">
                  <c:v>123.578125</c:v>
                </c:pt>
                <c:pt idx="28520">
                  <c:v>123.578125</c:v>
                </c:pt>
                <c:pt idx="28521">
                  <c:v>116.90625</c:v>
                </c:pt>
                <c:pt idx="28522">
                  <c:v>112.71875</c:v>
                </c:pt>
                <c:pt idx="28523">
                  <c:v>112.71875</c:v>
                </c:pt>
                <c:pt idx="28524">
                  <c:v>112.71875</c:v>
                </c:pt>
                <c:pt idx="28525">
                  <c:v>112.8125</c:v>
                </c:pt>
                <c:pt idx="28526">
                  <c:v>118.09375</c:v>
                </c:pt>
                <c:pt idx="28527">
                  <c:v>118.09375</c:v>
                </c:pt>
                <c:pt idx="28528">
                  <c:v>118.09375</c:v>
                </c:pt>
                <c:pt idx="28529">
                  <c:v>118.09375</c:v>
                </c:pt>
                <c:pt idx="28530">
                  <c:v>119.734375</c:v>
                </c:pt>
                <c:pt idx="28531">
                  <c:v>121.484375</c:v>
                </c:pt>
                <c:pt idx="28532">
                  <c:v>121.484375</c:v>
                </c:pt>
                <c:pt idx="28533">
                  <c:v>121.484375</c:v>
                </c:pt>
                <c:pt idx="28534">
                  <c:v>121.484375</c:v>
                </c:pt>
                <c:pt idx="28535">
                  <c:v>126.453125</c:v>
                </c:pt>
                <c:pt idx="28536">
                  <c:v>127.078125</c:v>
                </c:pt>
                <c:pt idx="28537">
                  <c:v>127.078125</c:v>
                </c:pt>
                <c:pt idx="28538">
                  <c:v>127.078125</c:v>
                </c:pt>
                <c:pt idx="28539">
                  <c:v>121.921875</c:v>
                </c:pt>
                <c:pt idx="28540">
                  <c:v>111.421875</c:v>
                </c:pt>
                <c:pt idx="28541">
                  <c:v>111.421875</c:v>
                </c:pt>
                <c:pt idx="28542">
                  <c:v>111.421875</c:v>
                </c:pt>
                <c:pt idx="28543">
                  <c:v>111.421875</c:v>
                </c:pt>
                <c:pt idx="28544">
                  <c:v>112.578125</c:v>
                </c:pt>
                <c:pt idx="28545">
                  <c:v>112.90625</c:v>
                </c:pt>
                <c:pt idx="28546">
                  <c:v>112.90625</c:v>
                </c:pt>
                <c:pt idx="28547">
                  <c:v>112.90625</c:v>
                </c:pt>
                <c:pt idx="28548">
                  <c:v>119.0625</c:v>
                </c:pt>
                <c:pt idx="28549">
                  <c:v>146.078125</c:v>
                </c:pt>
                <c:pt idx="28550">
                  <c:v>146.078125</c:v>
                </c:pt>
                <c:pt idx="28551">
                  <c:v>146.078125</c:v>
                </c:pt>
                <c:pt idx="28552">
                  <c:v>146.078125</c:v>
                </c:pt>
                <c:pt idx="28553">
                  <c:v>170.03125</c:v>
                </c:pt>
                <c:pt idx="28554">
                  <c:v>185.015625</c:v>
                </c:pt>
                <c:pt idx="28555">
                  <c:v>185.015625</c:v>
                </c:pt>
                <c:pt idx="28556">
                  <c:v>185.015625</c:v>
                </c:pt>
                <c:pt idx="28557">
                  <c:v>185</c:v>
                </c:pt>
                <c:pt idx="28558">
                  <c:v>184.609375</c:v>
                </c:pt>
                <c:pt idx="28559">
                  <c:v>184.609375</c:v>
                </c:pt>
                <c:pt idx="28560">
                  <c:v>184.609375</c:v>
                </c:pt>
                <c:pt idx="28561">
                  <c:v>184.609375</c:v>
                </c:pt>
                <c:pt idx="28562">
                  <c:v>178.09375</c:v>
                </c:pt>
                <c:pt idx="28563">
                  <c:v>170.890625</c:v>
                </c:pt>
                <c:pt idx="28564">
                  <c:v>170.890625</c:v>
                </c:pt>
                <c:pt idx="28565">
                  <c:v>170.890625</c:v>
                </c:pt>
                <c:pt idx="28566">
                  <c:v>170.890625</c:v>
                </c:pt>
                <c:pt idx="28567">
                  <c:v>151.28125</c:v>
                </c:pt>
                <c:pt idx="28568">
                  <c:v>149.21875</c:v>
                </c:pt>
                <c:pt idx="28569">
                  <c:v>149.21875</c:v>
                </c:pt>
                <c:pt idx="28570">
                  <c:v>149.21875</c:v>
                </c:pt>
                <c:pt idx="28571">
                  <c:v>155.578125</c:v>
                </c:pt>
                <c:pt idx="28572">
                  <c:v>168.234375</c:v>
                </c:pt>
                <c:pt idx="28573">
                  <c:v>168.234375</c:v>
                </c:pt>
                <c:pt idx="28574">
                  <c:v>168.234375</c:v>
                </c:pt>
                <c:pt idx="28575">
                  <c:v>168.234375</c:v>
                </c:pt>
                <c:pt idx="28576">
                  <c:v>151.71875</c:v>
                </c:pt>
                <c:pt idx="28577">
                  <c:v>146.5625</c:v>
                </c:pt>
                <c:pt idx="28578">
                  <c:v>146.5625</c:v>
                </c:pt>
                <c:pt idx="28579">
                  <c:v>146.5625</c:v>
                </c:pt>
                <c:pt idx="28580">
                  <c:v>147.953125</c:v>
                </c:pt>
                <c:pt idx="28581">
                  <c:v>153.984375</c:v>
                </c:pt>
                <c:pt idx="28582">
                  <c:v>153.984375</c:v>
                </c:pt>
                <c:pt idx="28583">
                  <c:v>153.984375</c:v>
                </c:pt>
                <c:pt idx="28584">
                  <c:v>153.984375</c:v>
                </c:pt>
                <c:pt idx="28585">
                  <c:v>170.84375</c:v>
                </c:pt>
                <c:pt idx="28586">
                  <c:v>181</c:v>
                </c:pt>
                <c:pt idx="28587">
                  <c:v>181</c:v>
                </c:pt>
                <c:pt idx="28588">
                  <c:v>181</c:v>
                </c:pt>
                <c:pt idx="28589">
                  <c:v>180.875</c:v>
                </c:pt>
                <c:pt idx="28590">
                  <c:v>179.25</c:v>
                </c:pt>
                <c:pt idx="28591">
                  <c:v>179.25</c:v>
                </c:pt>
                <c:pt idx="28592">
                  <c:v>179.25</c:v>
                </c:pt>
                <c:pt idx="28593">
                  <c:v>179.25</c:v>
                </c:pt>
                <c:pt idx="28594">
                  <c:v>167.28125</c:v>
                </c:pt>
                <c:pt idx="28595">
                  <c:v>154.234375</c:v>
                </c:pt>
                <c:pt idx="28596">
                  <c:v>154.234375</c:v>
                </c:pt>
                <c:pt idx="28597">
                  <c:v>154.234375</c:v>
                </c:pt>
                <c:pt idx="28598">
                  <c:v>154.234375</c:v>
                </c:pt>
                <c:pt idx="28599">
                  <c:v>171.6875</c:v>
                </c:pt>
                <c:pt idx="28600">
                  <c:v>173.359375</c:v>
                </c:pt>
                <c:pt idx="28601">
                  <c:v>173.359375</c:v>
                </c:pt>
                <c:pt idx="28602">
                  <c:v>173.359375</c:v>
                </c:pt>
                <c:pt idx="28603">
                  <c:v>177.71875</c:v>
                </c:pt>
                <c:pt idx="28604">
                  <c:v>186.1875</c:v>
                </c:pt>
                <c:pt idx="28605">
                  <c:v>186.1875</c:v>
                </c:pt>
                <c:pt idx="28606">
                  <c:v>186.1875</c:v>
                </c:pt>
                <c:pt idx="28607">
                  <c:v>186.1875</c:v>
                </c:pt>
                <c:pt idx="28608">
                  <c:v>212.390625</c:v>
                </c:pt>
                <c:pt idx="28609">
                  <c:v>220.21875</c:v>
                </c:pt>
                <c:pt idx="28610">
                  <c:v>220.21875</c:v>
                </c:pt>
                <c:pt idx="28611">
                  <c:v>220.21875</c:v>
                </c:pt>
                <c:pt idx="28612">
                  <c:v>232.109375</c:v>
                </c:pt>
                <c:pt idx="28613">
                  <c:v>280.0625</c:v>
                </c:pt>
                <c:pt idx="28614">
                  <c:v>280.0625</c:v>
                </c:pt>
                <c:pt idx="28615">
                  <c:v>280.0625</c:v>
                </c:pt>
                <c:pt idx="28616">
                  <c:v>280.0625</c:v>
                </c:pt>
                <c:pt idx="28617">
                  <c:v>294.046875</c:v>
                </c:pt>
                <c:pt idx="28618">
                  <c:v>302.296875</c:v>
                </c:pt>
                <c:pt idx="28619">
                  <c:v>302.296875</c:v>
                </c:pt>
                <c:pt idx="28620">
                  <c:v>302.296875</c:v>
                </c:pt>
                <c:pt idx="28621">
                  <c:v>302.671875</c:v>
                </c:pt>
                <c:pt idx="28622">
                  <c:v>308.546875</c:v>
                </c:pt>
                <c:pt idx="28623">
                  <c:v>308.546875</c:v>
                </c:pt>
                <c:pt idx="28624">
                  <c:v>308.546875</c:v>
                </c:pt>
                <c:pt idx="28625">
                  <c:v>308.546875</c:v>
                </c:pt>
                <c:pt idx="28626">
                  <c:v>339.265625</c:v>
                </c:pt>
                <c:pt idx="28627">
                  <c:v>371.359375</c:v>
                </c:pt>
                <c:pt idx="28628">
                  <c:v>371.359375</c:v>
                </c:pt>
                <c:pt idx="28629">
                  <c:v>371.359375</c:v>
                </c:pt>
                <c:pt idx="28630">
                  <c:v>371.359375</c:v>
                </c:pt>
                <c:pt idx="28631">
                  <c:v>411.984375</c:v>
                </c:pt>
                <c:pt idx="28632">
                  <c:v>415.421875</c:v>
                </c:pt>
                <c:pt idx="28633">
                  <c:v>415.421875</c:v>
                </c:pt>
                <c:pt idx="28634">
                  <c:v>415.421875</c:v>
                </c:pt>
                <c:pt idx="28635">
                  <c:v>441.375</c:v>
                </c:pt>
                <c:pt idx="28636">
                  <c:v>489.421875</c:v>
                </c:pt>
                <c:pt idx="28637">
                  <c:v>489.421875</c:v>
                </c:pt>
                <c:pt idx="28638">
                  <c:v>489.421875</c:v>
                </c:pt>
                <c:pt idx="28639">
                  <c:v>489.421875</c:v>
                </c:pt>
                <c:pt idx="28640">
                  <c:v>601.71875</c:v>
                </c:pt>
                <c:pt idx="28641">
                  <c:v>633.375</c:v>
                </c:pt>
                <c:pt idx="28642">
                  <c:v>633.375</c:v>
                </c:pt>
                <c:pt idx="28643">
                  <c:v>633.375</c:v>
                </c:pt>
                <c:pt idx="28644">
                  <c:v>666.375</c:v>
                </c:pt>
                <c:pt idx="28645">
                  <c:v>790.265625</c:v>
                </c:pt>
                <c:pt idx="28646">
                  <c:v>790.265625</c:v>
                </c:pt>
                <c:pt idx="28647">
                  <c:v>790.265625</c:v>
                </c:pt>
                <c:pt idx="28648">
                  <c:v>790.265625</c:v>
                </c:pt>
                <c:pt idx="28649">
                  <c:v>963.3125</c:v>
                </c:pt>
                <c:pt idx="28650">
                  <c:v>1060.15625</c:v>
                </c:pt>
                <c:pt idx="28651">
                  <c:v>1060.15625</c:v>
                </c:pt>
                <c:pt idx="28652">
                  <c:v>1060.15625</c:v>
                </c:pt>
                <c:pt idx="28653">
                  <c:v>1099.15625</c:v>
                </c:pt>
                <c:pt idx="28654">
                  <c:v>1604.75</c:v>
                </c:pt>
                <c:pt idx="28655">
                  <c:v>1604.75</c:v>
                </c:pt>
                <c:pt idx="28656">
                  <c:v>1604.75</c:v>
                </c:pt>
                <c:pt idx="28657">
                  <c:v>1604.75</c:v>
                </c:pt>
                <c:pt idx="28658">
                  <c:v>2119.5</c:v>
                </c:pt>
                <c:pt idx="28659">
                  <c:v>2630.40625</c:v>
                </c:pt>
                <c:pt idx="28660">
                  <c:v>2630.40625</c:v>
                </c:pt>
                <c:pt idx="28661">
                  <c:v>2630.40625</c:v>
                </c:pt>
                <c:pt idx="28662">
                  <c:v>2630.40625</c:v>
                </c:pt>
                <c:pt idx="28663">
                  <c:v>5534.8125</c:v>
                </c:pt>
                <c:pt idx="28664">
                  <c:v>5745.5625</c:v>
                </c:pt>
                <c:pt idx="28665">
                  <c:v>5745.5625</c:v>
                </c:pt>
                <c:pt idx="28666">
                  <c:v>5745.5625</c:v>
                </c:pt>
                <c:pt idx="28667">
                  <c:v>8472.171875</c:v>
                </c:pt>
                <c:pt idx="28668">
                  <c:v>13260.3125</c:v>
                </c:pt>
                <c:pt idx="28669">
                  <c:v>13260.3125</c:v>
                </c:pt>
                <c:pt idx="28670">
                  <c:v>13260.3125</c:v>
                </c:pt>
                <c:pt idx="28671">
                  <c:v>13260.3125</c:v>
                </c:pt>
                <c:pt idx="28672">
                  <c:v>19671.40625</c:v>
                </c:pt>
                <c:pt idx="28673">
                  <c:v>21340.96875</c:v>
                </c:pt>
                <c:pt idx="28674">
                  <c:v>21340.96875</c:v>
                </c:pt>
                <c:pt idx="28675">
                  <c:v>21340.96875</c:v>
                </c:pt>
                <c:pt idx="28676">
                  <c:v>22081</c:v>
                </c:pt>
                <c:pt idx="28677">
                  <c:v>24643.34375</c:v>
                </c:pt>
                <c:pt idx="28678">
                  <c:v>24643.34375</c:v>
                </c:pt>
                <c:pt idx="28679">
                  <c:v>24643.34375</c:v>
                </c:pt>
                <c:pt idx="28680">
                  <c:v>24643.34375</c:v>
                </c:pt>
                <c:pt idx="28681">
                  <c:v>22198.25</c:v>
                </c:pt>
                <c:pt idx="28682">
                  <c:v>20907.015625</c:v>
                </c:pt>
                <c:pt idx="28683">
                  <c:v>20907.015625</c:v>
                </c:pt>
                <c:pt idx="28684">
                  <c:v>20907.015625</c:v>
                </c:pt>
                <c:pt idx="28685">
                  <c:v>20271.53125</c:v>
                </c:pt>
                <c:pt idx="28686">
                  <c:v>13447.109375</c:v>
                </c:pt>
                <c:pt idx="28687">
                  <c:v>13447.109375</c:v>
                </c:pt>
                <c:pt idx="28688">
                  <c:v>13447.109375</c:v>
                </c:pt>
                <c:pt idx="28689">
                  <c:v>13447.109375</c:v>
                </c:pt>
                <c:pt idx="28690">
                  <c:v>10094.453125</c:v>
                </c:pt>
                <c:pt idx="28691">
                  <c:v>6948.765625</c:v>
                </c:pt>
                <c:pt idx="28692">
                  <c:v>6948.765625</c:v>
                </c:pt>
                <c:pt idx="28693">
                  <c:v>6948.765625</c:v>
                </c:pt>
                <c:pt idx="28694">
                  <c:v>6948.765625</c:v>
                </c:pt>
                <c:pt idx="28695">
                  <c:v>4096.890625</c:v>
                </c:pt>
                <c:pt idx="28696">
                  <c:v>3936.234375</c:v>
                </c:pt>
                <c:pt idx="28697">
                  <c:v>3936.234375</c:v>
                </c:pt>
                <c:pt idx="28698">
                  <c:v>3936.234375</c:v>
                </c:pt>
                <c:pt idx="28699">
                  <c:v>3375.796875</c:v>
                </c:pt>
                <c:pt idx="28700">
                  <c:v>2451.5</c:v>
                </c:pt>
                <c:pt idx="28701">
                  <c:v>2451.5</c:v>
                </c:pt>
                <c:pt idx="28702">
                  <c:v>2451.5</c:v>
                </c:pt>
                <c:pt idx="28703">
                  <c:v>2451.5</c:v>
                </c:pt>
                <c:pt idx="28704">
                  <c:v>1781.640625</c:v>
                </c:pt>
                <c:pt idx="28705">
                  <c:v>1622.90625</c:v>
                </c:pt>
                <c:pt idx="28706">
                  <c:v>1622.90625</c:v>
                </c:pt>
                <c:pt idx="28707">
                  <c:v>1622.90625</c:v>
                </c:pt>
                <c:pt idx="28708">
                  <c:v>1511.171875</c:v>
                </c:pt>
                <c:pt idx="28709">
                  <c:v>1155.984375</c:v>
                </c:pt>
                <c:pt idx="28710">
                  <c:v>1155.984375</c:v>
                </c:pt>
                <c:pt idx="28711">
                  <c:v>1155.984375</c:v>
                </c:pt>
                <c:pt idx="28712">
                  <c:v>1155.984375</c:v>
                </c:pt>
                <c:pt idx="28713">
                  <c:v>950.734375</c:v>
                </c:pt>
                <c:pt idx="28714">
                  <c:v>849.78125</c:v>
                </c:pt>
                <c:pt idx="28715">
                  <c:v>849.78125</c:v>
                </c:pt>
                <c:pt idx="28716">
                  <c:v>849.78125</c:v>
                </c:pt>
                <c:pt idx="28717">
                  <c:v>834.34375</c:v>
                </c:pt>
                <c:pt idx="28718">
                  <c:v>697.453125</c:v>
                </c:pt>
                <c:pt idx="28719">
                  <c:v>697.453125</c:v>
                </c:pt>
                <c:pt idx="28720">
                  <c:v>697.453125</c:v>
                </c:pt>
                <c:pt idx="28721">
                  <c:v>697.453125</c:v>
                </c:pt>
                <c:pt idx="28722">
                  <c:v>649.140625</c:v>
                </c:pt>
                <c:pt idx="28723">
                  <c:v>606.59375</c:v>
                </c:pt>
                <c:pt idx="28724">
                  <c:v>606.59375</c:v>
                </c:pt>
                <c:pt idx="28725">
                  <c:v>606.59375</c:v>
                </c:pt>
                <c:pt idx="28726">
                  <c:v>606.59375</c:v>
                </c:pt>
                <c:pt idx="28727">
                  <c:v>444.140625</c:v>
                </c:pt>
                <c:pt idx="28728">
                  <c:v>438</c:v>
                </c:pt>
                <c:pt idx="28729">
                  <c:v>438</c:v>
                </c:pt>
                <c:pt idx="28730">
                  <c:v>438</c:v>
                </c:pt>
                <c:pt idx="28731">
                  <c:v>398.8125</c:v>
                </c:pt>
                <c:pt idx="28732">
                  <c:v>338.875</c:v>
                </c:pt>
                <c:pt idx="28733">
                  <c:v>338.875</c:v>
                </c:pt>
                <c:pt idx="28734">
                  <c:v>338.875</c:v>
                </c:pt>
                <c:pt idx="28735">
                  <c:v>338.875</c:v>
                </c:pt>
                <c:pt idx="28736">
                  <c:v>324.015625</c:v>
                </c:pt>
                <c:pt idx="28737">
                  <c:v>320.96875</c:v>
                </c:pt>
                <c:pt idx="28738">
                  <c:v>320.96875</c:v>
                </c:pt>
                <c:pt idx="28739">
                  <c:v>320.96875</c:v>
                </c:pt>
                <c:pt idx="28740">
                  <c:v>316.078125</c:v>
                </c:pt>
                <c:pt idx="28741">
                  <c:v>301.96875</c:v>
                </c:pt>
                <c:pt idx="28742">
                  <c:v>301.96875</c:v>
                </c:pt>
                <c:pt idx="28743">
                  <c:v>301.96875</c:v>
                </c:pt>
                <c:pt idx="28744">
                  <c:v>301.96875</c:v>
                </c:pt>
                <c:pt idx="28745">
                  <c:v>269.390625</c:v>
                </c:pt>
                <c:pt idx="28746">
                  <c:v>254.671875</c:v>
                </c:pt>
                <c:pt idx="28747">
                  <c:v>254.671875</c:v>
                </c:pt>
                <c:pt idx="28748">
                  <c:v>254.671875</c:v>
                </c:pt>
                <c:pt idx="28749">
                  <c:v>251.859375</c:v>
                </c:pt>
                <c:pt idx="28750">
                  <c:v>231.265625</c:v>
                </c:pt>
                <c:pt idx="28751">
                  <c:v>231.265625</c:v>
                </c:pt>
                <c:pt idx="28752">
                  <c:v>231.265625</c:v>
                </c:pt>
                <c:pt idx="28753">
                  <c:v>231.265625</c:v>
                </c:pt>
                <c:pt idx="28754">
                  <c:v>231.15625</c:v>
                </c:pt>
                <c:pt idx="28755">
                  <c:v>231.015625</c:v>
                </c:pt>
                <c:pt idx="28756">
                  <c:v>231.015625</c:v>
                </c:pt>
                <c:pt idx="28757">
                  <c:v>231.015625</c:v>
                </c:pt>
                <c:pt idx="28758">
                  <c:v>231.015625</c:v>
                </c:pt>
                <c:pt idx="28759">
                  <c:v>206.171875</c:v>
                </c:pt>
                <c:pt idx="28760">
                  <c:v>205.765625</c:v>
                </c:pt>
                <c:pt idx="28761">
                  <c:v>205.765625</c:v>
                </c:pt>
                <c:pt idx="28762">
                  <c:v>205.765625</c:v>
                </c:pt>
                <c:pt idx="28763">
                  <c:v>198.28125</c:v>
                </c:pt>
                <c:pt idx="28764">
                  <c:v>187.6875</c:v>
                </c:pt>
                <c:pt idx="28765">
                  <c:v>187.6875</c:v>
                </c:pt>
                <c:pt idx="28766">
                  <c:v>187.6875</c:v>
                </c:pt>
                <c:pt idx="28767">
                  <c:v>187.6875</c:v>
                </c:pt>
                <c:pt idx="28768">
                  <c:v>198.46875</c:v>
                </c:pt>
                <c:pt idx="28769">
                  <c:v>200.390625</c:v>
                </c:pt>
                <c:pt idx="28770">
                  <c:v>200.390625</c:v>
                </c:pt>
                <c:pt idx="28771">
                  <c:v>200.390625</c:v>
                </c:pt>
                <c:pt idx="28772">
                  <c:v>199.59375</c:v>
                </c:pt>
                <c:pt idx="28773">
                  <c:v>197.625</c:v>
                </c:pt>
                <c:pt idx="28774">
                  <c:v>197.625</c:v>
                </c:pt>
                <c:pt idx="28775">
                  <c:v>197.625</c:v>
                </c:pt>
                <c:pt idx="28776">
                  <c:v>197.625</c:v>
                </c:pt>
                <c:pt idx="28777">
                  <c:v>196.5625</c:v>
                </c:pt>
                <c:pt idx="28778">
                  <c:v>196.171875</c:v>
                </c:pt>
                <c:pt idx="28779">
                  <c:v>196.171875</c:v>
                </c:pt>
                <c:pt idx="28780">
                  <c:v>196.171875</c:v>
                </c:pt>
                <c:pt idx="28781">
                  <c:v>197.375</c:v>
                </c:pt>
                <c:pt idx="28782">
                  <c:v>204.71875</c:v>
                </c:pt>
                <c:pt idx="28783">
                  <c:v>204.71875</c:v>
                </c:pt>
                <c:pt idx="28784">
                  <c:v>204.71875</c:v>
                </c:pt>
                <c:pt idx="28785">
                  <c:v>204.71875</c:v>
                </c:pt>
                <c:pt idx="28786">
                  <c:v>206.828125</c:v>
                </c:pt>
                <c:pt idx="28787">
                  <c:v>208.328125</c:v>
                </c:pt>
                <c:pt idx="28788">
                  <c:v>208.328125</c:v>
                </c:pt>
                <c:pt idx="28789">
                  <c:v>208.328125</c:v>
                </c:pt>
                <c:pt idx="28790">
                  <c:v>208.34375</c:v>
                </c:pt>
                <c:pt idx="28791">
                  <c:v>194.34375</c:v>
                </c:pt>
                <c:pt idx="28792">
                  <c:v>194.34375</c:v>
                </c:pt>
                <c:pt idx="28793">
                  <c:v>194.34375</c:v>
                </c:pt>
                <c:pt idx="28794">
                  <c:v>194.34375</c:v>
                </c:pt>
                <c:pt idx="28795">
                  <c:v>194.796875</c:v>
                </c:pt>
                <c:pt idx="28796">
                  <c:v>195.375</c:v>
                </c:pt>
                <c:pt idx="28797">
                  <c:v>195.375</c:v>
                </c:pt>
                <c:pt idx="28798">
                  <c:v>195.375</c:v>
                </c:pt>
                <c:pt idx="28799">
                  <c:v>195.375</c:v>
                </c:pt>
                <c:pt idx="28800">
                  <c:v>218.40625</c:v>
                </c:pt>
                <c:pt idx="28801">
                  <c:v>221.953125</c:v>
                </c:pt>
                <c:pt idx="28802">
                  <c:v>221.953125</c:v>
                </c:pt>
                <c:pt idx="28803">
                  <c:v>221.953125</c:v>
                </c:pt>
                <c:pt idx="28804">
                  <c:v>239.453125</c:v>
                </c:pt>
                <c:pt idx="28805">
                  <c:v>280.3125</c:v>
                </c:pt>
                <c:pt idx="28806">
                  <c:v>280.3125</c:v>
                </c:pt>
                <c:pt idx="28807">
                  <c:v>280.3125</c:v>
                </c:pt>
                <c:pt idx="28808">
                  <c:v>280.3125</c:v>
                </c:pt>
                <c:pt idx="28809">
                  <c:v>402.484375</c:v>
                </c:pt>
                <c:pt idx="28810">
                  <c:v>447.1875</c:v>
                </c:pt>
                <c:pt idx="28811">
                  <c:v>447.1875</c:v>
                </c:pt>
                <c:pt idx="28812">
                  <c:v>447.1875</c:v>
                </c:pt>
                <c:pt idx="28813">
                  <c:v>524.9375</c:v>
                </c:pt>
                <c:pt idx="28814">
                  <c:v>921.390625</c:v>
                </c:pt>
                <c:pt idx="28815">
                  <c:v>921.390625</c:v>
                </c:pt>
                <c:pt idx="28816">
                  <c:v>921.390625</c:v>
                </c:pt>
                <c:pt idx="28817">
                  <c:v>921.390625</c:v>
                </c:pt>
                <c:pt idx="28818">
                  <c:v>1387.640625</c:v>
                </c:pt>
                <c:pt idx="28819">
                  <c:v>1703.609375</c:v>
                </c:pt>
                <c:pt idx="28820">
                  <c:v>1703.609375</c:v>
                </c:pt>
                <c:pt idx="28821">
                  <c:v>1703.609375</c:v>
                </c:pt>
                <c:pt idx="28822">
                  <c:v>1720.421875</c:v>
                </c:pt>
                <c:pt idx="28823">
                  <c:v>2299.078125</c:v>
                </c:pt>
                <c:pt idx="28824">
                  <c:v>2299.078125</c:v>
                </c:pt>
                <c:pt idx="28825">
                  <c:v>2299.078125</c:v>
                </c:pt>
                <c:pt idx="28826">
                  <c:v>2299.078125</c:v>
                </c:pt>
                <c:pt idx="28827">
                  <c:v>2231.96875</c:v>
                </c:pt>
                <c:pt idx="28828">
                  <c:v>2153.234375</c:v>
                </c:pt>
                <c:pt idx="28829">
                  <c:v>2153.234375</c:v>
                </c:pt>
                <c:pt idx="28830">
                  <c:v>2153.234375</c:v>
                </c:pt>
                <c:pt idx="28831">
                  <c:v>2153.234375</c:v>
                </c:pt>
                <c:pt idx="28832">
                  <c:v>1631.453125</c:v>
                </c:pt>
                <c:pt idx="28833">
                  <c:v>1568.59375</c:v>
                </c:pt>
                <c:pt idx="28834">
                  <c:v>1568.59375</c:v>
                </c:pt>
                <c:pt idx="28835">
                  <c:v>1568.59375</c:v>
                </c:pt>
                <c:pt idx="28836">
                  <c:v>1344.484375</c:v>
                </c:pt>
                <c:pt idx="28837">
                  <c:v>878.609375</c:v>
                </c:pt>
                <c:pt idx="28838">
                  <c:v>878.609375</c:v>
                </c:pt>
                <c:pt idx="28839">
                  <c:v>878.609375</c:v>
                </c:pt>
                <c:pt idx="28840">
                  <c:v>878.609375</c:v>
                </c:pt>
                <c:pt idx="28841">
                  <c:v>587.015625</c:v>
                </c:pt>
                <c:pt idx="28842">
                  <c:v>493.5</c:v>
                </c:pt>
                <c:pt idx="28843">
                  <c:v>493.5</c:v>
                </c:pt>
                <c:pt idx="28844">
                  <c:v>493.5</c:v>
                </c:pt>
                <c:pt idx="28845">
                  <c:v>468.84375</c:v>
                </c:pt>
                <c:pt idx="28846">
                  <c:v>363.390625</c:v>
                </c:pt>
                <c:pt idx="28847">
                  <c:v>363.390625</c:v>
                </c:pt>
                <c:pt idx="28848">
                  <c:v>363.390625</c:v>
                </c:pt>
                <c:pt idx="28849">
                  <c:v>363.390625</c:v>
                </c:pt>
                <c:pt idx="28850">
                  <c:v>335.015625</c:v>
                </c:pt>
                <c:pt idx="28851">
                  <c:v>317.765625</c:v>
                </c:pt>
                <c:pt idx="28852">
                  <c:v>317.765625</c:v>
                </c:pt>
                <c:pt idx="28853">
                  <c:v>317.765625</c:v>
                </c:pt>
                <c:pt idx="28854">
                  <c:v>317.625</c:v>
                </c:pt>
                <c:pt idx="28855">
                  <c:v>316.3125</c:v>
                </c:pt>
                <c:pt idx="28856">
                  <c:v>316.3125</c:v>
                </c:pt>
                <c:pt idx="28857">
                  <c:v>316.3125</c:v>
                </c:pt>
                <c:pt idx="28858">
                  <c:v>316.3125</c:v>
                </c:pt>
                <c:pt idx="28859">
                  <c:v>312.859375</c:v>
                </c:pt>
                <c:pt idx="28860">
                  <c:v>309.28125</c:v>
                </c:pt>
                <c:pt idx="28861">
                  <c:v>309.28125</c:v>
                </c:pt>
                <c:pt idx="28862">
                  <c:v>309.28125</c:v>
                </c:pt>
                <c:pt idx="28863">
                  <c:v>309.28125</c:v>
                </c:pt>
                <c:pt idx="28864">
                  <c:v>308.828125</c:v>
                </c:pt>
                <c:pt idx="28865">
                  <c:v>308.765625</c:v>
                </c:pt>
                <c:pt idx="28866">
                  <c:v>308.765625</c:v>
                </c:pt>
                <c:pt idx="28867">
                  <c:v>308.765625</c:v>
                </c:pt>
                <c:pt idx="28868">
                  <c:v>309.65625</c:v>
                </c:pt>
                <c:pt idx="28869">
                  <c:v>311.3125</c:v>
                </c:pt>
                <c:pt idx="28870">
                  <c:v>311.3125</c:v>
                </c:pt>
                <c:pt idx="28871">
                  <c:v>311.3125</c:v>
                </c:pt>
                <c:pt idx="28872">
                  <c:v>311.3125</c:v>
                </c:pt>
                <c:pt idx="28873">
                  <c:v>291.765625</c:v>
                </c:pt>
                <c:pt idx="28874">
                  <c:v>286.40625</c:v>
                </c:pt>
                <c:pt idx="28875">
                  <c:v>286.40625</c:v>
                </c:pt>
                <c:pt idx="28876">
                  <c:v>286.40625</c:v>
                </c:pt>
                <c:pt idx="28877">
                  <c:v>284.78125</c:v>
                </c:pt>
                <c:pt idx="28878">
                  <c:v>279.03125</c:v>
                </c:pt>
                <c:pt idx="28879">
                  <c:v>279.03125</c:v>
                </c:pt>
                <c:pt idx="28880">
                  <c:v>279.03125</c:v>
                </c:pt>
                <c:pt idx="28881">
                  <c:v>279.03125</c:v>
                </c:pt>
                <c:pt idx="28882">
                  <c:v>261.484375</c:v>
                </c:pt>
                <c:pt idx="28883">
                  <c:v>252.015625</c:v>
                </c:pt>
                <c:pt idx="28884">
                  <c:v>252.015625</c:v>
                </c:pt>
                <c:pt idx="28885">
                  <c:v>252.015625</c:v>
                </c:pt>
                <c:pt idx="28886">
                  <c:v>252.359375</c:v>
                </c:pt>
                <c:pt idx="28887">
                  <c:v>256.5625</c:v>
                </c:pt>
                <c:pt idx="28888">
                  <c:v>256.5625</c:v>
                </c:pt>
                <c:pt idx="28889">
                  <c:v>256.5625</c:v>
                </c:pt>
                <c:pt idx="28890">
                  <c:v>256.5625</c:v>
                </c:pt>
                <c:pt idx="28891">
                  <c:v>262.328125</c:v>
                </c:pt>
                <c:pt idx="28892">
                  <c:v>267.796875</c:v>
                </c:pt>
                <c:pt idx="28893">
                  <c:v>267.796875</c:v>
                </c:pt>
                <c:pt idx="28894">
                  <c:v>267.796875</c:v>
                </c:pt>
                <c:pt idx="28895">
                  <c:v>267.796875</c:v>
                </c:pt>
                <c:pt idx="28896">
                  <c:v>254.75</c:v>
                </c:pt>
                <c:pt idx="28897">
                  <c:v>254.15625</c:v>
                </c:pt>
                <c:pt idx="28898">
                  <c:v>254.15625</c:v>
                </c:pt>
                <c:pt idx="28899">
                  <c:v>254.15625</c:v>
                </c:pt>
                <c:pt idx="28900">
                  <c:v>245.140625</c:v>
                </c:pt>
                <c:pt idx="28901">
                  <c:v>230.5625</c:v>
                </c:pt>
                <c:pt idx="28902">
                  <c:v>230.5625</c:v>
                </c:pt>
                <c:pt idx="28903">
                  <c:v>230.5625</c:v>
                </c:pt>
                <c:pt idx="28904">
                  <c:v>230.5625</c:v>
                </c:pt>
                <c:pt idx="28905">
                  <c:v>228.203125</c:v>
                </c:pt>
                <c:pt idx="28906">
                  <c:v>227.640625</c:v>
                </c:pt>
                <c:pt idx="28907">
                  <c:v>227.640625</c:v>
                </c:pt>
                <c:pt idx="28908">
                  <c:v>227.640625</c:v>
                </c:pt>
                <c:pt idx="28909">
                  <c:v>220.859375</c:v>
                </c:pt>
                <c:pt idx="28910">
                  <c:v>200.296875</c:v>
                </c:pt>
                <c:pt idx="28911">
                  <c:v>200.296875</c:v>
                </c:pt>
                <c:pt idx="28912">
                  <c:v>200.296875</c:v>
                </c:pt>
                <c:pt idx="28913">
                  <c:v>200.296875</c:v>
                </c:pt>
                <c:pt idx="28914">
                  <c:v>192.421875</c:v>
                </c:pt>
                <c:pt idx="28915">
                  <c:v>188.75</c:v>
                </c:pt>
                <c:pt idx="28916">
                  <c:v>188.75</c:v>
                </c:pt>
                <c:pt idx="28917">
                  <c:v>188.75</c:v>
                </c:pt>
                <c:pt idx="28918">
                  <c:v>190.484375</c:v>
                </c:pt>
                <c:pt idx="28919">
                  <c:v>204.3125</c:v>
                </c:pt>
                <c:pt idx="28920">
                  <c:v>204.3125</c:v>
                </c:pt>
                <c:pt idx="28921">
                  <c:v>204.3125</c:v>
                </c:pt>
                <c:pt idx="28922">
                  <c:v>204.3125</c:v>
                </c:pt>
                <c:pt idx="28923">
                  <c:v>185.796875</c:v>
                </c:pt>
                <c:pt idx="28924">
                  <c:v>170.5</c:v>
                </c:pt>
                <c:pt idx="28925">
                  <c:v>170.5</c:v>
                </c:pt>
                <c:pt idx="28926">
                  <c:v>170.5</c:v>
                </c:pt>
                <c:pt idx="28927">
                  <c:v>170.5</c:v>
                </c:pt>
                <c:pt idx="28928">
                  <c:v>169.125</c:v>
                </c:pt>
                <c:pt idx="28929">
                  <c:v>169.0625</c:v>
                </c:pt>
                <c:pt idx="28930">
                  <c:v>169.0625</c:v>
                </c:pt>
                <c:pt idx="28931">
                  <c:v>169.0625</c:v>
                </c:pt>
                <c:pt idx="28932">
                  <c:v>164.296875</c:v>
                </c:pt>
                <c:pt idx="28933">
                  <c:v>157.671875</c:v>
                </c:pt>
                <c:pt idx="28934">
                  <c:v>157.671875</c:v>
                </c:pt>
                <c:pt idx="28935">
                  <c:v>157.671875</c:v>
                </c:pt>
                <c:pt idx="28936">
                  <c:v>157.671875</c:v>
                </c:pt>
                <c:pt idx="28937">
                  <c:v>167.015625</c:v>
                </c:pt>
                <c:pt idx="28938">
                  <c:v>168.703125</c:v>
                </c:pt>
                <c:pt idx="28939">
                  <c:v>168.703125</c:v>
                </c:pt>
                <c:pt idx="28940">
                  <c:v>168.703125</c:v>
                </c:pt>
                <c:pt idx="28941">
                  <c:v>171.0625</c:v>
                </c:pt>
                <c:pt idx="28942">
                  <c:v>177.078125</c:v>
                </c:pt>
                <c:pt idx="28943">
                  <c:v>177.078125</c:v>
                </c:pt>
                <c:pt idx="28944">
                  <c:v>177.078125</c:v>
                </c:pt>
                <c:pt idx="28945">
                  <c:v>177.078125</c:v>
                </c:pt>
                <c:pt idx="28946">
                  <c:v>163</c:v>
                </c:pt>
                <c:pt idx="28947">
                  <c:v>157.359375</c:v>
                </c:pt>
                <c:pt idx="28948">
                  <c:v>157.359375</c:v>
                </c:pt>
                <c:pt idx="28949">
                  <c:v>157.359375</c:v>
                </c:pt>
                <c:pt idx="28950">
                  <c:v>157.59375</c:v>
                </c:pt>
                <c:pt idx="28951">
                  <c:v>159.03125</c:v>
                </c:pt>
                <c:pt idx="28952">
                  <c:v>159.03125</c:v>
                </c:pt>
                <c:pt idx="28953">
                  <c:v>159.03125</c:v>
                </c:pt>
                <c:pt idx="28954">
                  <c:v>159.03125</c:v>
                </c:pt>
                <c:pt idx="28955">
                  <c:v>165.671875</c:v>
                </c:pt>
                <c:pt idx="28956">
                  <c:v>170.40625</c:v>
                </c:pt>
                <c:pt idx="28957">
                  <c:v>170.40625</c:v>
                </c:pt>
                <c:pt idx="28958">
                  <c:v>170.40625</c:v>
                </c:pt>
                <c:pt idx="28959">
                  <c:v>170.125</c:v>
                </c:pt>
                <c:pt idx="28960">
                  <c:v>154.421875</c:v>
                </c:pt>
                <c:pt idx="28961">
                  <c:v>154.421875</c:v>
                </c:pt>
                <c:pt idx="28962">
                  <c:v>154.421875</c:v>
                </c:pt>
                <c:pt idx="28963">
                  <c:v>154.421875</c:v>
                </c:pt>
                <c:pt idx="28964">
                  <c:v>161.546875</c:v>
                </c:pt>
                <c:pt idx="28965">
                  <c:v>170.375</c:v>
                </c:pt>
                <c:pt idx="28966">
                  <c:v>170.375</c:v>
                </c:pt>
                <c:pt idx="28967">
                  <c:v>170.375</c:v>
                </c:pt>
                <c:pt idx="28968">
                  <c:v>170.375</c:v>
                </c:pt>
                <c:pt idx="28969">
                  <c:v>182.265625</c:v>
                </c:pt>
                <c:pt idx="28970">
                  <c:v>183.84375</c:v>
                </c:pt>
                <c:pt idx="28971">
                  <c:v>183.84375</c:v>
                </c:pt>
                <c:pt idx="28972">
                  <c:v>183.84375</c:v>
                </c:pt>
                <c:pt idx="28973">
                  <c:v>185.296875</c:v>
                </c:pt>
                <c:pt idx="28974">
                  <c:v>188.59375</c:v>
                </c:pt>
                <c:pt idx="28975">
                  <c:v>188.59375</c:v>
                </c:pt>
                <c:pt idx="28976">
                  <c:v>188.59375</c:v>
                </c:pt>
                <c:pt idx="28977">
                  <c:v>188.59375</c:v>
                </c:pt>
                <c:pt idx="28978">
                  <c:v>241.375</c:v>
                </c:pt>
                <c:pt idx="28979">
                  <c:v>258.828125</c:v>
                </c:pt>
                <c:pt idx="28980">
                  <c:v>258.828125</c:v>
                </c:pt>
                <c:pt idx="28981">
                  <c:v>258.828125</c:v>
                </c:pt>
                <c:pt idx="28982">
                  <c:v>303.796875</c:v>
                </c:pt>
                <c:pt idx="28983">
                  <c:v>502.3125</c:v>
                </c:pt>
                <c:pt idx="28984">
                  <c:v>502.3125</c:v>
                </c:pt>
                <c:pt idx="28985">
                  <c:v>502.3125</c:v>
                </c:pt>
                <c:pt idx="28986">
                  <c:v>502.3125</c:v>
                </c:pt>
                <c:pt idx="28987">
                  <c:v>784.234375</c:v>
                </c:pt>
                <c:pt idx="28988">
                  <c:v>958.234375</c:v>
                </c:pt>
                <c:pt idx="28989">
                  <c:v>958.234375</c:v>
                </c:pt>
                <c:pt idx="28990">
                  <c:v>958.234375</c:v>
                </c:pt>
                <c:pt idx="28991">
                  <c:v>979.515625</c:v>
                </c:pt>
                <c:pt idx="28992">
                  <c:v>1363.484375</c:v>
                </c:pt>
                <c:pt idx="28993">
                  <c:v>1363.484375</c:v>
                </c:pt>
                <c:pt idx="28994">
                  <c:v>1363.484375</c:v>
                </c:pt>
                <c:pt idx="28995">
                  <c:v>1363.484375</c:v>
                </c:pt>
                <c:pt idx="28996">
                  <c:v>1343.28125</c:v>
                </c:pt>
                <c:pt idx="28997">
                  <c:v>1321.796875</c:v>
                </c:pt>
                <c:pt idx="28998">
                  <c:v>1321.796875</c:v>
                </c:pt>
                <c:pt idx="28999">
                  <c:v>1321.796875</c:v>
                </c:pt>
                <c:pt idx="29000">
                  <c:v>1321.796875</c:v>
                </c:pt>
                <c:pt idx="29001">
                  <c:v>1100.6875</c:v>
                </c:pt>
                <c:pt idx="29002">
                  <c:v>1081.59375</c:v>
                </c:pt>
                <c:pt idx="29003">
                  <c:v>1081.59375</c:v>
                </c:pt>
                <c:pt idx="29004">
                  <c:v>1081.59375</c:v>
                </c:pt>
                <c:pt idx="29005">
                  <c:v>927.140625</c:v>
                </c:pt>
                <c:pt idx="29006">
                  <c:v>646.125</c:v>
                </c:pt>
                <c:pt idx="29007">
                  <c:v>646.125</c:v>
                </c:pt>
                <c:pt idx="29008">
                  <c:v>646.125</c:v>
                </c:pt>
                <c:pt idx="29009">
                  <c:v>646.125</c:v>
                </c:pt>
                <c:pt idx="29010">
                  <c:v>409.859375</c:v>
                </c:pt>
                <c:pt idx="29011">
                  <c:v>346.625</c:v>
                </c:pt>
                <c:pt idx="29012">
                  <c:v>346.625</c:v>
                </c:pt>
                <c:pt idx="29013">
                  <c:v>346.625</c:v>
                </c:pt>
                <c:pt idx="29014">
                  <c:v>319.828125</c:v>
                </c:pt>
                <c:pt idx="29015">
                  <c:v>226.59375</c:v>
                </c:pt>
                <c:pt idx="29016">
                  <c:v>226.59375</c:v>
                </c:pt>
                <c:pt idx="29017">
                  <c:v>226.59375</c:v>
                </c:pt>
                <c:pt idx="29018">
                  <c:v>226.59375</c:v>
                </c:pt>
                <c:pt idx="29019">
                  <c:v>204.078125</c:v>
                </c:pt>
                <c:pt idx="29020">
                  <c:v>192.421875</c:v>
                </c:pt>
                <c:pt idx="29021">
                  <c:v>192.421875</c:v>
                </c:pt>
                <c:pt idx="29022">
                  <c:v>192.421875</c:v>
                </c:pt>
                <c:pt idx="29023">
                  <c:v>191.28125</c:v>
                </c:pt>
                <c:pt idx="29024">
                  <c:v>180.296875</c:v>
                </c:pt>
                <c:pt idx="29025">
                  <c:v>180.296875</c:v>
                </c:pt>
                <c:pt idx="29026">
                  <c:v>180.296875</c:v>
                </c:pt>
                <c:pt idx="29027">
                  <c:v>180.296875</c:v>
                </c:pt>
                <c:pt idx="29028">
                  <c:v>175.203125</c:v>
                </c:pt>
                <c:pt idx="29029">
                  <c:v>170.515625</c:v>
                </c:pt>
                <c:pt idx="29030">
                  <c:v>170.515625</c:v>
                </c:pt>
                <c:pt idx="29031">
                  <c:v>170.515625</c:v>
                </c:pt>
                <c:pt idx="29032">
                  <c:v>170.515625</c:v>
                </c:pt>
                <c:pt idx="29033">
                  <c:v>156.53125</c:v>
                </c:pt>
                <c:pt idx="29034">
                  <c:v>155.90625</c:v>
                </c:pt>
                <c:pt idx="29035">
                  <c:v>155.90625</c:v>
                </c:pt>
                <c:pt idx="29036">
                  <c:v>155.90625</c:v>
                </c:pt>
                <c:pt idx="29037">
                  <c:v>159.171875</c:v>
                </c:pt>
                <c:pt idx="29038">
                  <c:v>164.125</c:v>
                </c:pt>
                <c:pt idx="29039">
                  <c:v>164.125</c:v>
                </c:pt>
                <c:pt idx="29040">
                  <c:v>164.125</c:v>
                </c:pt>
                <c:pt idx="29041">
                  <c:v>164.125</c:v>
                </c:pt>
                <c:pt idx="29042">
                  <c:v>151.796875</c:v>
                </c:pt>
                <c:pt idx="29043">
                  <c:v>149.1875</c:v>
                </c:pt>
                <c:pt idx="29044">
                  <c:v>149.1875</c:v>
                </c:pt>
                <c:pt idx="29045">
                  <c:v>149.1875</c:v>
                </c:pt>
                <c:pt idx="29046">
                  <c:v>149.421875</c:v>
                </c:pt>
                <c:pt idx="29047">
                  <c:v>149.765625</c:v>
                </c:pt>
                <c:pt idx="29048">
                  <c:v>149.765625</c:v>
                </c:pt>
                <c:pt idx="29049">
                  <c:v>149.765625</c:v>
                </c:pt>
                <c:pt idx="29050">
                  <c:v>149.765625</c:v>
                </c:pt>
                <c:pt idx="29051">
                  <c:v>147.015625</c:v>
                </c:pt>
                <c:pt idx="29052">
                  <c:v>145.78125</c:v>
                </c:pt>
                <c:pt idx="29053">
                  <c:v>145.78125</c:v>
                </c:pt>
                <c:pt idx="29054">
                  <c:v>145.78125</c:v>
                </c:pt>
                <c:pt idx="29055">
                  <c:v>148.453125</c:v>
                </c:pt>
                <c:pt idx="29056">
                  <c:v>165.921875</c:v>
                </c:pt>
                <c:pt idx="29057">
                  <c:v>165.921875</c:v>
                </c:pt>
                <c:pt idx="29058">
                  <c:v>165.921875</c:v>
                </c:pt>
                <c:pt idx="29059">
                  <c:v>165.921875</c:v>
                </c:pt>
                <c:pt idx="29060">
                  <c:v>167.46875</c:v>
                </c:pt>
                <c:pt idx="29061">
                  <c:v>168.46875</c:v>
                </c:pt>
                <c:pt idx="29062">
                  <c:v>168.46875</c:v>
                </c:pt>
                <c:pt idx="29063">
                  <c:v>168.46875</c:v>
                </c:pt>
                <c:pt idx="29064">
                  <c:v>168.515625</c:v>
                </c:pt>
                <c:pt idx="29065">
                  <c:v>177.625</c:v>
                </c:pt>
                <c:pt idx="29066">
                  <c:v>177.625</c:v>
                </c:pt>
                <c:pt idx="29067">
                  <c:v>177.625</c:v>
                </c:pt>
                <c:pt idx="29068">
                  <c:v>177.625</c:v>
                </c:pt>
                <c:pt idx="29069">
                  <c:v>194.625</c:v>
                </c:pt>
                <c:pt idx="29070">
                  <c:v>216.203125</c:v>
                </c:pt>
                <c:pt idx="29071">
                  <c:v>216.203125</c:v>
                </c:pt>
                <c:pt idx="29072">
                  <c:v>216.203125</c:v>
                </c:pt>
                <c:pt idx="29073">
                  <c:v>216.203125</c:v>
                </c:pt>
                <c:pt idx="29074">
                  <c:v>244.703125</c:v>
                </c:pt>
                <c:pt idx="29075">
                  <c:v>248.8125</c:v>
                </c:pt>
                <c:pt idx="29076">
                  <c:v>248.8125</c:v>
                </c:pt>
                <c:pt idx="29077">
                  <c:v>248.8125</c:v>
                </c:pt>
                <c:pt idx="29078">
                  <c:v>250.359375</c:v>
                </c:pt>
                <c:pt idx="29079">
                  <c:v>253.703125</c:v>
                </c:pt>
                <c:pt idx="29080">
                  <c:v>253.703125</c:v>
                </c:pt>
                <c:pt idx="29081">
                  <c:v>253.703125</c:v>
                </c:pt>
                <c:pt idx="29082">
                  <c:v>253.703125</c:v>
                </c:pt>
                <c:pt idx="29083">
                  <c:v>293.71875</c:v>
                </c:pt>
                <c:pt idx="29084">
                  <c:v>307.59375</c:v>
                </c:pt>
                <c:pt idx="29085">
                  <c:v>307.59375</c:v>
                </c:pt>
                <c:pt idx="29086">
                  <c:v>307.59375</c:v>
                </c:pt>
                <c:pt idx="29087">
                  <c:v>316</c:v>
                </c:pt>
                <c:pt idx="29088">
                  <c:v>354.921875</c:v>
                </c:pt>
                <c:pt idx="29089">
                  <c:v>354.921875</c:v>
                </c:pt>
                <c:pt idx="29090">
                  <c:v>354.921875</c:v>
                </c:pt>
                <c:pt idx="29091">
                  <c:v>354.921875</c:v>
                </c:pt>
                <c:pt idx="29092">
                  <c:v>439.796875</c:v>
                </c:pt>
                <c:pt idx="29093">
                  <c:v>493.15625</c:v>
                </c:pt>
                <c:pt idx="29094">
                  <c:v>493.15625</c:v>
                </c:pt>
                <c:pt idx="29095">
                  <c:v>493.15625</c:v>
                </c:pt>
                <c:pt idx="29096">
                  <c:v>502.09375</c:v>
                </c:pt>
                <c:pt idx="29097">
                  <c:v>676.765625</c:v>
                </c:pt>
                <c:pt idx="29098">
                  <c:v>676.765625</c:v>
                </c:pt>
                <c:pt idx="29099">
                  <c:v>676.765625</c:v>
                </c:pt>
                <c:pt idx="29100">
                  <c:v>676.765625</c:v>
                </c:pt>
                <c:pt idx="29101">
                  <c:v>874.296875</c:v>
                </c:pt>
                <c:pt idx="29102">
                  <c:v>1084.46875</c:v>
                </c:pt>
                <c:pt idx="29103">
                  <c:v>1084.46875</c:v>
                </c:pt>
                <c:pt idx="29104">
                  <c:v>1084.46875</c:v>
                </c:pt>
                <c:pt idx="29105">
                  <c:v>1084.46875</c:v>
                </c:pt>
                <c:pt idx="29106">
                  <c:v>2204.359375</c:v>
                </c:pt>
                <c:pt idx="29107">
                  <c:v>2302.21875</c:v>
                </c:pt>
                <c:pt idx="29108">
                  <c:v>2302.21875</c:v>
                </c:pt>
                <c:pt idx="29109">
                  <c:v>2302.21875</c:v>
                </c:pt>
                <c:pt idx="29110">
                  <c:v>3383.71875</c:v>
                </c:pt>
                <c:pt idx="29111">
                  <c:v>5348.4375</c:v>
                </c:pt>
                <c:pt idx="29112">
                  <c:v>5348.4375</c:v>
                </c:pt>
                <c:pt idx="29113">
                  <c:v>5348.4375</c:v>
                </c:pt>
                <c:pt idx="29114">
                  <c:v>5348.4375</c:v>
                </c:pt>
                <c:pt idx="29115">
                  <c:v>8573.796875</c:v>
                </c:pt>
                <c:pt idx="29116">
                  <c:v>9428.859375</c:v>
                </c:pt>
                <c:pt idx="29117">
                  <c:v>9428.859375</c:v>
                </c:pt>
                <c:pt idx="29118">
                  <c:v>9428.859375</c:v>
                </c:pt>
                <c:pt idx="29119">
                  <c:v>10155.265625</c:v>
                </c:pt>
                <c:pt idx="29120">
                  <c:v>12643.140625</c:v>
                </c:pt>
                <c:pt idx="29121">
                  <c:v>12643.140625</c:v>
                </c:pt>
                <c:pt idx="29122">
                  <c:v>12643.140625</c:v>
                </c:pt>
                <c:pt idx="29123">
                  <c:v>12643.140625</c:v>
                </c:pt>
                <c:pt idx="29124">
                  <c:v>11379.859375</c:v>
                </c:pt>
                <c:pt idx="29125">
                  <c:v>10732.671875</c:v>
                </c:pt>
                <c:pt idx="29126">
                  <c:v>10732.671875</c:v>
                </c:pt>
                <c:pt idx="29127">
                  <c:v>10732.671875</c:v>
                </c:pt>
                <c:pt idx="29128">
                  <c:v>10431.375</c:v>
                </c:pt>
                <c:pt idx="29129">
                  <c:v>7623.8125</c:v>
                </c:pt>
                <c:pt idx="29130">
                  <c:v>7623.8125</c:v>
                </c:pt>
                <c:pt idx="29131">
                  <c:v>7623.8125</c:v>
                </c:pt>
                <c:pt idx="29132">
                  <c:v>7623.8125</c:v>
                </c:pt>
                <c:pt idx="29133">
                  <c:v>5563.296875</c:v>
                </c:pt>
                <c:pt idx="29134">
                  <c:v>3754.890625</c:v>
                </c:pt>
                <c:pt idx="29135">
                  <c:v>3754.890625</c:v>
                </c:pt>
                <c:pt idx="29136">
                  <c:v>3754.890625</c:v>
                </c:pt>
                <c:pt idx="29137">
                  <c:v>3754.890625</c:v>
                </c:pt>
                <c:pt idx="29138">
                  <c:v>2022.296875</c:v>
                </c:pt>
                <c:pt idx="29139">
                  <c:v>1965.46875</c:v>
                </c:pt>
                <c:pt idx="29140">
                  <c:v>1965.46875</c:v>
                </c:pt>
                <c:pt idx="29141">
                  <c:v>1965.46875</c:v>
                </c:pt>
                <c:pt idx="29142">
                  <c:v>1672.3125</c:v>
                </c:pt>
                <c:pt idx="29143">
                  <c:v>1239.625</c:v>
                </c:pt>
                <c:pt idx="29144">
                  <c:v>1239.625</c:v>
                </c:pt>
                <c:pt idx="29145">
                  <c:v>1239.625</c:v>
                </c:pt>
                <c:pt idx="29146">
                  <c:v>1239.625</c:v>
                </c:pt>
                <c:pt idx="29147">
                  <c:v>911.453125</c:v>
                </c:pt>
                <c:pt idx="29148">
                  <c:v>848.84375</c:v>
                </c:pt>
                <c:pt idx="29149">
                  <c:v>848.84375</c:v>
                </c:pt>
                <c:pt idx="29150">
                  <c:v>848.84375</c:v>
                </c:pt>
                <c:pt idx="29151">
                  <c:v>787.46875</c:v>
                </c:pt>
                <c:pt idx="29152">
                  <c:v>626.234375</c:v>
                </c:pt>
                <c:pt idx="29153">
                  <c:v>626.234375</c:v>
                </c:pt>
                <c:pt idx="29154">
                  <c:v>626.234375</c:v>
                </c:pt>
                <c:pt idx="29155">
                  <c:v>626.234375</c:v>
                </c:pt>
                <c:pt idx="29156">
                  <c:v>506.171875</c:v>
                </c:pt>
                <c:pt idx="29157">
                  <c:v>457.515625</c:v>
                </c:pt>
                <c:pt idx="29158">
                  <c:v>457.515625</c:v>
                </c:pt>
                <c:pt idx="29159">
                  <c:v>457.515625</c:v>
                </c:pt>
                <c:pt idx="29160">
                  <c:v>442</c:v>
                </c:pt>
                <c:pt idx="29161">
                  <c:v>351.953125</c:v>
                </c:pt>
                <c:pt idx="29162">
                  <c:v>351.953125</c:v>
                </c:pt>
                <c:pt idx="29163">
                  <c:v>351.953125</c:v>
                </c:pt>
                <c:pt idx="29164">
                  <c:v>351.953125</c:v>
                </c:pt>
                <c:pt idx="29165">
                  <c:v>316.65625</c:v>
                </c:pt>
                <c:pt idx="29166">
                  <c:v>291.515625</c:v>
                </c:pt>
                <c:pt idx="29167">
                  <c:v>291.515625</c:v>
                </c:pt>
                <c:pt idx="29168">
                  <c:v>291.515625</c:v>
                </c:pt>
                <c:pt idx="29169">
                  <c:v>290.765625</c:v>
                </c:pt>
                <c:pt idx="29170">
                  <c:v>255.296875</c:v>
                </c:pt>
                <c:pt idx="29171">
                  <c:v>255.296875</c:v>
                </c:pt>
                <c:pt idx="29172">
                  <c:v>255.296875</c:v>
                </c:pt>
                <c:pt idx="29173">
                  <c:v>255.296875</c:v>
                </c:pt>
                <c:pt idx="29174">
                  <c:v>248.578125</c:v>
                </c:pt>
                <c:pt idx="29175">
                  <c:v>240.34375</c:v>
                </c:pt>
                <c:pt idx="29176">
                  <c:v>240.34375</c:v>
                </c:pt>
                <c:pt idx="29177">
                  <c:v>240.34375</c:v>
                </c:pt>
                <c:pt idx="29178">
                  <c:v>240.34375</c:v>
                </c:pt>
                <c:pt idx="29179">
                  <c:v>203.5</c:v>
                </c:pt>
                <c:pt idx="29180">
                  <c:v>198.953125</c:v>
                </c:pt>
                <c:pt idx="29181">
                  <c:v>198.953125</c:v>
                </c:pt>
                <c:pt idx="29182">
                  <c:v>198.953125</c:v>
                </c:pt>
                <c:pt idx="29183">
                  <c:v>195.296875</c:v>
                </c:pt>
                <c:pt idx="29184">
                  <c:v>187.6875</c:v>
                </c:pt>
                <c:pt idx="29185">
                  <c:v>187.6875</c:v>
                </c:pt>
                <c:pt idx="29186">
                  <c:v>187.6875</c:v>
                </c:pt>
                <c:pt idx="29187">
                  <c:v>187.6875</c:v>
                </c:pt>
                <c:pt idx="29188">
                  <c:v>182.71875</c:v>
                </c:pt>
                <c:pt idx="29189">
                  <c:v>181.1875</c:v>
                </c:pt>
                <c:pt idx="29190">
                  <c:v>181.1875</c:v>
                </c:pt>
                <c:pt idx="29191">
                  <c:v>181.1875</c:v>
                </c:pt>
                <c:pt idx="29192">
                  <c:v>176.953125</c:v>
                </c:pt>
                <c:pt idx="29193">
                  <c:v>160.125</c:v>
                </c:pt>
                <c:pt idx="29194">
                  <c:v>160.125</c:v>
                </c:pt>
                <c:pt idx="29195">
                  <c:v>160.125</c:v>
                </c:pt>
                <c:pt idx="29196">
                  <c:v>160.125</c:v>
                </c:pt>
                <c:pt idx="29197">
                  <c:v>151.3125</c:v>
                </c:pt>
                <c:pt idx="29198">
                  <c:v>146.21875</c:v>
                </c:pt>
                <c:pt idx="29199">
                  <c:v>146.21875</c:v>
                </c:pt>
                <c:pt idx="29200">
                  <c:v>146.21875</c:v>
                </c:pt>
                <c:pt idx="29201">
                  <c:v>146.265625</c:v>
                </c:pt>
                <c:pt idx="29202">
                  <c:v>146.953125</c:v>
                </c:pt>
                <c:pt idx="29203">
                  <c:v>146.953125</c:v>
                </c:pt>
                <c:pt idx="29204">
                  <c:v>146.953125</c:v>
                </c:pt>
                <c:pt idx="29205">
                  <c:v>146.953125</c:v>
                </c:pt>
                <c:pt idx="29206">
                  <c:v>135.484375</c:v>
                </c:pt>
                <c:pt idx="29207">
                  <c:v>124.453125</c:v>
                </c:pt>
                <c:pt idx="29208">
                  <c:v>124.453125</c:v>
                </c:pt>
                <c:pt idx="29209">
                  <c:v>124.453125</c:v>
                </c:pt>
                <c:pt idx="29210">
                  <c:v>124.453125</c:v>
                </c:pt>
                <c:pt idx="29211">
                  <c:v>143.65625</c:v>
                </c:pt>
                <c:pt idx="29212">
                  <c:v>144.71875</c:v>
                </c:pt>
                <c:pt idx="29213">
                  <c:v>144.71875</c:v>
                </c:pt>
                <c:pt idx="29214">
                  <c:v>144.71875</c:v>
                </c:pt>
                <c:pt idx="29215">
                  <c:v>137.34375</c:v>
                </c:pt>
                <c:pt idx="29216">
                  <c:v>125.4375</c:v>
                </c:pt>
                <c:pt idx="29217">
                  <c:v>125.4375</c:v>
                </c:pt>
                <c:pt idx="29218">
                  <c:v>125.4375</c:v>
                </c:pt>
                <c:pt idx="29219">
                  <c:v>125.4375</c:v>
                </c:pt>
                <c:pt idx="29220">
                  <c:v>134.296875</c:v>
                </c:pt>
                <c:pt idx="29221">
                  <c:v>136.25</c:v>
                </c:pt>
                <c:pt idx="29222">
                  <c:v>136.25</c:v>
                </c:pt>
                <c:pt idx="29223">
                  <c:v>136.25</c:v>
                </c:pt>
                <c:pt idx="29224">
                  <c:v>137.921875</c:v>
                </c:pt>
                <c:pt idx="29225">
                  <c:v>143.1875</c:v>
                </c:pt>
                <c:pt idx="29226">
                  <c:v>143.1875</c:v>
                </c:pt>
                <c:pt idx="29227">
                  <c:v>143.1875</c:v>
                </c:pt>
                <c:pt idx="29228">
                  <c:v>143.1875</c:v>
                </c:pt>
                <c:pt idx="29229">
                  <c:v>137.8125</c:v>
                </c:pt>
                <c:pt idx="29230">
                  <c:v>135.3125</c:v>
                </c:pt>
                <c:pt idx="29231">
                  <c:v>135.3125</c:v>
                </c:pt>
                <c:pt idx="29232">
                  <c:v>135.3125</c:v>
                </c:pt>
                <c:pt idx="29233">
                  <c:v>132.5625</c:v>
                </c:pt>
                <c:pt idx="29234">
                  <c:v>114.015625</c:v>
                </c:pt>
                <c:pt idx="29235">
                  <c:v>114.015625</c:v>
                </c:pt>
                <c:pt idx="29236">
                  <c:v>114.015625</c:v>
                </c:pt>
                <c:pt idx="29237">
                  <c:v>114.015625</c:v>
                </c:pt>
                <c:pt idx="29238">
                  <c:v>121.25</c:v>
                </c:pt>
                <c:pt idx="29239">
                  <c:v>126.671875</c:v>
                </c:pt>
                <c:pt idx="29240">
                  <c:v>126.671875</c:v>
                </c:pt>
                <c:pt idx="29241">
                  <c:v>126.671875</c:v>
                </c:pt>
                <c:pt idx="29242">
                  <c:v>126.578125</c:v>
                </c:pt>
                <c:pt idx="29243">
                  <c:v>119.5</c:v>
                </c:pt>
                <c:pt idx="29244">
                  <c:v>119.5</c:v>
                </c:pt>
                <c:pt idx="29245">
                  <c:v>119.5</c:v>
                </c:pt>
                <c:pt idx="29246">
                  <c:v>119.5</c:v>
                </c:pt>
                <c:pt idx="29247">
                  <c:v>119.265625</c:v>
                </c:pt>
                <c:pt idx="29248">
                  <c:v>118.921875</c:v>
                </c:pt>
                <c:pt idx="29249">
                  <c:v>118.921875</c:v>
                </c:pt>
                <c:pt idx="29250">
                  <c:v>118.921875</c:v>
                </c:pt>
                <c:pt idx="29251">
                  <c:v>118.921875</c:v>
                </c:pt>
                <c:pt idx="29252">
                  <c:v>119.625</c:v>
                </c:pt>
                <c:pt idx="29253">
                  <c:v>119.734375</c:v>
                </c:pt>
                <c:pt idx="29254">
                  <c:v>119.734375</c:v>
                </c:pt>
                <c:pt idx="29255">
                  <c:v>119.734375</c:v>
                </c:pt>
                <c:pt idx="29256">
                  <c:v>112.765625</c:v>
                </c:pt>
                <c:pt idx="29257">
                  <c:v>97.625</c:v>
                </c:pt>
                <c:pt idx="29258">
                  <c:v>97.625</c:v>
                </c:pt>
                <c:pt idx="29259">
                  <c:v>97.625</c:v>
                </c:pt>
                <c:pt idx="29260">
                  <c:v>97.625</c:v>
                </c:pt>
                <c:pt idx="29261">
                  <c:v>99.65625</c:v>
                </c:pt>
                <c:pt idx="29262">
                  <c:v>100.34375</c:v>
                </c:pt>
                <c:pt idx="29263">
                  <c:v>100.34375</c:v>
                </c:pt>
                <c:pt idx="29264">
                  <c:v>100.34375</c:v>
                </c:pt>
                <c:pt idx="29265">
                  <c:v>102.515625</c:v>
                </c:pt>
                <c:pt idx="29266">
                  <c:v>112.21875</c:v>
                </c:pt>
                <c:pt idx="29267">
                  <c:v>112.21875</c:v>
                </c:pt>
                <c:pt idx="29268">
                  <c:v>112.21875</c:v>
                </c:pt>
                <c:pt idx="29269">
                  <c:v>112.21875</c:v>
                </c:pt>
                <c:pt idx="29270">
                  <c:v>108.609375</c:v>
                </c:pt>
                <c:pt idx="29271">
                  <c:v>106.484375</c:v>
                </c:pt>
                <c:pt idx="29272">
                  <c:v>106.484375</c:v>
                </c:pt>
                <c:pt idx="29273">
                  <c:v>106.484375</c:v>
                </c:pt>
                <c:pt idx="29274">
                  <c:v>106.34375</c:v>
                </c:pt>
                <c:pt idx="29275">
                  <c:v>103.984375</c:v>
                </c:pt>
                <c:pt idx="29276">
                  <c:v>103.984375</c:v>
                </c:pt>
                <c:pt idx="29277">
                  <c:v>103.984375</c:v>
                </c:pt>
                <c:pt idx="29278">
                  <c:v>103.984375</c:v>
                </c:pt>
                <c:pt idx="29279">
                  <c:v>104</c:v>
                </c:pt>
                <c:pt idx="29280">
                  <c:v>104.046875</c:v>
                </c:pt>
                <c:pt idx="29281">
                  <c:v>104.046875</c:v>
                </c:pt>
                <c:pt idx="29282">
                  <c:v>104.046875</c:v>
                </c:pt>
                <c:pt idx="29283">
                  <c:v>104.046875</c:v>
                </c:pt>
                <c:pt idx="29284">
                  <c:v>121.34375</c:v>
                </c:pt>
                <c:pt idx="29285">
                  <c:v>122.421875</c:v>
                </c:pt>
                <c:pt idx="29286">
                  <c:v>122.421875</c:v>
                </c:pt>
                <c:pt idx="29287">
                  <c:v>122.421875</c:v>
                </c:pt>
                <c:pt idx="29288">
                  <c:v>121.5625</c:v>
                </c:pt>
                <c:pt idx="29289">
                  <c:v>120.0625</c:v>
                </c:pt>
                <c:pt idx="29290">
                  <c:v>120.0625</c:v>
                </c:pt>
                <c:pt idx="29291">
                  <c:v>120.0625</c:v>
                </c:pt>
                <c:pt idx="29292">
                  <c:v>120.0625</c:v>
                </c:pt>
                <c:pt idx="29293">
                  <c:v>118.546875</c:v>
                </c:pt>
                <c:pt idx="29294">
                  <c:v>118.109375</c:v>
                </c:pt>
                <c:pt idx="29295">
                  <c:v>118.109375</c:v>
                </c:pt>
                <c:pt idx="29296">
                  <c:v>118.109375</c:v>
                </c:pt>
                <c:pt idx="29297">
                  <c:v>119.015625</c:v>
                </c:pt>
                <c:pt idx="29298">
                  <c:v>121.78125</c:v>
                </c:pt>
                <c:pt idx="29299">
                  <c:v>121.78125</c:v>
                </c:pt>
                <c:pt idx="29300">
                  <c:v>121.78125</c:v>
                </c:pt>
                <c:pt idx="29301">
                  <c:v>121.78125</c:v>
                </c:pt>
                <c:pt idx="29302">
                  <c:v>128.859375</c:v>
                </c:pt>
                <c:pt idx="29303">
                  <c:v>131.890625</c:v>
                </c:pt>
                <c:pt idx="29304">
                  <c:v>131.890625</c:v>
                </c:pt>
                <c:pt idx="29305">
                  <c:v>131.890625</c:v>
                </c:pt>
                <c:pt idx="29306">
                  <c:v>129.78125</c:v>
                </c:pt>
                <c:pt idx="29307">
                  <c:v>114.65625</c:v>
                </c:pt>
                <c:pt idx="29308">
                  <c:v>114.65625</c:v>
                </c:pt>
                <c:pt idx="29309">
                  <c:v>114.65625</c:v>
                </c:pt>
                <c:pt idx="29310">
                  <c:v>114.65625</c:v>
                </c:pt>
                <c:pt idx="29311">
                  <c:v>115.046875</c:v>
                </c:pt>
                <c:pt idx="29312">
                  <c:v>115.296875</c:v>
                </c:pt>
                <c:pt idx="29313">
                  <c:v>115.296875</c:v>
                </c:pt>
                <c:pt idx="29314">
                  <c:v>115.296875</c:v>
                </c:pt>
                <c:pt idx="29315">
                  <c:v>115.328125</c:v>
                </c:pt>
                <c:pt idx="29316">
                  <c:v>125.96875</c:v>
                </c:pt>
                <c:pt idx="29317">
                  <c:v>125.96875</c:v>
                </c:pt>
                <c:pt idx="29318">
                  <c:v>125.96875</c:v>
                </c:pt>
                <c:pt idx="29319">
                  <c:v>125.96875</c:v>
                </c:pt>
                <c:pt idx="29320">
                  <c:v>128.859375</c:v>
                </c:pt>
                <c:pt idx="29321">
                  <c:v>132.546875</c:v>
                </c:pt>
                <c:pt idx="29322">
                  <c:v>132.546875</c:v>
                </c:pt>
                <c:pt idx="29323">
                  <c:v>132.546875</c:v>
                </c:pt>
                <c:pt idx="29324">
                  <c:v>132.546875</c:v>
                </c:pt>
                <c:pt idx="29325">
                  <c:v>146.28125</c:v>
                </c:pt>
                <c:pt idx="29326">
                  <c:v>148.234375</c:v>
                </c:pt>
                <c:pt idx="29327">
                  <c:v>148.234375</c:v>
                </c:pt>
                <c:pt idx="29328">
                  <c:v>148.234375</c:v>
                </c:pt>
                <c:pt idx="29329">
                  <c:v>165.90625</c:v>
                </c:pt>
                <c:pt idx="29330">
                  <c:v>204.125</c:v>
                </c:pt>
                <c:pt idx="29331">
                  <c:v>204.125</c:v>
                </c:pt>
                <c:pt idx="29332">
                  <c:v>204.125</c:v>
                </c:pt>
                <c:pt idx="29333">
                  <c:v>204.125</c:v>
                </c:pt>
                <c:pt idx="29334">
                  <c:v>229.84375</c:v>
                </c:pt>
                <c:pt idx="29335">
                  <c:v>238.09375</c:v>
                </c:pt>
                <c:pt idx="29336">
                  <c:v>238.09375</c:v>
                </c:pt>
                <c:pt idx="29337">
                  <c:v>238.09375</c:v>
                </c:pt>
                <c:pt idx="29338">
                  <c:v>247.1875</c:v>
                </c:pt>
                <c:pt idx="29339">
                  <c:v>285.21875</c:v>
                </c:pt>
                <c:pt idx="29340">
                  <c:v>285.21875</c:v>
                </c:pt>
                <c:pt idx="29341">
                  <c:v>285.21875</c:v>
                </c:pt>
                <c:pt idx="29342">
                  <c:v>285.21875</c:v>
                </c:pt>
                <c:pt idx="29343">
                  <c:v>388.703125</c:v>
                </c:pt>
                <c:pt idx="29344">
                  <c:v>449.375</c:v>
                </c:pt>
                <c:pt idx="29345">
                  <c:v>449.375</c:v>
                </c:pt>
                <c:pt idx="29346">
                  <c:v>449.375</c:v>
                </c:pt>
                <c:pt idx="29347">
                  <c:v>476.546875</c:v>
                </c:pt>
                <c:pt idx="29348">
                  <c:v>845.03125</c:v>
                </c:pt>
                <c:pt idx="29349">
                  <c:v>845.03125</c:v>
                </c:pt>
                <c:pt idx="29350">
                  <c:v>845.03125</c:v>
                </c:pt>
                <c:pt idx="29351">
                  <c:v>845.03125</c:v>
                </c:pt>
                <c:pt idx="29352">
                  <c:v>1182.03125</c:v>
                </c:pt>
                <c:pt idx="29353">
                  <c:v>1509.640625</c:v>
                </c:pt>
                <c:pt idx="29354">
                  <c:v>1509.640625</c:v>
                </c:pt>
                <c:pt idx="29355">
                  <c:v>1509.640625</c:v>
                </c:pt>
                <c:pt idx="29356">
                  <c:v>1509.640625</c:v>
                </c:pt>
                <c:pt idx="29357">
                  <c:v>2186.015625</c:v>
                </c:pt>
                <c:pt idx="29358">
                  <c:v>2225.046875</c:v>
                </c:pt>
                <c:pt idx="29359">
                  <c:v>2225.046875</c:v>
                </c:pt>
                <c:pt idx="29360">
                  <c:v>2225.046875</c:v>
                </c:pt>
                <c:pt idx="29361">
                  <c:v>2469.96875</c:v>
                </c:pt>
                <c:pt idx="29362">
                  <c:v>2863.125</c:v>
                </c:pt>
                <c:pt idx="29363">
                  <c:v>2863.125</c:v>
                </c:pt>
                <c:pt idx="29364">
                  <c:v>2863.125</c:v>
                </c:pt>
                <c:pt idx="29365">
                  <c:v>2863.125</c:v>
                </c:pt>
                <c:pt idx="29366">
                  <c:v>3107.78125</c:v>
                </c:pt>
                <c:pt idx="29367">
                  <c:v>3160.59375</c:v>
                </c:pt>
                <c:pt idx="29368">
                  <c:v>3160.59375</c:v>
                </c:pt>
                <c:pt idx="29369">
                  <c:v>3160.59375</c:v>
                </c:pt>
                <c:pt idx="29370">
                  <c:v>3097.90625</c:v>
                </c:pt>
                <c:pt idx="29371">
                  <c:v>2919.578125</c:v>
                </c:pt>
                <c:pt idx="29372">
                  <c:v>2919.578125</c:v>
                </c:pt>
                <c:pt idx="29373">
                  <c:v>2919.578125</c:v>
                </c:pt>
                <c:pt idx="29374">
                  <c:v>2919.578125</c:v>
                </c:pt>
                <c:pt idx="29375">
                  <c:v>2687.171875</c:v>
                </c:pt>
                <c:pt idx="29376">
                  <c:v>2587.078125</c:v>
                </c:pt>
                <c:pt idx="29377">
                  <c:v>2587.078125</c:v>
                </c:pt>
                <c:pt idx="29378">
                  <c:v>2587.078125</c:v>
                </c:pt>
                <c:pt idx="29379">
                  <c:v>2491.15625</c:v>
                </c:pt>
                <c:pt idx="29380">
                  <c:v>1889.921875</c:v>
                </c:pt>
                <c:pt idx="29381">
                  <c:v>1889.921875</c:v>
                </c:pt>
                <c:pt idx="29382">
                  <c:v>1889.921875</c:v>
                </c:pt>
                <c:pt idx="29383">
                  <c:v>1889.921875</c:v>
                </c:pt>
                <c:pt idx="29384">
                  <c:v>1459.625</c:v>
                </c:pt>
                <c:pt idx="29385">
                  <c:v>1143.265625</c:v>
                </c:pt>
                <c:pt idx="29386">
                  <c:v>1143.265625</c:v>
                </c:pt>
                <c:pt idx="29387">
                  <c:v>1143.265625</c:v>
                </c:pt>
                <c:pt idx="29388">
                  <c:v>1135.390625</c:v>
                </c:pt>
                <c:pt idx="29389">
                  <c:v>624.828125</c:v>
                </c:pt>
                <c:pt idx="29390">
                  <c:v>624.828125</c:v>
                </c:pt>
                <c:pt idx="29391">
                  <c:v>624.828125</c:v>
                </c:pt>
                <c:pt idx="29392">
                  <c:v>624.828125</c:v>
                </c:pt>
                <c:pt idx="29393">
                  <c:v>538.4375</c:v>
                </c:pt>
                <c:pt idx="29394">
                  <c:v>434.5625</c:v>
                </c:pt>
                <c:pt idx="29395">
                  <c:v>434.5625</c:v>
                </c:pt>
                <c:pt idx="29396">
                  <c:v>434.5625</c:v>
                </c:pt>
                <c:pt idx="29397">
                  <c:v>434.5625</c:v>
                </c:pt>
                <c:pt idx="29398">
                  <c:v>320.90625</c:v>
                </c:pt>
                <c:pt idx="29399">
                  <c:v>307.28125</c:v>
                </c:pt>
                <c:pt idx="29400">
                  <c:v>307.28125</c:v>
                </c:pt>
                <c:pt idx="29401">
                  <c:v>307.28125</c:v>
                </c:pt>
                <c:pt idx="29402">
                  <c:v>268.8125</c:v>
                </c:pt>
                <c:pt idx="29403">
                  <c:v>191.40625</c:v>
                </c:pt>
                <c:pt idx="29404">
                  <c:v>191.40625</c:v>
                </c:pt>
                <c:pt idx="29405">
                  <c:v>191.40625</c:v>
                </c:pt>
                <c:pt idx="29406">
                  <c:v>191.40625</c:v>
                </c:pt>
                <c:pt idx="29407">
                  <c:v>175.15625</c:v>
                </c:pt>
                <c:pt idx="29408">
                  <c:v>170.328125</c:v>
                </c:pt>
                <c:pt idx="29409">
                  <c:v>170.328125</c:v>
                </c:pt>
                <c:pt idx="29410">
                  <c:v>170.328125</c:v>
                </c:pt>
                <c:pt idx="29411">
                  <c:v>168.53125</c:v>
                </c:pt>
                <c:pt idx="29412">
                  <c:v>161.890625</c:v>
                </c:pt>
                <c:pt idx="29413">
                  <c:v>161.890625</c:v>
                </c:pt>
                <c:pt idx="29414">
                  <c:v>161.890625</c:v>
                </c:pt>
                <c:pt idx="29415">
                  <c:v>161.890625</c:v>
                </c:pt>
                <c:pt idx="29416">
                  <c:v>150.765625</c:v>
                </c:pt>
                <c:pt idx="29417">
                  <c:v>144.796875</c:v>
                </c:pt>
                <c:pt idx="29418">
                  <c:v>144.796875</c:v>
                </c:pt>
                <c:pt idx="29419">
                  <c:v>144.796875</c:v>
                </c:pt>
                <c:pt idx="29420">
                  <c:v>143.953125</c:v>
                </c:pt>
                <c:pt idx="29421">
                  <c:v>134.515625</c:v>
                </c:pt>
                <c:pt idx="29422">
                  <c:v>134.515625</c:v>
                </c:pt>
                <c:pt idx="29423">
                  <c:v>134.515625</c:v>
                </c:pt>
                <c:pt idx="29424">
                  <c:v>134.515625</c:v>
                </c:pt>
                <c:pt idx="29425">
                  <c:v>123.65625</c:v>
                </c:pt>
                <c:pt idx="29426">
                  <c:v>113.9375</c:v>
                </c:pt>
                <c:pt idx="29427">
                  <c:v>113.9375</c:v>
                </c:pt>
                <c:pt idx="29428">
                  <c:v>113.9375</c:v>
                </c:pt>
                <c:pt idx="29429">
                  <c:v>113.9375</c:v>
                </c:pt>
                <c:pt idx="29430">
                  <c:v>103.984375</c:v>
                </c:pt>
                <c:pt idx="29431">
                  <c:v>103.6875</c:v>
                </c:pt>
                <c:pt idx="29432">
                  <c:v>103.6875</c:v>
                </c:pt>
                <c:pt idx="29433">
                  <c:v>103.6875</c:v>
                </c:pt>
                <c:pt idx="29434">
                  <c:v>107.953125</c:v>
                </c:pt>
                <c:pt idx="29435">
                  <c:v>114.390625</c:v>
                </c:pt>
                <c:pt idx="29436">
                  <c:v>114.390625</c:v>
                </c:pt>
                <c:pt idx="29437">
                  <c:v>114.390625</c:v>
                </c:pt>
                <c:pt idx="29438">
                  <c:v>114.390625</c:v>
                </c:pt>
                <c:pt idx="29439">
                  <c:v>120.375</c:v>
                </c:pt>
                <c:pt idx="29440">
                  <c:v>121.453125</c:v>
                </c:pt>
                <c:pt idx="29441">
                  <c:v>121.453125</c:v>
                </c:pt>
                <c:pt idx="29442">
                  <c:v>121.453125</c:v>
                </c:pt>
                <c:pt idx="29443">
                  <c:v>118.890625</c:v>
                </c:pt>
                <c:pt idx="29444">
                  <c:v>112.671875</c:v>
                </c:pt>
                <c:pt idx="29445">
                  <c:v>112.671875</c:v>
                </c:pt>
                <c:pt idx="29446">
                  <c:v>112.671875</c:v>
                </c:pt>
                <c:pt idx="29447">
                  <c:v>112.671875</c:v>
                </c:pt>
                <c:pt idx="29448">
                  <c:v>94.59375</c:v>
                </c:pt>
                <c:pt idx="29449">
                  <c:v>87.609375</c:v>
                </c:pt>
                <c:pt idx="29450">
                  <c:v>87.609375</c:v>
                </c:pt>
                <c:pt idx="29451">
                  <c:v>87.609375</c:v>
                </c:pt>
                <c:pt idx="29452">
                  <c:v>89.890625</c:v>
                </c:pt>
                <c:pt idx="29453">
                  <c:v>101.265625</c:v>
                </c:pt>
                <c:pt idx="29454">
                  <c:v>101.265625</c:v>
                </c:pt>
                <c:pt idx="29455">
                  <c:v>101.265625</c:v>
                </c:pt>
                <c:pt idx="29456">
                  <c:v>101.265625</c:v>
                </c:pt>
                <c:pt idx="29457">
                  <c:v>105.90625</c:v>
                </c:pt>
                <c:pt idx="29458">
                  <c:v>108.9375</c:v>
                </c:pt>
                <c:pt idx="29459">
                  <c:v>108.9375</c:v>
                </c:pt>
                <c:pt idx="29460">
                  <c:v>108.9375</c:v>
                </c:pt>
                <c:pt idx="29461">
                  <c:v>110.171875</c:v>
                </c:pt>
                <c:pt idx="29462">
                  <c:v>138.28125</c:v>
                </c:pt>
                <c:pt idx="29463">
                  <c:v>138.28125</c:v>
                </c:pt>
                <c:pt idx="29464">
                  <c:v>138.28125</c:v>
                </c:pt>
                <c:pt idx="29465">
                  <c:v>138.28125</c:v>
                </c:pt>
                <c:pt idx="29466">
                  <c:v>134.390625</c:v>
                </c:pt>
                <c:pt idx="29467">
                  <c:v>130.265625</c:v>
                </c:pt>
                <c:pt idx="29468">
                  <c:v>130.265625</c:v>
                </c:pt>
                <c:pt idx="29469">
                  <c:v>130.265625</c:v>
                </c:pt>
                <c:pt idx="29470">
                  <c:v>130.265625</c:v>
                </c:pt>
                <c:pt idx="29471">
                  <c:v>110.25</c:v>
                </c:pt>
                <c:pt idx="29472">
                  <c:v>108.609375</c:v>
                </c:pt>
                <c:pt idx="29473">
                  <c:v>108.609375</c:v>
                </c:pt>
                <c:pt idx="29474">
                  <c:v>108.609375</c:v>
                </c:pt>
                <c:pt idx="29475">
                  <c:v>110.296875</c:v>
                </c:pt>
                <c:pt idx="29476">
                  <c:v>113.328125</c:v>
                </c:pt>
                <c:pt idx="29477">
                  <c:v>113.328125</c:v>
                </c:pt>
                <c:pt idx="29478">
                  <c:v>113.328125</c:v>
                </c:pt>
                <c:pt idx="29479">
                  <c:v>113.328125</c:v>
                </c:pt>
                <c:pt idx="29480">
                  <c:v>125.875</c:v>
                </c:pt>
                <c:pt idx="29481">
                  <c:v>128.921875</c:v>
                </c:pt>
                <c:pt idx="29482">
                  <c:v>128.921875</c:v>
                </c:pt>
                <c:pt idx="29483">
                  <c:v>128.921875</c:v>
                </c:pt>
                <c:pt idx="29484">
                  <c:v>128.171875</c:v>
                </c:pt>
                <c:pt idx="29485">
                  <c:v>125.921875</c:v>
                </c:pt>
                <c:pt idx="29486">
                  <c:v>125.921875</c:v>
                </c:pt>
                <c:pt idx="29487">
                  <c:v>125.921875</c:v>
                </c:pt>
                <c:pt idx="29488">
                  <c:v>125.921875</c:v>
                </c:pt>
                <c:pt idx="29489">
                  <c:v>125.828125</c:v>
                </c:pt>
                <c:pt idx="29490">
                  <c:v>125.78125</c:v>
                </c:pt>
                <c:pt idx="29491">
                  <c:v>125.78125</c:v>
                </c:pt>
                <c:pt idx="29492">
                  <c:v>125.78125</c:v>
                </c:pt>
                <c:pt idx="29493">
                  <c:v>132.875</c:v>
                </c:pt>
                <c:pt idx="29494">
                  <c:v>183.71875</c:v>
                </c:pt>
                <c:pt idx="29495">
                  <c:v>183.71875</c:v>
                </c:pt>
                <c:pt idx="29496">
                  <c:v>183.71875</c:v>
                </c:pt>
                <c:pt idx="29497">
                  <c:v>183.71875</c:v>
                </c:pt>
                <c:pt idx="29498">
                  <c:v>195.71875</c:v>
                </c:pt>
                <c:pt idx="29499">
                  <c:v>205.15625</c:v>
                </c:pt>
                <c:pt idx="29500">
                  <c:v>205.15625</c:v>
                </c:pt>
                <c:pt idx="29501">
                  <c:v>205.15625</c:v>
                </c:pt>
                <c:pt idx="29502">
                  <c:v>205.140625</c:v>
                </c:pt>
                <c:pt idx="29503">
                  <c:v>184.90625</c:v>
                </c:pt>
                <c:pt idx="29504">
                  <c:v>184.90625</c:v>
                </c:pt>
                <c:pt idx="29505">
                  <c:v>184.90625</c:v>
                </c:pt>
                <c:pt idx="29506">
                  <c:v>184.90625</c:v>
                </c:pt>
                <c:pt idx="29507">
                  <c:v>181.875</c:v>
                </c:pt>
                <c:pt idx="29508">
                  <c:v>177.984375</c:v>
                </c:pt>
                <c:pt idx="29509">
                  <c:v>177.984375</c:v>
                </c:pt>
                <c:pt idx="29510">
                  <c:v>177.984375</c:v>
                </c:pt>
                <c:pt idx="29511">
                  <c:v>177.984375</c:v>
                </c:pt>
                <c:pt idx="29512">
                  <c:v>196.46875</c:v>
                </c:pt>
                <c:pt idx="29513">
                  <c:v>198.8125</c:v>
                </c:pt>
                <c:pt idx="29514">
                  <c:v>198.8125</c:v>
                </c:pt>
                <c:pt idx="29515">
                  <c:v>198.8125</c:v>
                </c:pt>
                <c:pt idx="29516">
                  <c:v>203.953125</c:v>
                </c:pt>
                <c:pt idx="29517">
                  <c:v>214.65625</c:v>
                </c:pt>
                <c:pt idx="29518">
                  <c:v>214.65625</c:v>
                </c:pt>
                <c:pt idx="29519">
                  <c:v>214.65625</c:v>
                </c:pt>
                <c:pt idx="29520">
                  <c:v>214.65625</c:v>
                </c:pt>
                <c:pt idx="29521">
                  <c:v>228.765625</c:v>
                </c:pt>
                <c:pt idx="29522">
                  <c:v>233.03125</c:v>
                </c:pt>
                <c:pt idx="29523">
                  <c:v>233.03125</c:v>
                </c:pt>
                <c:pt idx="29524">
                  <c:v>233.03125</c:v>
                </c:pt>
                <c:pt idx="29525">
                  <c:v>243.75</c:v>
                </c:pt>
                <c:pt idx="29526">
                  <c:v>285.515625</c:v>
                </c:pt>
                <c:pt idx="29527">
                  <c:v>285.515625</c:v>
                </c:pt>
                <c:pt idx="29528">
                  <c:v>285.515625</c:v>
                </c:pt>
                <c:pt idx="29529">
                  <c:v>285.515625</c:v>
                </c:pt>
                <c:pt idx="29530">
                  <c:v>321.578125</c:v>
                </c:pt>
                <c:pt idx="29531">
                  <c:v>341.625</c:v>
                </c:pt>
                <c:pt idx="29532">
                  <c:v>341.625</c:v>
                </c:pt>
                <c:pt idx="29533">
                  <c:v>341.625</c:v>
                </c:pt>
                <c:pt idx="29534">
                  <c:v>347.015625</c:v>
                </c:pt>
                <c:pt idx="29535">
                  <c:v>406.078125</c:v>
                </c:pt>
                <c:pt idx="29536">
                  <c:v>406.078125</c:v>
                </c:pt>
                <c:pt idx="29537">
                  <c:v>406.078125</c:v>
                </c:pt>
                <c:pt idx="29538">
                  <c:v>406.078125</c:v>
                </c:pt>
                <c:pt idx="29539">
                  <c:v>423.96875</c:v>
                </c:pt>
                <c:pt idx="29540">
                  <c:v>440.125</c:v>
                </c:pt>
                <c:pt idx="29541">
                  <c:v>440.125</c:v>
                </c:pt>
                <c:pt idx="29542">
                  <c:v>440.125</c:v>
                </c:pt>
                <c:pt idx="29543">
                  <c:v>440.125</c:v>
                </c:pt>
                <c:pt idx="29544">
                  <c:v>430.171875</c:v>
                </c:pt>
                <c:pt idx="29545">
                  <c:v>429.8125</c:v>
                </c:pt>
                <c:pt idx="29546">
                  <c:v>429.8125</c:v>
                </c:pt>
                <c:pt idx="29547">
                  <c:v>429.8125</c:v>
                </c:pt>
                <c:pt idx="29548">
                  <c:v>424.8125</c:v>
                </c:pt>
                <c:pt idx="29549">
                  <c:v>417.625</c:v>
                </c:pt>
                <c:pt idx="29550">
                  <c:v>417.625</c:v>
                </c:pt>
                <c:pt idx="29551">
                  <c:v>417.625</c:v>
                </c:pt>
                <c:pt idx="29552">
                  <c:v>417.625</c:v>
                </c:pt>
                <c:pt idx="29553">
                  <c:v>349.46875</c:v>
                </c:pt>
                <c:pt idx="29554">
                  <c:v>337.0625</c:v>
                </c:pt>
                <c:pt idx="29555">
                  <c:v>337.0625</c:v>
                </c:pt>
                <c:pt idx="29556">
                  <c:v>337.0625</c:v>
                </c:pt>
                <c:pt idx="29557">
                  <c:v>319.90625</c:v>
                </c:pt>
                <c:pt idx="29558">
                  <c:v>277.4375</c:v>
                </c:pt>
                <c:pt idx="29559">
                  <c:v>277.4375</c:v>
                </c:pt>
                <c:pt idx="29560">
                  <c:v>277.4375</c:v>
                </c:pt>
                <c:pt idx="29561">
                  <c:v>277.4375</c:v>
                </c:pt>
                <c:pt idx="29562">
                  <c:v>252.53125</c:v>
                </c:pt>
                <c:pt idx="29563">
                  <c:v>243.265625</c:v>
                </c:pt>
                <c:pt idx="29564">
                  <c:v>243.265625</c:v>
                </c:pt>
                <c:pt idx="29565">
                  <c:v>243.265625</c:v>
                </c:pt>
                <c:pt idx="29566">
                  <c:v>236.265625</c:v>
                </c:pt>
                <c:pt idx="29567">
                  <c:v>201.734375</c:v>
                </c:pt>
                <c:pt idx="29568">
                  <c:v>201.734375</c:v>
                </c:pt>
                <c:pt idx="29569">
                  <c:v>201.734375</c:v>
                </c:pt>
                <c:pt idx="29570">
                  <c:v>201.734375</c:v>
                </c:pt>
                <c:pt idx="29571">
                  <c:v>194.953125</c:v>
                </c:pt>
                <c:pt idx="29572">
                  <c:v>190.5</c:v>
                </c:pt>
                <c:pt idx="29573">
                  <c:v>190.5</c:v>
                </c:pt>
                <c:pt idx="29574">
                  <c:v>190.5</c:v>
                </c:pt>
                <c:pt idx="29575">
                  <c:v>189.796875</c:v>
                </c:pt>
                <c:pt idx="29576">
                  <c:v>178.3125</c:v>
                </c:pt>
                <c:pt idx="29577">
                  <c:v>178.3125</c:v>
                </c:pt>
                <c:pt idx="29578">
                  <c:v>178.3125</c:v>
                </c:pt>
                <c:pt idx="29579">
                  <c:v>178.3125</c:v>
                </c:pt>
                <c:pt idx="29580">
                  <c:v>189.453125</c:v>
                </c:pt>
                <c:pt idx="29581">
                  <c:v>200.96875</c:v>
                </c:pt>
                <c:pt idx="29582">
                  <c:v>200.96875</c:v>
                </c:pt>
                <c:pt idx="29583">
                  <c:v>200.96875</c:v>
                </c:pt>
                <c:pt idx="29584">
                  <c:v>200.96875</c:v>
                </c:pt>
                <c:pt idx="29585">
                  <c:v>214.078125</c:v>
                </c:pt>
                <c:pt idx="29586">
                  <c:v>215</c:v>
                </c:pt>
                <c:pt idx="29587">
                  <c:v>215</c:v>
                </c:pt>
                <c:pt idx="29588">
                  <c:v>215</c:v>
                </c:pt>
                <c:pt idx="29589">
                  <c:v>220.46875</c:v>
                </c:pt>
                <c:pt idx="29590">
                  <c:v>229.46875</c:v>
                </c:pt>
                <c:pt idx="29591">
                  <c:v>229.46875</c:v>
                </c:pt>
                <c:pt idx="29592">
                  <c:v>229.46875</c:v>
                </c:pt>
                <c:pt idx="29593">
                  <c:v>229.46875</c:v>
                </c:pt>
                <c:pt idx="29594">
                  <c:v>260.203125</c:v>
                </c:pt>
                <c:pt idx="29595">
                  <c:v>267.03125</c:v>
                </c:pt>
                <c:pt idx="29596">
                  <c:v>267.03125</c:v>
                </c:pt>
                <c:pt idx="29597">
                  <c:v>267.03125</c:v>
                </c:pt>
                <c:pt idx="29598">
                  <c:v>274.390625</c:v>
                </c:pt>
                <c:pt idx="29599">
                  <c:v>295.640625</c:v>
                </c:pt>
                <c:pt idx="29600">
                  <c:v>295.640625</c:v>
                </c:pt>
                <c:pt idx="29601">
                  <c:v>295.640625</c:v>
                </c:pt>
                <c:pt idx="29602">
                  <c:v>295.640625</c:v>
                </c:pt>
                <c:pt idx="29603">
                  <c:v>336.71875</c:v>
                </c:pt>
                <c:pt idx="29604">
                  <c:v>354.25</c:v>
                </c:pt>
                <c:pt idx="29605">
                  <c:v>354.25</c:v>
                </c:pt>
                <c:pt idx="29606">
                  <c:v>354.25</c:v>
                </c:pt>
                <c:pt idx="29607">
                  <c:v>356.84375</c:v>
                </c:pt>
                <c:pt idx="29608">
                  <c:v>372.15625</c:v>
                </c:pt>
                <c:pt idx="29609">
                  <c:v>372.15625</c:v>
                </c:pt>
                <c:pt idx="29610">
                  <c:v>372.15625</c:v>
                </c:pt>
                <c:pt idx="29611">
                  <c:v>372.15625</c:v>
                </c:pt>
                <c:pt idx="29612">
                  <c:v>397.5</c:v>
                </c:pt>
                <c:pt idx="29613">
                  <c:v>415.609375</c:v>
                </c:pt>
                <c:pt idx="29614">
                  <c:v>415.609375</c:v>
                </c:pt>
                <c:pt idx="29615">
                  <c:v>415.609375</c:v>
                </c:pt>
                <c:pt idx="29616">
                  <c:v>416.359375</c:v>
                </c:pt>
                <c:pt idx="29617">
                  <c:v>444.125</c:v>
                </c:pt>
                <c:pt idx="29618">
                  <c:v>444.125</c:v>
                </c:pt>
                <c:pt idx="29619">
                  <c:v>444.125</c:v>
                </c:pt>
                <c:pt idx="29620">
                  <c:v>444.125</c:v>
                </c:pt>
                <c:pt idx="29621">
                  <c:v>423.375</c:v>
                </c:pt>
                <c:pt idx="29622">
                  <c:v>399.46875</c:v>
                </c:pt>
                <c:pt idx="29623">
                  <c:v>399.46875</c:v>
                </c:pt>
                <c:pt idx="29624">
                  <c:v>399.46875</c:v>
                </c:pt>
                <c:pt idx="29625">
                  <c:v>399.46875</c:v>
                </c:pt>
                <c:pt idx="29626">
                  <c:v>340.078125</c:v>
                </c:pt>
                <c:pt idx="29627">
                  <c:v>334.0625</c:v>
                </c:pt>
                <c:pt idx="29628">
                  <c:v>334.0625</c:v>
                </c:pt>
                <c:pt idx="29629">
                  <c:v>334.0625</c:v>
                </c:pt>
                <c:pt idx="29630">
                  <c:v>311.1875</c:v>
                </c:pt>
                <c:pt idx="29631">
                  <c:v>268.703125</c:v>
                </c:pt>
                <c:pt idx="29632">
                  <c:v>268.703125</c:v>
                </c:pt>
                <c:pt idx="29633">
                  <c:v>268.703125</c:v>
                </c:pt>
                <c:pt idx="29634">
                  <c:v>268.703125</c:v>
                </c:pt>
                <c:pt idx="29635">
                  <c:v>234.59375</c:v>
                </c:pt>
                <c:pt idx="29636">
                  <c:v>225.609375</c:v>
                </c:pt>
                <c:pt idx="29637">
                  <c:v>225.609375</c:v>
                </c:pt>
                <c:pt idx="29638">
                  <c:v>225.609375</c:v>
                </c:pt>
                <c:pt idx="29639">
                  <c:v>220.546875</c:v>
                </c:pt>
                <c:pt idx="29640">
                  <c:v>203.78125</c:v>
                </c:pt>
                <c:pt idx="29641">
                  <c:v>203.78125</c:v>
                </c:pt>
                <c:pt idx="29642">
                  <c:v>203.78125</c:v>
                </c:pt>
                <c:pt idx="29643">
                  <c:v>203.78125</c:v>
                </c:pt>
                <c:pt idx="29644">
                  <c:v>197.171875</c:v>
                </c:pt>
                <c:pt idx="29645">
                  <c:v>193.90625</c:v>
                </c:pt>
                <c:pt idx="29646">
                  <c:v>193.90625</c:v>
                </c:pt>
                <c:pt idx="29647">
                  <c:v>193.90625</c:v>
                </c:pt>
                <c:pt idx="29648">
                  <c:v>191.640625</c:v>
                </c:pt>
                <c:pt idx="29649">
                  <c:v>173.765625</c:v>
                </c:pt>
                <c:pt idx="29650">
                  <c:v>173.765625</c:v>
                </c:pt>
                <c:pt idx="29651">
                  <c:v>173.765625</c:v>
                </c:pt>
                <c:pt idx="29652">
                  <c:v>173.765625</c:v>
                </c:pt>
                <c:pt idx="29653">
                  <c:v>152.390625</c:v>
                </c:pt>
                <c:pt idx="29654">
                  <c:v>135.640625</c:v>
                </c:pt>
                <c:pt idx="29655">
                  <c:v>135.640625</c:v>
                </c:pt>
                <c:pt idx="29656">
                  <c:v>135.640625</c:v>
                </c:pt>
                <c:pt idx="29657">
                  <c:v>135.640625</c:v>
                </c:pt>
                <c:pt idx="29658">
                  <c:v>122.890625</c:v>
                </c:pt>
                <c:pt idx="29659">
                  <c:v>122.890625</c:v>
                </c:pt>
                <c:pt idx="29660">
                  <c:v>122.890625</c:v>
                </c:pt>
                <c:pt idx="29661">
                  <c:v>122.890625</c:v>
                </c:pt>
                <c:pt idx="29662">
                  <c:v>120.21875</c:v>
                </c:pt>
                <c:pt idx="29663">
                  <c:v>116.96875</c:v>
                </c:pt>
                <c:pt idx="29664">
                  <c:v>116.96875</c:v>
                </c:pt>
                <c:pt idx="29665">
                  <c:v>116.96875</c:v>
                </c:pt>
                <c:pt idx="29666">
                  <c:v>116.96875</c:v>
                </c:pt>
                <c:pt idx="29667">
                  <c:v>116.09375</c:v>
                </c:pt>
                <c:pt idx="29668">
                  <c:v>115.96875</c:v>
                </c:pt>
                <c:pt idx="29669">
                  <c:v>115.96875</c:v>
                </c:pt>
                <c:pt idx="29670">
                  <c:v>115.96875</c:v>
                </c:pt>
                <c:pt idx="29671">
                  <c:v>106.71875</c:v>
                </c:pt>
                <c:pt idx="29672">
                  <c:v>88.0625</c:v>
                </c:pt>
                <c:pt idx="29673">
                  <c:v>88.0625</c:v>
                </c:pt>
                <c:pt idx="29674">
                  <c:v>88.0625</c:v>
                </c:pt>
                <c:pt idx="29675">
                  <c:v>88.0625</c:v>
                </c:pt>
                <c:pt idx="29676">
                  <c:v>83.140625</c:v>
                </c:pt>
                <c:pt idx="29677">
                  <c:v>81.71875</c:v>
                </c:pt>
                <c:pt idx="29678">
                  <c:v>81.71875</c:v>
                </c:pt>
                <c:pt idx="29679">
                  <c:v>81.71875</c:v>
                </c:pt>
                <c:pt idx="29680">
                  <c:v>80.484375</c:v>
                </c:pt>
                <c:pt idx="29681">
                  <c:v>75.9375</c:v>
                </c:pt>
                <c:pt idx="29682">
                  <c:v>75.9375</c:v>
                </c:pt>
                <c:pt idx="29683">
                  <c:v>75.9375</c:v>
                </c:pt>
                <c:pt idx="29684">
                  <c:v>75.9375</c:v>
                </c:pt>
                <c:pt idx="29685">
                  <c:v>85.15625</c:v>
                </c:pt>
                <c:pt idx="29686">
                  <c:v>90.015625</c:v>
                </c:pt>
                <c:pt idx="29687">
                  <c:v>90.015625</c:v>
                </c:pt>
                <c:pt idx="29688">
                  <c:v>90.015625</c:v>
                </c:pt>
                <c:pt idx="29689">
                  <c:v>91.484375</c:v>
                </c:pt>
                <c:pt idx="29690">
                  <c:v>105.25</c:v>
                </c:pt>
                <c:pt idx="29691">
                  <c:v>105.25</c:v>
                </c:pt>
                <c:pt idx="29692">
                  <c:v>105.25</c:v>
                </c:pt>
                <c:pt idx="29693">
                  <c:v>105.25</c:v>
                </c:pt>
                <c:pt idx="29694">
                  <c:v>97.578125</c:v>
                </c:pt>
                <c:pt idx="29695">
                  <c:v>91</c:v>
                </c:pt>
                <c:pt idx="29696">
                  <c:v>91</c:v>
                </c:pt>
                <c:pt idx="29697">
                  <c:v>91</c:v>
                </c:pt>
                <c:pt idx="29698">
                  <c:v>91</c:v>
                </c:pt>
                <c:pt idx="29699">
                  <c:v>110.578125</c:v>
                </c:pt>
                <c:pt idx="29700">
                  <c:v>110.875</c:v>
                </c:pt>
                <c:pt idx="29701">
                  <c:v>110.875</c:v>
                </c:pt>
                <c:pt idx="29702">
                  <c:v>110.875</c:v>
                </c:pt>
                <c:pt idx="29703">
                  <c:v>104.296875</c:v>
                </c:pt>
                <c:pt idx="29704">
                  <c:v>95.421875</c:v>
                </c:pt>
                <c:pt idx="29705">
                  <c:v>95.421875</c:v>
                </c:pt>
                <c:pt idx="29706">
                  <c:v>95.421875</c:v>
                </c:pt>
                <c:pt idx="29707">
                  <c:v>95.421875</c:v>
                </c:pt>
                <c:pt idx="29708">
                  <c:v>110.390625</c:v>
                </c:pt>
                <c:pt idx="29709">
                  <c:v>112.625</c:v>
                </c:pt>
                <c:pt idx="29710">
                  <c:v>112.625</c:v>
                </c:pt>
                <c:pt idx="29711">
                  <c:v>112.625</c:v>
                </c:pt>
                <c:pt idx="29712">
                  <c:v>114.09375</c:v>
                </c:pt>
                <c:pt idx="29713">
                  <c:v>117.421875</c:v>
                </c:pt>
                <c:pt idx="29714">
                  <c:v>117.421875</c:v>
                </c:pt>
                <c:pt idx="29715">
                  <c:v>117.421875</c:v>
                </c:pt>
                <c:pt idx="29716">
                  <c:v>117.421875</c:v>
                </c:pt>
                <c:pt idx="29717">
                  <c:v>110.71875</c:v>
                </c:pt>
                <c:pt idx="29718">
                  <c:v>108.703125</c:v>
                </c:pt>
                <c:pt idx="29719">
                  <c:v>108.703125</c:v>
                </c:pt>
                <c:pt idx="29720">
                  <c:v>108.703125</c:v>
                </c:pt>
                <c:pt idx="29721">
                  <c:v>107.359375</c:v>
                </c:pt>
                <c:pt idx="29722">
                  <c:v>101.96875</c:v>
                </c:pt>
                <c:pt idx="29723">
                  <c:v>101.96875</c:v>
                </c:pt>
                <c:pt idx="29724">
                  <c:v>101.96875</c:v>
                </c:pt>
                <c:pt idx="29725">
                  <c:v>101.96875</c:v>
                </c:pt>
                <c:pt idx="29726">
                  <c:v>89.703125</c:v>
                </c:pt>
                <c:pt idx="29727">
                  <c:v>82.703125</c:v>
                </c:pt>
                <c:pt idx="29728">
                  <c:v>82.703125</c:v>
                </c:pt>
                <c:pt idx="29729">
                  <c:v>82.703125</c:v>
                </c:pt>
                <c:pt idx="29730">
                  <c:v>81.40625</c:v>
                </c:pt>
                <c:pt idx="29731">
                  <c:v>67.75</c:v>
                </c:pt>
                <c:pt idx="29732">
                  <c:v>67.75</c:v>
                </c:pt>
                <c:pt idx="29733">
                  <c:v>67.75</c:v>
                </c:pt>
                <c:pt idx="29734">
                  <c:v>67.75</c:v>
                </c:pt>
                <c:pt idx="29735">
                  <c:v>75.171875</c:v>
                </c:pt>
                <c:pt idx="29736">
                  <c:v>81.765625</c:v>
                </c:pt>
                <c:pt idx="29737">
                  <c:v>81.765625</c:v>
                </c:pt>
                <c:pt idx="29738">
                  <c:v>81.765625</c:v>
                </c:pt>
                <c:pt idx="29739">
                  <c:v>81.765625</c:v>
                </c:pt>
                <c:pt idx="29740">
                  <c:v>79.0625</c:v>
                </c:pt>
                <c:pt idx="29741">
                  <c:v>79</c:v>
                </c:pt>
                <c:pt idx="29742">
                  <c:v>79</c:v>
                </c:pt>
                <c:pt idx="29743">
                  <c:v>79</c:v>
                </c:pt>
                <c:pt idx="29744">
                  <c:v>80.859375</c:v>
                </c:pt>
                <c:pt idx="29745">
                  <c:v>83.546875</c:v>
                </c:pt>
                <c:pt idx="29746">
                  <c:v>83.546875</c:v>
                </c:pt>
                <c:pt idx="29747">
                  <c:v>83.546875</c:v>
                </c:pt>
                <c:pt idx="29748">
                  <c:v>83.546875</c:v>
                </c:pt>
                <c:pt idx="29749">
                  <c:v>69.90625</c:v>
                </c:pt>
                <c:pt idx="29750">
                  <c:v>67.53125</c:v>
                </c:pt>
                <c:pt idx="29751">
                  <c:v>67.53125</c:v>
                </c:pt>
                <c:pt idx="29752">
                  <c:v>67.53125</c:v>
                </c:pt>
                <c:pt idx="29753">
                  <c:v>69.8125</c:v>
                </c:pt>
                <c:pt idx="29754">
                  <c:v>75.125</c:v>
                </c:pt>
                <c:pt idx="29755">
                  <c:v>75.125</c:v>
                </c:pt>
                <c:pt idx="29756">
                  <c:v>75.125</c:v>
                </c:pt>
                <c:pt idx="29757">
                  <c:v>75.125</c:v>
                </c:pt>
                <c:pt idx="29758">
                  <c:v>89.3125</c:v>
                </c:pt>
                <c:pt idx="29759">
                  <c:v>94.265625</c:v>
                </c:pt>
                <c:pt idx="29760">
                  <c:v>94.265625</c:v>
                </c:pt>
                <c:pt idx="29761">
                  <c:v>94.265625</c:v>
                </c:pt>
                <c:pt idx="29762">
                  <c:v>92.40625</c:v>
                </c:pt>
                <c:pt idx="29763">
                  <c:v>85.078125</c:v>
                </c:pt>
                <c:pt idx="29764">
                  <c:v>85.078125</c:v>
                </c:pt>
                <c:pt idx="29765">
                  <c:v>85.078125</c:v>
                </c:pt>
                <c:pt idx="29766">
                  <c:v>85.078125</c:v>
                </c:pt>
                <c:pt idx="29767">
                  <c:v>95.03125</c:v>
                </c:pt>
                <c:pt idx="29768">
                  <c:v>100.78125</c:v>
                </c:pt>
                <c:pt idx="29769">
                  <c:v>100.78125</c:v>
                </c:pt>
                <c:pt idx="29770">
                  <c:v>100.78125</c:v>
                </c:pt>
                <c:pt idx="29771">
                  <c:v>98.59375</c:v>
                </c:pt>
                <c:pt idx="29772">
                  <c:v>71.46875</c:v>
                </c:pt>
                <c:pt idx="29773">
                  <c:v>71.46875</c:v>
                </c:pt>
                <c:pt idx="29774">
                  <c:v>71.46875</c:v>
                </c:pt>
                <c:pt idx="29775">
                  <c:v>71.46875</c:v>
                </c:pt>
                <c:pt idx="29776">
                  <c:v>71.96875</c:v>
                </c:pt>
                <c:pt idx="29777">
                  <c:v>72.484375</c:v>
                </c:pt>
                <c:pt idx="29778">
                  <c:v>72.484375</c:v>
                </c:pt>
                <c:pt idx="29779">
                  <c:v>72.484375</c:v>
                </c:pt>
                <c:pt idx="29780">
                  <c:v>72.484375</c:v>
                </c:pt>
                <c:pt idx="29781">
                  <c:v>67.21875</c:v>
                </c:pt>
                <c:pt idx="29782">
                  <c:v>66.953125</c:v>
                </c:pt>
                <c:pt idx="29783">
                  <c:v>66.953125</c:v>
                </c:pt>
                <c:pt idx="29784">
                  <c:v>66.953125</c:v>
                </c:pt>
                <c:pt idx="29785">
                  <c:v>69.3125</c:v>
                </c:pt>
                <c:pt idx="29786">
                  <c:v>72.765625</c:v>
                </c:pt>
                <c:pt idx="29787">
                  <c:v>72.765625</c:v>
                </c:pt>
                <c:pt idx="29788">
                  <c:v>72.765625</c:v>
                </c:pt>
                <c:pt idx="29789">
                  <c:v>72.765625</c:v>
                </c:pt>
                <c:pt idx="29790">
                  <c:v>62.578125</c:v>
                </c:pt>
                <c:pt idx="29791">
                  <c:v>60.84375</c:v>
                </c:pt>
                <c:pt idx="29792">
                  <c:v>60.84375</c:v>
                </c:pt>
                <c:pt idx="29793">
                  <c:v>60.84375</c:v>
                </c:pt>
                <c:pt idx="29794">
                  <c:v>62.375</c:v>
                </c:pt>
                <c:pt idx="29795">
                  <c:v>65.96875</c:v>
                </c:pt>
                <c:pt idx="29796">
                  <c:v>65.96875</c:v>
                </c:pt>
                <c:pt idx="29797">
                  <c:v>65.96875</c:v>
                </c:pt>
                <c:pt idx="29798">
                  <c:v>65.96875</c:v>
                </c:pt>
                <c:pt idx="29799">
                  <c:v>59.890625</c:v>
                </c:pt>
                <c:pt idx="29800">
                  <c:v>57.78125</c:v>
                </c:pt>
                <c:pt idx="29801">
                  <c:v>57.78125</c:v>
                </c:pt>
                <c:pt idx="29802">
                  <c:v>57.78125</c:v>
                </c:pt>
                <c:pt idx="29803">
                  <c:v>59.875</c:v>
                </c:pt>
                <c:pt idx="29804">
                  <c:v>69.203125</c:v>
                </c:pt>
                <c:pt idx="29805">
                  <c:v>69.203125</c:v>
                </c:pt>
                <c:pt idx="29806">
                  <c:v>69.203125</c:v>
                </c:pt>
                <c:pt idx="29807">
                  <c:v>69.203125</c:v>
                </c:pt>
                <c:pt idx="29808">
                  <c:v>67.390625</c:v>
                </c:pt>
                <c:pt idx="29809">
                  <c:v>66.359375</c:v>
                </c:pt>
                <c:pt idx="29810">
                  <c:v>66.359375</c:v>
                </c:pt>
                <c:pt idx="29811">
                  <c:v>66.359375</c:v>
                </c:pt>
                <c:pt idx="29812">
                  <c:v>65.609375</c:v>
                </c:pt>
                <c:pt idx="29813">
                  <c:v>54.859375</c:v>
                </c:pt>
                <c:pt idx="29814">
                  <c:v>54.859375</c:v>
                </c:pt>
                <c:pt idx="29815">
                  <c:v>54.859375</c:v>
                </c:pt>
                <c:pt idx="29816">
                  <c:v>54.859375</c:v>
                </c:pt>
                <c:pt idx="29817">
                  <c:v>57.6875</c:v>
                </c:pt>
                <c:pt idx="29818">
                  <c:v>60.390625</c:v>
                </c:pt>
                <c:pt idx="29819">
                  <c:v>60.390625</c:v>
                </c:pt>
                <c:pt idx="29820">
                  <c:v>60.390625</c:v>
                </c:pt>
                <c:pt idx="29821">
                  <c:v>60.390625</c:v>
                </c:pt>
                <c:pt idx="29822">
                  <c:v>56.0625</c:v>
                </c:pt>
                <c:pt idx="29823">
                  <c:v>55.890625</c:v>
                </c:pt>
                <c:pt idx="29824">
                  <c:v>55.890625</c:v>
                </c:pt>
                <c:pt idx="29825">
                  <c:v>55.890625</c:v>
                </c:pt>
                <c:pt idx="29826">
                  <c:v>54.109375</c:v>
                </c:pt>
                <c:pt idx="29827">
                  <c:v>51.515625</c:v>
                </c:pt>
                <c:pt idx="29828">
                  <c:v>51.515625</c:v>
                </c:pt>
                <c:pt idx="29829">
                  <c:v>51.515625</c:v>
                </c:pt>
                <c:pt idx="29830">
                  <c:v>51.515625</c:v>
                </c:pt>
                <c:pt idx="29831">
                  <c:v>63.296875</c:v>
                </c:pt>
                <c:pt idx="29832">
                  <c:v>65.28125</c:v>
                </c:pt>
                <c:pt idx="29833">
                  <c:v>65.28125</c:v>
                </c:pt>
                <c:pt idx="29834">
                  <c:v>65.28125</c:v>
                </c:pt>
                <c:pt idx="29835">
                  <c:v>67.625</c:v>
                </c:pt>
                <c:pt idx="29836">
                  <c:v>72.9375</c:v>
                </c:pt>
                <c:pt idx="29837">
                  <c:v>72.9375</c:v>
                </c:pt>
                <c:pt idx="29838">
                  <c:v>72.9375</c:v>
                </c:pt>
                <c:pt idx="29839">
                  <c:v>72.9375</c:v>
                </c:pt>
                <c:pt idx="29840">
                  <c:v>74.28125</c:v>
                </c:pt>
                <c:pt idx="29841">
                  <c:v>74.8125</c:v>
                </c:pt>
                <c:pt idx="29842">
                  <c:v>74.8125</c:v>
                </c:pt>
                <c:pt idx="29843">
                  <c:v>74.8125</c:v>
                </c:pt>
                <c:pt idx="29844">
                  <c:v>73.84375</c:v>
                </c:pt>
                <c:pt idx="29845">
                  <c:v>69.375</c:v>
                </c:pt>
                <c:pt idx="29846">
                  <c:v>69.375</c:v>
                </c:pt>
                <c:pt idx="29847">
                  <c:v>69.375</c:v>
                </c:pt>
                <c:pt idx="29848">
                  <c:v>69.375</c:v>
                </c:pt>
                <c:pt idx="29849">
                  <c:v>63.140625</c:v>
                </c:pt>
                <c:pt idx="29850">
                  <c:v>59.46875</c:v>
                </c:pt>
                <c:pt idx="29851">
                  <c:v>59.46875</c:v>
                </c:pt>
                <c:pt idx="29852">
                  <c:v>59.46875</c:v>
                </c:pt>
                <c:pt idx="29853">
                  <c:v>59.390625</c:v>
                </c:pt>
                <c:pt idx="29854">
                  <c:v>58.734375</c:v>
                </c:pt>
                <c:pt idx="29855">
                  <c:v>58.734375</c:v>
                </c:pt>
                <c:pt idx="29856">
                  <c:v>58.734375</c:v>
                </c:pt>
                <c:pt idx="29857">
                  <c:v>58.734375</c:v>
                </c:pt>
                <c:pt idx="29858">
                  <c:v>63.9375</c:v>
                </c:pt>
                <c:pt idx="29859">
                  <c:v>68.828125</c:v>
                </c:pt>
                <c:pt idx="29860">
                  <c:v>68.828125</c:v>
                </c:pt>
                <c:pt idx="29861">
                  <c:v>68.828125</c:v>
                </c:pt>
                <c:pt idx="29862">
                  <c:v>68.828125</c:v>
                </c:pt>
                <c:pt idx="29863">
                  <c:v>64.59375</c:v>
                </c:pt>
                <c:pt idx="29864">
                  <c:v>64.3125</c:v>
                </c:pt>
                <c:pt idx="29865">
                  <c:v>64.3125</c:v>
                </c:pt>
                <c:pt idx="29866">
                  <c:v>64.3125</c:v>
                </c:pt>
                <c:pt idx="29867">
                  <c:v>62.515625</c:v>
                </c:pt>
                <c:pt idx="29868">
                  <c:v>59.8125</c:v>
                </c:pt>
                <c:pt idx="29869">
                  <c:v>59.8125</c:v>
                </c:pt>
                <c:pt idx="29870">
                  <c:v>59.8125</c:v>
                </c:pt>
                <c:pt idx="29871">
                  <c:v>59.8125</c:v>
                </c:pt>
                <c:pt idx="29872">
                  <c:v>55.9375</c:v>
                </c:pt>
                <c:pt idx="29873">
                  <c:v>55.28125</c:v>
                </c:pt>
                <c:pt idx="29874">
                  <c:v>55.28125</c:v>
                </c:pt>
                <c:pt idx="29875">
                  <c:v>55.28125</c:v>
                </c:pt>
                <c:pt idx="29876">
                  <c:v>54.328125</c:v>
                </c:pt>
                <c:pt idx="29877">
                  <c:v>51.90625</c:v>
                </c:pt>
                <c:pt idx="29878">
                  <c:v>51.90625</c:v>
                </c:pt>
                <c:pt idx="29879">
                  <c:v>51.90625</c:v>
                </c:pt>
                <c:pt idx="29880">
                  <c:v>51.90625</c:v>
                </c:pt>
                <c:pt idx="29881">
                  <c:v>63.8125</c:v>
                </c:pt>
                <c:pt idx="29882">
                  <c:v>67.96875</c:v>
                </c:pt>
                <c:pt idx="29883">
                  <c:v>67.96875</c:v>
                </c:pt>
                <c:pt idx="29884">
                  <c:v>67.96875</c:v>
                </c:pt>
                <c:pt idx="29885">
                  <c:v>67.21875</c:v>
                </c:pt>
                <c:pt idx="29886">
                  <c:v>63.765625</c:v>
                </c:pt>
                <c:pt idx="29887">
                  <c:v>63.765625</c:v>
                </c:pt>
                <c:pt idx="29888">
                  <c:v>63.765625</c:v>
                </c:pt>
                <c:pt idx="29889">
                  <c:v>63.765625</c:v>
                </c:pt>
                <c:pt idx="29890">
                  <c:v>68</c:v>
                </c:pt>
                <c:pt idx="29891">
                  <c:v>70.421875</c:v>
                </c:pt>
                <c:pt idx="29892">
                  <c:v>70.421875</c:v>
                </c:pt>
                <c:pt idx="29893">
                  <c:v>70.421875</c:v>
                </c:pt>
                <c:pt idx="29894">
                  <c:v>70.59375</c:v>
                </c:pt>
                <c:pt idx="29895">
                  <c:v>71.734375</c:v>
                </c:pt>
                <c:pt idx="29896">
                  <c:v>71.734375</c:v>
                </c:pt>
                <c:pt idx="29897">
                  <c:v>71.734375</c:v>
                </c:pt>
                <c:pt idx="29898">
                  <c:v>71.734375</c:v>
                </c:pt>
                <c:pt idx="29899">
                  <c:v>68.890625</c:v>
                </c:pt>
                <c:pt idx="29900">
                  <c:v>66.484375</c:v>
                </c:pt>
                <c:pt idx="29901">
                  <c:v>66.484375</c:v>
                </c:pt>
                <c:pt idx="29902">
                  <c:v>66.484375</c:v>
                </c:pt>
                <c:pt idx="29903">
                  <c:v>66.484375</c:v>
                </c:pt>
                <c:pt idx="29904">
                  <c:v>73.5625</c:v>
                </c:pt>
                <c:pt idx="29905">
                  <c:v>73.8125</c:v>
                </c:pt>
                <c:pt idx="29906">
                  <c:v>73.8125</c:v>
                </c:pt>
                <c:pt idx="29907">
                  <c:v>73.8125</c:v>
                </c:pt>
                <c:pt idx="29908">
                  <c:v>70.375</c:v>
                </c:pt>
                <c:pt idx="29909">
                  <c:v>65.359375</c:v>
                </c:pt>
                <c:pt idx="29910">
                  <c:v>65.359375</c:v>
                </c:pt>
                <c:pt idx="29911">
                  <c:v>65.359375</c:v>
                </c:pt>
                <c:pt idx="29912">
                  <c:v>65.359375</c:v>
                </c:pt>
                <c:pt idx="29913">
                  <c:v>66.125</c:v>
                </c:pt>
                <c:pt idx="29914">
                  <c:v>66.15625</c:v>
                </c:pt>
                <c:pt idx="29915">
                  <c:v>66.15625</c:v>
                </c:pt>
                <c:pt idx="29916">
                  <c:v>66.15625</c:v>
                </c:pt>
                <c:pt idx="29917">
                  <c:v>68.109375</c:v>
                </c:pt>
                <c:pt idx="29918">
                  <c:v>72.5</c:v>
                </c:pt>
                <c:pt idx="29919">
                  <c:v>72.5</c:v>
                </c:pt>
                <c:pt idx="29920">
                  <c:v>72.5</c:v>
                </c:pt>
                <c:pt idx="29921">
                  <c:v>72.5</c:v>
                </c:pt>
                <c:pt idx="29922">
                  <c:v>78.125</c:v>
                </c:pt>
                <c:pt idx="29923">
                  <c:v>80.0625</c:v>
                </c:pt>
                <c:pt idx="29924">
                  <c:v>80.0625</c:v>
                </c:pt>
                <c:pt idx="29925">
                  <c:v>80.0625</c:v>
                </c:pt>
                <c:pt idx="29926">
                  <c:v>78.5</c:v>
                </c:pt>
                <c:pt idx="29927">
                  <c:v>72.15625</c:v>
                </c:pt>
                <c:pt idx="29928">
                  <c:v>72.15625</c:v>
                </c:pt>
                <c:pt idx="29929">
                  <c:v>72.15625</c:v>
                </c:pt>
                <c:pt idx="29930">
                  <c:v>72.15625</c:v>
                </c:pt>
                <c:pt idx="29931">
                  <c:v>66.234375</c:v>
                </c:pt>
                <c:pt idx="29932">
                  <c:v>53.25</c:v>
                </c:pt>
                <c:pt idx="29933">
                  <c:v>53.25</c:v>
                </c:pt>
                <c:pt idx="29934">
                  <c:v>53.25</c:v>
                </c:pt>
                <c:pt idx="29935">
                  <c:v>53.5625</c:v>
                </c:pt>
                <c:pt idx="29936">
                  <c:v>56.375</c:v>
                </c:pt>
                <c:pt idx="29937">
                  <c:v>56.84375</c:v>
                </c:pt>
                <c:pt idx="29938">
                  <c:v>58.0625</c:v>
                </c:pt>
                <c:pt idx="29939">
                  <c:v>58.0625</c:v>
                </c:pt>
                <c:pt idx="29940">
                  <c:v>55.78125</c:v>
                </c:pt>
                <c:pt idx="29941">
                  <c:v>53.859375</c:v>
                </c:pt>
                <c:pt idx="29942">
                  <c:v>53.984375</c:v>
                </c:pt>
                <c:pt idx="29943">
                  <c:v>54.28125</c:v>
                </c:pt>
                <c:pt idx="29944">
                  <c:v>54.28125</c:v>
                </c:pt>
                <c:pt idx="29945">
                  <c:v>59.125</c:v>
                </c:pt>
                <c:pt idx="29946">
                  <c:v>59.21875</c:v>
                </c:pt>
                <c:pt idx="29947">
                  <c:v>61.28125</c:v>
                </c:pt>
                <c:pt idx="29948">
                  <c:v>64.59375</c:v>
                </c:pt>
                <c:pt idx="29949">
                  <c:v>65.859375</c:v>
                </c:pt>
                <c:pt idx="29950">
                  <c:v>67.46875</c:v>
                </c:pt>
                <c:pt idx="29951">
                  <c:v>67.46875</c:v>
                </c:pt>
                <c:pt idx="29952">
                  <c:v>67.34375</c:v>
                </c:pt>
                <c:pt idx="29953">
                  <c:v>67.140625</c:v>
                </c:pt>
                <c:pt idx="29954">
                  <c:v>71.09375</c:v>
                </c:pt>
                <c:pt idx="29955">
                  <c:v>71.609375</c:v>
                </c:pt>
                <c:pt idx="29956">
                  <c:v>71.609375</c:v>
                </c:pt>
                <c:pt idx="29957">
                  <c:v>75</c:v>
                </c:pt>
                <c:pt idx="29958">
                  <c:v>81.4375</c:v>
                </c:pt>
                <c:pt idx="29959">
                  <c:v>88.359375</c:v>
                </c:pt>
                <c:pt idx="29960">
                  <c:v>88.359375</c:v>
                </c:pt>
                <c:pt idx="29961">
                  <c:v>88.359375</c:v>
                </c:pt>
                <c:pt idx="29962">
                  <c:v>87.140625</c:v>
                </c:pt>
                <c:pt idx="29963">
                  <c:v>77.5625</c:v>
                </c:pt>
                <c:pt idx="29964">
                  <c:v>74.921875</c:v>
                </c:pt>
                <c:pt idx="29965">
                  <c:v>74.921875</c:v>
                </c:pt>
                <c:pt idx="29966">
                  <c:v>74.921875</c:v>
                </c:pt>
                <c:pt idx="29967">
                  <c:v>77.03125</c:v>
                </c:pt>
                <c:pt idx="29968">
                  <c:v>73.125</c:v>
                </c:pt>
                <c:pt idx="29969">
                  <c:v>73.125</c:v>
                </c:pt>
                <c:pt idx="29970">
                  <c:v>73.125</c:v>
                </c:pt>
                <c:pt idx="29971">
                  <c:v>73.125</c:v>
                </c:pt>
                <c:pt idx="29972">
                  <c:v>72.5</c:v>
                </c:pt>
                <c:pt idx="29973">
                  <c:v>72.296875</c:v>
                </c:pt>
                <c:pt idx="29974">
                  <c:v>72.296875</c:v>
                </c:pt>
                <c:pt idx="29975">
                  <c:v>72.296875</c:v>
                </c:pt>
                <c:pt idx="29976">
                  <c:v>72.390625</c:v>
                </c:pt>
                <c:pt idx="29977">
                  <c:v>72.921875</c:v>
                </c:pt>
                <c:pt idx="29978">
                  <c:v>72.875</c:v>
                </c:pt>
                <c:pt idx="29979">
                  <c:v>72.875</c:v>
                </c:pt>
                <c:pt idx="29980">
                  <c:v>72.875</c:v>
                </c:pt>
                <c:pt idx="29981">
                  <c:v>78.765625</c:v>
                </c:pt>
                <c:pt idx="29982">
                  <c:v>80.71875</c:v>
                </c:pt>
                <c:pt idx="29983">
                  <c:v>80.109375</c:v>
                </c:pt>
                <c:pt idx="29984">
                  <c:v>80.109375</c:v>
                </c:pt>
                <c:pt idx="29985">
                  <c:v>80.109375</c:v>
                </c:pt>
                <c:pt idx="29986">
                  <c:v>75.5</c:v>
                </c:pt>
                <c:pt idx="29987">
                  <c:v>76.421875</c:v>
                </c:pt>
                <c:pt idx="29988">
                  <c:v>76.546875</c:v>
                </c:pt>
                <c:pt idx="29989">
                  <c:v>76.546875</c:v>
                </c:pt>
                <c:pt idx="29990">
                  <c:v>73.171875</c:v>
                </c:pt>
                <c:pt idx="29991">
                  <c:v>69</c:v>
                </c:pt>
                <c:pt idx="29992">
                  <c:v>72.0625</c:v>
                </c:pt>
                <c:pt idx="29993">
                  <c:v>72.171875</c:v>
                </c:pt>
                <c:pt idx="29994">
                  <c:v>72.171875</c:v>
                </c:pt>
                <c:pt idx="29995">
                  <c:v>73.6875</c:v>
                </c:pt>
                <c:pt idx="29996">
                  <c:v>73.640625</c:v>
                </c:pt>
                <c:pt idx="29997">
                  <c:v>67.09375</c:v>
                </c:pt>
                <c:pt idx="29998">
                  <c:v>67.09375</c:v>
                </c:pt>
                <c:pt idx="29999">
                  <c:v>68.390625</c:v>
                </c:pt>
                <c:pt idx="30000">
                  <c:v>71.078125</c:v>
                </c:pt>
                <c:pt idx="30001">
                  <c:v>70.796875</c:v>
                </c:pt>
                <c:pt idx="30002">
                  <c:v>68.28125</c:v>
                </c:pt>
                <c:pt idx="30003">
                  <c:v>68.28125</c:v>
                </c:pt>
                <c:pt idx="30004">
                  <c:v>73.140625</c:v>
                </c:pt>
                <c:pt idx="30005">
                  <c:v>74.484375</c:v>
                </c:pt>
                <c:pt idx="30006">
                  <c:v>73.734375</c:v>
                </c:pt>
                <c:pt idx="30007">
                  <c:v>69.75</c:v>
                </c:pt>
                <c:pt idx="30008">
                  <c:v>70.890625</c:v>
                </c:pt>
                <c:pt idx="30009">
                  <c:v>74.859375</c:v>
                </c:pt>
                <c:pt idx="30010">
                  <c:v>74.859375</c:v>
                </c:pt>
                <c:pt idx="30011">
                  <c:v>76.203125</c:v>
                </c:pt>
                <c:pt idx="30012">
                  <c:v>80.796875</c:v>
                </c:pt>
                <c:pt idx="30013">
                  <c:v>79.703125</c:v>
                </c:pt>
                <c:pt idx="30014">
                  <c:v>79.140625</c:v>
                </c:pt>
                <c:pt idx="30015">
                  <c:v>79.140625</c:v>
                </c:pt>
                <c:pt idx="30016">
                  <c:v>77.015625</c:v>
                </c:pt>
                <c:pt idx="30017">
                  <c:v>72.171875</c:v>
                </c:pt>
                <c:pt idx="30018">
                  <c:v>73.78125</c:v>
                </c:pt>
                <c:pt idx="30019">
                  <c:v>73.78125</c:v>
                </c:pt>
                <c:pt idx="30020">
                  <c:v>73.78125</c:v>
                </c:pt>
                <c:pt idx="30021">
                  <c:v>73.53125</c:v>
                </c:pt>
                <c:pt idx="30022">
                  <c:v>75.953125</c:v>
                </c:pt>
                <c:pt idx="30023">
                  <c:v>78.03125</c:v>
                </c:pt>
                <c:pt idx="30024">
                  <c:v>78.03125</c:v>
                </c:pt>
                <c:pt idx="30025">
                  <c:v>78.03125</c:v>
                </c:pt>
                <c:pt idx="30026">
                  <c:v>79.21875</c:v>
                </c:pt>
                <c:pt idx="30027">
                  <c:v>93.984375</c:v>
                </c:pt>
                <c:pt idx="30028">
                  <c:v>93.984375</c:v>
                </c:pt>
                <c:pt idx="30029">
                  <c:v>93.984375</c:v>
                </c:pt>
                <c:pt idx="30030">
                  <c:v>93.984375</c:v>
                </c:pt>
                <c:pt idx="30031">
                  <c:v>96.875</c:v>
                </c:pt>
                <c:pt idx="30032">
                  <c:v>100.0625</c:v>
                </c:pt>
                <c:pt idx="30033">
                  <c:v>100.0625</c:v>
                </c:pt>
                <c:pt idx="30034">
                  <c:v>100.0625</c:v>
                </c:pt>
                <c:pt idx="30035">
                  <c:v>100.0625</c:v>
                </c:pt>
                <c:pt idx="30036">
                  <c:v>106.421875</c:v>
                </c:pt>
                <c:pt idx="30037">
                  <c:v>108.703125</c:v>
                </c:pt>
                <c:pt idx="30038">
                  <c:v>108.703125</c:v>
                </c:pt>
                <c:pt idx="30039">
                  <c:v>108.703125</c:v>
                </c:pt>
                <c:pt idx="30040">
                  <c:v>110.953125</c:v>
                </c:pt>
                <c:pt idx="30041">
                  <c:v>115.5</c:v>
                </c:pt>
                <c:pt idx="30042">
                  <c:v>115.8125</c:v>
                </c:pt>
                <c:pt idx="30043">
                  <c:v>115.8125</c:v>
                </c:pt>
                <c:pt idx="30044">
                  <c:v>115.8125</c:v>
                </c:pt>
                <c:pt idx="30045">
                  <c:v>116.4375</c:v>
                </c:pt>
                <c:pt idx="30046">
                  <c:v>116.5625</c:v>
                </c:pt>
                <c:pt idx="30047">
                  <c:v>116.578125</c:v>
                </c:pt>
                <c:pt idx="30048">
                  <c:v>116.578125</c:v>
                </c:pt>
                <c:pt idx="30049">
                  <c:v>117.9375</c:v>
                </c:pt>
                <c:pt idx="30050">
                  <c:v>121.828125</c:v>
                </c:pt>
                <c:pt idx="30051">
                  <c:v>123.8125</c:v>
                </c:pt>
                <c:pt idx="30052">
                  <c:v>124.375</c:v>
                </c:pt>
                <c:pt idx="30053">
                  <c:v>124.375</c:v>
                </c:pt>
                <c:pt idx="30054">
                  <c:v>134.03125</c:v>
                </c:pt>
                <c:pt idx="30055">
                  <c:v>138.078125</c:v>
                </c:pt>
                <c:pt idx="30056">
                  <c:v>142.25</c:v>
                </c:pt>
                <c:pt idx="30057">
                  <c:v>143.15625</c:v>
                </c:pt>
                <c:pt idx="30058">
                  <c:v>144.609375</c:v>
                </c:pt>
                <c:pt idx="30059">
                  <c:v>152.3125</c:v>
                </c:pt>
                <c:pt idx="30060">
                  <c:v>152.3125</c:v>
                </c:pt>
                <c:pt idx="30061">
                  <c:v>152.421875</c:v>
                </c:pt>
                <c:pt idx="30062">
                  <c:v>152.3125</c:v>
                </c:pt>
                <c:pt idx="30063">
                  <c:v>157.703125</c:v>
                </c:pt>
                <c:pt idx="30064">
                  <c:v>161.234375</c:v>
                </c:pt>
                <c:pt idx="30065">
                  <c:v>161.234375</c:v>
                </c:pt>
                <c:pt idx="30066">
                  <c:v>162</c:v>
                </c:pt>
                <c:pt idx="30067">
                  <c:v>161.40625</c:v>
                </c:pt>
                <c:pt idx="30068">
                  <c:v>148.390625</c:v>
                </c:pt>
                <c:pt idx="30069">
                  <c:v>148.390625</c:v>
                </c:pt>
                <c:pt idx="30070">
                  <c:v>148.328125</c:v>
                </c:pt>
                <c:pt idx="30071">
                  <c:v>147.125</c:v>
                </c:pt>
                <c:pt idx="30072">
                  <c:v>142.4375</c:v>
                </c:pt>
                <c:pt idx="30073">
                  <c:v>137.578125</c:v>
                </c:pt>
                <c:pt idx="30074">
                  <c:v>137.578125</c:v>
                </c:pt>
                <c:pt idx="30075">
                  <c:v>137.421875</c:v>
                </c:pt>
                <c:pt idx="30076">
                  <c:v>135.3125</c:v>
                </c:pt>
                <c:pt idx="30077">
                  <c:v>122.03125</c:v>
                </c:pt>
                <c:pt idx="30078">
                  <c:v>121.21875</c:v>
                </c:pt>
                <c:pt idx="30079">
                  <c:v>121.21875</c:v>
                </c:pt>
                <c:pt idx="30080">
                  <c:v>121.203125</c:v>
                </c:pt>
                <c:pt idx="30081">
                  <c:v>113.90625</c:v>
                </c:pt>
                <c:pt idx="30082">
                  <c:v>103.421875</c:v>
                </c:pt>
                <c:pt idx="30083">
                  <c:v>103.421875</c:v>
                </c:pt>
                <c:pt idx="30084">
                  <c:v>103.421875</c:v>
                </c:pt>
                <c:pt idx="30085">
                  <c:v>103.203125</c:v>
                </c:pt>
                <c:pt idx="30086">
                  <c:v>109.96875</c:v>
                </c:pt>
                <c:pt idx="30087">
                  <c:v>111.359375</c:v>
                </c:pt>
                <c:pt idx="30088">
                  <c:v>111.359375</c:v>
                </c:pt>
                <c:pt idx="30089">
                  <c:v>111.359375</c:v>
                </c:pt>
                <c:pt idx="30090">
                  <c:v>112.296875</c:v>
                </c:pt>
                <c:pt idx="30091">
                  <c:v>114.578125</c:v>
                </c:pt>
                <c:pt idx="30092">
                  <c:v>114.578125</c:v>
                </c:pt>
                <c:pt idx="30093">
                  <c:v>114.578125</c:v>
                </c:pt>
                <c:pt idx="30094">
                  <c:v>114.578125</c:v>
                </c:pt>
                <c:pt idx="30095">
                  <c:v>113.8125</c:v>
                </c:pt>
                <c:pt idx="30096">
                  <c:v>115.625</c:v>
                </c:pt>
                <c:pt idx="30097">
                  <c:v>115.625</c:v>
                </c:pt>
                <c:pt idx="30098">
                  <c:v>115.625</c:v>
                </c:pt>
                <c:pt idx="30099">
                  <c:v>113.453125</c:v>
                </c:pt>
                <c:pt idx="30100">
                  <c:v>107.59375</c:v>
                </c:pt>
                <c:pt idx="30101">
                  <c:v>112.6875</c:v>
                </c:pt>
                <c:pt idx="30102">
                  <c:v>112.6875</c:v>
                </c:pt>
                <c:pt idx="30103">
                  <c:v>112.6875</c:v>
                </c:pt>
                <c:pt idx="30104">
                  <c:v>107.078125</c:v>
                </c:pt>
                <c:pt idx="30105">
                  <c:v>104.53125</c:v>
                </c:pt>
                <c:pt idx="30106">
                  <c:v>105.296875</c:v>
                </c:pt>
                <c:pt idx="30107">
                  <c:v>105.296875</c:v>
                </c:pt>
                <c:pt idx="30108">
                  <c:v>105.046875</c:v>
                </c:pt>
                <c:pt idx="30109">
                  <c:v>101.875</c:v>
                </c:pt>
                <c:pt idx="30110">
                  <c:v>94.140625</c:v>
                </c:pt>
                <c:pt idx="30111">
                  <c:v>87.796875</c:v>
                </c:pt>
                <c:pt idx="30112">
                  <c:v>87.796875</c:v>
                </c:pt>
                <c:pt idx="30113">
                  <c:v>91.015625</c:v>
                </c:pt>
                <c:pt idx="30114">
                  <c:v>94.078125</c:v>
                </c:pt>
                <c:pt idx="30115">
                  <c:v>91.640625</c:v>
                </c:pt>
                <c:pt idx="30116">
                  <c:v>90.0625</c:v>
                </c:pt>
                <c:pt idx="30117">
                  <c:v>90.0625</c:v>
                </c:pt>
                <c:pt idx="30118">
                  <c:v>87.765625</c:v>
                </c:pt>
                <c:pt idx="30119">
                  <c:v>87.765625</c:v>
                </c:pt>
                <c:pt idx="30120">
                  <c:v>90.359375</c:v>
                </c:pt>
                <c:pt idx="30121">
                  <c:v>91.421875</c:v>
                </c:pt>
                <c:pt idx="30122">
                  <c:v>91.9375</c:v>
                </c:pt>
                <c:pt idx="30123">
                  <c:v>92.671875</c:v>
                </c:pt>
                <c:pt idx="30124">
                  <c:v>92.671875</c:v>
                </c:pt>
                <c:pt idx="30125">
                  <c:v>94.359375</c:v>
                </c:pt>
                <c:pt idx="30126">
                  <c:v>94.890625</c:v>
                </c:pt>
                <c:pt idx="30127">
                  <c:v>93.234375</c:v>
                </c:pt>
                <c:pt idx="30128">
                  <c:v>92.90625</c:v>
                </c:pt>
                <c:pt idx="30129">
                  <c:v>92.90625</c:v>
                </c:pt>
                <c:pt idx="30130">
                  <c:v>92.59375</c:v>
                </c:pt>
                <c:pt idx="30131">
                  <c:v>91.3125</c:v>
                </c:pt>
                <c:pt idx="30132">
                  <c:v>88.765625</c:v>
                </c:pt>
                <c:pt idx="30133">
                  <c:v>88.765625</c:v>
                </c:pt>
                <c:pt idx="30134">
                  <c:v>88.765625</c:v>
                </c:pt>
                <c:pt idx="30135">
                  <c:v>90.9375</c:v>
                </c:pt>
                <c:pt idx="30136">
                  <c:v>91.390625</c:v>
                </c:pt>
                <c:pt idx="30137">
                  <c:v>91.5</c:v>
                </c:pt>
                <c:pt idx="30138">
                  <c:v>91.5</c:v>
                </c:pt>
                <c:pt idx="30139">
                  <c:v>91.5</c:v>
                </c:pt>
                <c:pt idx="30140">
                  <c:v>97.40625</c:v>
                </c:pt>
                <c:pt idx="30141">
                  <c:v>99.921875</c:v>
                </c:pt>
                <c:pt idx="30142">
                  <c:v>99.921875</c:v>
                </c:pt>
                <c:pt idx="30143">
                  <c:v>99.921875</c:v>
                </c:pt>
                <c:pt idx="30144">
                  <c:v>99.890625</c:v>
                </c:pt>
                <c:pt idx="30145">
                  <c:v>104.703125</c:v>
                </c:pt>
                <c:pt idx="30146">
                  <c:v>107.5</c:v>
                </c:pt>
                <c:pt idx="30147">
                  <c:v>107.5</c:v>
                </c:pt>
                <c:pt idx="30148">
                  <c:v>107.5</c:v>
                </c:pt>
                <c:pt idx="30149">
                  <c:v>108.4375</c:v>
                </c:pt>
                <c:pt idx="30150">
                  <c:v>115.265625</c:v>
                </c:pt>
                <c:pt idx="30151">
                  <c:v>115.265625</c:v>
                </c:pt>
                <c:pt idx="30152">
                  <c:v>115.265625</c:v>
                </c:pt>
                <c:pt idx="30153">
                  <c:v>115.265625</c:v>
                </c:pt>
                <c:pt idx="30154">
                  <c:v>116.359375</c:v>
                </c:pt>
                <c:pt idx="30155">
                  <c:v>128.1875</c:v>
                </c:pt>
                <c:pt idx="30156">
                  <c:v>128.1875</c:v>
                </c:pt>
                <c:pt idx="30157">
                  <c:v>128.1875</c:v>
                </c:pt>
                <c:pt idx="30158">
                  <c:v>128.1875</c:v>
                </c:pt>
                <c:pt idx="30159">
                  <c:v>127.296875</c:v>
                </c:pt>
                <c:pt idx="30160">
                  <c:v>126.75</c:v>
                </c:pt>
                <c:pt idx="30161">
                  <c:v>126.75</c:v>
                </c:pt>
                <c:pt idx="30162">
                  <c:v>126.75</c:v>
                </c:pt>
                <c:pt idx="30163">
                  <c:v>127.203125</c:v>
                </c:pt>
                <c:pt idx="30164">
                  <c:v>127.265625</c:v>
                </c:pt>
                <c:pt idx="30165">
                  <c:v>126.234375</c:v>
                </c:pt>
                <c:pt idx="30166">
                  <c:v>126.234375</c:v>
                </c:pt>
                <c:pt idx="30167">
                  <c:v>126.234375</c:v>
                </c:pt>
                <c:pt idx="30168">
                  <c:v>123.453125</c:v>
                </c:pt>
                <c:pt idx="30169">
                  <c:v>125.421875</c:v>
                </c:pt>
                <c:pt idx="30170">
                  <c:v>129.65625</c:v>
                </c:pt>
                <c:pt idx="30171">
                  <c:v>129.65625</c:v>
                </c:pt>
                <c:pt idx="30172">
                  <c:v>128.53125</c:v>
                </c:pt>
                <c:pt idx="30173">
                  <c:v>126.609375</c:v>
                </c:pt>
                <c:pt idx="30174">
                  <c:v>131.703125</c:v>
                </c:pt>
                <c:pt idx="30175">
                  <c:v>139.015625</c:v>
                </c:pt>
                <c:pt idx="30176">
                  <c:v>139.015625</c:v>
                </c:pt>
                <c:pt idx="30177">
                  <c:v>137.875</c:v>
                </c:pt>
                <c:pt idx="30178">
                  <c:v>137.609375</c:v>
                </c:pt>
                <c:pt idx="30179">
                  <c:v>136.203125</c:v>
                </c:pt>
                <c:pt idx="30180">
                  <c:v>134.71875</c:v>
                </c:pt>
                <c:pt idx="30181">
                  <c:v>134.65625</c:v>
                </c:pt>
                <c:pt idx="30182">
                  <c:v>134.34375</c:v>
                </c:pt>
                <c:pt idx="30183">
                  <c:v>134.34375</c:v>
                </c:pt>
                <c:pt idx="30184">
                  <c:v>135.359375</c:v>
                </c:pt>
                <c:pt idx="30185">
                  <c:v>136.21875</c:v>
                </c:pt>
                <c:pt idx="30186">
                  <c:v>141.765625</c:v>
                </c:pt>
                <c:pt idx="30187">
                  <c:v>144.046875</c:v>
                </c:pt>
                <c:pt idx="30188">
                  <c:v>144.046875</c:v>
                </c:pt>
                <c:pt idx="30189">
                  <c:v>141.578125</c:v>
                </c:pt>
                <c:pt idx="30190">
                  <c:v>141.375</c:v>
                </c:pt>
                <c:pt idx="30191">
                  <c:v>147.90625</c:v>
                </c:pt>
                <c:pt idx="30192">
                  <c:v>147.90625</c:v>
                </c:pt>
                <c:pt idx="30193">
                  <c:v>147.90625</c:v>
                </c:pt>
                <c:pt idx="30194">
                  <c:v>150.515625</c:v>
                </c:pt>
                <c:pt idx="30195">
                  <c:v>155.046875</c:v>
                </c:pt>
                <c:pt idx="30196">
                  <c:v>157.109375</c:v>
                </c:pt>
                <c:pt idx="30197">
                  <c:v>157.109375</c:v>
                </c:pt>
                <c:pt idx="30198">
                  <c:v>157.109375</c:v>
                </c:pt>
                <c:pt idx="30199">
                  <c:v>166.296875</c:v>
                </c:pt>
                <c:pt idx="30200">
                  <c:v>166.984375</c:v>
                </c:pt>
                <c:pt idx="30201">
                  <c:v>166.984375</c:v>
                </c:pt>
                <c:pt idx="30202">
                  <c:v>166.984375</c:v>
                </c:pt>
                <c:pt idx="30203">
                  <c:v>166.984375</c:v>
                </c:pt>
                <c:pt idx="30204">
                  <c:v>187.984375</c:v>
                </c:pt>
                <c:pt idx="30205">
                  <c:v>192.3125</c:v>
                </c:pt>
                <c:pt idx="30206">
                  <c:v>192.3125</c:v>
                </c:pt>
                <c:pt idx="30207">
                  <c:v>192.3125</c:v>
                </c:pt>
                <c:pt idx="30208">
                  <c:v>192.3125</c:v>
                </c:pt>
                <c:pt idx="30209">
                  <c:v>246.140625</c:v>
                </c:pt>
                <c:pt idx="30210">
                  <c:v>250.609375</c:v>
                </c:pt>
                <c:pt idx="30211">
                  <c:v>250.609375</c:v>
                </c:pt>
                <c:pt idx="30212">
                  <c:v>250.609375</c:v>
                </c:pt>
                <c:pt idx="30213">
                  <c:v>266.8125</c:v>
                </c:pt>
                <c:pt idx="30214">
                  <c:v>319.265625</c:v>
                </c:pt>
                <c:pt idx="30215">
                  <c:v>320.828125</c:v>
                </c:pt>
                <c:pt idx="30216">
                  <c:v>320.828125</c:v>
                </c:pt>
                <c:pt idx="30217">
                  <c:v>320.828125</c:v>
                </c:pt>
                <c:pt idx="30218">
                  <c:v>367.109375</c:v>
                </c:pt>
                <c:pt idx="30219">
                  <c:v>440.546875</c:v>
                </c:pt>
                <c:pt idx="30220">
                  <c:v>440.546875</c:v>
                </c:pt>
                <c:pt idx="30221">
                  <c:v>440.546875</c:v>
                </c:pt>
                <c:pt idx="30222">
                  <c:v>485.875</c:v>
                </c:pt>
                <c:pt idx="30223">
                  <c:v>598.171875</c:v>
                </c:pt>
                <c:pt idx="30224">
                  <c:v>733.375</c:v>
                </c:pt>
                <c:pt idx="30225">
                  <c:v>733.375</c:v>
                </c:pt>
                <c:pt idx="30226">
                  <c:v>733.375</c:v>
                </c:pt>
                <c:pt idx="30227">
                  <c:v>1032.125</c:v>
                </c:pt>
                <c:pt idx="30228">
                  <c:v>1191.703125</c:v>
                </c:pt>
                <c:pt idx="30229">
                  <c:v>1563.203125</c:v>
                </c:pt>
                <c:pt idx="30230">
                  <c:v>1563.203125</c:v>
                </c:pt>
                <c:pt idx="30231">
                  <c:v>1672.546875</c:v>
                </c:pt>
                <c:pt idx="30232">
                  <c:v>2079.265625</c:v>
                </c:pt>
                <c:pt idx="30233">
                  <c:v>2259.140625</c:v>
                </c:pt>
                <c:pt idx="30234">
                  <c:v>2903.734375</c:v>
                </c:pt>
                <c:pt idx="30235">
                  <c:v>2903.734375</c:v>
                </c:pt>
                <c:pt idx="30236">
                  <c:v>3218.09375</c:v>
                </c:pt>
                <c:pt idx="30237">
                  <c:v>3378.390625</c:v>
                </c:pt>
                <c:pt idx="30238">
                  <c:v>3695.640625</c:v>
                </c:pt>
                <c:pt idx="30239">
                  <c:v>4489.71875</c:v>
                </c:pt>
                <c:pt idx="30240">
                  <c:v>4466.4375</c:v>
                </c:pt>
                <c:pt idx="30241">
                  <c:v>4282.515625</c:v>
                </c:pt>
                <c:pt idx="30242">
                  <c:v>4282.515625</c:v>
                </c:pt>
                <c:pt idx="30243">
                  <c:v>4366.328125</c:v>
                </c:pt>
                <c:pt idx="30244">
                  <c:v>4520.078125</c:v>
                </c:pt>
                <c:pt idx="30245">
                  <c:v>4349.84375</c:v>
                </c:pt>
                <c:pt idx="30246">
                  <c:v>4217.640625</c:v>
                </c:pt>
                <c:pt idx="30247">
                  <c:v>4217.640625</c:v>
                </c:pt>
                <c:pt idx="30248">
                  <c:v>4047.421875</c:v>
                </c:pt>
                <c:pt idx="30249">
                  <c:v>3804.921875</c:v>
                </c:pt>
                <c:pt idx="30250">
                  <c:v>3259.296875</c:v>
                </c:pt>
                <c:pt idx="30251">
                  <c:v>3259.296875</c:v>
                </c:pt>
                <c:pt idx="30252">
                  <c:v>3259.296875</c:v>
                </c:pt>
                <c:pt idx="30253">
                  <c:v>2793.609375</c:v>
                </c:pt>
                <c:pt idx="30254">
                  <c:v>2161.671875</c:v>
                </c:pt>
                <c:pt idx="30255">
                  <c:v>1997.796875</c:v>
                </c:pt>
                <c:pt idx="30256">
                  <c:v>1997.796875</c:v>
                </c:pt>
                <c:pt idx="30257">
                  <c:v>1997.796875</c:v>
                </c:pt>
                <c:pt idx="30258">
                  <c:v>1567.78125</c:v>
                </c:pt>
                <c:pt idx="30259">
                  <c:v>1096.96875</c:v>
                </c:pt>
                <c:pt idx="30260">
                  <c:v>1085.234375</c:v>
                </c:pt>
                <c:pt idx="30261">
                  <c:v>1085.234375</c:v>
                </c:pt>
                <c:pt idx="30262">
                  <c:v>1085.234375</c:v>
                </c:pt>
                <c:pt idx="30263">
                  <c:v>817.8125</c:v>
                </c:pt>
                <c:pt idx="30264">
                  <c:v>628.90625</c:v>
                </c:pt>
                <c:pt idx="30265">
                  <c:v>628.90625</c:v>
                </c:pt>
                <c:pt idx="30266">
                  <c:v>628.90625</c:v>
                </c:pt>
                <c:pt idx="30267">
                  <c:v>628.90625</c:v>
                </c:pt>
                <c:pt idx="30268">
                  <c:v>493.234375</c:v>
                </c:pt>
                <c:pt idx="30269">
                  <c:v>440.875</c:v>
                </c:pt>
                <c:pt idx="30270">
                  <c:v>440.875</c:v>
                </c:pt>
                <c:pt idx="30271">
                  <c:v>440.875</c:v>
                </c:pt>
                <c:pt idx="30272">
                  <c:v>434.921875</c:v>
                </c:pt>
                <c:pt idx="30273">
                  <c:v>352.09375</c:v>
                </c:pt>
                <c:pt idx="30274">
                  <c:v>330.765625</c:v>
                </c:pt>
                <c:pt idx="30275">
                  <c:v>330.765625</c:v>
                </c:pt>
                <c:pt idx="30276">
                  <c:v>330.765625</c:v>
                </c:pt>
                <c:pt idx="30277">
                  <c:v>321.453125</c:v>
                </c:pt>
                <c:pt idx="30278">
                  <c:v>276.484375</c:v>
                </c:pt>
                <c:pt idx="30279">
                  <c:v>267.734375</c:v>
                </c:pt>
                <c:pt idx="30280">
                  <c:v>267.734375</c:v>
                </c:pt>
                <c:pt idx="30281">
                  <c:v>265.703125</c:v>
                </c:pt>
                <c:pt idx="30282">
                  <c:v>255.640625</c:v>
                </c:pt>
                <c:pt idx="30283">
                  <c:v>232.875</c:v>
                </c:pt>
                <c:pt idx="30284">
                  <c:v>230.046875</c:v>
                </c:pt>
                <c:pt idx="30285">
                  <c:v>230.046875</c:v>
                </c:pt>
                <c:pt idx="30286">
                  <c:v>230.984375</c:v>
                </c:pt>
                <c:pt idx="30287">
                  <c:v>231.5625</c:v>
                </c:pt>
                <c:pt idx="30288">
                  <c:v>189.84375</c:v>
                </c:pt>
                <c:pt idx="30289">
                  <c:v>188.046875</c:v>
                </c:pt>
                <c:pt idx="30290">
                  <c:v>187.40625</c:v>
                </c:pt>
                <c:pt idx="30291">
                  <c:v>178.765625</c:v>
                </c:pt>
                <c:pt idx="30292">
                  <c:v>178.203125</c:v>
                </c:pt>
                <c:pt idx="30293">
                  <c:v>158.28125</c:v>
                </c:pt>
                <c:pt idx="30294">
                  <c:v>158.28125</c:v>
                </c:pt>
                <c:pt idx="30295">
                  <c:v>155.203125</c:v>
                </c:pt>
                <c:pt idx="30296">
                  <c:v>152.34375</c:v>
                </c:pt>
                <c:pt idx="30297">
                  <c:v>152.265625</c:v>
                </c:pt>
                <c:pt idx="30298">
                  <c:v>152.15625</c:v>
                </c:pt>
                <c:pt idx="30299">
                  <c:v>152.15625</c:v>
                </c:pt>
                <c:pt idx="30300">
                  <c:v>151.75</c:v>
                </c:pt>
                <c:pt idx="30301">
                  <c:v>151.6875</c:v>
                </c:pt>
                <c:pt idx="30302">
                  <c:v>148.1875</c:v>
                </c:pt>
                <c:pt idx="30303">
                  <c:v>129.890625</c:v>
                </c:pt>
                <c:pt idx="30304">
                  <c:v>127.03125</c:v>
                </c:pt>
                <c:pt idx="30305">
                  <c:v>123.15625</c:v>
                </c:pt>
                <c:pt idx="30306">
                  <c:v>123.15625</c:v>
                </c:pt>
                <c:pt idx="30307">
                  <c:v>123.8125</c:v>
                </c:pt>
                <c:pt idx="30308">
                  <c:v>126.140625</c:v>
                </c:pt>
                <c:pt idx="30309">
                  <c:v>126.203125</c:v>
                </c:pt>
                <c:pt idx="30310">
                  <c:v>126.21875</c:v>
                </c:pt>
                <c:pt idx="30311">
                  <c:v>126.21875</c:v>
                </c:pt>
                <c:pt idx="30312">
                  <c:v>127.1875</c:v>
                </c:pt>
                <c:pt idx="30313">
                  <c:v>132.484375</c:v>
                </c:pt>
                <c:pt idx="30314">
                  <c:v>138.734375</c:v>
                </c:pt>
                <c:pt idx="30315">
                  <c:v>138.734375</c:v>
                </c:pt>
                <c:pt idx="30316">
                  <c:v>138.734375</c:v>
                </c:pt>
                <c:pt idx="30317">
                  <c:v>131.625</c:v>
                </c:pt>
                <c:pt idx="30318">
                  <c:v>126.296875</c:v>
                </c:pt>
                <c:pt idx="30319">
                  <c:v>128.328125</c:v>
                </c:pt>
                <c:pt idx="30320">
                  <c:v>128.328125</c:v>
                </c:pt>
                <c:pt idx="30321">
                  <c:v>128.328125</c:v>
                </c:pt>
                <c:pt idx="30322">
                  <c:v>119.75</c:v>
                </c:pt>
                <c:pt idx="30323">
                  <c:v>103.859375</c:v>
                </c:pt>
                <c:pt idx="30324">
                  <c:v>103.859375</c:v>
                </c:pt>
                <c:pt idx="30325">
                  <c:v>103.859375</c:v>
                </c:pt>
                <c:pt idx="30326">
                  <c:v>103.859375</c:v>
                </c:pt>
                <c:pt idx="30327">
                  <c:v>99.171875</c:v>
                </c:pt>
                <c:pt idx="30328">
                  <c:v>96.703125</c:v>
                </c:pt>
                <c:pt idx="30329">
                  <c:v>96.703125</c:v>
                </c:pt>
                <c:pt idx="30330">
                  <c:v>96.703125</c:v>
                </c:pt>
                <c:pt idx="30331">
                  <c:v>96.21875</c:v>
                </c:pt>
                <c:pt idx="30332">
                  <c:v>88.9375</c:v>
                </c:pt>
                <c:pt idx="30333">
                  <c:v>85.78125</c:v>
                </c:pt>
                <c:pt idx="30334">
                  <c:v>85.78125</c:v>
                </c:pt>
                <c:pt idx="30335">
                  <c:v>85.78125</c:v>
                </c:pt>
                <c:pt idx="30336">
                  <c:v>85.03125</c:v>
                </c:pt>
                <c:pt idx="30337">
                  <c:v>86.15625</c:v>
                </c:pt>
                <c:pt idx="30338">
                  <c:v>87.15625</c:v>
                </c:pt>
                <c:pt idx="30339">
                  <c:v>87.15625</c:v>
                </c:pt>
                <c:pt idx="30340">
                  <c:v>86.921875</c:v>
                </c:pt>
                <c:pt idx="30341">
                  <c:v>81.34375</c:v>
                </c:pt>
                <c:pt idx="30342">
                  <c:v>78.421875</c:v>
                </c:pt>
                <c:pt idx="30343">
                  <c:v>77.203125</c:v>
                </c:pt>
                <c:pt idx="30344">
                  <c:v>77.203125</c:v>
                </c:pt>
                <c:pt idx="30345">
                  <c:v>75.953125</c:v>
                </c:pt>
                <c:pt idx="30346">
                  <c:v>74.609375</c:v>
                </c:pt>
                <c:pt idx="30347">
                  <c:v>70.046875</c:v>
                </c:pt>
                <c:pt idx="30348">
                  <c:v>68.6875</c:v>
                </c:pt>
                <c:pt idx="30349">
                  <c:v>68.6875</c:v>
                </c:pt>
                <c:pt idx="30350">
                  <c:v>71.15625</c:v>
                </c:pt>
                <c:pt idx="30351">
                  <c:v>71.25</c:v>
                </c:pt>
                <c:pt idx="30352">
                  <c:v>65.75</c:v>
                </c:pt>
                <c:pt idx="30353">
                  <c:v>64.6875</c:v>
                </c:pt>
                <c:pt idx="30354">
                  <c:v>64.109375</c:v>
                </c:pt>
                <c:pt idx="30355">
                  <c:v>62.96875</c:v>
                </c:pt>
                <c:pt idx="30356">
                  <c:v>62.96875</c:v>
                </c:pt>
                <c:pt idx="30357">
                  <c:v>64.375</c:v>
                </c:pt>
                <c:pt idx="30358">
                  <c:v>64.4375</c:v>
                </c:pt>
                <c:pt idx="30359">
                  <c:v>63.4375</c:v>
                </c:pt>
                <c:pt idx="30360">
                  <c:v>63.28125</c:v>
                </c:pt>
                <c:pt idx="30361">
                  <c:v>63.28125</c:v>
                </c:pt>
                <c:pt idx="30362">
                  <c:v>62.8125</c:v>
                </c:pt>
                <c:pt idx="30363">
                  <c:v>62.40625</c:v>
                </c:pt>
                <c:pt idx="30364">
                  <c:v>61.640625</c:v>
                </c:pt>
                <c:pt idx="30365">
                  <c:v>61.640625</c:v>
                </c:pt>
                <c:pt idx="30366">
                  <c:v>61.421875</c:v>
                </c:pt>
                <c:pt idx="30367">
                  <c:v>56.296875</c:v>
                </c:pt>
                <c:pt idx="30368">
                  <c:v>54.015625</c:v>
                </c:pt>
                <c:pt idx="30369">
                  <c:v>53.171875</c:v>
                </c:pt>
                <c:pt idx="30370">
                  <c:v>53.171875</c:v>
                </c:pt>
                <c:pt idx="30371">
                  <c:v>53.34375</c:v>
                </c:pt>
                <c:pt idx="30372">
                  <c:v>54.15625</c:v>
                </c:pt>
                <c:pt idx="30373">
                  <c:v>50.84375</c:v>
                </c:pt>
                <c:pt idx="30374">
                  <c:v>50.84375</c:v>
                </c:pt>
                <c:pt idx="30375">
                  <c:v>50.84375</c:v>
                </c:pt>
                <c:pt idx="30376">
                  <c:v>51.703125</c:v>
                </c:pt>
                <c:pt idx="30377">
                  <c:v>55.734375</c:v>
                </c:pt>
                <c:pt idx="30378">
                  <c:v>55.828125</c:v>
                </c:pt>
                <c:pt idx="30379">
                  <c:v>55.828125</c:v>
                </c:pt>
                <c:pt idx="30380">
                  <c:v>55.828125</c:v>
                </c:pt>
                <c:pt idx="30381">
                  <c:v>56.796875</c:v>
                </c:pt>
                <c:pt idx="30382">
                  <c:v>59.546875</c:v>
                </c:pt>
                <c:pt idx="30383">
                  <c:v>59.546875</c:v>
                </c:pt>
                <c:pt idx="30384">
                  <c:v>59.546875</c:v>
                </c:pt>
                <c:pt idx="30385">
                  <c:v>59.546875</c:v>
                </c:pt>
                <c:pt idx="30386">
                  <c:v>61.359375</c:v>
                </c:pt>
                <c:pt idx="30387">
                  <c:v>63.8125</c:v>
                </c:pt>
                <c:pt idx="30388">
                  <c:v>63.8125</c:v>
                </c:pt>
                <c:pt idx="30389">
                  <c:v>63.8125</c:v>
                </c:pt>
                <c:pt idx="30390">
                  <c:v>63.796875</c:v>
                </c:pt>
                <c:pt idx="30391">
                  <c:v>68.484375</c:v>
                </c:pt>
                <c:pt idx="30392">
                  <c:v>69.6875</c:v>
                </c:pt>
                <c:pt idx="30393">
                  <c:v>69.6875</c:v>
                </c:pt>
                <c:pt idx="30394">
                  <c:v>69.6875</c:v>
                </c:pt>
                <c:pt idx="30395">
                  <c:v>68.296875</c:v>
                </c:pt>
                <c:pt idx="30396">
                  <c:v>68.78125</c:v>
                </c:pt>
                <c:pt idx="30397">
                  <c:v>71.296875</c:v>
                </c:pt>
                <c:pt idx="30398">
                  <c:v>71.296875</c:v>
                </c:pt>
                <c:pt idx="30399">
                  <c:v>71.296875</c:v>
                </c:pt>
                <c:pt idx="30400">
                  <c:v>75.859375</c:v>
                </c:pt>
                <c:pt idx="30401">
                  <c:v>71.640625</c:v>
                </c:pt>
                <c:pt idx="30402">
                  <c:v>67.515625</c:v>
                </c:pt>
                <c:pt idx="30403">
                  <c:v>67.515625</c:v>
                </c:pt>
                <c:pt idx="30404">
                  <c:v>66.984375</c:v>
                </c:pt>
                <c:pt idx="30405">
                  <c:v>66.15625</c:v>
                </c:pt>
                <c:pt idx="30406">
                  <c:v>62.375</c:v>
                </c:pt>
                <c:pt idx="30407">
                  <c:v>59.71875</c:v>
                </c:pt>
                <c:pt idx="30408">
                  <c:v>59.71875</c:v>
                </c:pt>
                <c:pt idx="30409">
                  <c:v>56.28125</c:v>
                </c:pt>
                <c:pt idx="30410">
                  <c:v>55.515625</c:v>
                </c:pt>
                <c:pt idx="30411">
                  <c:v>59.453125</c:v>
                </c:pt>
                <c:pt idx="30412">
                  <c:v>61.5</c:v>
                </c:pt>
                <c:pt idx="30413">
                  <c:v>62.09375</c:v>
                </c:pt>
                <c:pt idx="30414">
                  <c:v>63.8125</c:v>
                </c:pt>
                <c:pt idx="30415">
                  <c:v>63.8125</c:v>
                </c:pt>
                <c:pt idx="30416">
                  <c:v>63.375</c:v>
                </c:pt>
                <c:pt idx="30417">
                  <c:v>63.296875</c:v>
                </c:pt>
                <c:pt idx="30418">
                  <c:v>59.453125</c:v>
                </c:pt>
                <c:pt idx="30419">
                  <c:v>58.078125</c:v>
                </c:pt>
                <c:pt idx="30420">
                  <c:v>58.078125</c:v>
                </c:pt>
                <c:pt idx="30421">
                  <c:v>57.078125</c:v>
                </c:pt>
                <c:pt idx="30422">
                  <c:v>57.125</c:v>
                </c:pt>
                <c:pt idx="30423">
                  <c:v>57.84375</c:v>
                </c:pt>
                <c:pt idx="30424">
                  <c:v>57.84375</c:v>
                </c:pt>
                <c:pt idx="30425">
                  <c:v>57.84375</c:v>
                </c:pt>
                <c:pt idx="30426">
                  <c:v>55.765625</c:v>
                </c:pt>
                <c:pt idx="30427">
                  <c:v>54.609375</c:v>
                </c:pt>
                <c:pt idx="30428">
                  <c:v>54.09375</c:v>
                </c:pt>
                <c:pt idx="30429">
                  <c:v>54.09375</c:v>
                </c:pt>
                <c:pt idx="30430">
                  <c:v>54.09375</c:v>
                </c:pt>
                <c:pt idx="30431">
                  <c:v>52.078125</c:v>
                </c:pt>
                <c:pt idx="30432">
                  <c:v>57.09375</c:v>
                </c:pt>
                <c:pt idx="30433">
                  <c:v>57.09375</c:v>
                </c:pt>
                <c:pt idx="30434">
                  <c:v>57.09375</c:v>
                </c:pt>
                <c:pt idx="30435">
                  <c:v>57.09375</c:v>
                </c:pt>
                <c:pt idx="30436">
                  <c:v>54.234375</c:v>
                </c:pt>
                <c:pt idx="30437">
                  <c:v>56.34375</c:v>
                </c:pt>
                <c:pt idx="30438">
                  <c:v>56.34375</c:v>
                </c:pt>
                <c:pt idx="30439">
                  <c:v>56.34375</c:v>
                </c:pt>
                <c:pt idx="30440">
                  <c:v>56.53125</c:v>
                </c:pt>
                <c:pt idx="30441">
                  <c:v>61.390625</c:v>
                </c:pt>
                <c:pt idx="30442">
                  <c:v>61.46875</c:v>
                </c:pt>
                <c:pt idx="30443">
                  <c:v>61.46875</c:v>
                </c:pt>
                <c:pt idx="30444">
                  <c:v>61.46875</c:v>
                </c:pt>
                <c:pt idx="30445">
                  <c:v>57.78125</c:v>
                </c:pt>
                <c:pt idx="30446">
                  <c:v>57.078125</c:v>
                </c:pt>
                <c:pt idx="30447">
                  <c:v>57.078125</c:v>
                </c:pt>
                <c:pt idx="30448">
                  <c:v>57.078125</c:v>
                </c:pt>
                <c:pt idx="30449">
                  <c:v>57.078125</c:v>
                </c:pt>
                <c:pt idx="30450">
                  <c:v>62.015625</c:v>
                </c:pt>
                <c:pt idx="30451">
                  <c:v>65.34375</c:v>
                </c:pt>
                <c:pt idx="30452">
                  <c:v>65.34375</c:v>
                </c:pt>
                <c:pt idx="30453">
                  <c:v>65.34375</c:v>
                </c:pt>
                <c:pt idx="30454">
                  <c:v>65.671875</c:v>
                </c:pt>
                <c:pt idx="30455">
                  <c:v>68.4375</c:v>
                </c:pt>
                <c:pt idx="30456">
                  <c:v>74.0625</c:v>
                </c:pt>
                <c:pt idx="30457">
                  <c:v>74.0625</c:v>
                </c:pt>
                <c:pt idx="30458">
                  <c:v>74.0625</c:v>
                </c:pt>
                <c:pt idx="30459">
                  <c:v>72.640625</c:v>
                </c:pt>
                <c:pt idx="30460">
                  <c:v>71.3125</c:v>
                </c:pt>
                <c:pt idx="30461">
                  <c:v>69.328125</c:v>
                </c:pt>
                <c:pt idx="30462">
                  <c:v>69.328125</c:v>
                </c:pt>
                <c:pt idx="30463">
                  <c:v>69.359375</c:v>
                </c:pt>
                <c:pt idx="30464">
                  <c:v>69.46875</c:v>
                </c:pt>
                <c:pt idx="30465">
                  <c:v>71</c:v>
                </c:pt>
                <c:pt idx="30466">
                  <c:v>73.234375</c:v>
                </c:pt>
                <c:pt idx="30467">
                  <c:v>73.234375</c:v>
                </c:pt>
                <c:pt idx="30468">
                  <c:v>74.734375</c:v>
                </c:pt>
                <c:pt idx="30469">
                  <c:v>75.296875</c:v>
                </c:pt>
                <c:pt idx="30470">
                  <c:v>74.921875</c:v>
                </c:pt>
                <c:pt idx="30471">
                  <c:v>74.4375</c:v>
                </c:pt>
                <c:pt idx="30472">
                  <c:v>74.359375</c:v>
                </c:pt>
                <c:pt idx="30473">
                  <c:v>73.640625</c:v>
                </c:pt>
                <c:pt idx="30474">
                  <c:v>73.640625</c:v>
                </c:pt>
                <c:pt idx="30475">
                  <c:v>73.15625</c:v>
                </c:pt>
                <c:pt idx="30476">
                  <c:v>72.734375</c:v>
                </c:pt>
                <c:pt idx="30477">
                  <c:v>75.546875</c:v>
                </c:pt>
                <c:pt idx="30478">
                  <c:v>77.140625</c:v>
                </c:pt>
                <c:pt idx="30479">
                  <c:v>77.140625</c:v>
                </c:pt>
                <c:pt idx="30480">
                  <c:v>81.1875</c:v>
                </c:pt>
                <c:pt idx="30481">
                  <c:v>83.40625</c:v>
                </c:pt>
                <c:pt idx="30482">
                  <c:v>79.4375</c:v>
                </c:pt>
                <c:pt idx="30483">
                  <c:v>79.4375</c:v>
                </c:pt>
                <c:pt idx="30484">
                  <c:v>79.4375</c:v>
                </c:pt>
                <c:pt idx="30485">
                  <c:v>79.375</c:v>
                </c:pt>
                <c:pt idx="30486">
                  <c:v>82.03125</c:v>
                </c:pt>
                <c:pt idx="30487">
                  <c:v>84.46875</c:v>
                </c:pt>
                <c:pt idx="30488">
                  <c:v>84.46875</c:v>
                </c:pt>
                <c:pt idx="30489">
                  <c:v>84.46875</c:v>
                </c:pt>
                <c:pt idx="30490">
                  <c:v>87.59375</c:v>
                </c:pt>
                <c:pt idx="30491">
                  <c:v>95.515625</c:v>
                </c:pt>
                <c:pt idx="30492">
                  <c:v>95.65625</c:v>
                </c:pt>
                <c:pt idx="30493">
                  <c:v>95.65625</c:v>
                </c:pt>
                <c:pt idx="30494">
                  <c:v>95.65625</c:v>
                </c:pt>
                <c:pt idx="30495">
                  <c:v>110.578125</c:v>
                </c:pt>
                <c:pt idx="30496">
                  <c:v>154.796875</c:v>
                </c:pt>
                <c:pt idx="30497">
                  <c:v>154.796875</c:v>
                </c:pt>
                <c:pt idx="30498">
                  <c:v>154.796875</c:v>
                </c:pt>
                <c:pt idx="30499">
                  <c:v>154.796875</c:v>
                </c:pt>
                <c:pt idx="30500">
                  <c:v>198.65625</c:v>
                </c:pt>
                <c:pt idx="30501">
                  <c:v>203.65625</c:v>
                </c:pt>
                <c:pt idx="30502">
                  <c:v>203.65625</c:v>
                </c:pt>
                <c:pt idx="30503">
                  <c:v>203.65625</c:v>
                </c:pt>
                <c:pt idx="30504">
                  <c:v>203.65625</c:v>
                </c:pt>
                <c:pt idx="30505">
                  <c:v>278.703125</c:v>
                </c:pt>
                <c:pt idx="30506">
                  <c:v>281.3125</c:v>
                </c:pt>
                <c:pt idx="30507">
                  <c:v>281.3125</c:v>
                </c:pt>
                <c:pt idx="30508">
                  <c:v>281.3125</c:v>
                </c:pt>
                <c:pt idx="30509">
                  <c:v>284.765625</c:v>
                </c:pt>
                <c:pt idx="30510">
                  <c:v>377.875</c:v>
                </c:pt>
                <c:pt idx="30511">
                  <c:v>377.875</c:v>
                </c:pt>
                <c:pt idx="30512">
                  <c:v>377.875</c:v>
                </c:pt>
                <c:pt idx="30513">
                  <c:v>377.875</c:v>
                </c:pt>
                <c:pt idx="30514">
                  <c:v>404.046875</c:v>
                </c:pt>
                <c:pt idx="30515">
                  <c:v>626.9375</c:v>
                </c:pt>
                <c:pt idx="30516">
                  <c:v>626.9375</c:v>
                </c:pt>
                <c:pt idx="30517">
                  <c:v>626.9375</c:v>
                </c:pt>
                <c:pt idx="30518">
                  <c:v>626.9375</c:v>
                </c:pt>
                <c:pt idx="30519">
                  <c:v>735.9375</c:v>
                </c:pt>
                <c:pt idx="30520">
                  <c:v>1252.375</c:v>
                </c:pt>
                <c:pt idx="30521">
                  <c:v>1252.375</c:v>
                </c:pt>
                <c:pt idx="30522">
                  <c:v>1252.375</c:v>
                </c:pt>
                <c:pt idx="30523">
                  <c:v>1252.375</c:v>
                </c:pt>
                <c:pt idx="30524">
                  <c:v>1546.1875</c:v>
                </c:pt>
                <c:pt idx="30525">
                  <c:v>2458.703125</c:v>
                </c:pt>
                <c:pt idx="30526">
                  <c:v>2458.703125</c:v>
                </c:pt>
                <c:pt idx="30527">
                  <c:v>2458.703125</c:v>
                </c:pt>
                <c:pt idx="30528">
                  <c:v>2458.703125</c:v>
                </c:pt>
                <c:pt idx="30529">
                  <c:v>2796.203125</c:v>
                </c:pt>
                <c:pt idx="30530">
                  <c:v>3537.34375</c:v>
                </c:pt>
                <c:pt idx="30531">
                  <c:v>3537.34375</c:v>
                </c:pt>
                <c:pt idx="30532">
                  <c:v>3537.34375</c:v>
                </c:pt>
                <c:pt idx="30533">
                  <c:v>3537.34375</c:v>
                </c:pt>
                <c:pt idx="30534">
                  <c:v>3565.703125</c:v>
                </c:pt>
                <c:pt idx="30535">
                  <c:v>3611.296875</c:v>
                </c:pt>
                <c:pt idx="30536">
                  <c:v>3611.296875</c:v>
                </c:pt>
                <c:pt idx="30537">
                  <c:v>3611.296875</c:v>
                </c:pt>
                <c:pt idx="30538">
                  <c:v>3611.296875</c:v>
                </c:pt>
                <c:pt idx="30539">
                  <c:v>3328.828125</c:v>
                </c:pt>
                <c:pt idx="30540">
                  <c:v>2985.765625</c:v>
                </c:pt>
                <c:pt idx="30541">
                  <c:v>2985.765625</c:v>
                </c:pt>
                <c:pt idx="30542">
                  <c:v>2985.765625</c:v>
                </c:pt>
                <c:pt idx="30543">
                  <c:v>2985.765625</c:v>
                </c:pt>
                <c:pt idx="30544">
                  <c:v>2366.59375</c:v>
                </c:pt>
                <c:pt idx="30545">
                  <c:v>1797.265625</c:v>
                </c:pt>
                <c:pt idx="30546">
                  <c:v>1797.265625</c:v>
                </c:pt>
                <c:pt idx="30547">
                  <c:v>1797.265625</c:v>
                </c:pt>
                <c:pt idx="30548">
                  <c:v>1797.265625</c:v>
                </c:pt>
                <c:pt idx="30549">
                  <c:v>1393.953125</c:v>
                </c:pt>
                <c:pt idx="30550">
                  <c:v>1114.171875</c:v>
                </c:pt>
                <c:pt idx="30551">
                  <c:v>1114.171875</c:v>
                </c:pt>
                <c:pt idx="30552">
                  <c:v>1114.171875</c:v>
                </c:pt>
                <c:pt idx="30553">
                  <c:v>1114.171875</c:v>
                </c:pt>
                <c:pt idx="30554">
                  <c:v>1092.84375</c:v>
                </c:pt>
                <c:pt idx="30555">
                  <c:v>1081.78125</c:v>
                </c:pt>
                <c:pt idx="30556">
                  <c:v>1081.78125</c:v>
                </c:pt>
                <c:pt idx="30557">
                  <c:v>1081.78125</c:v>
                </c:pt>
                <c:pt idx="30558">
                  <c:v>1081.78125</c:v>
                </c:pt>
                <c:pt idx="30559">
                  <c:v>1457.546875</c:v>
                </c:pt>
                <c:pt idx="30560">
                  <c:v>1596.8125</c:v>
                </c:pt>
                <c:pt idx="30561">
                  <c:v>1596.8125</c:v>
                </c:pt>
                <c:pt idx="30562">
                  <c:v>1596.8125</c:v>
                </c:pt>
                <c:pt idx="30563">
                  <c:v>1596.8125</c:v>
                </c:pt>
                <c:pt idx="30564">
                  <c:v>2817.734375</c:v>
                </c:pt>
                <c:pt idx="30565">
                  <c:v>3124.5625</c:v>
                </c:pt>
                <c:pt idx="30566">
                  <c:v>3124.5625</c:v>
                </c:pt>
                <c:pt idx="30567">
                  <c:v>3124.5625</c:v>
                </c:pt>
                <c:pt idx="30568">
                  <c:v>3124.5625</c:v>
                </c:pt>
                <c:pt idx="30569">
                  <c:v>5188.59375</c:v>
                </c:pt>
                <c:pt idx="30570">
                  <c:v>5500.328125</c:v>
                </c:pt>
                <c:pt idx="30571">
                  <c:v>5500.328125</c:v>
                </c:pt>
                <c:pt idx="30572">
                  <c:v>5500.328125</c:v>
                </c:pt>
                <c:pt idx="30573">
                  <c:v>5500.328125</c:v>
                </c:pt>
                <c:pt idx="30574">
                  <c:v>6578.71875</c:v>
                </c:pt>
                <c:pt idx="30575">
                  <c:v>6649.34375</c:v>
                </c:pt>
                <c:pt idx="30576">
                  <c:v>6649.34375</c:v>
                </c:pt>
                <c:pt idx="30577">
                  <c:v>6649.34375</c:v>
                </c:pt>
                <c:pt idx="30578">
                  <c:v>6650.90625</c:v>
                </c:pt>
                <c:pt idx="30579">
                  <c:v>6818.515625</c:v>
                </c:pt>
                <c:pt idx="30580">
                  <c:v>6818.515625</c:v>
                </c:pt>
                <c:pt idx="30581">
                  <c:v>6818.515625</c:v>
                </c:pt>
                <c:pt idx="30582">
                  <c:v>6818.515625</c:v>
                </c:pt>
                <c:pt idx="30583">
                  <c:v>6657.484375</c:v>
                </c:pt>
                <c:pt idx="30584">
                  <c:v>4747.765625</c:v>
                </c:pt>
                <c:pt idx="30585">
                  <c:v>4747.765625</c:v>
                </c:pt>
                <c:pt idx="30586">
                  <c:v>4747.765625</c:v>
                </c:pt>
                <c:pt idx="30587">
                  <c:v>4747.765625</c:v>
                </c:pt>
                <c:pt idx="30588">
                  <c:v>4431.203125</c:v>
                </c:pt>
                <c:pt idx="30589">
                  <c:v>2602.5</c:v>
                </c:pt>
                <c:pt idx="30590">
                  <c:v>2602.5</c:v>
                </c:pt>
                <c:pt idx="30591">
                  <c:v>2602.5</c:v>
                </c:pt>
                <c:pt idx="30592">
                  <c:v>2602.5</c:v>
                </c:pt>
                <c:pt idx="30593">
                  <c:v>2338.046875</c:v>
                </c:pt>
                <c:pt idx="30594">
                  <c:v>1386.171875</c:v>
                </c:pt>
                <c:pt idx="30595">
                  <c:v>1386.171875</c:v>
                </c:pt>
                <c:pt idx="30596">
                  <c:v>1386.171875</c:v>
                </c:pt>
                <c:pt idx="30597">
                  <c:v>1386.171875</c:v>
                </c:pt>
                <c:pt idx="30598">
                  <c:v>1219.40625</c:v>
                </c:pt>
                <c:pt idx="30599">
                  <c:v>805.578125</c:v>
                </c:pt>
                <c:pt idx="30600">
                  <c:v>805.578125</c:v>
                </c:pt>
                <c:pt idx="30601">
                  <c:v>805.578125</c:v>
                </c:pt>
                <c:pt idx="30602">
                  <c:v>805.578125</c:v>
                </c:pt>
                <c:pt idx="30603">
                  <c:v>702.296875</c:v>
                </c:pt>
                <c:pt idx="30604">
                  <c:v>516.34375</c:v>
                </c:pt>
                <c:pt idx="30605">
                  <c:v>516.34375</c:v>
                </c:pt>
                <c:pt idx="30606">
                  <c:v>516.34375</c:v>
                </c:pt>
                <c:pt idx="30607">
                  <c:v>516.34375</c:v>
                </c:pt>
                <c:pt idx="30608">
                  <c:v>456.140625</c:v>
                </c:pt>
                <c:pt idx="30609">
                  <c:v>375.46875</c:v>
                </c:pt>
                <c:pt idx="30610">
                  <c:v>375.46875</c:v>
                </c:pt>
                <c:pt idx="30611">
                  <c:v>375.46875</c:v>
                </c:pt>
                <c:pt idx="30612">
                  <c:v>375.46875</c:v>
                </c:pt>
                <c:pt idx="30613">
                  <c:v>329.90625</c:v>
                </c:pt>
                <c:pt idx="30614">
                  <c:v>283.828125</c:v>
                </c:pt>
                <c:pt idx="30615">
                  <c:v>283.828125</c:v>
                </c:pt>
                <c:pt idx="30616">
                  <c:v>283.828125</c:v>
                </c:pt>
                <c:pt idx="30617">
                  <c:v>283.828125</c:v>
                </c:pt>
                <c:pt idx="30618">
                  <c:v>263.296875</c:v>
                </c:pt>
                <c:pt idx="30619">
                  <c:v>247.578125</c:v>
                </c:pt>
                <c:pt idx="30620">
                  <c:v>247.578125</c:v>
                </c:pt>
                <c:pt idx="30621">
                  <c:v>247.578125</c:v>
                </c:pt>
                <c:pt idx="30622">
                  <c:v>247.578125</c:v>
                </c:pt>
                <c:pt idx="30623">
                  <c:v>226.875</c:v>
                </c:pt>
                <c:pt idx="30624">
                  <c:v>215.1875</c:v>
                </c:pt>
                <c:pt idx="30625">
                  <c:v>215.1875</c:v>
                </c:pt>
                <c:pt idx="30626">
                  <c:v>215.1875</c:v>
                </c:pt>
                <c:pt idx="30627">
                  <c:v>215.1875</c:v>
                </c:pt>
                <c:pt idx="30628">
                  <c:v>194.0625</c:v>
                </c:pt>
                <c:pt idx="30629">
                  <c:v>185.34375</c:v>
                </c:pt>
                <c:pt idx="30630">
                  <c:v>185.34375</c:v>
                </c:pt>
                <c:pt idx="30631">
                  <c:v>185.34375</c:v>
                </c:pt>
                <c:pt idx="30632">
                  <c:v>185.34375</c:v>
                </c:pt>
                <c:pt idx="30633">
                  <c:v>166.328125</c:v>
                </c:pt>
                <c:pt idx="30634">
                  <c:v>160.8125</c:v>
                </c:pt>
                <c:pt idx="30635">
                  <c:v>160.8125</c:v>
                </c:pt>
                <c:pt idx="30636">
                  <c:v>160.8125</c:v>
                </c:pt>
                <c:pt idx="30637">
                  <c:v>160.8125</c:v>
                </c:pt>
                <c:pt idx="30638">
                  <c:v>128.875</c:v>
                </c:pt>
                <c:pt idx="30639">
                  <c:v>123.09375</c:v>
                </c:pt>
                <c:pt idx="30640">
                  <c:v>123.09375</c:v>
                </c:pt>
                <c:pt idx="30641">
                  <c:v>123.09375</c:v>
                </c:pt>
                <c:pt idx="30642">
                  <c:v>123.09375</c:v>
                </c:pt>
                <c:pt idx="30643">
                  <c:v>106.78125</c:v>
                </c:pt>
                <c:pt idx="30644">
                  <c:v>105.25</c:v>
                </c:pt>
                <c:pt idx="30645">
                  <c:v>105.25</c:v>
                </c:pt>
                <c:pt idx="30646">
                  <c:v>105.25</c:v>
                </c:pt>
                <c:pt idx="30647">
                  <c:v>105.25</c:v>
                </c:pt>
                <c:pt idx="30648">
                  <c:v>104.9375</c:v>
                </c:pt>
                <c:pt idx="30649">
                  <c:v>104.890625</c:v>
                </c:pt>
                <c:pt idx="30650">
                  <c:v>104.890625</c:v>
                </c:pt>
                <c:pt idx="30651">
                  <c:v>104.890625</c:v>
                </c:pt>
                <c:pt idx="30652">
                  <c:v>105.828125</c:v>
                </c:pt>
                <c:pt idx="30653">
                  <c:v>120.359375</c:v>
                </c:pt>
                <c:pt idx="30654">
                  <c:v>120.359375</c:v>
                </c:pt>
                <c:pt idx="30655">
                  <c:v>120.359375</c:v>
                </c:pt>
                <c:pt idx="30656">
                  <c:v>120.359375</c:v>
                </c:pt>
                <c:pt idx="30657">
                  <c:v>118.4375</c:v>
                </c:pt>
                <c:pt idx="30658">
                  <c:v>105.46875</c:v>
                </c:pt>
                <c:pt idx="30659">
                  <c:v>105.46875</c:v>
                </c:pt>
                <c:pt idx="30660">
                  <c:v>105.46875</c:v>
                </c:pt>
                <c:pt idx="30661">
                  <c:v>105.46875</c:v>
                </c:pt>
                <c:pt idx="30662">
                  <c:v>108.5</c:v>
                </c:pt>
                <c:pt idx="30663">
                  <c:v>120.21875</c:v>
                </c:pt>
                <c:pt idx="30664">
                  <c:v>120.21875</c:v>
                </c:pt>
                <c:pt idx="30665">
                  <c:v>120.21875</c:v>
                </c:pt>
                <c:pt idx="30666">
                  <c:v>120.21875</c:v>
                </c:pt>
                <c:pt idx="30667">
                  <c:v>122</c:v>
                </c:pt>
                <c:pt idx="30668">
                  <c:v>126.875</c:v>
                </c:pt>
                <c:pt idx="30669">
                  <c:v>126.875</c:v>
                </c:pt>
                <c:pt idx="30670">
                  <c:v>126.875</c:v>
                </c:pt>
                <c:pt idx="30671">
                  <c:v>126.875</c:v>
                </c:pt>
                <c:pt idx="30672">
                  <c:v>123.0625</c:v>
                </c:pt>
                <c:pt idx="30673">
                  <c:v>115.859375</c:v>
                </c:pt>
                <c:pt idx="30674">
                  <c:v>115.859375</c:v>
                </c:pt>
                <c:pt idx="30675">
                  <c:v>115.859375</c:v>
                </c:pt>
                <c:pt idx="30676">
                  <c:v>115.859375</c:v>
                </c:pt>
                <c:pt idx="30677">
                  <c:v>111.578125</c:v>
                </c:pt>
                <c:pt idx="30678">
                  <c:v>105.625</c:v>
                </c:pt>
                <c:pt idx="30679">
                  <c:v>105.625</c:v>
                </c:pt>
                <c:pt idx="30680">
                  <c:v>105.625</c:v>
                </c:pt>
                <c:pt idx="30681">
                  <c:v>105.625</c:v>
                </c:pt>
                <c:pt idx="30682">
                  <c:v>100.875</c:v>
                </c:pt>
                <c:pt idx="30683">
                  <c:v>95.734375</c:v>
                </c:pt>
                <c:pt idx="30684">
                  <c:v>95.734375</c:v>
                </c:pt>
                <c:pt idx="30685">
                  <c:v>95.734375</c:v>
                </c:pt>
                <c:pt idx="30686">
                  <c:v>95.734375</c:v>
                </c:pt>
                <c:pt idx="30687">
                  <c:v>85.03125</c:v>
                </c:pt>
                <c:pt idx="30688">
                  <c:v>76.28125</c:v>
                </c:pt>
                <c:pt idx="30689">
                  <c:v>76.28125</c:v>
                </c:pt>
                <c:pt idx="30690">
                  <c:v>76.28125</c:v>
                </c:pt>
                <c:pt idx="30691">
                  <c:v>76.28125</c:v>
                </c:pt>
                <c:pt idx="30692">
                  <c:v>84.671875</c:v>
                </c:pt>
                <c:pt idx="30693">
                  <c:v>89.828125</c:v>
                </c:pt>
                <c:pt idx="30694">
                  <c:v>89.828125</c:v>
                </c:pt>
                <c:pt idx="30695">
                  <c:v>89.828125</c:v>
                </c:pt>
                <c:pt idx="30696">
                  <c:v>89.828125</c:v>
                </c:pt>
                <c:pt idx="30697">
                  <c:v>99.90625</c:v>
                </c:pt>
                <c:pt idx="30698">
                  <c:v>104.359375</c:v>
                </c:pt>
                <c:pt idx="30699">
                  <c:v>104.359375</c:v>
                </c:pt>
                <c:pt idx="30700">
                  <c:v>104.359375</c:v>
                </c:pt>
                <c:pt idx="30701">
                  <c:v>104.359375</c:v>
                </c:pt>
                <c:pt idx="30702">
                  <c:v>108.109375</c:v>
                </c:pt>
                <c:pt idx="30703">
                  <c:v>109.25</c:v>
                </c:pt>
                <c:pt idx="30704">
                  <c:v>109.25</c:v>
                </c:pt>
                <c:pt idx="30705">
                  <c:v>109.25</c:v>
                </c:pt>
                <c:pt idx="30706">
                  <c:v>109.25</c:v>
                </c:pt>
                <c:pt idx="30707">
                  <c:v>114.65625</c:v>
                </c:pt>
                <c:pt idx="30708">
                  <c:v>115.71875</c:v>
                </c:pt>
                <c:pt idx="30709">
                  <c:v>115.71875</c:v>
                </c:pt>
                <c:pt idx="30710">
                  <c:v>115.71875</c:v>
                </c:pt>
                <c:pt idx="30711">
                  <c:v>115.71875</c:v>
                </c:pt>
                <c:pt idx="30712">
                  <c:v>97.71875</c:v>
                </c:pt>
                <c:pt idx="30713">
                  <c:v>95.9375</c:v>
                </c:pt>
                <c:pt idx="30714">
                  <c:v>95.9375</c:v>
                </c:pt>
                <c:pt idx="30715">
                  <c:v>95.9375</c:v>
                </c:pt>
                <c:pt idx="30716">
                  <c:v>95.9375</c:v>
                </c:pt>
                <c:pt idx="30717">
                  <c:v>97.234375</c:v>
                </c:pt>
                <c:pt idx="30718">
                  <c:v>97.28125</c:v>
                </c:pt>
                <c:pt idx="30719">
                  <c:v>97.28125</c:v>
                </c:pt>
                <c:pt idx="30720">
                  <c:v>97.28125</c:v>
                </c:pt>
                <c:pt idx="30721">
                  <c:v>97.9375</c:v>
                </c:pt>
                <c:pt idx="30722">
                  <c:v>111.328125</c:v>
                </c:pt>
                <c:pt idx="30723">
                  <c:v>111.328125</c:v>
                </c:pt>
                <c:pt idx="30724">
                  <c:v>111.328125</c:v>
                </c:pt>
                <c:pt idx="30725">
                  <c:v>111.328125</c:v>
                </c:pt>
                <c:pt idx="30726">
                  <c:v>111.515625</c:v>
                </c:pt>
                <c:pt idx="30727">
                  <c:v>112.796875</c:v>
                </c:pt>
                <c:pt idx="30728">
                  <c:v>112.796875</c:v>
                </c:pt>
                <c:pt idx="30729">
                  <c:v>112.796875</c:v>
                </c:pt>
                <c:pt idx="30730">
                  <c:v>112.796875</c:v>
                </c:pt>
                <c:pt idx="30731">
                  <c:v>111.921875</c:v>
                </c:pt>
                <c:pt idx="30732">
                  <c:v>108.28125</c:v>
                </c:pt>
                <c:pt idx="30733">
                  <c:v>108.28125</c:v>
                </c:pt>
                <c:pt idx="30734">
                  <c:v>108.28125</c:v>
                </c:pt>
                <c:pt idx="30735">
                  <c:v>108.28125</c:v>
                </c:pt>
                <c:pt idx="30736">
                  <c:v>104.125</c:v>
                </c:pt>
                <c:pt idx="30737">
                  <c:v>92.5</c:v>
                </c:pt>
                <c:pt idx="30738">
                  <c:v>92.5</c:v>
                </c:pt>
                <c:pt idx="30739">
                  <c:v>92.5</c:v>
                </c:pt>
                <c:pt idx="30740">
                  <c:v>92.5</c:v>
                </c:pt>
                <c:pt idx="30741">
                  <c:v>96.703125</c:v>
                </c:pt>
                <c:pt idx="30742">
                  <c:v>105.5</c:v>
                </c:pt>
                <c:pt idx="30743">
                  <c:v>105.5</c:v>
                </c:pt>
                <c:pt idx="30744">
                  <c:v>105.5</c:v>
                </c:pt>
                <c:pt idx="30745">
                  <c:v>105.5</c:v>
                </c:pt>
                <c:pt idx="30746">
                  <c:v>105.765625</c:v>
                </c:pt>
                <c:pt idx="30747">
                  <c:v>106.1875</c:v>
                </c:pt>
                <c:pt idx="30748">
                  <c:v>106.1875</c:v>
                </c:pt>
                <c:pt idx="30749">
                  <c:v>106.1875</c:v>
                </c:pt>
                <c:pt idx="30750">
                  <c:v>106.1875</c:v>
                </c:pt>
                <c:pt idx="30751">
                  <c:v>107.296875</c:v>
                </c:pt>
                <c:pt idx="30752">
                  <c:v>108.390625</c:v>
                </c:pt>
                <c:pt idx="30753">
                  <c:v>108.390625</c:v>
                </c:pt>
                <c:pt idx="30754">
                  <c:v>108.390625</c:v>
                </c:pt>
                <c:pt idx="30755">
                  <c:v>108.390625</c:v>
                </c:pt>
                <c:pt idx="30756">
                  <c:v>101.21875</c:v>
                </c:pt>
                <c:pt idx="30757">
                  <c:v>95.1875</c:v>
                </c:pt>
                <c:pt idx="30758">
                  <c:v>95.1875</c:v>
                </c:pt>
                <c:pt idx="30759">
                  <c:v>95.1875</c:v>
                </c:pt>
                <c:pt idx="30760">
                  <c:v>95.1875</c:v>
                </c:pt>
                <c:pt idx="30761">
                  <c:v>98.640625</c:v>
                </c:pt>
                <c:pt idx="30762">
                  <c:v>100.734375</c:v>
                </c:pt>
                <c:pt idx="30763">
                  <c:v>100.734375</c:v>
                </c:pt>
                <c:pt idx="30764">
                  <c:v>100.734375</c:v>
                </c:pt>
                <c:pt idx="30765">
                  <c:v>100.734375</c:v>
                </c:pt>
                <c:pt idx="30766">
                  <c:v>113.515625</c:v>
                </c:pt>
                <c:pt idx="30767">
                  <c:v>119.390625</c:v>
                </c:pt>
                <c:pt idx="30768">
                  <c:v>119.390625</c:v>
                </c:pt>
                <c:pt idx="30769">
                  <c:v>119.390625</c:v>
                </c:pt>
                <c:pt idx="30770">
                  <c:v>119.390625</c:v>
                </c:pt>
                <c:pt idx="30771">
                  <c:v>121.53125</c:v>
                </c:pt>
                <c:pt idx="30772">
                  <c:v>122.265625</c:v>
                </c:pt>
                <c:pt idx="30773">
                  <c:v>122.265625</c:v>
                </c:pt>
                <c:pt idx="30774">
                  <c:v>122.265625</c:v>
                </c:pt>
                <c:pt idx="30775">
                  <c:v>122.265625</c:v>
                </c:pt>
                <c:pt idx="30776">
                  <c:v>110.953125</c:v>
                </c:pt>
                <c:pt idx="30777">
                  <c:v>108.609375</c:v>
                </c:pt>
                <c:pt idx="30778">
                  <c:v>108.609375</c:v>
                </c:pt>
                <c:pt idx="30779">
                  <c:v>108.609375</c:v>
                </c:pt>
                <c:pt idx="30780">
                  <c:v>108.609375</c:v>
                </c:pt>
                <c:pt idx="30781">
                  <c:v>99.171875</c:v>
                </c:pt>
                <c:pt idx="30782">
                  <c:v>98.15625</c:v>
                </c:pt>
                <c:pt idx="30783">
                  <c:v>98.15625</c:v>
                </c:pt>
                <c:pt idx="30784">
                  <c:v>98.15625</c:v>
                </c:pt>
                <c:pt idx="30785">
                  <c:v>98.15625</c:v>
                </c:pt>
                <c:pt idx="30786">
                  <c:v>88.03125</c:v>
                </c:pt>
                <c:pt idx="30787">
                  <c:v>87.75</c:v>
                </c:pt>
                <c:pt idx="30788">
                  <c:v>87.75</c:v>
                </c:pt>
                <c:pt idx="30789">
                  <c:v>87.75</c:v>
                </c:pt>
                <c:pt idx="30790">
                  <c:v>88.9375</c:v>
                </c:pt>
                <c:pt idx="30791">
                  <c:v>115.078125</c:v>
                </c:pt>
                <c:pt idx="30792">
                  <c:v>115.078125</c:v>
                </c:pt>
                <c:pt idx="30793">
                  <c:v>115.078125</c:v>
                </c:pt>
                <c:pt idx="30794">
                  <c:v>115.078125</c:v>
                </c:pt>
                <c:pt idx="30795">
                  <c:v>115.15625</c:v>
                </c:pt>
                <c:pt idx="30796">
                  <c:v>115.671875</c:v>
                </c:pt>
                <c:pt idx="30797">
                  <c:v>115.671875</c:v>
                </c:pt>
                <c:pt idx="30798">
                  <c:v>115.671875</c:v>
                </c:pt>
                <c:pt idx="30799">
                  <c:v>115.671875</c:v>
                </c:pt>
                <c:pt idx="30800">
                  <c:v>114.125</c:v>
                </c:pt>
                <c:pt idx="30801">
                  <c:v>107.46875</c:v>
                </c:pt>
                <c:pt idx="30802">
                  <c:v>107.46875</c:v>
                </c:pt>
                <c:pt idx="30803">
                  <c:v>107.46875</c:v>
                </c:pt>
                <c:pt idx="30804">
                  <c:v>107.46875</c:v>
                </c:pt>
                <c:pt idx="30805">
                  <c:v>109.859375</c:v>
                </c:pt>
                <c:pt idx="30806">
                  <c:v>117.03125</c:v>
                </c:pt>
                <c:pt idx="30807">
                  <c:v>117.03125</c:v>
                </c:pt>
                <c:pt idx="30808">
                  <c:v>117.03125</c:v>
                </c:pt>
                <c:pt idx="30809">
                  <c:v>117.03125</c:v>
                </c:pt>
                <c:pt idx="30810">
                  <c:v>116.453125</c:v>
                </c:pt>
                <c:pt idx="30811">
                  <c:v>115.296875</c:v>
                </c:pt>
                <c:pt idx="30812">
                  <c:v>115.296875</c:v>
                </c:pt>
                <c:pt idx="30813">
                  <c:v>115.296875</c:v>
                </c:pt>
                <c:pt idx="30814">
                  <c:v>115.296875</c:v>
                </c:pt>
                <c:pt idx="30815">
                  <c:v>115.265625</c:v>
                </c:pt>
                <c:pt idx="30816">
                  <c:v>114.984375</c:v>
                </c:pt>
                <c:pt idx="30817">
                  <c:v>114.984375</c:v>
                </c:pt>
                <c:pt idx="30818">
                  <c:v>114.984375</c:v>
                </c:pt>
                <c:pt idx="30819">
                  <c:v>114.984375</c:v>
                </c:pt>
                <c:pt idx="30820">
                  <c:v>110.546875</c:v>
                </c:pt>
                <c:pt idx="30821">
                  <c:v>105.40625</c:v>
                </c:pt>
                <c:pt idx="30822">
                  <c:v>105.40625</c:v>
                </c:pt>
                <c:pt idx="30823">
                  <c:v>105.40625</c:v>
                </c:pt>
                <c:pt idx="30824">
                  <c:v>105.40625</c:v>
                </c:pt>
                <c:pt idx="30825">
                  <c:v>106.390625</c:v>
                </c:pt>
                <c:pt idx="30826">
                  <c:v>107.15625</c:v>
                </c:pt>
                <c:pt idx="30827">
                  <c:v>107.15625</c:v>
                </c:pt>
                <c:pt idx="30828">
                  <c:v>107.15625</c:v>
                </c:pt>
                <c:pt idx="30829">
                  <c:v>107.15625</c:v>
                </c:pt>
                <c:pt idx="30830">
                  <c:v>102.9375</c:v>
                </c:pt>
                <c:pt idx="30831">
                  <c:v>100.296875</c:v>
                </c:pt>
                <c:pt idx="30832">
                  <c:v>100.296875</c:v>
                </c:pt>
                <c:pt idx="30833">
                  <c:v>100.296875</c:v>
                </c:pt>
                <c:pt idx="30834">
                  <c:v>100.296875</c:v>
                </c:pt>
                <c:pt idx="30835">
                  <c:v>97.15625</c:v>
                </c:pt>
                <c:pt idx="30836">
                  <c:v>95.65625</c:v>
                </c:pt>
                <c:pt idx="30837">
                  <c:v>95.65625</c:v>
                </c:pt>
                <c:pt idx="30838">
                  <c:v>95.65625</c:v>
                </c:pt>
                <c:pt idx="30839">
                  <c:v>95.65625</c:v>
                </c:pt>
                <c:pt idx="30840">
                  <c:v>95.140625</c:v>
                </c:pt>
                <c:pt idx="30841">
                  <c:v>94.921875</c:v>
                </c:pt>
                <c:pt idx="30842">
                  <c:v>94.921875</c:v>
                </c:pt>
                <c:pt idx="30843">
                  <c:v>94.921875</c:v>
                </c:pt>
                <c:pt idx="30844">
                  <c:v>94.921875</c:v>
                </c:pt>
                <c:pt idx="30845">
                  <c:v>102.046875</c:v>
                </c:pt>
                <c:pt idx="30846">
                  <c:v>103.5</c:v>
                </c:pt>
                <c:pt idx="30847">
                  <c:v>103.5</c:v>
                </c:pt>
                <c:pt idx="30848">
                  <c:v>103.5</c:v>
                </c:pt>
                <c:pt idx="30849">
                  <c:v>103.5</c:v>
                </c:pt>
                <c:pt idx="30850">
                  <c:v>115.25</c:v>
                </c:pt>
                <c:pt idx="30851">
                  <c:v>116.5</c:v>
                </c:pt>
                <c:pt idx="30852">
                  <c:v>116.5</c:v>
                </c:pt>
                <c:pt idx="30853">
                  <c:v>116.5</c:v>
                </c:pt>
                <c:pt idx="30854">
                  <c:v>116.5</c:v>
                </c:pt>
                <c:pt idx="30855">
                  <c:v>129.390625</c:v>
                </c:pt>
                <c:pt idx="30856">
                  <c:v>129.65625</c:v>
                </c:pt>
                <c:pt idx="30857">
                  <c:v>129.65625</c:v>
                </c:pt>
                <c:pt idx="30858">
                  <c:v>129.65625</c:v>
                </c:pt>
                <c:pt idx="30859">
                  <c:v>130.375</c:v>
                </c:pt>
                <c:pt idx="30860">
                  <c:v>144.71875</c:v>
                </c:pt>
                <c:pt idx="30861">
                  <c:v>144.71875</c:v>
                </c:pt>
                <c:pt idx="30862">
                  <c:v>144.71875</c:v>
                </c:pt>
                <c:pt idx="30863">
                  <c:v>144.71875</c:v>
                </c:pt>
                <c:pt idx="30864">
                  <c:v>145.71875</c:v>
                </c:pt>
                <c:pt idx="30865">
                  <c:v>153.140625</c:v>
                </c:pt>
                <c:pt idx="30866">
                  <c:v>153.140625</c:v>
                </c:pt>
                <c:pt idx="30867">
                  <c:v>153.140625</c:v>
                </c:pt>
                <c:pt idx="30868">
                  <c:v>153.140625</c:v>
                </c:pt>
                <c:pt idx="30869">
                  <c:v>151.9375</c:v>
                </c:pt>
                <c:pt idx="30870">
                  <c:v>146.5625</c:v>
                </c:pt>
                <c:pt idx="30871">
                  <c:v>146.5625</c:v>
                </c:pt>
                <c:pt idx="30872">
                  <c:v>146.5625</c:v>
                </c:pt>
                <c:pt idx="30873">
                  <c:v>146.5625</c:v>
                </c:pt>
                <c:pt idx="30874">
                  <c:v>152.03125</c:v>
                </c:pt>
                <c:pt idx="30875">
                  <c:v>167.3125</c:v>
                </c:pt>
                <c:pt idx="30876">
                  <c:v>167.3125</c:v>
                </c:pt>
                <c:pt idx="30877">
                  <c:v>167.3125</c:v>
                </c:pt>
                <c:pt idx="30878">
                  <c:v>167.3125</c:v>
                </c:pt>
                <c:pt idx="30879">
                  <c:v>171.6875</c:v>
                </c:pt>
                <c:pt idx="30880">
                  <c:v>180.28125</c:v>
                </c:pt>
                <c:pt idx="30881">
                  <c:v>180.28125</c:v>
                </c:pt>
                <c:pt idx="30882">
                  <c:v>180.28125</c:v>
                </c:pt>
                <c:pt idx="30883">
                  <c:v>180.28125</c:v>
                </c:pt>
                <c:pt idx="30884">
                  <c:v>184.984375</c:v>
                </c:pt>
                <c:pt idx="30885">
                  <c:v>191.875</c:v>
                </c:pt>
                <c:pt idx="30886">
                  <c:v>191.875</c:v>
                </c:pt>
                <c:pt idx="30887">
                  <c:v>191.875</c:v>
                </c:pt>
                <c:pt idx="30888">
                  <c:v>191.875</c:v>
                </c:pt>
                <c:pt idx="30889">
                  <c:v>205.515625</c:v>
                </c:pt>
                <c:pt idx="30890">
                  <c:v>220.34375</c:v>
                </c:pt>
                <c:pt idx="30891">
                  <c:v>220.34375</c:v>
                </c:pt>
                <c:pt idx="30892">
                  <c:v>220.34375</c:v>
                </c:pt>
                <c:pt idx="30893">
                  <c:v>220.34375</c:v>
                </c:pt>
                <c:pt idx="30894">
                  <c:v>246.765625</c:v>
                </c:pt>
                <c:pt idx="30895">
                  <c:v>268.359375</c:v>
                </c:pt>
                <c:pt idx="30896">
                  <c:v>268.359375</c:v>
                </c:pt>
                <c:pt idx="30897">
                  <c:v>268.359375</c:v>
                </c:pt>
                <c:pt idx="30898">
                  <c:v>268.359375</c:v>
                </c:pt>
                <c:pt idx="30899">
                  <c:v>286.375</c:v>
                </c:pt>
                <c:pt idx="30900">
                  <c:v>297.34375</c:v>
                </c:pt>
                <c:pt idx="30901">
                  <c:v>297.34375</c:v>
                </c:pt>
                <c:pt idx="30902">
                  <c:v>297.34375</c:v>
                </c:pt>
                <c:pt idx="30903">
                  <c:v>297.34375</c:v>
                </c:pt>
                <c:pt idx="30904">
                  <c:v>311.375</c:v>
                </c:pt>
                <c:pt idx="30905">
                  <c:v>317.453125</c:v>
                </c:pt>
                <c:pt idx="30906">
                  <c:v>317.453125</c:v>
                </c:pt>
                <c:pt idx="30907">
                  <c:v>317.453125</c:v>
                </c:pt>
                <c:pt idx="30908">
                  <c:v>317.453125</c:v>
                </c:pt>
                <c:pt idx="30909">
                  <c:v>290.09375</c:v>
                </c:pt>
                <c:pt idx="30910">
                  <c:v>281.859375</c:v>
                </c:pt>
                <c:pt idx="30911">
                  <c:v>281.859375</c:v>
                </c:pt>
                <c:pt idx="30912">
                  <c:v>281.859375</c:v>
                </c:pt>
                <c:pt idx="30913">
                  <c:v>281.859375</c:v>
                </c:pt>
                <c:pt idx="30914">
                  <c:v>272.765625</c:v>
                </c:pt>
                <c:pt idx="30915">
                  <c:v>270.953125</c:v>
                </c:pt>
                <c:pt idx="30916">
                  <c:v>270.953125</c:v>
                </c:pt>
                <c:pt idx="30917">
                  <c:v>270.953125</c:v>
                </c:pt>
                <c:pt idx="30918">
                  <c:v>270.953125</c:v>
                </c:pt>
                <c:pt idx="30919">
                  <c:v>266.3125</c:v>
                </c:pt>
                <c:pt idx="30920">
                  <c:v>265.953125</c:v>
                </c:pt>
                <c:pt idx="30921">
                  <c:v>265.953125</c:v>
                </c:pt>
                <c:pt idx="30922">
                  <c:v>265.953125</c:v>
                </c:pt>
                <c:pt idx="30923">
                  <c:v>265.953125</c:v>
                </c:pt>
                <c:pt idx="30924">
                  <c:v>282.8125</c:v>
                </c:pt>
                <c:pt idx="30925">
                  <c:v>283.140625</c:v>
                </c:pt>
                <c:pt idx="30926">
                  <c:v>283.140625</c:v>
                </c:pt>
                <c:pt idx="30927">
                  <c:v>283.140625</c:v>
                </c:pt>
                <c:pt idx="30928">
                  <c:v>282.21875</c:v>
                </c:pt>
                <c:pt idx="30929">
                  <c:v>268.171875</c:v>
                </c:pt>
                <c:pt idx="30930">
                  <c:v>268.171875</c:v>
                </c:pt>
                <c:pt idx="30931">
                  <c:v>268.171875</c:v>
                </c:pt>
                <c:pt idx="30932">
                  <c:v>268.171875</c:v>
                </c:pt>
                <c:pt idx="30933">
                  <c:v>267.546875</c:v>
                </c:pt>
                <c:pt idx="30934">
                  <c:v>263.703125</c:v>
                </c:pt>
                <c:pt idx="30935">
                  <c:v>263.703125</c:v>
                </c:pt>
                <c:pt idx="30936">
                  <c:v>263.703125</c:v>
                </c:pt>
                <c:pt idx="30937">
                  <c:v>263.703125</c:v>
                </c:pt>
                <c:pt idx="30938">
                  <c:v>262.71875</c:v>
                </c:pt>
                <c:pt idx="30939">
                  <c:v>258.96875</c:v>
                </c:pt>
                <c:pt idx="30940">
                  <c:v>258.96875</c:v>
                </c:pt>
                <c:pt idx="30941">
                  <c:v>258.96875</c:v>
                </c:pt>
                <c:pt idx="30942">
                  <c:v>258.96875</c:v>
                </c:pt>
                <c:pt idx="30943">
                  <c:v>259.21875</c:v>
                </c:pt>
                <c:pt idx="30944">
                  <c:v>259.984375</c:v>
                </c:pt>
                <c:pt idx="30945">
                  <c:v>259.984375</c:v>
                </c:pt>
                <c:pt idx="30946">
                  <c:v>259.984375</c:v>
                </c:pt>
                <c:pt idx="30947">
                  <c:v>259.984375</c:v>
                </c:pt>
                <c:pt idx="30948">
                  <c:v>267.875</c:v>
                </c:pt>
                <c:pt idx="30949">
                  <c:v>282.65625</c:v>
                </c:pt>
                <c:pt idx="30950">
                  <c:v>282.65625</c:v>
                </c:pt>
                <c:pt idx="30951">
                  <c:v>282.65625</c:v>
                </c:pt>
                <c:pt idx="30952">
                  <c:v>282.65625</c:v>
                </c:pt>
                <c:pt idx="30953">
                  <c:v>309.8125</c:v>
                </c:pt>
                <c:pt idx="30954">
                  <c:v>347.21875</c:v>
                </c:pt>
                <c:pt idx="30955">
                  <c:v>347.21875</c:v>
                </c:pt>
                <c:pt idx="30956">
                  <c:v>347.21875</c:v>
                </c:pt>
                <c:pt idx="30957">
                  <c:v>347.21875</c:v>
                </c:pt>
                <c:pt idx="30958">
                  <c:v>375.890625</c:v>
                </c:pt>
                <c:pt idx="30959">
                  <c:v>405.203125</c:v>
                </c:pt>
                <c:pt idx="30960">
                  <c:v>405.203125</c:v>
                </c:pt>
                <c:pt idx="30961">
                  <c:v>405.203125</c:v>
                </c:pt>
                <c:pt idx="30962">
                  <c:v>405.203125</c:v>
                </c:pt>
                <c:pt idx="30963">
                  <c:v>423.6875</c:v>
                </c:pt>
                <c:pt idx="30964">
                  <c:v>437.9375</c:v>
                </c:pt>
                <c:pt idx="30965">
                  <c:v>437.9375</c:v>
                </c:pt>
                <c:pt idx="30966">
                  <c:v>437.9375</c:v>
                </c:pt>
                <c:pt idx="30967">
                  <c:v>437.9375</c:v>
                </c:pt>
                <c:pt idx="30968">
                  <c:v>427.78125</c:v>
                </c:pt>
                <c:pt idx="30969">
                  <c:v>422.09375</c:v>
                </c:pt>
                <c:pt idx="30970">
                  <c:v>422.09375</c:v>
                </c:pt>
                <c:pt idx="30971">
                  <c:v>422.09375</c:v>
                </c:pt>
                <c:pt idx="30972">
                  <c:v>422.09375</c:v>
                </c:pt>
                <c:pt idx="30973">
                  <c:v>424.0625</c:v>
                </c:pt>
                <c:pt idx="30974">
                  <c:v>424.953125</c:v>
                </c:pt>
                <c:pt idx="30975">
                  <c:v>424.953125</c:v>
                </c:pt>
                <c:pt idx="30976">
                  <c:v>424.953125</c:v>
                </c:pt>
                <c:pt idx="30977">
                  <c:v>424.953125</c:v>
                </c:pt>
                <c:pt idx="30978">
                  <c:v>434.609375</c:v>
                </c:pt>
                <c:pt idx="30979">
                  <c:v>437.28125</c:v>
                </c:pt>
                <c:pt idx="30980">
                  <c:v>437.28125</c:v>
                </c:pt>
                <c:pt idx="30981">
                  <c:v>437.28125</c:v>
                </c:pt>
                <c:pt idx="30982">
                  <c:v>437.28125</c:v>
                </c:pt>
                <c:pt idx="30983">
                  <c:v>479.09375</c:v>
                </c:pt>
                <c:pt idx="30984">
                  <c:v>485.96875</c:v>
                </c:pt>
                <c:pt idx="30985">
                  <c:v>485.96875</c:v>
                </c:pt>
                <c:pt idx="30986">
                  <c:v>485.96875</c:v>
                </c:pt>
                <c:pt idx="30987">
                  <c:v>485.96875</c:v>
                </c:pt>
                <c:pt idx="30988">
                  <c:v>544.03125</c:v>
                </c:pt>
                <c:pt idx="30989">
                  <c:v>548.234375</c:v>
                </c:pt>
                <c:pt idx="30990">
                  <c:v>548.234375</c:v>
                </c:pt>
                <c:pt idx="30991">
                  <c:v>548.234375</c:v>
                </c:pt>
                <c:pt idx="30992">
                  <c:v>549.015625</c:v>
                </c:pt>
                <c:pt idx="30993">
                  <c:v>699.453125</c:v>
                </c:pt>
                <c:pt idx="30994">
                  <c:v>699.453125</c:v>
                </c:pt>
                <c:pt idx="30995">
                  <c:v>699.453125</c:v>
                </c:pt>
                <c:pt idx="30996">
                  <c:v>699.453125</c:v>
                </c:pt>
                <c:pt idx="30997">
                  <c:v>724.234375</c:v>
                </c:pt>
                <c:pt idx="30998">
                  <c:v>1016.109375</c:v>
                </c:pt>
                <c:pt idx="30999">
                  <c:v>1016.109375</c:v>
                </c:pt>
                <c:pt idx="31000">
                  <c:v>1016.109375</c:v>
                </c:pt>
                <c:pt idx="31001">
                  <c:v>1016.109375</c:v>
                </c:pt>
                <c:pt idx="31002">
                  <c:v>1141.8125</c:v>
                </c:pt>
                <c:pt idx="31003">
                  <c:v>1845.265625</c:v>
                </c:pt>
                <c:pt idx="31004">
                  <c:v>1845.265625</c:v>
                </c:pt>
                <c:pt idx="31005">
                  <c:v>1845.265625</c:v>
                </c:pt>
                <c:pt idx="31006">
                  <c:v>1845.265625</c:v>
                </c:pt>
                <c:pt idx="31007">
                  <c:v>2292.125</c:v>
                </c:pt>
                <c:pt idx="31008">
                  <c:v>3833.0625</c:v>
                </c:pt>
                <c:pt idx="31009">
                  <c:v>3833.0625</c:v>
                </c:pt>
                <c:pt idx="31010">
                  <c:v>3833.0625</c:v>
                </c:pt>
                <c:pt idx="31011">
                  <c:v>3833.0625</c:v>
                </c:pt>
                <c:pt idx="31012">
                  <c:v>4890.015625</c:v>
                </c:pt>
                <c:pt idx="31013">
                  <c:v>7378.71875</c:v>
                </c:pt>
                <c:pt idx="31014">
                  <c:v>7378.71875</c:v>
                </c:pt>
                <c:pt idx="31015">
                  <c:v>7378.71875</c:v>
                </c:pt>
                <c:pt idx="31016">
                  <c:v>7378.71875</c:v>
                </c:pt>
                <c:pt idx="31017">
                  <c:v>8479.703125</c:v>
                </c:pt>
                <c:pt idx="31018">
                  <c:v>10342.421875</c:v>
                </c:pt>
                <c:pt idx="31019">
                  <c:v>10342.421875</c:v>
                </c:pt>
                <c:pt idx="31020">
                  <c:v>10342.421875</c:v>
                </c:pt>
                <c:pt idx="31021">
                  <c:v>10342.421875</c:v>
                </c:pt>
                <c:pt idx="31022">
                  <c:v>10621.296875</c:v>
                </c:pt>
                <c:pt idx="31023">
                  <c:v>10968.828125</c:v>
                </c:pt>
                <c:pt idx="31024">
                  <c:v>10968.828125</c:v>
                </c:pt>
                <c:pt idx="31025">
                  <c:v>10968.828125</c:v>
                </c:pt>
                <c:pt idx="31026">
                  <c:v>10968.828125</c:v>
                </c:pt>
                <c:pt idx="31027">
                  <c:v>9707.078125</c:v>
                </c:pt>
                <c:pt idx="31028">
                  <c:v>8533.53125</c:v>
                </c:pt>
                <c:pt idx="31029">
                  <c:v>8533.53125</c:v>
                </c:pt>
                <c:pt idx="31030">
                  <c:v>8533.53125</c:v>
                </c:pt>
                <c:pt idx="31031">
                  <c:v>8533.53125</c:v>
                </c:pt>
                <c:pt idx="31032">
                  <c:v>6501.875</c:v>
                </c:pt>
                <c:pt idx="31033">
                  <c:v>5099.609375</c:v>
                </c:pt>
                <c:pt idx="31034">
                  <c:v>5099.609375</c:v>
                </c:pt>
                <c:pt idx="31035">
                  <c:v>5099.609375</c:v>
                </c:pt>
                <c:pt idx="31036">
                  <c:v>5099.609375</c:v>
                </c:pt>
                <c:pt idx="31037">
                  <c:v>3504.171875</c:v>
                </c:pt>
                <c:pt idx="31038">
                  <c:v>2701.234375</c:v>
                </c:pt>
                <c:pt idx="31039">
                  <c:v>2701.234375</c:v>
                </c:pt>
                <c:pt idx="31040">
                  <c:v>2701.234375</c:v>
                </c:pt>
                <c:pt idx="31041">
                  <c:v>2701.234375</c:v>
                </c:pt>
                <c:pt idx="31042">
                  <c:v>2130.859375</c:v>
                </c:pt>
                <c:pt idx="31043">
                  <c:v>1929.171875</c:v>
                </c:pt>
                <c:pt idx="31044">
                  <c:v>1929.171875</c:v>
                </c:pt>
                <c:pt idx="31045">
                  <c:v>1929.171875</c:v>
                </c:pt>
                <c:pt idx="31046">
                  <c:v>1929.171875</c:v>
                </c:pt>
                <c:pt idx="31047">
                  <c:v>1755.375</c:v>
                </c:pt>
                <c:pt idx="31048">
                  <c:v>1715.1875</c:v>
                </c:pt>
                <c:pt idx="31049">
                  <c:v>1715.1875</c:v>
                </c:pt>
                <c:pt idx="31050">
                  <c:v>1715.1875</c:v>
                </c:pt>
                <c:pt idx="31051">
                  <c:v>1715.1875</c:v>
                </c:pt>
                <c:pt idx="31052">
                  <c:v>1970.9375</c:v>
                </c:pt>
                <c:pt idx="31053">
                  <c:v>2003.78125</c:v>
                </c:pt>
                <c:pt idx="31054">
                  <c:v>2003.78125</c:v>
                </c:pt>
                <c:pt idx="31055">
                  <c:v>2003.78125</c:v>
                </c:pt>
                <c:pt idx="31056">
                  <c:v>2003.78125</c:v>
                </c:pt>
                <c:pt idx="31057">
                  <c:v>2603.0625</c:v>
                </c:pt>
                <c:pt idx="31058">
                  <c:v>2628.109375</c:v>
                </c:pt>
                <c:pt idx="31059">
                  <c:v>2628.109375</c:v>
                </c:pt>
                <c:pt idx="31060">
                  <c:v>2628.109375</c:v>
                </c:pt>
                <c:pt idx="31061">
                  <c:v>2682.375</c:v>
                </c:pt>
                <c:pt idx="31062">
                  <c:v>4242.859375</c:v>
                </c:pt>
                <c:pt idx="31063">
                  <c:v>4242.859375</c:v>
                </c:pt>
                <c:pt idx="31064">
                  <c:v>4242.859375</c:v>
                </c:pt>
                <c:pt idx="31065">
                  <c:v>4242.859375</c:v>
                </c:pt>
                <c:pt idx="31066">
                  <c:v>4778.109375</c:v>
                </c:pt>
                <c:pt idx="31067">
                  <c:v>9233.03125</c:v>
                </c:pt>
                <c:pt idx="31068">
                  <c:v>9233.03125</c:v>
                </c:pt>
                <c:pt idx="31069">
                  <c:v>9233.03125</c:v>
                </c:pt>
                <c:pt idx="31070">
                  <c:v>9233.03125</c:v>
                </c:pt>
                <c:pt idx="31071">
                  <c:v>10327.765625</c:v>
                </c:pt>
                <c:pt idx="31072">
                  <c:v>15277.328125</c:v>
                </c:pt>
                <c:pt idx="31073">
                  <c:v>15277.328125</c:v>
                </c:pt>
                <c:pt idx="31074">
                  <c:v>15277.328125</c:v>
                </c:pt>
                <c:pt idx="31075">
                  <c:v>15277.328125</c:v>
                </c:pt>
                <c:pt idx="31076">
                  <c:v>16616</c:v>
                </c:pt>
                <c:pt idx="31077">
                  <c:v>20526.625</c:v>
                </c:pt>
                <c:pt idx="31078">
                  <c:v>20526.625</c:v>
                </c:pt>
                <c:pt idx="31079">
                  <c:v>20526.625</c:v>
                </c:pt>
                <c:pt idx="31080">
                  <c:v>20526.625</c:v>
                </c:pt>
                <c:pt idx="31081">
                  <c:v>20088.828125</c:v>
                </c:pt>
                <c:pt idx="31082">
                  <c:v>19194.1875</c:v>
                </c:pt>
                <c:pt idx="31083">
                  <c:v>19194.1875</c:v>
                </c:pt>
                <c:pt idx="31084">
                  <c:v>19194.1875</c:v>
                </c:pt>
                <c:pt idx="31085">
                  <c:v>19194.1875</c:v>
                </c:pt>
                <c:pt idx="31086">
                  <c:v>17270.984375</c:v>
                </c:pt>
                <c:pt idx="31087">
                  <c:v>14418.953125</c:v>
                </c:pt>
                <c:pt idx="31088">
                  <c:v>14418.953125</c:v>
                </c:pt>
                <c:pt idx="31089">
                  <c:v>14418.953125</c:v>
                </c:pt>
                <c:pt idx="31090">
                  <c:v>14418.953125</c:v>
                </c:pt>
                <c:pt idx="31091">
                  <c:v>11620.09375</c:v>
                </c:pt>
                <c:pt idx="31092">
                  <c:v>8548.625</c:v>
                </c:pt>
                <c:pt idx="31093">
                  <c:v>8548.625</c:v>
                </c:pt>
                <c:pt idx="31094">
                  <c:v>8548.625</c:v>
                </c:pt>
                <c:pt idx="31095">
                  <c:v>8548.625</c:v>
                </c:pt>
                <c:pt idx="31096">
                  <c:v>6363.421875</c:v>
                </c:pt>
                <c:pt idx="31097">
                  <c:v>4581.34375</c:v>
                </c:pt>
                <c:pt idx="31098">
                  <c:v>4581.34375</c:v>
                </c:pt>
                <c:pt idx="31099">
                  <c:v>4581.34375</c:v>
                </c:pt>
                <c:pt idx="31100">
                  <c:v>4581.34375</c:v>
                </c:pt>
                <c:pt idx="31101">
                  <c:v>3503.0625</c:v>
                </c:pt>
                <c:pt idx="31102">
                  <c:v>2855.84375</c:v>
                </c:pt>
                <c:pt idx="31103">
                  <c:v>2855.84375</c:v>
                </c:pt>
                <c:pt idx="31104">
                  <c:v>2855.84375</c:v>
                </c:pt>
                <c:pt idx="31105">
                  <c:v>2855.84375</c:v>
                </c:pt>
                <c:pt idx="31106">
                  <c:v>2115.625</c:v>
                </c:pt>
                <c:pt idx="31107">
                  <c:v>1797.015625</c:v>
                </c:pt>
                <c:pt idx="31108">
                  <c:v>1797.015625</c:v>
                </c:pt>
                <c:pt idx="31109">
                  <c:v>1797.015625</c:v>
                </c:pt>
                <c:pt idx="31110">
                  <c:v>1797.015625</c:v>
                </c:pt>
                <c:pt idx="31111">
                  <c:v>1415.875</c:v>
                </c:pt>
                <c:pt idx="31112">
                  <c:v>1304.0625</c:v>
                </c:pt>
                <c:pt idx="31113">
                  <c:v>1304.0625</c:v>
                </c:pt>
                <c:pt idx="31114">
                  <c:v>1304.0625</c:v>
                </c:pt>
                <c:pt idx="31115">
                  <c:v>1304.0625</c:v>
                </c:pt>
                <c:pt idx="31116">
                  <c:v>1017.828125</c:v>
                </c:pt>
                <c:pt idx="31117">
                  <c:v>966.34375</c:v>
                </c:pt>
                <c:pt idx="31118">
                  <c:v>966.34375</c:v>
                </c:pt>
                <c:pt idx="31119">
                  <c:v>966.34375</c:v>
                </c:pt>
                <c:pt idx="31120">
                  <c:v>966.34375</c:v>
                </c:pt>
                <c:pt idx="31121">
                  <c:v>731</c:v>
                </c:pt>
                <c:pt idx="31122">
                  <c:v>711.015625</c:v>
                </c:pt>
                <c:pt idx="31123">
                  <c:v>711.015625</c:v>
                </c:pt>
                <c:pt idx="31124">
                  <c:v>711.015625</c:v>
                </c:pt>
                <c:pt idx="31125">
                  <c:v>711.015625</c:v>
                </c:pt>
                <c:pt idx="31126">
                  <c:v>639.84375</c:v>
                </c:pt>
                <c:pt idx="31127">
                  <c:v>639.59375</c:v>
                </c:pt>
                <c:pt idx="31128">
                  <c:v>639.59375</c:v>
                </c:pt>
                <c:pt idx="31129">
                  <c:v>639.59375</c:v>
                </c:pt>
                <c:pt idx="31130">
                  <c:v>631.140625</c:v>
                </c:pt>
                <c:pt idx="31131">
                  <c:v>519.65625</c:v>
                </c:pt>
                <c:pt idx="31132">
                  <c:v>519.65625</c:v>
                </c:pt>
                <c:pt idx="31133">
                  <c:v>519.65625</c:v>
                </c:pt>
                <c:pt idx="31134">
                  <c:v>519.65625</c:v>
                </c:pt>
                <c:pt idx="31135">
                  <c:v>504.265625</c:v>
                </c:pt>
                <c:pt idx="31136">
                  <c:v>413.234375</c:v>
                </c:pt>
                <c:pt idx="31137">
                  <c:v>413.234375</c:v>
                </c:pt>
                <c:pt idx="31138">
                  <c:v>413.234375</c:v>
                </c:pt>
                <c:pt idx="31139">
                  <c:v>413.234375</c:v>
                </c:pt>
                <c:pt idx="31140">
                  <c:v>400.1875</c:v>
                </c:pt>
                <c:pt idx="31141">
                  <c:v>353.765625</c:v>
                </c:pt>
                <c:pt idx="31142">
                  <c:v>353.765625</c:v>
                </c:pt>
                <c:pt idx="31143">
                  <c:v>353.765625</c:v>
                </c:pt>
                <c:pt idx="31144">
                  <c:v>353.765625</c:v>
                </c:pt>
                <c:pt idx="31145">
                  <c:v>340.734375</c:v>
                </c:pt>
                <c:pt idx="31146">
                  <c:v>309.046875</c:v>
                </c:pt>
                <c:pt idx="31147">
                  <c:v>309.046875</c:v>
                </c:pt>
                <c:pt idx="31148">
                  <c:v>309.046875</c:v>
                </c:pt>
                <c:pt idx="31149">
                  <c:v>309.046875</c:v>
                </c:pt>
                <c:pt idx="31150">
                  <c:v>292.53125</c:v>
                </c:pt>
                <c:pt idx="31151">
                  <c:v>264.40625</c:v>
                </c:pt>
                <c:pt idx="31152">
                  <c:v>264.40625</c:v>
                </c:pt>
                <c:pt idx="31153">
                  <c:v>264.40625</c:v>
                </c:pt>
                <c:pt idx="31154">
                  <c:v>264.40625</c:v>
                </c:pt>
                <c:pt idx="31155">
                  <c:v>246.796875</c:v>
                </c:pt>
                <c:pt idx="31156">
                  <c:v>224.71875</c:v>
                </c:pt>
                <c:pt idx="31157">
                  <c:v>224.71875</c:v>
                </c:pt>
                <c:pt idx="31158">
                  <c:v>224.71875</c:v>
                </c:pt>
                <c:pt idx="31159">
                  <c:v>224.71875</c:v>
                </c:pt>
                <c:pt idx="31160">
                  <c:v>216.8125</c:v>
                </c:pt>
                <c:pt idx="31161">
                  <c:v>209.390625</c:v>
                </c:pt>
                <c:pt idx="31162">
                  <c:v>209.390625</c:v>
                </c:pt>
                <c:pt idx="31163">
                  <c:v>209.390625</c:v>
                </c:pt>
                <c:pt idx="31164">
                  <c:v>209.390625</c:v>
                </c:pt>
                <c:pt idx="31165">
                  <c:v>206.15625</c:v>
                </c:pt>
                <c:pt idx="31166">
                  <c:v>203.859375</c:v>
                </c:pt>
                <c:pt idx="31167">
                  <c:v>203.859375</c:v>
                </c:pt>
                <c:pt idx="31168">
                  <c:v>203.859375</c:v>
                </c:pt>
                <c:pt idx="31169">
                  <c:v>203.859375</c:v>
                </c:pt>
                <c:pt idx="31170">
                  <c:v>198.859375</c:v>
                </c:pt>
                <c:pt idx="31171">
                  <c:v>196.265625</c:v>
                </c:pt>
                <c:pt idx="31172">
                  <c:v>196.265625</c:v>
                </c:pt>
                <c:pt idx="31173">
                  <c:v>196.265625</c:v>
                </c:pt>
                <c:pt idx="31174">
                  <c:v>196.265625</c:v>
                </c:pt>
                <c:pt idx="31175">
                  <c:v>180.9375</c:v>
                </c:pt>
                <c:pt idx="31176">
                  <c:v>175.625</c:v>
                </c:pt>
                <c:pt idx="31177">
                  <c:v>175.625</c:v>
                </c:pt>
                <c:pt idx="31178">
                  <c:v>175.625</c:v>
                </c:pt>
                <c:pt idx="31179">
                  <c:v>175.625</c:v>
                </c:pt>
                <c:pt idx="31180">
                  <c:v>183.625</c:v>
                </c:pt>
                <c:pt idx="31181">
                  <c:v>185.359375</c:v>
                </c:pt>
                <c:pt idx="31182">
                  <c:v>185.359375</c:v>
                </c:pt>
                <c:pt idx="31183">
                  <c:v>185.359375</c:v>
                </c:pt>
                <c:pt idx="31184">
                  <c:v>185.359375</c:v>
                </c:pt>
                <c:pt idx="31185">
                  <c:v>179.484375</c:v>
                </c:pt>
                <c:pt idx="31186">
                  <c:v>178.796875</c:v>
                </c:pt>
                <c:pt idx="31187">
                  <c:v>178.796875</c:v>
                </c:pt>
                <c:pt idx="31188">
                  <c:v>178.796875</c:v>
                </c:pt>
                <c:pt idx="31189">
                  <c:v>178.796875</c:v>
                </c:pt>
                <c:pt idx="31190">
                  <c:v>134.40625</c:v>
                </c:pt>
                <c:pt idx="31191">
                  <c:v>132.84375</c:v>
                </c:pt>
                <c:pt idx="31192">
                  <c:v>132.84375</c:v>
                </c:pt>
                <c:pt idx="31193">
                  <c:v>132.84375</c:v>
                </c:pt>
                <c:pt idx="31194">
                  <c:v>132.71875</c:v>
                </c:pt>
                <c:pt idx="31195">
                  <c:v>131.375</c:v>
                </c:pt>
                <c:pt idx="31196">
                  <c:v>131.375</c:v>
                </c:pt>
                <c:pt idx="31197">
                  <c:v>131.375</c:v>
                </c:pt>
                <c:pt idx="31198">
                  <c:v>131.375</c:v>
                </c:pt>
                <c:pt idx="31199">
                  <c:v>132.765625</c:v>
                </c:pt>
                <c:pt idx="31200">
                  <c:v>143.6875</c:v>
                </c:pt>
                <c:pt idx="31201">
                  <c:v>143.6875</c:v>
                </c:pt>
                <c:pt idx="31202">
                  <c:v>143.6875</c:v>
                </c:pt>
                <c:pt idx="31203">
                  <c:v>143.6875</c:v>
                </c:pt>
                <c:pt idx="31204">
                  <c:v>141.578125</c:v>
                </c:pt>
                <c:pt idx="31205">
                  <c:v>132.6875</c:v>
                </c:pt>
                <c:pt idx="31206">
                  <c:v>132.6875</c:v>
                </c:pt>
                <c:pt idx="31207">
                  <c:v>132.6875</c:v>
                </c:pt>
                <c:pt idx="31208">
                  <c:v>132.6875</c:v>
                </c:pt>
                <c:pt idx="31209">
                  <c:v>132.328125</c:v>
                </c:pt>
                <c:pt idx="31210">
                  <c:v>131.1875</c:v>
                </c:pt>
                <c:pt idx="31211">
                  <c:v>131.1875</c:v>
                </c:pt>
                <c:pt idx="31212">
                  <c:v>131.1875</c:v>
                </c:pt>
                <c:pt idx="31213">
                  <c:v>131.1875</c:v>
                </c:pt>
                <c:pt idx="31214">
                  <c:v>133.328125</c:v>
                </c:pt>
                <c:pt idx="31215">
                  <c:v>137.46875</c:v>
                </c:pt>
                <c:pt idx="31216">
                  <c:v>137.46875</c:v>
                </c:pt>
                <c:pt idx="31217">
                  <c:v>137.46875</c:v>
                </c:pt>
                <c:pt idx="31218">
                  <c:v>137.46875</c:v>
                </c:pt>
                <c:pt idx="31219">
                  <c:v>145.6875</c:v>
                </c:pt>
                <c:pt idx="31220">
                  <c:v>157.234375</c:v>
                </c:pt>
                <c:pt idx="31221">
                  <c:v>157.234375</c:v>
                </c:pt>
                <c:pt idx="31222">
                  <c:v>157.234375</c:v>
                </c:pt>
                <c:pt idx="31223">
                  <c:v>157.234375</c:v>
                </c:pt>
                <c:pt idx="31224">
                  <c:v>144.109375</c:v>
                </c:pt>
                <c:pt idx="31225">
                  <c:v>130.484375</c:v>
                </c:pt>
                <c:pt idx="31226">
                  <c:v>130.484375</c:v>
                </c:pt>
                <c:pt idx="31227">
                  <c:v>130.484375</c:v>
                </c:pt>
                <c:pt idx="31228">
                  <c:v>130.484375</c:v>
                </c:pt>
                <c:pt idx="31229">
                  <c:v>114.328125</c:v>
                </c:pt>
                <c:pt idx="31230">
                  <c:v>101.984375</c:v>
                </c:pt>
                <c:pt idx="31231">
                  <c:v>101.984375</c:v>
                </c:pt>
                <c:pt idx="31232">
                  <c:v>101.984375</c:v>
                </c:pt>
                <c:pt idx="31233">
                  <c:v>101.984375</c:v>
                </c:pt>
                <c:pt idx="31234">
                  <c:v>88.84375</c:v>
                </c:pt>
                <c:pt idx="31235">
                  <c:v>81.625</c:v>
                </c:pt>
                <c:pt idx="31236">
                  <c:v>81.625</c:v>
                </c:pt>
                <c:pt idx="31237">
                  <c:v>81.625</c:v>
                </c:pt>
                <c:pt idx="31238">
                  <c:v>81.625</c:v>
                </c:pt>
                <c:pt idx="31239">
                  <c:v>87.09375</c:v>
                </c:pt>
                <c:pt idx="31240">
                  <c:v>89.09375</c:v>
                </c:pt>
                <c:pt idx="31241">
                  <c:v>89.09375</c:v>
                </c:pt>
                <c:pt idx="31242">
                  <c:v>89.09375</c:v>
                </c:pt>
                <c:pt idx="31243">
                  <c:v>89.09375</c:v>
                </c:pt>
                <c:pt idx="31244">
                  <c:v>90.125</c:v>
                </c:pt>
                <c:pt idx="31245">
                  <c:v>90.34375</c:v>
                </c:pt>
                <c:pt idx="31246">
                  <c:v>90.34375</c:v>
                </c:pt>
                <c:pt idx="31247">
                  <c:v>90.34375</c:v>
                </c:pt>
                <c:pt idx="31248">
                  <c:v>90.34375</c:v>
                </c:pt>
                <c:pt idx="31249">
                  <c:v>94</c:v>
                </c:pt>
                <c:pt idx="31250">
                  <c:v>94.578125</c:v>
                </c:pt>
                <c:pt idx="31251">
                  <c:v>94.578125</c:v>
                </c:pt>
                <c:pt idx="31252">
                  <c:v>94.578125</c:v>
                </c:pt>
                <c:pt idx="31253">
                  <c:v>94.578125</c:v>
                </c:pt>
                <c:pt idx="31254">
                  <c:v>104.265625</c:v>
                </c:pt>
                <c:pt idx="31255">
                  <c:v>104.765625</c:v>
                </c:pt>
                <c:pt idx="31256">
                  <c:v>104.765625</c:v>
                </c:pt>
                <c:pt idx="31257">
                  <c:v>104.765625</c:v>
                </c:pt>
                <c:pt idx="31258">
                  <c:v>104.796875</c:v>
                </c:pt>
                <c:pt idx="31259">
                  <c:v>104</c:v>
                </c:pt>
                <c:pt idx="31260">
                  <c:v>104</c:v>
                </c:pt>
                <c:pt idx="31261">
                  <c:v>104</c:v>
                </c:pt>
                <c:pt idx="31262">
                  <c:v>104</c:v>
                </c:pt>
                <c:pt idx="31263">
                  <c:v>105.453125</c:v>
                </c:pt>
                <c:pt idx="31264">
                  <c:v>118.796875</c:v>
                </c:pt>
                <c:pt idx="31265">
                  <c:v>118.796875</c:v>
                </c:pt>
                <c:pt idx="31266">
                  <c:v>118.796875</c:v>
                </c:pt>
                <c:pt idx="31267">
                  <c:v>118.796875</c:v>
                </c:pt>
                <c:pt idx="31268">
                  <c:v>118.296875</c:v>
                </c:pt>
                <c:pt idx="31269">
                  <c:v>115.90625</c:v>
                </c:pt>
                <c:pt idx="31270">
                  <c:v>115.90625</c:v>
                </c:pt>
                <c:pt idx="31271">
                  <c:v>115.90625</c:v>
                </c:pt>
                <c:pt idx="31272">
                  <c:v>115.90625</c:v>
                </c:pt>
                <c:pt idx="31273">
                  <c:v>111.3125</c:v>
                </c:pt>
                <c:pt idx="31274">
                  <c:v>97.421875</c:v>
                </c:pt>
                <c:pt idx="31275">
                  <c:v>97.421875</c:v>
                </c:pt>
                <c:pt idx="31276">
                  <c:v>97.421875</c:v>
                </c:pt>
                <c:pt idx="31277">
                  <c:v>97.421875</c:v>
                </c:pt>
                <c:pt idx="31278">
                  <c:v>98.59375</c:v>
                </c:pt>
                <c:pt idx="31279">
                  <c:v>100.953125</c:v>
                </c:pt>
                <c:pt idx="31280">
                  <c:v>100.953125</c:v>
                </c:pt>
                <c:pt idx="31281">
                  <c:v>100.953125</c:v>
                </c:pt>
                <c:pt idx="31282">
                  <c:v>100.953125</c:v>
                </c:pt>
                <c:pt idx="31283">
                  <c:v>102.609375</c:v>
                </c:pt>
                <c:pt idx="31284">
                  <c:v>105.0625</c:v>
                </c:pt>
                <c:pt idx="31285">
                  <c:v>105.0625</c:v>
                </c:pt>
                <c:pt idx="31286">
                  <c:v>105.0625</c:v>
                </c:pt>
                <c:pt idx="31287">
                  <c:v>105.0625</c:v>
                </c:pt>
                <c:pt idx="31288">
                  <c:v>105.40625</c:v>
                </c:pt>
                <c:pt idx="31289">
                  <c:v>105.6875</c:v>
                </c:pt>
                <c:pt idx="31290">
                  <c:v>105.6875</c:v>
                </c:pt>
                <c:pt idx="31291">
                  <c:v>105.6875</c:v>
                </c:pt>
                <c:pt idx="31292">
                  <c:v>105.6875</c:v>
                </c:pt>
                <c:pt idx="31293">
                  <c:v>97.640625</c:v>
                </c:pt>
                <c:pt idx="31294">
                  <c:v>91.0625</c:v>
                </c:pt>
                <c:pt idx="31295">
                  <c:v>91.0625</c:v>
                </c:pt>
                <c:pt idx="31296">
                  <c:v>91.0625</c:v>
                </c:pt>
                <c:pt idx="31297">
                  <c:v>91.0625</c:v>
                </c:pt>
                <c:pt idx="31298">
                  <c:v>88.65625</c:v>
                </c:pt>
                <c:pt idx="31299">
                  <c:v>87.171875</c:v>
                </c:pt>
                <c:pt idx="31300">
                  <c:v>87.171875</c:v>
                </c:pt>
                <c:pt idx="31301">
                  <c:v>87.171875</c:v>
                </c:pt>
                <c:pt idx="31302">
                  <c:v>87.171875</c:v>
                </c:pt>
                <c:pt idx="31303">
                  <c:v>92.40625</c:v>
                </c:pt>
                <c:pt idx="31304">
                  <c:v>94.59375</c:v>
                </c:pt>
                <c:pt idx="31305">
                  <c:v>94.59375</c:v>
                </c:pt>
                <c:pt idx="31306">
                  <c:v>94.59375</c:v>
                </c:pt>
                <c:pt idx="31307">
                  <c:v>94.59375</c:v>
                </c:pt>
                <c:pt idx="31308">
                  <c:v>93.828125</c:v>
                </c:pt>
                <c:pt idx="31309">
                  <c:v>93.53125</c:v>
                </c:pt>
                <c:pt idx="31310">
                  <c:v>93.53125</c:v>
                </c:pt>
                <c:pt idx="31311">
                  <c:v>93.53125</c:v>
                </c:pt>
                <c:pt idx="31312">
                  <c:v>93.53125</c:v>
                </c:pt>
                <c:pt idx="31313">
                  <c:v>97.671875</c:v>
                </c:pt>
                <c:pt idx="31314">
                  <c:v>98.375</c:v>
                </c:pt>
                <c:pt idx="31315">
                  <c:v>98.375</c:v>
                </c:pt>
                <c:pt idx="31316">
                  <c:v>98.375</c:v>
                </c:pt>
                <c:pt idx="31317">
                  <c:v>98.375</c:v>
                </c:pt>
                <c:pt idx="31318">
                  <c:v>95.28125</c:v>
                </c:pt>
                <c:pt idx="31319">
                  <c:v>95</c:v>
                </c:pt>
                <c:pt idx="31320">
                  <c:v>95</c:v>
                </c:pt>
                <c:pt idx="31321">
                  <c:v>95</c:v>
                </c:pt>
                <c:pt idx="31322">
                  <c:v>95.046875</c:v>
                </c:pt>
                <c:pt idx="31323">
                  <c:v>95.609375</c:v>
                </c:pt>
                <c:pt idx="31324">
                  <c:v>95.609375</c:v>
                </c:pt>
                <c:pt idx="31325">
                  <c:v>95.609375</c:v>
                </c:pt>
                <c:pt idx="31326">
                  <c:v>95.609375</c:v>
                </c:pt>
                <c:pt idx="31327">
                  <c:v>94.953125</c:v>
                </c:pt>
                <c:pt idx="31328">
                  <c:v>88.296875</c:v>
                </c:pt>
                <c:pt idx="31329">
                  <c:v>88.296875</c:v>
                </c:pt>
                <c:pt idx="31330">
                  <c:v>88.296875</c:v>
                </c:pt>
                <c:pt idx="31331">
                  <c:v>88.296875</c:v>
                </c:pt>
                <c:pt idx="31332">
                  <c:v>88.359375</c:v>
                </c:pt>
                <c:pt idx="31333">
                  <c:v>88.734375</c:v>
                </c:pt>
                <c:pt idx="31334">
                  <c:v>88.734375</c:v>
                </c:pt>
                <c:pt idx="31335">
                  <c:v>88.734375</c:v>
                </c:pt>
                <c:pt idx="31336">
                  <c:v>88.734375</c:v>
                </c:pt>
                <c:pt idx="31337">
                  <c:v>86.140625</c:v>
                </c:pt>
                <c:pt idx="31338">
                  <c:v>77.515625</c:v>
                </c:pt>
                <c:pt idx="31339">
                  <c:v>77.515625</c:v>
                </c:pt>
                <c:pt idx="31340">
                  <c:v>77.515625</c:v>
                </c:pt>
                <c:pt idx="31341">
                  <c:v>77.515625</c:v>
                </c:pt>
                <c:pt idx="31342">
                  <c:v>78.390625</c:v>
                </c:pt>
                <c:pt idx="31343">
                  <c:v>80.1875</c:v>
                </c:pt>
                <c:pt idx="31344">
                  <c:v>80.1875</c:v>
                </c:pt>
                <c:pt idx="31345">
                  <c:v>80.1875</c:v>
                </c:pt>
                <c:pt idx="31346">
                  <c:v>80.1875</c:v>
                </c:pt>
                <c:pt idx="31347">
                  <c:v>82.390625</c:v>
                </c:pt>
                <c:pt idx="31348">
                  <c:v>85.609375</c:v>
                </c:pt>
                <c:pt idx="31349">
                  <c:v>85.609375</c:v>
                </c:pt>
                <c:pt idx="31350">
                  <c:v>85.609375</c:v>
                </c:pt>
                <c:pt idx="31351">
                  <c:v>85.609375</c:v>
                </c:pt>
                <c:pt idx="31352">
                  <c:v>88.046875</c:v>
                </c:pt>
                <c:pt idx="31353">
                  <c:v>90.765625</c:v>
                </c:pt>
                <c:pt idx="31354">
                  <c:v>90.765625</c:v>
                </c:pt>
                <c:pt idx="31355">
                  <c:v>90.765625</c:v>
                </c:pt>
                <c:pt idx="31356">
                  <c:v>90.765625</c:v>
                </c:pt>
                <c:pt idx="31357">
                  <c:v>95.078125</c:v>
                </c:pt>
                <c:pt idx="31358">
                  <c:v>98.640625</c:v>
                </c:pt>
                <c:pt idx="31359">
                  <c:v>98.640625</c:v>
                </c:pt>
                <c:pt idx="31360">
                  <c:v>98.640625</c:v>
                </c:pt>
                <c:pt idx="31361">
                  <c:v>98.640625</c:v>
                </c:pt>
                <c:pt idx="31362">
                  <c:v>90.671875</c:v>
                </c:pt>
                <c:pt idx="31363">
                  <c:v>85.671875</c:v>
                </c:pt>
                <c:pt idx="31364">
                  <c:v>85.671875</c:v>
                </c:pt>
                <c:pt idx="31365">
                  <c:v>85.671875</c:v>
                </c:pt>
                <c:pt idx="31366">
                  <c:v>85.671875</c:v>
                </c:pt>
                <c:pt idx="31367">
                  <c:v>86.96875</c:v>
                </c:pt>
                <c:pt idx="31368">
                  <c:v>87.515625</c:v>
                </c:pt>
                <c:pt idx="31369">
                  <c:v>87.515625</c:v>
                </c:pt>
                <c:pt idx="31370">
                  <c:v>87.515625</c:v>
                </c:pt>
                <c:pt idx="31371">
                  <c:v>87.515625</c:v>
                </c:pt>
                <c:pt idx="31372">
                  <c:v>82.71875</c:v>
                </c:pt>
                <c:pt idx="31373">
                  <c:v>81.359375</c:v>
                </c:pt>
                <c:pt idx="31374">
                  <c:v>81.359375</c:v>
                </c:pt>
                <c:pt idx="31375">
                  <c:v>81.359375</c:v>
                </c:pt>
                <c:pt idx="31376">
                  <c:v>81.359375</c:v>
                </c:pt>
                <c:pt idx="31377">
                  <c:v>70.890625</c:v>
                </c:pt>
                <c:pt idx="31378">
                  <c:v>69</c:v>
                </c:pt>
                <c:pt idx="31379">
                  <c:v>69</c:v>
                </c:pt>
                <c:pt idx="31380">
                  <c:v>69</c:v>
                </c:pt>
                <c:pt idx="31381">
                  <c:v>69</c:v>
                </c:pt>
                <c:pt idx="31382">
                  <c:v>77.171875</c:v>
                </c:pt>
                <c:pt idx="31383">
                  <c:v>77.859375</c:v>
                </c:pt>
                <c:pt idx="31384">
                  <c:v>77.859375</c:v>
                </c:pt>
                <c:pt idx="31385">
                  <c:v>77.859375</c:v>
                </c:pt>
                <c:pt idx="31386">
                  <c:v>77.890625</c:v>
                </c:pt>
                <c:pt idx="31387">
                  <c:v>81.875</c:v>
                </c:pt>
                <c:pt idx="31388">
                  <c:v>81.875</c:v>
                </c:pt>
                <c:pt idx="31389">
                  <c:v>81.875</c:v>
                </c:pt>
                <c:pt idx="31390">
                  <c:v>81.875</c:v>
                </c:pt>
                <c:pt idx="31391">
                  <c:v>82.859375</c:v>
                </c:pt>
                <c:pt idx="31392">
                  <c:v>94.140625</c:v>
                </c:pt>
                <c:pt idx="31393">
                  <c:v>94.140625</c:v>
                </c:pt>
                <c:pt idx="31394">
                  <c:v>94.140625</c:v>
                </c:pt>
                <c:pt idx="31395">
                  <c:v>94.140625</c:v>
                </c:pt>
                <c:pt idx="31396">
                  <c:v>92.1875</c:v>
                </c:pt>
                <c:pt idx="31397">
                  <c:v>81.6875</c:v>
                </c:pt>
                <c:pt idx="31398">
                  <c:v>81.6875</c:v>
                </c:pt>
                <c:pt idx="31399">
                  <c:v>81.6875</c:v>
                </c:pt>
                <c:pt idx="31400">
                  <c:v>81.6875</c:v>
                </c:pt>
                <c:pt idx="31401">
                  <c:v>81.578125</c:v>
                </c:pt>
                <c:pt idx="31402">
                  <c:v>80.984375</c:v>
                </c:pt>
                <c:pt idx="31403">
                  <c:v>80.984375</c:v>
                </c:pt>
                <c:pt idx="31404">
                  <c:v>80.984375</c:v>
                </c:pt>
                <c:pt idx="31405">
                  <c:v>80.984375</c:v>
                </c:pt>
                <c:pt idx="31406">
                  <c:v>81.265625</c:v>
                </c:pt>
                <c:pt idx="31407">
                  <c:v>81.96875</c:v>
                </c:pt>
                <c:pt idx="31408">
                  <c:v>81.96875</c:v>
                </c:pt>
                <c:pt idx="31409">
                  <c:v>81.96875</c:v>
                </c:pt>
                <c:pt idx="31410">
                  <c:v>81.96875</c:v>
                </c:pt>
                <c:pt idx="31411">
                  <c:v>86.34375</c:v>
                </c:pt>
                <c:pt idx="31412">
                  <c:v>93.46875</c:v>
                </c:pt>
                <c:pt idx="31413">
                  <c:v>93.46875</c:v>
                </c:pt>
                <c:pt idx="31414">
                  <c:v>93.46875</c:v>
                </c:pt>
                <c:pt idx="31415">
                  <c:v>93.46875</c:v>
                </c:pt>
                <c:pt idx="31416">
                  <c:v>91</c:v>
                </c:pt>
                <c:pt idx="31417">
                  <c:v>88.125</c:v>
                </c:pt>
                <c:pt idx="31418">
                  <c:v>88.125</c:v>
                </c:pt>
                <c:pt idx="31419">
                  <c:v>88.125</c:v>
                </c:pt>
                <c:pt idx="31420">
                  <c:v>88.125</c:v>
                </c:pt>
                <c:pt idx="31421">
                  <c:v>94.90625</c:v>
                </c:pt>
                <c:pt idx="31422">
                  <c:v>100.59375</c:v>
                </c:pt>
                <c:pt idx="31423">
                  <c:v>100.59375</c:v>
                </c:pt>
                <c:pt idx="31424">
                  <c:v>100.59375</c:v>
                </c:pt>
                <c:pt idx="31425">
                  <c:v>100.59375</c:v>
                </c:pt>
                <c:pt idx="31426">
                  <c:v>105.796875</c:v>
                </c:pt>
                <c:pt idx="31427">
                  <c:v>108.921875</c:v>
                </c:pt>
                <c:pt idx="31428">
                  <c:v>108.921875</c:v>
                </c:pt>
                <c:pt idx="31429">
                  <c:v>108.921875</c:v>
                </c:pt>
                <c:pt idx="31430">
                  <c:v>108.921875</c:v>
                </c:pt>
                <c:pt idx="31431">
                  <c:v>107</c:v>
                </c:pt>
                <c:pt idx="31432">
                  <c:v>106.109375</c:v>
                </c:pt>
                <c:pt idx="31433">
                  <c:v>106.109375</c:v>
                </c:pt>
                <c:pt idx="31434">
                  <c:v>106.109375</c:v>
                </c:pt>
                <c:pt idx="31435">
                  <c:v>106.109375</c:v>
                </c:pt>
                <c:pt idx="31436">
                  <c:v>97.890625</c:v>
                </c:pt>
                <c:pt idx="31437">
                  <c:v>95.453125</c:v>
                </c:pt>
                <c:pt idx="31438">
                  <c:v>95.453125</c:v>
                </c:pt>
                <c:pt idx="31439">
                  <c:v>95.453125</c:v>
                </c:pt>
                <c:pt idx="31440">
                  <c:v>95.453125</c:v>
                </c:pt>
                <c:pt idx="31441">
                  <c:v>108.015625</c:v>
                </c:pt>
                <c:pt idx="31442">
                  <c:v>110.234375</c:v>
                </c:pt>
                <c:pt idx="31443">
                  <c:v>110.234375</c:v>
                </c:pt>
                <c:pt idx="31444">
                  <c:v>110.234375</c:v>
                </c:pt>
                <c:pt idx="31445">
                  <c:v>110.234375</c:v>
                </c:pt>
                <c:pt idx="31446">
                  <c:v>122.015625</c:v>
                </c:pt>
                <c:pt idx="31447">
                  <c:v>122.953125</c:v>
                </c:pt>
                <c:pt idx="31448">
                  <c:v>122.953125</c:v>
                </c:pt>
                <c:pt idx="31449">
                  <c:v>122.953125</c:v>
                </c:pt>
                <c:pt idx="31450">
                  <c:v>122.90625</c:v>
                </c:pt>
                <c:pt idx="31451">
                  <c:v>114.453125</c:v>
                </c:pt>
                <c:pt idx="31452">
                  <c:v>114.453125</c:v>
                </c:pt>
                <c:pt idx="31453">
                  <c:v>114.453125</c:v>
                </c:pt>
                <c:pt idx="31454">
                  <c:v>114.453125</c:v>
                </c:pt>
                <c:pt idx="31455">
                  <c:v>112.4375</c:v>
                </c:pt>
                <c:pt idx="31456">
                  <c:v>89.859375</c:v>
                </c:pt>
                <c:pt idx="31457">
                  <c:v>89.859375</c:v>
                </c:pt>
                <c:pt idx="31458">
                  <c:v>89.859375</c:v>
                </c:pt>
                <c:pt idx="31459">
                  <c:v>89.859375</c:v>
                </c:pt>
                <c:pt idx="31460">
                  <c:v>93.375</c:v>
                </c:pt>
                <c:pt idx="31461">
                  <c:v>111.84375</c:v>
                </c:pt>
                <c:pt idx="31462">
                  <c:v>111.84375</c:v>
                </c:pt>
                <c:pt idx="31463">
                  <c:v>111.84375</c:v>
                </c:pt>
                <c:pt idx="31464">
                  <c:v>111.84375</c:v>
                </c:pt>
                <c:pt idx="31465">
                  <c:v>112.90625</c:v>
                </c:pt>
                <c:pt idx="31466">
                  <c:v>116.421875</c:v>
                </c:pt>
                <c:pt idx="31467">
                  <c:v>116.421875</c:v>
                </c:pt>
                <c:pt idx="31468">
                  <c:v>116.421875</c:v>
                </c:pt>
                <c:pt idx="31469">
                  <c:v>116.421875</c:v>
                </c:pt>
                <c:pt idx="31470">
                  <c:v>114.71875</c:v>
                </c:pt>
                <c:pt idx="31471">
                  <c:v>110.9375</c:v>
                </c:pt>
                <c:pt idx="31472">
                  <c:v>110.9375</c:v>
                </c:pt>
                <c:pt idx="31473">
                  <c:v>110.9375</c:v>
                </c:pt>
                <c:pt idx="31474">
                  <c:v>110.9375</c:v>
                </c:pt>
                <c:pt idx="31475">
                  <c:v>107.640625</c:v>
                </c:pt>
                <c:pt idx="31476">
                  <c:v>102.625</c:v>
                </c:pt>
                <c:pt idx="31477">
                  <c:v>102.625</c:v>
                </c:pt>
                <c:pt idx="31478">
                  <c:v>102.625</c:v>
                </c:pt>
                <c:pt idx="31479">
                  <c:v>102.625</c:v>
                </c:pt>
                <c:pt idx="31480">
                  <c:v>100.515625</c:v>
                </c:pt>
                <c:pt idx="31481">
                  <c:v>98.1875</c:v>
                </c:pt>
                <c:pt idx="31482">
                  <c:v>98.1875</c:v>
                </c:pt>
                <c:pt idx="31483">
                  <c:v>98.1875</c:v>
                </c:pt>
                <c:pt idx="31484">
                  <c:v>98.1875</c:v>
                </c:pt>
                <c:pt idx="31485">
                  <c:v>92.421875</c:v>
                </c:pt>
                <c:pt idx="31486">
                  <c:v>87.640625</c:v>
                </c:pt>
                <c:pt idx="31487">
                  <c:v>87.640625</c:v>
                </c:pt>
                <c:pt idx="31488">
                  <c:v>87.640625</c:v>
                </c:pt>
                <c:pt idx="31489">
                  <c:v>87.640625</c:v>
                </c:pt>
                <c:pt idx="31490">
                  <c:v>83.953125</c:v>
                </c:pt>
                <c:pt idx="31491">
                  <c:v>81.6875</c:v>
                </c:pt>
                <c:pt idx="31492">
                  <c:v>81.6875</c:v>
                </c:pt>
                <c:pt idx="31493">
                  <c:v>81.6875</c:v>
                </c:pt>
                <c:pt idx="31494">
                  <c:v>81.6875</c:v>
                </c:pt>
                <c:pt idx="31495">
                  <c:v>87.4375</c:v>
                </c:pt>
                <c:pt idx="31496">
                  <c:v>89.84375</c:v>
                </c:pt>
                <c:pt idx="31497">
                  <c:v>89.84375</c:v>
                </c:pt>
                <c:pt idx="31498">
                  <c:v>89.84375</c:v>
                </c:pt>
                <c:pt idx="31499">
                  <c:v>89.84375</c:v>
                </c:pt>
                <c:pt idx="31500">
                  <c:v>92.734375</c:v>
                </c:pt>
                <c:pt idx="31501">
                  <c:v>93.65625</c:v>
                </c:pt>
                <c:pt idx="31502">
                  <c:v>93.65625</c:v>
                </c:pt>
                <c:pt idx="31503">
                  <c:v>93.65625</c:v>
                </c:pt>
                <c:pt idx="31504">
                  <c:v>93.65625</c:v>
                </c:pt>
                <c:pt idx="31505">
                  <c:v>95.296875</c:v>
                </c:pt>
                <c:pt idx="31506">
                  <c:v>95.609375</c:v>
                </c:pt>
                <c:pt idx="31507">
                  <c:v>95.609375</c:v>
                </c:pt>
                <c:pt idx="31508">
                  <c:v>95.609375</c:v>
                </c:pt>
                <c:pt idx="31509">
                  <c:v>95.609375</c:v>
                </c:pt>
                <c:pt idx="31510">
                  <c:v>89.875</c:v>
                </c:pt>
                <c:pt idx="31511">
                  <c:v>89.609375</c:v>
                </c:pt>
                <c:pt idx="31512">
                  <c:v>89.609375</c:v>
                </c:pt>
                <c:pt idx="31513">
                  <c:v>89.609375</c:v>
                </c:pt>
                <c:pt idx="31514">
                  <c:v>89.609375</c:v>
                </c:pt>
                <c:pt idx="31515">
                  <c:v>96.734375</c:v>
                </c:pt>
                <c:pt idx="31516">
                  <c:v>96.734375</c:v>
                </c:pt>
                <c:pt idx="31517">
                  <c:v>96.734375</c:v>
                </c:pt>
                <c:pt idx="31518">
                  <c:v>96.734375</c:v>
                </c:pt>
                <c:pt idx="31519">
                  <c:v>95.84375</c:v>
                </c:pt>
                <c:pt idx="31520">
                  <c:v>86.921875</c:v>
                </c:pt>
                <c:pt idx="31521">
                  <c:v>86.921875</c:v>
                </c:pt>
                <c:pt idx="31522">
                  <c:v>86.921875</c:v>
                </c:pt>
                <c:pt idx="31523">
                  <c:v>86.921875</c:v>
                </c:pt>
                <c:pt idx="31524">
                  <c:v>86.5625</c:v>
                </c:pt>
                <c:pt idx="31525">
                  <c:v>84.984375</c:v>
                </c:pt>
                <c:pt idx="31526">
                  <c:v>84.984375</c:v>
                </c:pt>
                <c:pt idx="31527">
                  <c:v>84.984375</c:v>
                </c:pt>
                <c:pt idx="31528">
                  <c:v>84.984375</c:v>
                </c:pt>
                <c:pt idx="31529">
                  <c:v>85.78125</c:v>
                </c:pt>
                <c:pt idx="31530">
                  <c:v>88.09375</c:v>
                </c:pt>
                <c:pt idx="31531">
                  <c:v>88.09375</c:v>
                </c:pt>
                <c:pt idx="31532">
                  <c:v>88.09375</c:v>
                </c:pt>
                <c:pt idx="31533">
                  <c:v>88.09375</c:v>
                </c:pt>
                <c:pt idx="31534">
                  <c:v>89.078125</c:v>
                </c:pt>
                <c:pt idx="31535">
                  <c:v>90.796875</c:v>
                </c:pt>
                <c:pt idx="31536">
                  <c:v>90.796875</c:v>
                </c:pt>
                <c:pt idx="31537">
                  <c:v>90.796875</c:v>
                </c:pt>
                <c:pt idx="31538">
                  <c:v>90.796875</c:v>
                </c:pt>
                <c:pt idx="31539">
                  <c:v>93.359375</c:v>
                </c:pt>
                <c:pt idx="31540">
                  <c:v>96.953125</c:v>
                </c:pt>
                <c:pt idx="31541">
                  <c:v>96.953125</c:v>
                </c:pt>
                <c:pt idx="31542">
                  <c:v>96.953125</c:v>
                </c:pt>
                <c:pt idx="31543">
                  <c:v>96.953125</c:v>
                </c:pt>
                <c:pt idx="31544">
                  <c:v>105.390625</c:v>
                </c:pt>
                <c:pt idx="31545">
                  <c:v>114.375</c:v>
                </c:pt>
                <c:pt idx="31546">
                  <c:v>114.375</c:v>
                </c:pt>
                <c:pt idx="31547">
                  <c:v>114.375</c:v>
                </c:pt>
                <c:pt idx="31548">
                  <c:v>114.375</c:v>
                </c:pt>
                <c:pt idx="31549">
                  <c:v>118.953125</c:v>
                </c:pt>
                <c:pt idx="31550">
                  <c:v>122.390625</c:v>
                </c:pt>
                <c:pt idx="31551">
                  <c:v>122.390625</c:v>
                </c:pt>
                <c:pt idx="31552">
                  <c:v>122.390625</c:v>
                </c:pt>
                <c:pt idx="31553">
                  <c:v>122.390625</c:v>
                </c:pt>
                <c:pt idx="31554">
                  <c:v>125.109375</c:v>
                </c:pt>
                <c:pt idx="31555">
                  <c:v>126.578125</c:v>
                </c:pt>
                <c:pt idx="31556">
                  <c:v>126.578125</c:v>
                </c:pt>
                <c:pt idx="31557">
                  <c:v>126.578125</c:v>
                </c:pt>
                <c:pt idx="31558">
                  <c:v>126.578125</c:v>
                </c:pt>
                <c:pt idx="31559">
                  <c:v>133.265625</c:v>
                </c:pt>
                <c:pt idx="31560">
                  <c:v>135.765625</c:v>
                </c:pt>
                <c:pt idx="31561">
                  <c:v>135.765625</c:v>
                </c:pt>
                <c:pt idx="31562">
                  <c:v>135.765625</c:v>
                </c:pt>
                <c:pt idx="31563">
                  <c:v>135.765625</c:v>
                </c:pt>
                <c:pt idx="31564">
                  <c:v>147.90625</c:v>
                </c:pt>
                <c:pt idx="31565">
                  <c:v>150.953125</c:v>
                </c:pt>
                <c:pt idx="31566">
                  <c:v>150.953125</c:v>
                </c:pt>
                <c:pt idx="31567">
                  <c:v>150.953125</c:v>
                </c:pt>
                <c:pt idx="31568">
                  <c:v>150.953125</c:v>
                </c:pt>
                <c:pt idx="31569">
                  <c:v>161.75</c:v>
                </c:pt>
                <c:pt idx="31570">
                  <c:v>163.25</c:v>
                </c:pt>
                <c:pt idx="31571">
                  <c:v>163.25</c:v>
                </c:pt>
                <c:pt idx="31572">
                  <c:v>163.25</c:v>
                </c:pt>
                <c:pt idx="31573">
                  <c:v>163.25</c:v>
                </c:pt>
                <c:pt idx="31574">
                  <c:v>205.859375</c:v>
                </c:pt>
                <c:pt idx="31575">
                  <c:v>207.78125</c:v>
                </c:pt>
                <c:pt idx="31576">
                  <c:v>207.78125</c:v>
                </c:pt>
                <c:pt idx="31577">
                  <c:v>207.78125</c:v>
                </c:pt>
                <c:pt idx="31578">
                  <c:v>208.328125</c:v>
                </c:pt>
                <c:pt idx="31579">
                  <c:v>223.234375</c:v>
                </c:pt>
                <c:pt idx="31580">
                  <c:v>223.234375</c:v>
                </c:pt>
                <c:pt idx="31581">
                  <c:v>223.234375</c:v>
                </c:pt>
                <c:pt idx="31582">
                  <c:v>223.234375</c:v>
                </c:pt>
                <c:pt idx="31583">
                  <c:v>229.171875</c:v>
                </c:pt>
                <c:pt idx="31584">
                  <c:v>274.5</c:v>
                </c:pt>
                <c:pt idx="31585">
                  <c:v>274.5</c:v>
                </c:pt>
                <c:pt idx="31586">
                  <c:v>274.5</c:v>
                </c:pt>
                <c:pt idx="31587">
                  <c:v>274.5</c:v>
                </c:pt>
                <c:pt idx="31588">
                  <c:v>279.0625</c:v>
                </c:pt>
                <c:pt idx="31589">
                  <c:v>297.78125</c:v>
                </c:pt>
                <c:pt idx="31590">
                  <c:v>297.78125</c:v>
                </c:pt>
                <c:pt idx="31591">
                  <c:v>297.78125</c:v>
                </c:pt>
                <c:pt idx="31592">
                  <c:v>297.78125</c:v>
                </c:pt>
                <c:pt idx="31593">
                  <c:v>302.234375</c:v>
                </c:pt>
                <c:pt idx="31594">
                  <c:v>314.21875</c:v>
                </c:pt>
                <c:pt idx="31595">
                  <c:v>314.21875</c:v>
                </c:pt>
                <c:pt idx="31596">
                  <c:v>314.21875</c:v>
                </c:pt>
                <c:pt idx="31597">
                  <c:v>314.21875</c:v>
                </c:pt>
                <c:pt idx="31598">
                  <c:v>330.703125</c:v>
                </c:pt>
                <c:pt idx="31599">
                  <c:v>361</c:v>
                </c:pt>
                <c:pt idx="31600">
                  <c:v>361</c:v>
                </c:pt>
                <c:pt idx="31601">
                  <c:v>361</c:v>
                </c:pt>
                <c:pt idx="31602">
                  <c:v>361</c:v>
                </c:pt>
                <c:pt idx="31603">
                  <c:v>379.03125</c:v>
                </c:pt>
                <c:pt idx="31604">
                  <c:v>402.8125</c:v>
                </c:pt>
                <c:pt idx="31605">
                  <c:v>402.8125</c:v>
                </c:pt>
                <c:pt idx="31606">
                  <c:v>402.8125</c:v>
                </c:pt>
                <c:pt idx="31607">
                  <c:v>402.8125</c:v>
                </c:pt>
                <c:pt idx="31608">
                  <c:v>415.671875</c:v>
                </c:pt>
                <c:pt idx="31609">
                  <c:v>428.140625</c:v>
                </c:pt>
                <c:pt idx="31610">
                  <c:v>428.140625</c:v>
                </c:pt>
                <c:pt idx="31611">
                  <c:v>428.140625</c:v>
                </c:pt>
                <c:pt idx="31612">
                  <c:v>428.140625</c:v>
                </c:pt>
                <c:pt idx="31613">
                  <c:v>428.671875</c:v>
                </c:pt>
                <c:pt idx="31614">
                  <c:v>428.890625</c:v>
                </c:pt>
                <c:pt idx="31615">
                  <c:v>428.890625</c:v>
                </c:pt>
                <c:pt idx="31616">
                  <c:v>428.890625</c:v>
                </c:pt>
                <c:pt idx="31617">
                  <c:v>428.890625</c:v>
                </c:pt>
                <c:pt idx="31618">
                  <c:v>411.5625</c:v>
                </c:pt>
                <c:pt idx="31619">
                  <c:v>402.953125</c:v>
                </c:pt>
                <c:pt idx="31620">
                  <c:v>402.953125</c:v>
                </c:pt>
                <c:pt idx="31621">
                  <c:v>402.953125</c:v>
                </c:pt>
                <c:pt idx="31622">
                  <c:v>402.953125</c:v>
                </c:pt>
                <c:pt idx="31623">
                  <c:v>378.09375</c:v>
                </c:pt>
                <c:pt idx="31624">
                  <c:v>369.625</c:v>
                </c:pt>
                <c:pt idx="31625">
                  <c:v>369.625</c:v>
                </c:pt>
                <c:pt idx="31626">
                  <c:v>369.625</c:v>
                </c:pt>
                <c:pt idx="31627">
                  <c:v>369.625</c:v>
                </c:pt>
                <c:pt idx="31628">
                  <c:v>348.78125</c:v>
                </c:pt>
                <c:pt idx="31629">
                  <c:v>344.328125</c:v>
                </c:pt>
                <c:pt idx="31630">
                  <c:v>344.328125</c:v>
                </c:pt>
                <c:pt idx="31631">
                  <c:v>344.328125</c:v>
                </c:pt>
                <c:pt idx="31632">
                  <c:v>344.328125</c:v>
                </c:pt>
                <c:pt idx="31633">
                  <c:v>318.53125</c:v>
                </c:pt>
                <c:pt idx="31634">
                  <c:v>315.8125</c:v>
                </c:pt>
                <c:pt idx="31635">
                  <c:v>315.8125</c:v>
                </c:pt>
                <c:pt idx="31636">
                  <c:v>315.8125</c:v>
                </c:pt>
                <c:pt idx="31637">
                  <c:v>315.8125</c:v>
                </c:pt>
                <c:pt idx="31638">
                  <c:v>270.765625</c:v>
                </c:pt>
                <c:pt idx="31639">
                  <c:v>270.0625</c:v>
                </c:pt>
                <c:pt idx="31640">
                  <c:v>270.0625</c:v>
                </c:pt>
                <c:pt idx="31641">
                  <c:v>270.0625</c:v>
                </c:pt>
                <c:pt idx="31642">
                  <c:v>268.71875</c:v>
                </c:pt>
                <c:pt idx="31643">
                  <c:v>248.90625</c:v>
                </c:pt>
                <c:pt idx="31644">
                  <c:v>248.90625</c:v>
                </c:pt>
                <c:pt idx="31645">
                  <c:v>248.90625</c:v>
                </c:pt>
                <c:pt idx="31646">
                  <c:v>248.90625</c:v>
                </c:pt>
                <c:pt idx="31647">
                  <c:v>247.578125</c:v>
                </c:pt>
                <c:pt idx="31648">
                  <c:v>239.609375</c:v>
                </c:pt>
                <c:pt idx="31649">
                  <c:v>239.609375</c:v>
                </c:pt>
                <c:pt idx="31650">
                  <c:v>239.609375</c:v>
                </c:pt>
                <c:pt idx="31651">
                  <c:v>239.609375</c:v>
                </c:pt>
                <c:pt idx="31652">
                  <c:v>233.71875</c:v>
                </c:pt>
                <c:pt idx="31653">
                  <c:v>213.609375</c:v>
                </c:pt>
                <c:pt idx="31654">
                  <c:v>213.609375</c:v>
                </c:pt>
                <c:pt idx="31655">
                  <c:v>213.609375</c:v>
                </c:pt>
                <c:pt idx="31656">
                  <c:v>213.609375</c:v>
                </c:pt>
                <c:pt idx="31657">
                  <c:v>203.953125</c:v>
                </c:pt>
                <c:pt idx="31658">
                  <c:v>182</c:v>
                </c:pt>
                <c:pt idx="31659">
                  <c:v>182</c:v>
                </c:pt>
                <c:pt idx="31660">
                  <c:v>182</c:v>
                </c:pt>
                <c:pt idx="31661">
                  <c:v>182</c:v>
                </c:pt>
                <c:pt idx="31662">
                  <c:v>171.8125</c:v>
                </c:pt>
                <c:pt idx="31663">
                  <c:v>155.296875</c:v>
                </c:pt>
                <c:pt idx="31664">
                  <c:v>155.296875</c:v>
                </c:pt>
                <c:pt idx="31665">
                  <c:v>155.296875</c:v>
                </c:pt>
                <c:pt idx="31666">
                  <c:v>155.296875</c:v>
                </c:pt>
                <c:pt idx="31667">
                  <c:v>148.40625</c:v>
                </c:pt>
                <c:pt idx="31668">
                  <c:v>140.421875</c:v>
                </c:pt>
                <c:pt idx="31669">
                  <c:v>140.421875</c:v>
                </c:pt>
                <c:pt idx="31670">
                  <c:v>140.421875</c:v>
                </c:pt>
                <c:pt idx="31671">
                  <c:v>140.421875</c:v>
                </c:pt>
                <c:pt idx="31672">
                  <c:v>143.296875</c:v>
                </c:pt>
                <c:pt idx="31673">
                  <c:v>145.8125</c:v>
                </c:pt>
                <c:pt idx="31674">
                  <c:v>145.8125</c:v>
                </c:pt>
                <c:pt idx="31675">
                  <c:v>145.8125</c:v>
                </c:pt>
                <c:pt idx="31676">
                  <c:v>145.8125</c:v>
                </c:pt>
                <c:pt idx="31677">
                  <c:v>129.109375</c:v>
                </c:pt>
                <c:pt idx="31678">
                  <c:v>118.90625</c:v>
                </c:pt>
                <c:pt idx="31679">
                  <c:v>118.90625</c:v>
                </c:pt>
                <c:pt idx="31680">
                  <c:v>118.90625</c:v>
                </c:pt>
                <c:pt idx="31681">
                  <c:v>118.90625</c:v>
                </c:pt>
                <c:pt idx="31682">
                  <c:v>113.78125</c:v>
                </c:pt>
                <c:pt idx="31683">
                  <c:v>111.671875</c:v>
                </c:pt>
                <c:pt idx="31684">
                  <c:v>111.671875</c:v>
                </c:pt>
                <c:pt idx="31685">
                  <c:v>111.671875</c:v>
                </c:pt>
                <c:pt idx="31686">
                  <c:v>111.671875</c:v>
                </c:pt>
                <c:pt idx="31687">
                  <c:v>100.078125</c:v>
                </c:pt>
                <c:pt idx="31688">
                  <c:v>96.71875</c:v>
                </c:pt>
                <c:pt idx="31689">
                  <c:v>96.71875</c:v>
                </c:pt>
                <c:pt idx="31690">
                  <c:v>96.71875</c:v>
                </c:pt>
                <c:pt idx="31691">
                  <c:v>96.71875</c:v>
                </c:pt>
                <c:pt idx="31692">
                  <c:v>89.515625</c:v>
                </c:pt>
                <c:pt idx="31693">
                  <c:v>88.3125</c:v>
                </c:pt>
                <c:pt idx="31694">
                  <c:v>88.3125</c:v>
                </c:pt>
                <c:pt idx="31695">
                  <c:v>88.3125</c:v>
                </c:pt>
                <c:pt idx="31696">
                  <c:v>88.3125</c:v>
                </c:pt>
                <c:pt idx="31697">
                  <c:v>91.234375</c:v>
                </c:pt>
                <c:pt idx="31698">
                  <c:v>91.328125</c:v>
                </c:pt>
                <c:pt idx="31699">
                  <c:v>91.328125</c:v>
                </c:pt>
                <c:pt idx="31700">
                  <c:v>91.328125</c:v>
                </c:pt>
                <c:pt idx="31701">
                  <c:v>91.28125</c:v>
                </c:pt>
                <c:pt idx="31702">
                  <c:v>89.265625</c:v>
                </c:pt>
                <c:pt idx="31703">
                  <c:v>89.265625</c:v>
                </c:pt>
                <c:pt idx="31704">
                  <c:v>89.265625</c:v>
                </c:pt>
                <c:pt idx="31705">
                  <c:v>89.265625</c:v>
                </c:pt>
                <c:pt idx="31706">
                  <c:v>91.359375</c:v>
                </c:pt>
                <c:pt idx="31707">
                  <c:v>110.78125</c:v>
                </c:pt>
                <c:pt idx="31708">
                  <c:v>110.78125</c:v>
                </c:pt>
                <c:pt idx="31709">
                  <c:v>110.78125</c:v>
                </c:pt>
                <c:pt idx="31710">
                  <c:v>110.78125</c:v>
                </c:pt>
                <c:pt idx="31711">
                  <c:v>111.125</c:v>
                </c:pt>
                <c:pt idx="31712">
                  <c:v>112.515625</c:v>
                </c:pt>
                <c:pt idx="31713">
                  <c:v>112.515625</c:v>
                </c:pt>
                <c:pt idx="31714">
                  <c:v>112.515625</c:v>
                </c:pt>
                <c:pt idx="31715">
                  <c:v>112.515625</c:v>
                </c:pt>
                <c:pt idx="31716">
                  <c:v>112.796875</c:v>
                </c:pt>
                <c:pt idx="31717">
                  <c:v>113.53125</c:v>
                </c:pt>
                <c:pt idx="31718">
                  <c:v>113.53125</c:v>
                </c:pt>
                <c:pt idx="31719">
                  <c:v>113.53125</c:v>
                </c:pt>
                <c:pt idx="31720">
                  <c:v>113.53125</c:v>
                </c:pt>
                <c:pt idx="31721">
                  <c:v>109.171875</c:v>
                </c:pt>
                <c:pt idx="31722">
                  <c:v>100.5625</c:v>
                </c:pt>
                <c:pt idx="31723">
                  <c:v>100.5625</c:v>
                </c:pt>
                <c:pt idx="31724">
                  <c:v>100.5625</c:v>
                </c:pt>
                <c:pt idx="31725">
                  <c:v>100.5625</c:v>
                </c:pt>
                <c:pt idx="31726">
                  <c:v>95.765625</c:v>
                </c:pt>
                <c:pt idx="31727">
                  <c:v>89.03125</c:v>
                </c:pt>
                <c:pt idx="31728">
                  <c:v>89.03125</c:v>
                </c:pt>
                <c:pt idx="31729">
                  <c:v>89.03125</c:v>
                </c:pt>
                <c:pt idx="31730">
                  <c:v>89.03125</c:v>
                </c:pt>
                <c:pt idx="31731">
                  <c:v>90.890625</c:v>
                </c:pt>
                <c:pt idx="31732">
                  <c:v>92.640625</c:v>
                </c:pt>
                <c:pt idx="31733">
                  <c:v>92.640625</c:v>
                </c:pt>
                <c:pt idx="31734">
                  <c:v>92.640625</c:v>
                </c:pt>
                <c:pt idx="31735">
                  <c:v>92.640625</c:v>
                </c:pt>
                <c:pt idx="31736">
                  <c:v>100.578125</c:v>
                </c:pt>
                <c:pt idx="31737">
                  <c:v>106.328125</c:v>
                </c:pt>
                <c:pt idx="31738">
                  <c:v>106.328125</c:v>
                </c:pt>
                <c:pt idx="31739">
                  <c:v>106.328125</c:v>
                </c:pt>
                <c:pt idx="31740">
                  <c:v>106.328125</c:v>
                </c:pt>
                <c:pt idx="31741">
                  <c:v>107.9375</c:v>
                </c:pt>
                <c:pt idx="31742">
                  <c:v>108.859375</c:v>
                </c:pt>
                <c:pt idx="31743">
                  <c:v>108.859375</c:v>
                </c:pt>
                <c:pt idx="31744">
                  <c:v>108.859375</c:v>
                </c:pt>
                <c:pt idx="31745">
                  <c:v>108.859375</c:v>
                </c:pt>
                <c:pt idx="31746">
                  <c:v>105.625</c:v>
                </c:pt>
                <c:pt idx="31747">
                  <c:v>104.484375</c:v>
                </c:pt>
                <c:pt idx="31748">
                  <c:v>104.484375</c:v>
                </c:pt>
                <c:pt idx="31749">
                  <c:v>104.484375</c:v>
                </c:pt>
                <c:pt idx="31750">
                  <c:v>104.484375</c:v>
                </c:pt>
                <c:pt idx="31751">
                  <c:v>112.640625</c:v>
                </c:pt>
                <c:pt idx="31752">
                  <c:v>114.296875</c:v>
                </c:pt>
                <c:pt idx="31753">
                  <c:v>114.296875</c:v>
                </c:pt>
                <c:pt idx="31754">
                  <c:v>114.296875</c:v>
                </c:pt>
                <c:pt idx="31755">
                  <c:v>114.296875</c:v>
                </c:pt>
                <c:pt idx="31756">
                  <c:v>122.671875</c:v>
                </c:pt>
                <c:pt idx="31757">
                  <c:v>123.53125</c:v>
                </c:pt>
                <c:pt idx="31758">
                  <c:v>123.53125</c:v>
                </c:pt>
                <c:pt idx="31759">
                  <c:v>123.53125</c:v>
                </c:pt>
                <c:pt idx="31760">
                  <c:v>123.53125</c:v>
                </c:pt>
                <c:pt idx="31761">
                  <c:v>139.25</c:v>
                </c:pt>
                <c:pt idx="31762">
                  <c:v>139.484375</c:v>
                </c:pt>
                <c:pt idx="31763">
                  <c:v>139.484375</c:v>
                </c:pt>
                <c:pt idx="31764">
                  <c:v>139.484375</c:v>
                </c:pt>
                <c:pt idx="31765">
                  <c:v>140.453125</c:v>
                </c:pt>
                <c:pt idx="31766">
                  <c:v>153.9375</c:v>
                </c:pt>
                <c:pt idx="31767">
                  <c:v>153.9375</c:v>
                </c:pt>
                <c:pt idx="31768">
                  <c:v>153.9375</c:v>
                </c:pt>
                <c:pt idx="31769">
                  <c:v>153.9375</c:v>
                </c:pt>
                <c:pt idx="31770">
                  <c:v>155.125</c:v>
                </c:pt>
                <c:pt idx="31771">
                  <c:v>162.234375</c:v>
                </c:pt>
                <c:pt idx="31772">
                  <c:v>162.234375</c:v>
                </c:pt>
                <c:pt idx="31773">
                  <c:v>162.234375</c:v>
                </c:pt>
                <c:pt idx="31774">
                  <c:v>162.234375</c:v>
                </c:pt>
                <c:pt idx="31775">
                  <c:v>168.5625</c:v>
                </c:pt>
                <c:pt idx="31776">
                  <c:v>190.421875</c:v>
                </c:pt>
                <c:pt idx="31777">
                  <c:v>190.421875</c:v>
                </c:pt>
                <c:pt idx="31778">
                  <c:v>190.421875</c:v>
                </c:pt>
                <c:pt idx="31779">
                  <c:v>190.421875</c:v>
                </c:pt>
                <c:pt idx="31780">
                  <c:v>197.6875</c:v>
                </c:pt>
                <c:pt idx="31781">
                  <c:v>213.984375</c:v>
                </c:pt>
                <c:pt idx="31782">
                  <c:v>213.984375</c:v>
                </c:pt>
                <c:pt idx="31783">
                  <c:v>213.984375</c:v>
                </c:pt>
                <c:pt idx="31784">
                  <c:v>213.984375</c:v>
                </c:pt>
                <c:pt idx="31785">
                  <c:v>225.609375</c:v>
                </c:pt>
                <c:pt idx="31786">
                  <c:v>243.75</c:v>
                </c:pt>
                <c:pt idx="31787">
                  <c:v>243.75</c:v>
                </c:pt>
                <c:pt idx="31788">
                  <c:v>243.75</c:v>
                </c:pt>
                <c:pt idx="31789">
                  <c:v>243.75</c:v>
                </c:pt>
                <c:pt idx="31790">
                  <c:v>263.953125</c:v>
                </c:pt>
                <c:pt idx="31791">
                  <c:v>286.84375</c:v>
                </c:pt>
                <c:pt idx="31792">
                  <c:v>286.84375</c:v>
                </c:pt>
                <c:pt idx="31793">
                  <c:v>286.84375</c:v>
                </c:pt>
                <c:pt idx="31794">
                  <c:v>286.84375</c:v>
                </c:pt>
                <c:pt idx="31795">
                  <c:v>351.390625</c:v>
                </c:pt>
                <c:pt idx="31796">
                  <c:v>404.09375</c:v>
                </c:pt>
                <c:pt idx="31797">
                  <c:v>404.09375</c:v>
                </c:pt>
                <c:pt idx="31798">
                  <c:v>404.09375</c:v>
                </c:pt>
                <c:pt idx="31799">
                  <c:v>404.09375</c:v>
                </c:pt>
                <c:pt idx="31800">
                  <c:v>505.71875</c:v>
                </c:pt>
                <c:pt idx="31801">
                  <c:v>565</c:v>
                </c:pt>
                <c:pt idx="31802">
                  <c:v>565</c:v>
                </c:pt>
                <c:pt idx="31803">
                  <c:v>565</c:v>
                </c:pt>
                <c:pt idx="31804">
                  <c:v>565</c:v>
                </c:pt>
                <c:pt idx="31805">
                  <c:v>828.671875</c:v>
                </c:pt>
                <c:pt idx="31806">
                  <c:v>934.984375</c:v>
                </c:pt>
                <c:pt idx="31807">
                  <c:v>934.984375</c:v>
                </c:pt>
                <c:pt idx="31808">
                  <c:v>934.984375</c:v>
                </c:pt>
                <c:pt idx="31809">
                  <c:v>934.984375</c:v>
                </c:pt>
                <c:pt idx="31810">
                  <c:v>1948.65625</c:v>
                </c:pt>
                <c:pt idx="31811">
                  <c:v>2212.09375</c:v>
                </c:pt>
                <c:pt idx="31812">
                  <c:v>2212.09375</c:v>
                </c:pt>
                <c:pt idx="31813">
                  <c:v>2212.09375</c:v>
                </c:pt>
                <c:pt idx="31814">
                  <c:v>2212.09375</c:v>
                </c:pt>
                <c:pt idx="31815">
                  <c:v>3868.640625</c:v>
                </c:pt>
                <c:pt idx="31816">
                  <c:v>4105.265625</c:v>
                </c:pt>
                <c:pt idx="31817">
                  <c:v>4105.265625</c:v>
                </c:pt>
                <c:pt idx="31818">
                  <c:v>4105.265625</c:v>
                </c:pt>
                <c:pt idx="31819">
                  <c:v>4105.265625</c:v>
                </c:pt>
                <c:pt idx="31820">
                  <c:v>5841.78125</c:v>
                </c:pt>
                <c:pt idx="31821">
                  <c:v>5921.171875</c:v>
                </c:pt>
                <c:pt idx="31822">
                  <c:v>5921.171875</c:v>
                </c:pt>
                <c:pt idx="31823">
                  <c:v>5921.171875</c:v>
                </c:pt>
                <c:pt idx="31824">
                  <c:v>5931.390625</c:v>
                </c:pt>
                <c:pt idx="31825">
                  <c:v>6188.65625</c:v>
                </c:pt>
                <c:pt idx="31826">
                  <c:v>6188.65625</c:v>
                </c:pt>
                <c:pt idx="31827">
                  <c:v>6188.65625</c:v>
                </c:pt>
                <c:pt idx="31828">
                  <c:v>6188.65625</c:v>
                </c:pt>
                <c:pt idx="31829">
                  <c:v>6035.09375</c:v>
                </c:pt>
                <c:pt idx="31830">
                  <c:v>4896.59375</c:v>
                </c:pt>
                <c:pt idx="31831">
                  <c:v>4896.59375</c:v>
                </c:pt>
                <c:pt idx="31832">
                  <c:v>4896.59375</c:v>
                </c:pt>
                <c:pt idx="31833">
                  <c:v>4896.59375</c:v>
                </c:pt>
                <c:pt idx="31834">
                  <c:v>4512.875</c:v>
                </c:pt>
                <c:pt idx="31835">
                  <c:v>2982.21875</c:v>
                </c:pt>
                <c:pt idx="31836">
                  <c:v>2982.21875</c:v>
                </c:pt>
                <c:pt idx="31837">
                  <c:v>2982.21875</c:v>
                </c:pt>
                <c:pt idx="31838">
                  <c:v>2982.21875</c:v>
                </c:pt>
                <c:pt idx="31839">
                  <c:v>2543</c:v>
                </c:pt>
                <c:pt idx="31840">
                  <c:v>1424.546875</c:v>
                </c:pt>
                <c:pt idx="31841">
                  <c:v>1424.546875</c:v>
                </c:pt>
                <c:pt idx="31842">
                  <c:v>1424.546875</c:v>
                </c:pt>
                <c:pt idx="31843">
                  <c:v>1424.546875</c:v>
                </c:pt>
                <c:pt idx="31844">
                  <c:v>1210.03125</c:v>
                </c:pt>
                <c:pt idx="31845">
                  <c:v>834.4375</c:v>
                </c:pt>
                <c:pt idx="31846">
                  <c:v>834.4375</c:v>
                </c:pt>
                <c:pt idx="31847">
                  <c:v>834.4375</c:v>
                </c:pt>
                <c:pt idx="31848">
                  <c:v>834.4375</c:v>
                </c:pt>
                <c:pt idx="31849">
                  <c:v>728.671875</c:v>
                </c:pt>
                <c:pt idx="31850">
                  <c:v>596.828125</c:v>
                </c:pt>
                <c:pt idx="31851">
                  <c:v>596.828125</c:v>
                </c:pt>
                <c:pt idx="31852">
                  <c:v>596.828125</c:v>
                </c:pt>
                <c:pt idx="31853">
                  <c:v>596.828125</c:v>
                </c:pt>
                <c:pt idx="31854">
                  <c:v>488.734375</c:v>
                </c:pt>
                <c:pt idx="31855">
                  <c:v>391.625</c:v>
                </c:pt>
                <c:pt idx="31856">
                  <c:v>391.625</c:v>
                </c:pt>
                <c:pt idx="31857">
                  <c:v>391.625</c:v>
                </c:pt>
                <c:pt idx="31858">
                  <c:v>391.625</c:v>
                </c:pt>
                <c:pt idx="31859">
                  <c:v>331.0625</c:v>
                </c:pt>
                <c:pt idx="31860">
                  <c:v>292.1875</c:v>
                </c:pt>
                <c:pt idx="31861">
                  <c:v>292.1875</c:v>
                </c:pt>
                <c:pt idx="31862">
                  <c:v>292.1875</c:v>
                </c:pt>
                <c:pt idx="31863">
                  <c:v>292.1875</c:v>
                </c:pt>
                <c:pt idx="31864">
                  <c:v>251.328125</c:v>
                </c:pt>
                <c:pt idx="31865">
                  <c:v>232.9375</c:v>
                </c:pt>
                <c:pt idx="31866">
                  <c:v>232.9375</c:v>
                </c:pt>
                <c:pt idx="31867">
                  <c:v>232.9375</c:v>
                </c:pt>
                <c:pt idx="31868">
                  <c:v>232.9375</c:v>
                </c:pt>
                <c:pt idx="31869">
                  <c:v>191.484375</c:v>
                </c:pt>
                <c:pt idx="31870">
                  <c:v>179.265625</c:v>
                </c:pt>
                <c:pt idx="31871">
                  <c:v>179.265625</c:v>
                </c:pt>
                <c:pt idx="31872">
                  <c:v>179.265625</c:v>
                </c:pt>
                <c:pt idx="31873">
                  <c:v>179.265625</c:v>
                </c:pt>
                <c:pt idx="31874">
                  <c:v>159.984375</c:v>
                </c:pt>
                <c:pt idx="31875">
                  <c:v>156.6875</c:v>
                </c:pt>
                <c:pt idx="31876">
                  <c:v>156.6875</c:v>
                </c:pt>
                <c:pt idx="31877">
                  <c:v>156.6875</c:v>
                </c:pt>
                <c:pt idx="31878">
                  <c:v>156.6875</c:v>
                </c:pt>
                <c:pt idx="31879">
                  <c:v>139.359375</c:v>
                </c:pt>
                <c:pt idx="31880">
                  <c:v>138.265625</c:v>
                </c:pt>
                <c:pt idx="31881">
                  <c:v>138.265625</c:v>
                </c:pt>
                <c:pt idx="31882">
                  <c:v>138.265625</c:v>
                </c:pt>
                <c:pt idx="31883">
                  <c:v>138.3125</c:v>
                </c:pt>
                <c:pt idx="31884">
                  <c:v>140.0625</c:v>
                </c:pt>
                <c:pt idx="31885">
                  <c:v>140.0625</c:v>
                </c:pt>
                <c:pt idx="31886">
                  <c:v>140.0625</c:v>
                </c:pt>
                <c:pt idx="31887">
                  <c:v>140.0625</c:v>
                </c:pt>
                <c:pt idx="31888">
                  <c:v>138.078125</c:v>
                </c:pt>
                <c:pt idx="31889">
                  <c:v>120.640625</c:v>
                </c:pt>
                <c:pt idx="31890">
                  <c:v>120.640625</c:v>
                </c:pt>
                <c:pt idx="31891">
                  <c:v>120.640625</c:v>
                </c:pt>
                <c:pt idx="31892">
                  <c:v>120.640625</c:v>
                </c:pt>
                <c:pt idx="31893">
                  <c:v>120.796875</c:v>
                </c:pt>
                <c:pt idx="31894">
                  <c:v>121.859375</c:v>
                </c:pt>
                <c:pt idx="31895">
                  <c:v>121.859375</c:v>
                </c:pt>
                <c:pt idx="31896">
                  <c:v>121.859375</c:v>
                </c:pt>
                <c:pt idx="31897">
                  <c:v>121.859375</c:v>
                </c:pt>
                <c:pt idx="31898">
                  <c:v>119.234375</c:v>
                </c:pt>
                <c:pt idx="31899">
                  <c:v>112</c:v>
                </c:pt>
                <c:pt idx="31900">
                  <c:v>112</c:v>
                </c:pt>
                <c:pt idx="31901">
                  <c:v>112</c:v>
                </c:pt>
                <c:pt idx="31902">
                  <c:v>112</c:v>
                </c:pt>
                <c:pt idx="31903">
                  <c:v>105.140625</c:v>
                </c:pt>
                <c:pt idx="31904">
                  <c:v>92.25</c:v>
                </c:pt>
                <c:pt idx="31905">
                  <c:v>92.25</c:v>
                </c:pt>
                <c:pt idx="31906">
                  <c:v>92.25</c:v>
                </c:pt>
                <c:pt idx="31907">
                  <c:v>92.25</c:v>
                </c:pt>
                <c:pt idx="31908">
                  <c:v>84.328125</c:v>
                </c:pt>
                <c:pt idx="31909">
                  <c:v>73.90625</c:v>
                </c:pt>
                <c:pt idx="31910">
                  <c:v>73.90625</c:v>
                </c:pt>
                <c:pt idx="31911">
                  <c:v>73.90625</c:v>
                </c:pt>
                <c:pt idx="31912">
                  <c:v>73.90625</c:v>
                </c:pt>
                <c:pt idx="31913">
                  <c:v>76.984375</c:v>
                </c:pt>
                <c:pt idx="31914">
                  <c:v>80.09375</c:v>
                </c:pt>
                <c:pt idx="31915">
                  <c:v>80.09375</c:v>
                </c:pt>
                <c:pt idx="31916">
                  <c:v>80.09375</c:v>
                </c:pt>
                <c:pt idx="31917">
                  <c:v>80.09375</c:v>
                </c:pt>
                <c:pt idx="31918">
                  <c:v>85.015625</c:v>
                </c:pt>
                <c:pt idx="31919">
                  <c:v>88.5</c:v>
                </c:pt>
                <c:pt idx="31920">
                  <c:v>88.5</c:v>
                </c:pt>
                <c:pt idx="31921">
                  <c:v>88.5</c:v>
                </c:pt>
                <c:pt idx="31922">
                  <c:v>88.5</c:v>
                </c:pt>
                <c:pt idx="31923">
                  <c:v>87.984375</c:v>
                </c:pt>
                <c:pt idx="31924">
                  <c:v>87.71875</c:v>
                </c:pt>
                <c:pt idx="31925">
                  <c:v>87.71875</c:v>
                </c:pt>
                <c:pt idx="31926">
                  <c:v>87.71875</c:v>
                </c:pt>
                <c:pt idx="31927">
                  <c:v>87.71875</c:v>
                </c:pt>
                <c:pt idx="31928">
                  <c:v>84.0625</c:v>
                </c:pt>
                <c:pt idx="31929">
                  <c:v>82.90625</c:v>
                </c:pt>
                <c:pt idx="31930">
                  <c:v>82.90625</c:v>
                </c:pt>
                <c:pt idx="31931">
                  <c:v>82.90625</c:v>
                </c:pt>
                <c:pt idx="31932">
                  <c:v>82.90625</c:v>
                </c:pt>
                <c:pt idx="31933">
                  <c:v>79.78125</c:v>
                </c:pt>
                <c:pt idx="31934">
                  <c:v>79.125</c:v>
                </c:pt>
                <c:pt idx="31935">
                  <c:v>79.125</c:v>
                </c:pt>
                <c:pt idx="31936">
                  <c:v>79.125</c:v>
                </c:pt>
                <c:pt idx="31937">
                  <c:v>79.125</c:v>
                </c:pt>
                <c:pt idx="31938">
                  <c:v>77.96875</c:v>
                </c:pt>
                <c:pt idx="31939">
                  <c:v>77.953125</c:v>
                </c:pt>
                <c:pt idx="31940">
                  <c:v>77.953125</c:v>
                </c:pt>
                <c:pt idx="31941">
                  <c:v>77.953125</c:v>
                </c:pt>
                <c:pt idx="31942">
                  <c:v>77.96875</c:v>
                </c:pt>
                <c:pt idx="31943">
                  <c:v>83.296875</c:v>
                </c:pt>
                <c:pt idx="31944">
                  <c:v>83.296875</c:v>
                </c:pt>
                <c:pt idx="31945">
                  <c:v>83.296875</c:v>
                </c:pt>
                <c:pt idx="31946">
                  <c:v>83.296875</c:v>
                </c:pt>
                <c:pt idx="31947">
                  <c:v>83.890625</c:v>
                </c:pt>
                <c:pt idx="31948">
                  <c:v>89.453125</c:v>
                </c:pt>
                <c:pt idx="31949">
                  <c:v>89.453125</c:v>
                </c:pt>
                <c:pt idx="31950">
                  <c:v>89.453125</c:v>
                </c:pt>
                <c:pt idx="31951">
                  <c:v>89.453125</c:v>
                </c:pt>
                <c:pt idx="31952">
                  <c:v>86.625</c:v>
                </c:pt>
                <c:pt idx="31953">
                  <c:v>72.828125</c:v>
                </c:pt>
                <c:pt idx="31954">
                  <c:v>72.828125</c:v>
                </c:pt>
                <c:pt idx="31955">
                  <c:v>72.828125</c:v>
                </c:pt>
                <c:pt idx="31956">
                  <c:v>72.828125</c:v>
                </c:pt>
                <c:pt idx="31957">
                  <c:v>75.234375</c:v>
                </c:pt>
                <c:pt idx="31958">
                  <c:v>82.140625</c:v>
                </c:pt>
                <c:pt idx="31959">
                  <c:v>82.140625</c:v>
                </c:pt>
                <c:pt idx="31960">
                  <c:v>82.140625</c:v>
                </c:pt>
                <c:pt idx="31961">
                  <c:v>82.140625</c:v>
                </c:pt>
                <c:pt idx="31962">
                  <c:v>78.734375</c:v>
                </c:pt>
                <c:pt idx="31963">
                  <c:v>72.078125</c:v>
                </c:pt>
                <c:pt idx="31964">
                  <c:v>72.078125</c:v>
                </c:pt>
                <c:pt idx="31965">
                  <c:v>72.078125</c:v>
                </c:pt>
                <c:pt idx="31966">
                  <c:v>72.078125</c:v>
                </c:pt>
                <c:pt idx="31967">
                  <c:v>69.171875</c:v>
                </c:pt>
                <c:pt idx="31968">
                  <c:v>65.21875</c:v>
                </c:pt>
                <c:pt idx="31969">
                  <c:v>65.21875</c:v>
                </c:pt>
                <c:pt idx="31970">
                  <c:v>65.21875</c:v>
                </c:pt>
                <c:pt idx="31971">
                  <c:v>65.21875</c:v>
                </c:pt>
                <c:pt idx="31972">
                  <c:v>67.78125</c:v>
                </c:pt>
                <c:pt idx="31973">
                  <c:v>70.40625</c:v>
                </c:pt>
                <c:pt idx="31974">
                  <c:v>70.40625</c:v>
                </c:pt>
                <c:pt idx="31975">
                  <c:v>70.40625</c:v>
                </c:pt>
                <c:pt idx="31976">
                  <c:v>70.40625</c:v>
                </c:pt>
                <c:pt idx="31977">
                  <c:v>68.515625</c:v>
                </c:pt>
                <c:pt idx="31978">
                  <c:v>67.3125</c:v>
                </c:pt>
                <c:pt idx="31979">
                  <c:v>67.3125</c:v>
                </c:pt>
                <c:pt idx="31980">
                  <c:v>67.3125</c:v>
                </c:pt>
                <c:pt idx="31981">
                  <c:v>67.3125</c:v>
                </c:pt>
                <c:pt idx="31982">
                  <c:v>65.625</c:v>
                </c:pt>
                <c:pt idx="31983">
                  <c:v>64.75</c:v>
                </c:pt>
                <c:pt idx="31984">
                  <c:v>64.75</c:v>
                </c:pt>
                <c:pt idx="31985">
                  <c:v>64.75</c:v>
                </c:pt>
                <c:pt idx="31986">
                  <c:v>64.75</c:v>
                </c:pt>
                <c:pt idx="31987">
                  <c:v>53.953125</c:v>
                </c:pt>
                <c:pt idx="31988">
                  <c:v>50.359375</c:v>
                </c:pt>
                <c:pt idx="31989">
                  <c:v>50.359375</c:v>
                </c:pt>
                <c:pt idx="31990">
                  <c:v>50.359375</c:v>
                </c:pt>
                <c:pt idx="31991">
                  <c:v>50.359375</c:v>
                </c:pt>
                <c:pt idx="31992">
                  <c:v>57.234375</c:v>
                </c:pt>
                <c:pt idx="31993">
                  <c:v>58.609375</c:v>
                </c:pt>
                <c:pt idx="31994">
                  <c:v>58.609375</c:v>
                </c:pt>
                <c:pt idx="31995">
                  <c:v>58.609375</c:v>
                </c:pt>
                <c:pt idx="31996">
                  <c:v>58.609375</c:v>
                </c:pt>
                <c:pt idx="31997">
                  <c:v>59.921875</c:v>
                </c:pt>
                <c:pt idx="31998">
                  <c:v>59.984375</c:v>
                </c:pt>
                <c:pt idx="31999">
                  <c:v>59.984375</c:v>
                </c:pt>
                <c:pt idx="32000">
                  <c:v>59.984375</c:v>
                </c:pt>
                <c:pt idx="32001">
                  <c:v>60.046875</c:v>
                </c:pt>
                <c:pt idx="32002">
                  <c:v>69.640625</c:v>
                </c:pt>
                <c:pt idx="32003">
                  <c:v>69.640625</c:v>
                </c:pt>
                <c:pt idx="32004">
                  <c:v>69.640625</c:v>
                </c:pt>
                <c:pt idx="32005">
                  <c:v>69.640625</c:v>
                </c:pt>
                <c:pt idx="32006">
                  <c:v>70.46875</c:v>
                </c:pt>
                <c:pt idx="32007">
                  <c:v>79.59375</c:v>
                </c:pt>
                <c:pt idx="32008">
                  <c:v>79.59375</c:v>
                </c:pt>
                <c:pt idx="32009">
                  <c:v>79.59375</c:v>
                </c:pt>
                <c:pt idx="32010">
                  <c:v>79.59375</c:v>
                </c:pt>
                <c:pt idx="32011">
                  <c:v>79.859375</c:v>
                </c:pt>
                <c:pt idx="32012">
                  <c:v>81.078125</c:v>
                </c:pt>
                <c:pt idx="32013">
                  <c:v>81.078125</c:v>
                </c:pt>
                <c:pt idx="32014">
                  <c:v>81.078125</c:v>
                </c:pt>
                <c:pt idx="32015">
                  <c:v>81.078125</c:v>
                </c:pt>
                <c:pt idx="32016">
                  <c:v>82.59375</c:v>
                </c:pt>
                <c:pt idx="32017">
                  <c:v>87.0625</c:v>
                </c:pt>
                <c:pt idx="32018">
                  <c:v>87.0625</c:v>
                </c:pt>
                <c:pt idx="32019">
                  <c:v>87.0625</c:v>
                </c:pt>
                <c:pt idx="32020">
                  <c:v>87.0625</c:v>
                </c:pt>
                <c:pt idx="32021">
                  <c:v>85.625</c:v>
                </c:pt>
                <c:pt idx="32022">
                  <c:v>82.84375</c:v>
                </c:pt>
                <c:pt idx="32023">
                  <c:v>82.84375</c:v>
                </c:pt>
                <c:pt idx="32024">
                  <c:v>82.84375</c:v>
                </c:pt>
                <c:pt idx="32025">
                  <c:v>82.84375</c:v>
                </c:pt>
                <c:pt idx="32026">
                  <c:v>80.4375</c:v>
                </c:pt>
                <c:pt idx="32027">
                  <c:v>77.0625</c:v>
                </c:pt>
                <c:pt idx="32028">
                  <c:v>77.0625</c:v>
                </c:pt>
                <c:pt idx="32029">
                  <c:v>77.0625</c:v>
                </c:pt>
                <c:pt idx="32030">
                  <c:v>77.0625</c:v>
                </c:pt>
                <c:pt idx="32031">
                  <c:v>82.625</c:v>
                </c:pt>
                <c:pt idx="32032">
                  <c:v>88.046875</c:v>
                </c:pt>
                <c:pt idx="32033">
                  <c:v>88.046875</c:v>
                </c:pt>
                <c:pt idx="32034">
                  <c:v>88.046875</c:v>
                </c:pt>
                <c:pt idx="32035">
                  <c:v>88.046875</c:v>
                </c:pt>
                <c:pt idx="32036">
                  <c:v>93.1875</c:v>
                </c:pt>
                <c:pt idx="32037">
                  <c:v>96.734375</c:v>
                </c:pt>
                <c:pt idx="32038">
                  <c:v>96.734375</c:v>
                </c:pt>
                <c:pt idx="32039">
                  <c:v>96.734375</c:v>
                </c:pt>
                <c:pt idx="32040">
                  <c:v>96.734375</c:v>
                </c:pt>
                <c:pt idx="32041">
                  <c:v>93.765625</c:v>
                </c:pt>
                <c:pt idx="32042">
                  <c:v>92.15625</c:v>
                </c:pt>
                <c:pt idx="32043">
                  <c:v>92.15625</c:v>
                </c:pt>
                <c:pt idx="32044">
                  <c:v>92.15625</c:v>
                </c:pt>
                <c:pt idx="32045">
                  <c:v>92.15625</c:v>
                </c:pt>
                <c:pt idx="32046">
                  <c:v>102.109375</c:v>
                </c:pt>
                <c:pt idx="32047">
                  <c:v>105.296875</c:v>
                </c:pt>
                <c:pt idx="32048">
                  <c:v>105.296875</c:v>
                </c:pt>
                <c:pt idx="32049">
                  <c:v>105.296875</c:v>
                </c:pt>
                <c:pt idx="32050">
                  <c:v>105.296875</c:v>
                </c:pt>
                <c:pt idx="32051">
                  <c:v>109.359375</c:v>
                </c:pt>
                <c:pt idx="32052">
                  <c:v>110.09375</c:v>
                </c:pt>
                <c:pt idx="32053">
                  <c:v>110.09375</c:v>
                </c:pt>
                <c:pt idx="32054">
                  <c:v>110.09375</c:v>
                </c:pt>
                <c:pt idx="32055">
                  <c:v>110.09375</c:v>
                </c:pt>
                <c:pt idx="32056">
                  <c:v>143.140625</c:v>
                </c:pt>
                <c:pt idx="32057">
                  <c:v>145.84375</c:v>
                </c:pt>
                <c:pt idx="32058">
                  <c:v>145.84375</c:v>
                </c:pt>
                <c:pt idx="32059">
                  <c:v>145.84375</c:v>
                </c:pt>
                <c:pt idx="32060">
                  <c:v>145.765625</c:v>
                </c:pt>
                <c:pt idx="32061">
                  <c:v>144.484375</c:v>
                </c:pt>
                <c:pt idx="32062">
                  <c:v>144.484375</c:v>
                </c:pt>
                <c:pt idx="32063">
                  <c:v>144.484375</c:v>
                </c:pt>
                <c:pt idx="32064">
                  <c:v>144.484375</c:v>
                </c:pt>
                <c:pt idx="32065">
                  <c:v>145.375</c:v>
                </c:pt>
                <c:pt idx="32066">
                  <c:v>154.171875</c:v>
                </c:pt>
                <c:pt idx="32067">
                  <c:v>154.171875</c:v>
                </c:pt>
                <c:pt idx="32068">
                  <c:v>154.171875</c:v>
                </c:pt>
                <c:pt idx="32069">
                  <c:v>154.171875</c:v>
                </c:pt>
                <c:pt idx="32070">
                  <c:v>156.15625</c:v>
                </c:pt>
                <c:pt idx="32071">
                  <c:v>165.0625</c:v>
                </c:pt>
                <c:pt idx="32072">
                  <c:v>165.0625</c:v>
                </c:pt>
                <c:pt idx="32073">
                  <c:v>165.0625</c:v>
                </c:pt>
                <c:pt idx="32074">
                  <c:v>165.0625</c:v>
                </c:pt>
                <c:pt idx="32075">
                  <c:v>166.1875</c:v>
                </c:pt>
                <c:pt idx="32076">
                  <c:v>169.453125</c:v>
                </c:pt>
                <c:pt idx="32077">
                  <c:v>169.453125</c:v>
                </c:pt>
                <c:pt idx="32078">
                  <c:v>169.453125</c:v>
                </c:pt>
                <c:pt idx="32079">
                  <c:v>169.453125</c:v>
                </c:pt>
                <c:pt idx="32080">
                  <c:v>172.671875</c:v>
                </c:pt>
                <c:pt idx="32081">
                  <c:v>179</c:v>
                </c:pt>
                <c:pt idx="32082">
                  <c:v>179</c:v>
                </c:pt>
                <c:pt idx="32083">
                  <c:v>179</c:v>
                </c:pt>
                <c:pt idx="32084">
                  <c:v>179</c:v>
                </c:pt>
                <c:pt idx="32085">
                  <c:v>184.65625</c:v>
                </c:pt>
                <c:pt idx="32086">
                  <c:v>192.171875</c:v>
                </c:pt>
                <c:pt idx="32087">
                  <c:v>192.171875</c:v>
                </c:pt>
                <c:pt idx="32088">
                  <c:v>192.171875</c:v>
                </c:pt>
                <c:pt idx="32089">
                  <c:v>192.171875</c:v>
                </c:pt>
                <c:pt idx="32090">
                  <c:v>186.65625</c:v>
                </c:pt>
                <c:pt idx="32091">
                  <c:v>181.265625</c:v>
                </c:pt>
                <c:pt idx="32092">
                  <c:v>181.265625</c:v>
                </c:pt>
                <c:pt idx="32093">
                  <c:v>181.265625</c:v>
                </c:pt>
                <c:pt idx="32094">
                  <c:v>181.265625</c:v>
                </c:pt>
                <c:pt idx="32095">
                  <c:v>196.828125</c:v>
                </c:pt>
                <c:pt idx="32096">
                  <c:v>207.25</c:v>
                </c:pt>
                <c:pt idx="32097">
                  <c:v>207.25</c:v>
                </c:pt>
                <c:pt idx="32098">
                  <c:v>207.25</c:v>
                </c:pt>
                <c:pt idx="32099">
                  <c:v>207.25</c:v>
                </c:pt>
                <c:pt idx="32100">
                  <c:v>197.203125</c:v>
                </c:pt>
                <c:pt idx="32101">
                  <c:v>192.578125</c:v>
                </c:pt>
                <c:pt idx="32102">
                  <c:v>192.578125</c:v>
                </c:pt>
                <c:pt idx="32103">
                  <c:v>192.578125</c:v>
                </c:pt>
                <c:pt idx="32104">
                  <c:v>192.578125</c:v>
                </c:pt>
                <c:pt idx="32105">
                  <c:v>174.5625</c:v>
                </c:pt>
                <c:pt idx="32106">
                  <c:v>169.109375</c:v>
                </c:pt>
                <c:pt idx="32107">
                  <c:v>169.109375</c:v>
                </c:pt>
                <c:pt idx="32108">
                  <c:v>169.109375</c:v>
                </c:pt>
                <c:pt idx="32109">
                  <c:v>169.109375</c:v>
                </c:pt>
                <c:pt idx="32110">
                  <c:v>164.640625</c:v>
                </c:pt>
                <c:pt idx="32111">
                  <c:v>163.90625</c:v>
                </c:pt>
                <c:pt idx="32112">
                  <c:v>163.90625</c:v>
                </c:pt>
                <c:pt idx="32113">
                  <c:v>163.90625</c:v>
                </c:pt>
                <c:pt idx="32114">
                  <c:v>163.90625</c:v>
                </c:pt>
                <c:pt idx="32115">
                  <c:v>163.625</c:v>
                </c:pt>
                <c:pt idx="32116">
                  <c:v>163.53125</c:v>
                </c:pt>
                <c:pt idx="32117">
                  <c:v>163.53125</c:v>
                </c:pt>
                <c:pt idx="32118">
                  <c:v>163.53125</c:v>
                </c:pt>
                <c:pt idx="32119">
                  <c:v>162.921875</c:v>
                </c:pt>
                <c:pt idx="32120">
                  <c:v>130.890625</c:v>
                </c:pt>
                <c:pt idx="32121">
                  <c:v>130.890625</c:v>
                </c:pt>
                <c:pt idx="32122">
                  <c:v>130.890625</c:v>
                </c:pt>
                <c:pt idx="32123">
                  <c:v>130.890625</c:v>
                </c:pt>
                <c:pt idx="32124">
                  <c:v>129.375</c:v>
                </c:pt>
                <c:pt idx="32125">
                  <c:v>116.453125</c:v>
                </c:pt>
                <c:pt idx="32126">
                  <c:v>116.453125</c:v>
                </c:pt>
                <c:pt idx="32127">
                  <c:v>116.453125</c:v>
                </c:pt>
                <c:pt idx="32128">
                  <c:v>116.453125</c:v>
                </c:pt>
                <c:pt idx="32129">
                  <c:v>116.21875</c:v>
                </c:pt>
                <c:pt idx="32130">
                  <c:v>115.21875</c:v>
                </c:pt>
                <c:pt idx="32131">
                  <c:v>115.21875</c:v>
                </c:pt>
                <c:pt idx="32132">
                  <c:v>115.21875</c:v>
                </c:pt>
                <c:pt idx="32133">
                  <c:v>115.21875</c:v>
                </c:pt>
                <c:pt idx="32134">
                  <c:v>116.203125</c:v>
                </c:pt>
                <c:pt idx="32135">
                  <c:v>118.71875</c:v>
                </c:pt>
                <c:pt idx="32136">
                  <c:v>118.71875</c:v>
                </c:pt>
                <c:pt idx="32137">
                  <c:v>118.71875</c:v>
                </c:pt>
                <c:pt idx="32138">
                  <c:v>118.71875</c:v>
                </c:pt>
                <c:pt idx="32139">
                  <c:v>120.875</c:v>
                </c:pt>
                <c:pt idx="32140">
                  <c:v>124.875</c:v>
                </c:pt>
                <c:pt idx="32141">
                  <c:v>124.875</c:v>
                </c:pt>
                <c:pt idx="32142">
                  <c:v>124.875</c:v>
                </c:pt>
                <c:pt idx="32143">
                  <c:v>124.875</c:v>
                </c:pt>
                <c:pt idx="32144">
                  <c:v>122.65625</c:v>
                </c:pt>
                <c:pt idx="32145">
                  <c:v>119.9375</c:v>
                </c:pt>
                <c:pt idx="32146">
                  <c:v>119.9375</c:v>
                </c:pt>
                <c:pt idx="32147">
                  <c:v>119.9375</c:v>
                </c:pt>
                <c:pt idx="32148">
                  <c:v>119.9375</c:v>
                </c:pt>
                <c:pt idx="32149">
                  <c:v>111.34375</c:v>
                </c:pt>
                <c:pt idx="32150">
                  <c:v>103.65625</c:v>
                </c:pt>
                <c:pt idx="32151">
                  <c:v>103.65625</c:v>
                </c:pt>
                <c:pt idx="32152">
                  <c:v>103.65625</c:v>
                </c:pt>
                <c:pt idx="32153">
                  <c:v>103.65625</c:v>
                </c:pt>
                <c:pt idx="32154">
                  <c:v>92.5</c:v>
                </c:pt>
                <c:pt idx="32155">
                  <c:v>85.453125</c:v>
                </c:pt>
                <c:pt idx="32156">
                  <c:v>85.453125</c:v>
                </c:pt>
                <c:pt idx="32157">
                  <c:v>85.453125</c:v>
                </c:pt>
                <c:pt idx="32158">
                  <c:v>85.453125</c:v>
                </c:pt>
                <c:pt idx="32159">
                  <c:v>77.21875</c:v>
                </c:pt>
                <c:pt idx="32160">
                  <c:v>73.59375</c:v>
                </c:pt>
                <c:pt idx="32161">
                  <c:v>73.59375</c:v>
                </c:pt>
                <c:pt idx="32162">
                  <c:v>73.59375</c:v>
                </c:pt>
                <c:pt idx="32163">
                  <c:v>73.59375</c:v>
                </c:pt>
                <c:pt idx="32164">
                  <c:v>81</c:v>
                </c:pt>
                <c:pt idx="32165">
                  <c:v>83.0625</c:v>
                </c:pt>
                <c:pt idx="32166">
                  <c:v>83.0625</c:v>
                </c:pt>
                <c:pt idx="32167">
                  <c:v>83.0625</c:v>
                </c:pt>
                <c:pt idx="32168">
                  <c:v>83.0625</c:v>
                </c:pt>
                <c:pt idx="32169">
                  <c:v>74.53125</c:v>
                </c:pt>
                <c:pt idx="32170">
                  <c:v>73.296875</c:v>
                </c:pt>
                <c:pt idx="32171">
                  <c:v>73.296875</c:v>
                </c:pt>
                <c:pt idx="32172">
                  <c:v>73.296875</c:v>
                </c:pt>
                <c:pt idx="32173">
                  <c:v>73.296875</c:v>
                </c:pt>
                <c:pt idx="32174">
                  <c:v>63.8125</c:v>
                </c:pt>
                <c:pt idx="32175">
                  <c:v>63.34375</c:v>
                </c:pt>
                <c:pt idx="32176">
                  <c:v>63.34375</c:v>
                </c:pt>
                <c:pt idx="32177">
                  <c:v>63.34375</c:v>
                </c:pt>
                <c:pt idx="32178">
                  <c:v>63.125</c:v>
                </c:pt>
                <c:pt idx="32179">
                  <c:v>59.1875</c:v>
                </c:pt>
                <c:pt idx="32180">
                  <c:v>59.1875</c:v>
                </c:pt>
                <c:pt idx="32181">
                  <c:v>59.1875</c:v>
                </c:pt>
                <c:pt idx="32182">
                  <c:v>59.1875</c:v>
                </c:pt>
                <c:pt idx="32183">
                  <c:v>61.0625</c:v>
                </c:pt>
                <c:pt idx="32184">
                  <c:v>73.4375</c:v>
                </c:pt>
                <c:pt idx="32185">
                  <c:v>73.4375</c:v>
                </c:pt>
                <c:pt idx="32186">
                  <c:v>73.4375</c:v>
                </c:pt>
                <c:pt idx="32187">
                  <c:v>73.4375</c:v>
                </c:pt>
                <c:pt idx="32188">
                  <c:v>72.90625</c:v>
                </c:pt>
                <c:pt idx="32189">
                  <c:v>70.578125</c:v>
                </c:pt>
                <c:pt idx="32190">
                  <c:v>70.578125</c:v>
                </c:pt>
                <c:pt idx="32191">
                  <c:v>70.578125</c:v>
                </c:pt>
                <c:pt idx="32192">
                  <c:v>70.578125</c:v>
                </c:pt>
                <c:pt idx="32193">
                  <c:v>66.671875</c:v>
                </c:pt>
                <c:pt idx="32194">
                  <c:v>57.4375</c:v>
                </c:pt>
                <c:pt idx="32195">
                  <c:v>57.4375</c:v>
                </c:pt>
                <c:pt idx="32196">
                  <c:v>57.4375</c:v>
                </c:pt>
                <c:pt idx="32197">
                  <c:v>57.4375</c:v>
                </c:pt>
                <c:pt idx="32198">
                  <c:v>56.59375</c:v>
                </c:pt>
                <c:pt idx="32199">
                  <c:v>55.296875</c:v>
                </c:pt>
                <c:pt idx="32200">
                  <c:v>55.296875</c:v>
                </c:pt>
                <c:pt idx="32201">
                  <c:v>55.296875</c:v>
                </c:pt>
                <c:pt idx="32202">
                  <c:v>55.296875</c:v>
                </c:pt>
                <c:pt idx="32203">
                  <c:v>58.609375</c:v>
                </c:pt>
                <c:pt idx="32204">
                  <c:v>62.296875</c:v>
                </c:pt>
                <c:pt idx="32205">
                  <c:v>62.296875</c:v>
                </c:pt>
                <c:pt idx="32206">
                  <c:v>62.296875</c:v>
                </c:pt>
                <c:pt idx="32207">
                  <c:v>62.296875</c:v>
                </c:pt>
                <c:pt idx="32208">
                  <c:v>60.34375</c:v>
                </c:pt>
                <c:pt idx="32209">
                  <c:v>58.75</c:v>
                </c:pt>
                <c:pt idx="32210">
                  <c:v>58.75</c:v>
                </c:pt>
                <c:pt idx="32211">
                  <c:v>58.75</c:v>
                </c:pt>
                <c:pt idx="32212">
                  <c:v>58.75</c:v>
                </c:pt>
                <c:pt idx="32213">
                  <c:v>53.234375</c:v>
                </c:pt>
                <c:pt idx="32214">
                  <c:v>50.078125</c:v>
                </c:pt>
                <c:pt idx="32215">
                  <c:v>50.078125</c:v>
                </c:pt>
                <c:pt idx="32216">
                  <c:v>50.078125</c:v>
                </c:pt>
                <c:pt idx="32217">
                  <c:v>50.078125</c:v>
                </c:pt>
                <c:pt idx="32218">
                  <c:v>49.171875</c:v>
                </c:pt>
                <c:pt idx="32219">
                  <c:v>48.765625</c:v>
                </c:pt>
                <c:pt idx="32220">
                  <c:v>48.765625</c:v>
                </c:pt>
                <c:pt idx="32221">
                  <c:v>48.765625</c:v>
                </c:pt>
                <c:pt idx="32222">
                  <c:v>48.765625</c:v>
                </c:pt>
                <c:pt idx="32223">
                  <c:v>50.5625</c:v>
                </c:pt>
                <c:pt idx="32224">
                  <c:v>50.96875</c:v>
                </c:pt>
                <c:pt idx="32225">
                  <c:v>50.96875</c:v>
                </c:pt>
                <c:pt idx="32226">
                  <c:v>50.96875</c:v>
                </c:pt>
                <c:pt idx="32227">
                  <c:v>50.96875</c:v>
                </c:pt>
                <c:pt idx="32228">
                  <c:v>51.171875</c:v>
                </c:pt>
                <c:pt idx="32229">
                  <c:v>51.078125</c:v>
                </c:pt>
                <c:pt idx="32230">
                  <c:v>51.078125</c:v>
                </c:pt>
                <c:pt idx="32231">
                  <c:v>51.078125</c:v>
                </c:pt>
                <c:pt idx="32232">
                  <c:v>51.078125</c:v>
                </c:pt>
                <c:pt idx="32233">
                  <c:v>50.75</c:v>
                </c:pt>
                <c:pt idx="32234">
                  <c:v>50.8125</c:v>
                </c:pt>
                <c:pt idx="32235">
                  <c:v>50.8125</c:v>
                </c:pt>
                <c:pt idx="32236">
                  <c:v>50.8125</c:v>
                </c:pt>
                <c:pt idx="32237">
                  <c:v>50.78125</c:v>
                </c:pt>
                <c:pt idx="32238">
                  <c:v>51.34375</c:v>
                </c:pt>
                <c:pt idx="32239">
                  <c:v>51.34375</c:v>
                </c:pt>
                <c:pt idx="32240">
                  <c:v>51.34375</c:v>
                </c:pt>
                <c:pt idx="32241">
                  <c:v>51.34375</c:v>
                </c:pt>
                <c:pt idx="32242">
                  <c:v>51.390625</c:v>
                </c:pt>
                <c:pt idx="32243">
                  <c:v>51.78125</c:v>
                </c:pt>
                <c:pt idx="32244">
                  <c:v>51.78125</c:v>
                </c:pt>
                <c:pt idx="32245">
                  <c:v>51.78125</c:v>
                </c:pt>
                <c:pt idx="32246">
                  <c:v>51.78125</c:v>
                </c:pt>
                <c:pt idx="32247">
                  <c:v>53.875</c:v>
                </c:pt>
                <c:pt idx="32248">
                  <c:v>60.15625</c:v>
                </c:pt>
                <c:pt idx="32249">
                  <c:v>60.15625</c:v>
                </c:pt>
                <c:pt idx="32250">
                  <c:v>60.15625</c:v>
                </c:pt>
                <c:pt idx="32251">
                  <c:v>60.15625</c:v>
                </c:pt>
                <c:pt idx="32252">
                  <c:v>56.59375</c:v>
                </c:pt>
                <c:pt idx="32253">
                  <c:v>49.296875</c:v>
                </c:pt>
                <c:pt idx="32254">
                  <c:v>49.296875</c:v>
                </c:pt>
                <c:pt idx="32255">
                  <c:v>49.296875</c:v>
                </c:pt>
                <c:pt idx="32256">
                  <c:v>49.296875</c:v>
                </c:pt>
                <c:pt idx="32257">
                  <c:v>53.296875</c:v>
                </c:pt>
                <c:pt idx="32258">
                  <c:v>58.890625</c:v>
                </c:pt>
                <c:pt idx="32259">
                  <c:v>58.890625</c:v>
                </c:pt>
                <c:pt idx="32260">
                  <c:v>58.890625</c:v>
                </c:pt>
                <c:pt idx="32261">
                  <c:v>58.890625</c:v>
                </c:pt>
                <c:pt idx="32262">
                  <c:v>66.515625</c:v>
                </c:pt>
                <c:pt idx="32263">
                  <c:v>74.078125</c:v>
                </c:pt>
                <c:pt idx="32264">
                  <c:v>74.078125</c:v>
                </c:pt>
                <c:pt idx="32265">
                  <c:v>74.078125</c:v>
                </c:pt>
                <c:pt idx="32266">
                  <c:v>74.078125</c:v>
                </c:pt>
                <c:pt idx="32267">
                  <c:v>78.5625</c:v>
                </c:pt>
                <c:pt idx="32268">
                  <c:v>81.609375</c:v>
                </c:pt>
                <c:pt idx="32269">
                  <c:v>81.609375</c:v>
                </c:pt>
                <c:pt idx="32270">
                  <c:v>81.609375</c:v>
                </c:pt>
                <c:pt idx="32271">
                  <c:v>81.609375</c:v>
                </c:pt>
                <c:pt idx="32272">
                  <c:v>69.78125</c:v>
                </c:pt>
                <c:pt idx="32273">
                  <c:v>64.09375</c:v>
                </c:pt>
                <c:pt idx="32274">
                  <c:v>64.09375</c:v>
                </c:pt>
                <c:pt idx="32275">
                  <c:v>64.09375</c:v>
                </c:pt>
                <c:pt idx="32276">
                  <c:v>64.09375</c:v>
                </c:pt>
                <c:pt idx="32277">
                  <c:v>62.8125</c:v>
                </c:pt>
                <c:pt idx="32278">
                  <c:v>62.359375</c:v>
                </c:pt>
                <c:pt idx="32279">
                  <c:v>62.359375</c:v>
                </c:pt>
                <c:pt idx="32280">
                  <c:v>62.359375</c:v>
                </c:pt>
                <c:pt idx="32281">
                  <c:v>62.359375</c:v>
                </c:pt>
                <c:pt idx="32282">
                  <c:v>55.34375</c:v>
                </c:pt>
                <c:pt idx="32283">
                  <c:v>54.15625</c:v>
                </c:pt>
                <c:pt idx="32284">
                  <c:v>54.15625</c:v>
                </c:pt>
                <c:pt idx="32285">
                  <c:v>54.15625</c:v>
                </c:pt>
                <c:pt idx="32286">
                  <c:v>54.15625</c:v>
                </c:pt>
                <c:pt idx="32287">
                  <c:v>54.90625</c:v>
                </c:pt>
                <c:pt idx="32288">
                  <c:v>54.953125</c:v>
                </c:pt>
                <c:pt idx="32289">
                  <c:v>54.953125</c:v>
                </c:pt>
                <c:pt idx="32290">
                  <c:v>54.953125</c:v>
                </c:pt>
                <c:pt idx="32291">
                  <c:v>54.765625</c:v>
                </c:pt>
                <c:pt idx="32292">
                  <c:v>45.640625</c:v>
                </c:pt>
                <c:pt idx="32293">
                  <c:v>45.640625</c:v>
                </c:pt>
                <c:pt idx="32294">
                  <c:v>45.640625</c:v>
                </c:pt>
                <c:pt idx="32295">
                  <c:v>45.640625</c:v>
                </c:pt>
                <c:pt idx="32296">
                  <c:v>47.03125</c:v>
                </c:pt>
                <c:pt idx="32297">
                  <c:v>57.6875</c:v>
                </c:pt>
                <c:pt idx="32298">
                  <c:v>57.6875</c:v>
                </c:pt>
                <c:pt idx="32299">
                  <c:v>57.6875</c:v>
                </c:pt>
                <c:pt idx="32300">
                  <c:v>57.6875</c:v>
                </c:pt>
                <c:pt idx="32301">
                  <c:v>58.25</c:v>
                </c:pt>
                <c:pt idx="32302">
                  <c:v>60.234375</c:v>
                </c:pt>
                <c:pt idx="32303">
                  <c:v>60.234375</c:v>
                </c:pt>
                <c:pt idx="32304">
                  <c:v>60.234375</c:v>
                </c:pt>
                <c:pt idx="32305">
                  <c:v>60.234375</c:v>
                </c:pt>
                <c:pt idx="32306">
                  <c:v>62.8125</c:v>
                </c:pt>
                <c:pt idx="32307">
                  <c:v>69.328125</c:v>
                </c:pt>
                <c:pt idx="32308">
                  <c:v>69.328125</c:v>
                </c:pt>
                <c:pt idx="32309">
                  <c:v>69.328125</c:v>
                </c:pt>
                <c:pt idx="32310">
                  <c:v>69.328125</c:v>
                </c:pt>
                <c:pt idx="32311">
                  <c:v>69.578125</c:v>
                </c:pt>
                <c:pt idx="32312">
                  <c:v>69.890625</c:v>
                </c:pt>
                <c:pt idx="32313">
                  <c:v>69.890625</c:v>
                </c:pt>
                <c:pt idx="32314">
                  <c:v>69.890625</c:v>
                </c:pt>
                <c:pt idx="32315">
                  <c:v>69.890625</c:v>
                </c:pt>
                <c:pt idx="32316">
                  <c:v>67.78125</c:v>
                </c:pt>
                <c:pt idx="32317">
                  <c:v>65.375</c:v>
                </c:pt>
                <c:pt idx="32318">
                  <c:v>65.375</c:v>
                </c:pt>
                <c:pt idx="32319">
                  <c:v>65.375</c:v>
                </c:pt>
                <c:pt idx="32320">
                  <c:v>65.375</c:v>
                </c:pt>
                <c:pt idx="32321">
                  <c:v>66.796875</c:v>
                </c:pt>
                <c:pt idx="32322">
                  <c:v>67.96875</c:v>
                </c:pt>
                <c:pt idx="32323">
                  <c:v>67.96875</c:v>
                </c:pt>
                <c:pt idx="32324">
                  <c:v>67.96875</c:v>
                </c:pt>
                <c:pt idx="32325">
                  <c:v>67.96875</c:v>
                </c:pt>
                <c:pt idx="32326">
                  <c:v>76.1875</c:v>
                </c:pt>
                <c:pt idx="32327">
                  <c:v>81.046875</c:v>
                </c:pt>
                <c:pt idx="32328">
                  <c:v>81.046875</c:v>
                </c:pt>
                <c:pt idx="32329">
                  <c:v>81.046875</c:v>
                </c:pt>
                <c:pt idx="32330">
                  <c:v>81.046875</c:v>
                </c:pt>
                <c:pt idx="32331">
                  <c:v>95.859375</c:v>
                </c:pt>
                <c:pt idx="32332">
                  <c:v>101.8125</c:v>
                </c:pt>
                <c:pt idx="32333">
                  <c:v>101.8125</c:v>
                </c:pt>
                <c:pt idx="32334">
                  <c:v>101.8125</c:v>
                </c:pt>
                <c:pt idx="32335">
                  <c:v>101.8125</c:v>
                </c:pt>
                <c:pt idx="32336">
                  <c:v>91.671875</c:v>
                </c:pt>
                <c:pt idx="32337">
                  <c:v>89.3125</c:v>
                </c:pt>
                <c:pt idx="32338">
                  <c:v>89.3125</c:v>
                </c:pt>
                <c:pt idx="32339">
                  <c:v>89.3125</c:v>
                </c:pt>
                <c:pt idx="32340">
                  <c:v>89.3125</c:v>
                </c:pt>
                <c:pt idx="32341">
                  <c:v>100.8125</c:v>
                </c:pt>
                <c:pt idx="32342">
                  <c:v>102.234375</c:v>
                </c:pt>
                <c:pt idx="32343">
                  <c:v>102.234375</c:v>
                </c:pt>
                <c:pt idx="32344">
                  <c:v>102.234375</c:v>
                </c:pt>
                <c:pt idx="32345">
                  <c:v>102.234375</c:v>
                </c:pt>
                <c:pt idx="32346">
                  <c:v>88.953125</c:v>
                </c:pt>
                <c:pt idx="32347">
                  <c:v>88.640625</c:v>
                </c:pt>
                <c:pt idx="32348">
                  <c:v>88.640625</c:v>
                </c:pt>
                <c:pt idx="32349">
                  <c:v>88.640625</c:v>
                </c:pt>
                <c:pt idx="32350">
                  <c:v>88.9375</c:v>
                </c:pt>
                <c:pt idx="32351">
                  <c:v>94.265625</c:v>
                </c:pt>
                <c:pt idx="32352">
                  <c:v>94.265625</c:v>
                </c:pt>
                <c:pt idx="32353">
                  <c:v>94.265625</c:v>
                </c:pt>
                <c:pt idx="32354">
                  <c:v>94.265625</c:v>
                </c:pt>
                <c:pt idx="32355">
                  <c:v>91.921875</c:v>
                </c:pt>
                <c:pt idx="32356">
                  <c:v>78.75</c:v>
                </c:pt>
                <c:pt idx="32357">
                  <c:v>78.75</c:v>
                </c:pt>
                <c:pt idx="32358">
                  <c:v>78.75</c:v>
                </c:pt>
                <c:pt idx="32359">
                  <c:v>78.75</c:v>
                </c:pt>
                <c:pt idx="32360">
                  <c:v>80.15625</c:v>
                </c:pt>
                <c:pt idx="32361">
                  <c:v>84.421875</c:v>
                </c:pt>
                <c:pt idx="32362">
                  <c:v>84.421875</c:v>
                </c:pt>
                <c:pt idx="32363">
                  <c:v>84.421875</c:v>
                </c:pt>
                <c:pt idx="32364">
                  <c:v>84.421875</c:v>
                </c:pt>
                <c:pt idx="32365">
                  <c:v>84.671875</c:v>
                </c:pt>
                <c:pt idx="32366">
                  <c:v>85.109375</c:v>
                </c:pt>
                <c:pt idx="32367">
                  <c:v>85.109375</c:v>
                </c:pt>
                <c:pt idx="32368">
                  <c:v>85.109375</c:v>
                </c:pt>
                <c:pt idx="32369">
                  <c:v>85.109375</c:v>
                </c:pt>
                <c:pt idx="32370">
                  <c:v>82.75</c:v>
                </c:pt>
                <c:pt idx="32371">
                  <c:v>79.515625</c:v>
                </c:pt>
                <c:pt idx="32372">
                  <c:v>79.515625</c:v>
                </c:pt>
                <c:pt idx="32373">
                  <c:v>79.515625</c:v>
                </c:pt>
                <c:pt idx="32374">
                  <c:v>79.515625</c:v>
                </c:pt>
                <c:pt idx="32375">
                  <c:v>76.484375</c:v>
                </c:pt>
                <c:pt idx="32376">
                  <c:v>73.546875</c:v>
                </c:pt>
                <c:pt idx="32377">
                  <c:v>73.546875</c:v>
                </c:pt>
                <c:pt idx="32378">
                  <c:v>73.546875</c:v>
                </c:pt>
                <c:pt idx="32379">
                  <c:v>73.546875</c:v>
                </c:pt>
                <c:pt idx="32380">
                  <c:v>67.171875</c:v>
                </c:pt>
                <c:pt idx="32381">
                  <c:v>62.9375</c:v>
                </c:pt>
                <c:pt idx="32382">
                  <c:v>62.9375</c:v>
                </c:pt>
                <c:pt idx="32383">
                  <c:v>62.9375</c:v>
                </c:pt>
                <c:pt idx="32384">
                  <c:v>62.9375</c:v>
                </c:pt>
                <c:pt idx="32385">
                  <c:v>67.71875</c:v>
                </c:pt>
                <c:pt idx="32386">
                  <c:v>69.9375</c:v>
                </c:pt>
                <c:pt idx="32387">
                  <c:v>69.9375</c:v>
                </c:pt>
                <c:pt idx="32388">
                  <c:v>69.9375</c:v>
                </c:pt>
                <c:pt idx="32389">
                  <c:v>69.9375</c:v>
                </c:pt>
                <c:pt idx="32390">
                  <c:v>74.71875</c:v>
                </c:pt>
                <c:pt idx="32391">
                  <c:v>76.046875</c:v>
                </c:pt>
                <c:pt idx="32392">
                  <c:v>76.046875</c:v>
                </c:pt>
                <c:pt idx="32393">
                  <c:v>76.046875</c:v>
                </c:pt>
                <c:pt idx="32394">
                  <c:v>76.046875</c:v>
                </c:pt>
                <c:pt idx="32395">
                  <c:v>94.140625</c:v>
                </c:pt>
                <c:pt idx="32396">
                  <c:v>97</c:v>
                </c:pt>
                <c:pt idx="32397">
                  <c:v>97</c:v>
                </c:pt>
                <c:pt idx="32398">
                  <c:v>97</c:v>
                </c:pt>
                <c:pt idx="32399">
                  <c:v>97</c:v>
                </c:pt>
                <c:pt idx="32400">
                  <c:v>94.140625</c:v>
                </c:pt>
                <c:pt idx="32401">
                  <c:v>93.953125</c:v>
                </c:pt>
                <c:pt idx="32402">
                  <c:v>93.953125</c:v>
                </c:pt>
                <c:pt idx="32403">
                  <c:v>93.953125</c:v>
                </c:pt>
                <c:pt idx="32404">
                  <c:v>93.203125</c:v>
                </c:pt>
                <c:pt idx="32405">
                  <c:v>68.96875</c:v>
                </c:pt>
                <c:pt idx="32406">
                  <c:v>68.96875</c:v>
                </c:pt>
                <c:pt idx="32407">
                  <c:v>68.96875</c:v>
                </c:pt>
                <c:pt idx="32408">
                  <c:v>68.96875</c:v>
                </c:pt>
                <c:pt idx="32409">
                  <c:v>69</c:v>
                </c:pt>
                <c:pt idx="32410">
                  <c:v>68.75</c:v>
                </c:pt>
                <c:pt idx="32411">
                  <c:v>68.75</c:v>
                </c:pt>
                <c:pt idx="32412">
                  <c:v>68.75</c:v>
                </c:pt>
                <c:pt idx="32413">
                  <c:v>68.75</c:v>
                </c:pt>
                <c:pt idx="32414">
                  <c:v>69.9375</c:v>
                </c:pt>
                <c:pt idx="32415">
                  <c:v>74.296875</c:v>
                </c:pt>
                <c:pt idx="32416">
                  <c:v>74.296875</c:v>
                </c:pt>
                <c:pt idx="32417">
                  <c:v>74.296875</c:v>
                </c:pt>
                <c:pt idx="32418">
                  <c:v>74.296875</c:v>
                </c:pt>
                <c:pt idx="32419">
                  <c:v>68.796875</c:v>
                </c:pt>
                <c:pt idx="32420">
                  <c:v>55.59375</c:v>
                </c:pt>
                <c:pt idx="32421">
                  <c:v>55.59375</c:v>
                </c:pt>
                <c:pt idx="32422">
                  <c:v>55.59375</c:v>
                </c:pt>
                <c:pt idx="32423">
                  <c:v>55.59375</c:v>
                </c:pt>
                <c:pt idx="32424">
                  <c:v>62.328125</c:v>
                </c:pt>
                <c:pt idx="32425">
                  <c:v>72.9375</c:v>
                </c:pt>
                <c:pt idx="32426">
                  <c:v>72.9375</c:v>
                </c:pt>
                <c:pt idx="32427">
                  <c:v>72.9375</c:v>
                </c:pt>
                <c:pt idx="32428">
                  <c:v>72.9375</c:v>
                </c:pt>
                <c:pt idx="32429">
                  <c:v>77.625</c:v>
                </c:pt>
                <c:pt idx="32430">
                  <c:v>82.875</c:v>
                </c:pt>
                <c:pt idx="32431">
                  <c:v>82.875</c:v>
                </c:pt>
                <c:pt idx="32432">
                  <c:v>82.875</c:v>
                </c:pt>
                <c:pt idx="32433">
                  <c:v>82.875</c:v>
                </c:pt>
                <c:pt idx="32434">
                  <c:v>89.421875</c:v>
                </c:pt>
                <c:pt idx="32435">
                  <c:v>94.390625</c:v>
                </c:pt>
                <c:pt idx="32436">
                  <c:v>94.390625</c:v>
                </c:pt>
                <c:pt idx="32437">
                  <c:v>94.390625</c:v>
                </c:pt>
                <c:pt idx="32438">
                  <c:v>94.390625</c:v>
                </c:pt>
                <c:pt idx="32439">
                  <c:v>91.375</c:v>
                </c:pt>
                <c:pt idx="32440">
                  <c:v>89.796875</c:v>
                </c:pt>
                <c:pt idx="32441">
                  <c:v>89.796875</c:v>
                </c:pt>
                <c:pt idx="32442">
                  <c:v>89.796875</c:v>
                </c:pt>
                <c:pt idx="32443">
                  <c:v>89.796875</c:v>
                </c:pt>
                <c:pt idx="32444">
                  <c:v>79.3125</c:v>
                </c:pt>
                <c:pt idx="32445">
                  <c:v>75.609375</c:v>
                </c:pt>
                <c:pt idx="32446">
                  <c:v>75.609375</c:v>
                </c:pt>
                <c:pt idx="32447">
                  <c:v>75.609375</c:v>
                </c:pt>
                <c:pt idx="32448">
                  <c:v>75.609375</c:v>
                </c:pt>
                <c:pt idx="32449">
                  <c:v>81.1875</c:v>
                </c:pt>
                <c:pt idx="32450">
                  <c:v>82.3125</c:v>
                </c:pt>
                <c:pt idx="32451">
                  <c:v>82.3125</c:v>
                </c:pt>
                <c:pt idx="32452">
                  <c:v>82.3125</c:v>
                </c:pt>
                <c:pt idx="32453">
                  <c:v>82.3125</c:v>
                </c:pt>
                <c:pt idx="32454">
                  <c:v>79.203125</c:v>
                </c:pt>
                <c:pt idx="32455">
                  <c:v>78.921875</c:v>
                </c:pt>
                <c:pt idx="32456">
                  <c:v>78.921875</c:v>
                </c:pt>
                <c:pt idx="32457">
                  <c:v>78.921875</c:v>
                </c:pt>
                <c:pt idx="32458">
                  <c:v>79.09375</c:v>
                </c:pt>
                <c:pt idx="32459">
                  <c:v>103.28125</c:v>
                </c:pt>
                <c:pt idx="32460">
                  <c:v>103.28125</c:v>
                </c:pt>
                <c:pt idx="32461">
                  <c:v>103.28125</c:v>
                </c:pt>
                <c:pt idx="32462">
                  <c:v>103.28125</c:v>
                </c:pt>
                <c:pt idx="32463">
                  <c:v>103.4375</c:v>
                </c:pt>
                <c:pt idx="32464">
                  <c:v>104.515625</c:v>
                </c:pt>
                <c:pt idx="32465">
                  <c:v>104.515625</c:v>
                </c:pt>
                <c:pt idx="32466">
                  <c:v>104.515625</c:v>
                </c:pt>
                <c:pt idx="32467">
                  <c:v>104.515625</c:v>
                </c:pt>
                <c:pt idx="32468">
                  <c:v>105.71875</c:v>
                </c:pt>
                <c:pt idx="32469">
                  <c:v>110.78125</c:v>
                </c:pt>
                <c:pt idx="32470">
                  <c:v>110.78125</c:v>
                </c:pt>
                <c:pt idx="32471">
                  <c:v>110.78125</c:v>
                </c:pt>
                <c:pt idx="32472">
                  <c:v>110.78125</c:v>
                </c:pt>
                <c:pt idx="32473">
                  <c:v>115.71875</c:v>
                </c:pt>
                <c:pt idx="32474">
                  <c:v>128.796875</c:v>
                </c:pt>
                <c:pt idx="32475">
                  <c:v>128.796875</c:v>
                </c:pt>
                <c:pt idx="32476">
                  <c:v>128.796875</c:v>
                </c:pt>
                <c:pt idx="32477">
                  <c:v>128.796875</c:v>
                </c:pt>
                <c:pt idx="32478">
                  <c:v>134.21875</c:v>
                </c:pt>
                <c:pt idx="32479">
                  <c:v>143.875</c:v>
                </c:pt>
                <c:pt idx="32480">
                  <c:v>143.875</c:v>
                </c:pt>
                <c:pt idx="32481">
                  <c:v>143.875</c:v>
                </c:pt>
                <c:pt idx="32482">
                  <c:v>143.875</c:v>
                </c:pt>
                <c:pt idx="32483">
                  <c:v>141.09375</c:v>
                </c:pt>
                <c:pt idx="32484">
                  <c:v>137.65625</c:v>
                </c:pt>
                <c:pt idx="32485">
                  <c:v>137.65625</c:v>
                </c:pt>
                <c:pt idx="32486">
                  <c:v>137.65625</c:v>
                </c:pt>
                <c:pt idx="32487">
                  <c:v>137.65625</c:v>
                </c:pt>
                <c:pt idx="32488">
                  <c:v>135.625</c:v>
                </c:pt>
                <c:pt idx="32489">
                  <c:v>133.90625</c:v>
                </c:pt>
                <c:pt idx="32490">
                  <c:v>133.90625</c:v>
                </c:pt>
                <c:pt idx="32491">
                  <c:v>133.90625</c:v>
                </c:pt>
                <c:pt idx="32492">
                  <c:v>133.90625</c:v>
                </c:pt>
                <c:pt idx="32493">
                  <c:v>155.984375</c:v>
                </c:pt>
                <c:pt idx="32494">
                  <c:v>168.921875</c:v>
                </c:pt>
                <c:pt idx="32495">
                  <c:v>168.921875</c:v>
                </c:pt>
                <c:pt idx="32496">
                  <c:v>168.921875</c:v>
                </c:pt>
                <c:pt idx="32497">
                  <c:v>168.921875</c:v>
                </c:pt>
                <c:pt idx="32498">
                  <c:v>219.71875</c:v>
                </c:pt>
                <c:pt idx="32499">
                  <c:v>239.515625</c:v>
                </c:pt>
                <c:pt idx="32500">
                  <c:v>239.515625</c:v>
                </c:pt>
                <c:pt idx="32501">
                  <c:v>239.515625</c:v>
                </c:pt>
                <c:pt idx="32502">
                  <c:v>239.515625</c:v>
                </c:pt>
                <c:pt idx="32503">
                  <c:v>239.765625</c:v>
                </c:pt>
                <c:pt idx="32504">
                  <c:v>239.796875</c:v>
                </c:pt>
                <c:pt idx="32505">
                  <c:v>239.796875</c:v>
                </c:pt>
                <c:pt idx="32506">
                  <c:v>239.796875</c:v>
                </c:pt>
                <c:pt idx="32507">
                  <c:v>239.796875</c:v>
                </c:pt>
                <c:pt idx="32508">
                  <c:v>302.203125</c:v>
                </c:pt>
                <c:pt idx="32509">
                  <c:v>309.234375</c:v>
                </c:pt>
                <c:pt idx="32510">
                  <c:v>309.234375</c:v>
                </c:pt>
                <c:pt idx="32511">
                  <c:v>309.234375</c:v>
                </c:pt>
                <c:pt idx="32512">
                  <c:v>309.234375</c:v>
                </c:pt>
                <c:pt idx="32513">
                  <c:v>481.25</c:v>
                </c:pt>
                <c:pt idx="32514">
                  <c:v>483.265625</c:v>
                </c:pt>
                <c:pt idx="32515">
                  <c:v>483.265625</c:v>
                </c:pt>
                <c:pt idx="32516">
                  <c:v>483.265625</c:v>
                </c:pt>
                <c:pt idx="32517">
                  <c:v>499.484375</c:v>
                </c:pt>
                <c:pt idx="32518">
                  <c:v>691.390625</c:v>
                </c:pt>
                <c:pt idx="32519">
                  <c:v>691.390625</c:v>
                </c:pt>
                <c:pt idx="32520">
                  <c:v>691.390625</c:v>
                </c:pt>
                <c:pt idx="32521">
                  <c:v>691.390625</c:v>
                </c:pt>
                <c:pt idx="32522">
                  <c:v>764.546875</c:v>
                </c:pt>
                <c:pt idx="32523">
                  <c:v>1127.875</c:v>
                </c:pt>
                <c:pt idx="32524">
                  <c:v>1127.875</c:v>
                </c:pt>
                <c:pt idx="32525">
                  <c:v>1127.875</c:v>
                </c:pt>
                <c:pt idx="32526">
                  <c:v>1127.875</c:v>
                </c:pt>
                <c:pt idx="32527">
                  <c:v>1410.453125</c:v>
                </c:pt>
                <c:pt idx="32528">
                  <c:v>2226.671875</c:v>
                </c:pt>
                <c:pt idx="32529">
                  <c:v>2226.671875</c:v>
                </c:pt>
                <c:pt idx="32530">
                  <c:v>2226.671875</c:v>
                </c:pt>
                <c:pt idx="32531">
                  <c:v>2226.671875</c:v>
                </c:pt>
                <c:pt idx="32532">
                  <c:v>2999.3125</c:v>
                </c:pt>
                <c:pt idx="32533">
                  <c:v>4453.109375</c:v>
                </c:pt>
                <c:pt idx="32534">
                  <c:v>4453.109375</c:v>
                </c:pt>
                <c:pt idx="32535">
                  <c:v>4453.109375</c:v>
                </c:pt>
                <c:pt idx="32536">
                  <c:v>4453.109375</c:v>
                </c:pt>
                <c:pt idx="32537">
                  <c:v>5422.125</c:v>
                </c:pt>
                <c:pt idx="32538">
                  <c:v>6671.25</c:v>
                </c:pt>
                <c:pt idx="32539">
                  <c:v>6671.25</c:v>
                </c:pt>
                <c:pt idx="32540">
                  <c:v>6671.25</c:v>
                </c:pt>
                <c:pt idx="32541">
                  <c:v>6671.25</c:v>
                </c:pt>
                <c:pt idx="32542">
                  <c:v>7004.21875</c:v>
                </c:pt>
                <c:pt idx="32543">
                  <c:v>7303.03125</c:v>
                </c:pt>
                <c:pt idx="32544">
                  <c:v>7303.03125</c:v>
                </c:pt>
                <c:pt idx="32545">
                  <c:v>7303.03125</c:v>
                </c:pt>
                <c:pt idx="32546">
                  <c:v>7303.03125</c:v>
                </c:pt>
                <c:pt idx="32547">
                  <c:v>6383.34375</c:v>
                </c:pt>
                <c:pt idx="32548">
                  <c:v>5811.171875</c:v>
                </c:pt>
                <c:pt idx="32549">
                  <c:v>5811.171875</c:v>
                </c:pt>
                <c:pt idx="32550">
                  <c:v>5811.171875</c:v>
                </c:pt>
                <c:pt idx="32551">
                  <c:v>5811.171875</c:v>
                </c:pt>
                <c:pt idx="32552">
                  <c:v>4324.484375</c:v>
                </c:pt>
                <c:pt idx="32553">
                  <c:v>3707.0625</c:v>
                </c:pt>
                <c:pt idx="32554">
                  <c:v>3707.0625</c:v>
                </c:pt>
                <c:pt idx="32555">
                  <c:v>3707.0625</c:v>
                </c:pt>
                <c:pt idx="32556">
                  <c:v>3707.0625</c:v>
                </c:pt>
                <c:pt idx="32557">
                  <c:v>2360.65625</c:v>
                </c:pt>
                <c:pt idx="32558">
                  <c:v>2016.984375</c:v>
                </c:pt>
                <c:pt idx="32559">
                  <c:v>2016.984375</c:v>
                </c:pt>
                <c:pt idx="32560">
                  <c:v>2016.984375</c:v>
                </c:pt>
                <c:pt idx="32561">
                  <c:v>2016.984375</c:v>
                </c:pt>
                <c:pt idx="32562">
                  <c:v>1305.890625</c:v>
                </c:pt>
                <c:pt idx="32563">
                  <c:v>1215.125</c:v>
                </c:pt>
                <c:pt idx="32564">
                  <c:v>1215.125</c:v>
                </c:pt>
                <c:pt idx="32565">
                  <c:v>1215.125</c:v>
                </c:pt>
                <c:pt idx="32566">
                  <c:v>1215.125</c:v>
                </c:pt>
                <c:pt idx="32567">
                  <c:v>791.09375</c:v>
                </c:pt>
                <c:pt idx="32568">
                  <c:v>781.140625</c:v>
                </c:pt>
                <c:pt idx="32569">
                  <c:v>781.140625</c:v>
                </c:pt>
                <c:pt idx="32570">
                  <c:v>781.140625</c:v>
                </c:pt>
                <c:pt idx="32571">
                  <c:v>766.578125</c:v>
                </c:pt>
                <c:pt idx="32572">
                  <c:v>564.9375</c:v>
                </c:pt>
                <c:pt idx="32573">
                  <c:v>564.9375</c:v>
                </c:pt>
                <c:pt idx="32574">
                  <c:v>564.9375</c:v>
                </c:pt>
                <c:pt idx="32575">
                  <c:v>564.9375</c:v>
                </c:pt>
                <c:pt idx="32576">
                  <c:v>552.5</c:v>
                </c:pt>
                <c:pt idx="32577">
                  <c:v>486.34375</c:v>
                </c:pt>
                <c:pt idx="32578">
                  <c:v>486.34375</c:v>
                </c:pt>
                <c:pt idx="32579">
                  <c:v>486.34375</c:v>
                </c:pt>
                <c:pt idx="32580">
                  <c:v>486.34375</c:v>
                </c:pt>
                <c:pt idx="32581">
                  <c:v>469.21875</c:v>
                </c:pt>
                <c:pt idx="32582">
                  <c:v>417.484375</c:v>
                </c:pt>
                <c:pt idx="32583">
                  <c:v>417.484375</c:v>
                </c:pt>
                <c:pt idx="32584">
                  <c:v>417.484375</c:v>
                </c:pt>
                <c:pt idx="32585">
                  <c:v>417.484375</c:v>
                </c:pt>
                <c:pt idx="32586">
                  <c:v>405.03125</c:v>
                </c:pt>
                <c:pt idx="32587">
                  <c:v>380.921875</c:v>
                </c:pt>
                <c:pt idx="32588">
                  <c:v>380.921875</c:v>
                </c:pt>
                <c:pt idx="32589">
                  <c:v>380.921875</c:v>
                </c:pt>
                <c:pt idx="32590">
                  <c:v>380.921875</c:v>
                </c:pt>
                <c:pt idx="32591">
                  <c:v>404.234375</c:v>
                </c:pt>
                <c:pt idx="32592">
                  <c:v>435.390625</c:v>
                </c:pt>
                <c:pt idx="32593">
                  <c:v>435.390625</c:v>
                </c:pt>
                <c:pt idx="32594">
                  <c:v>435.390625</c:v>
                </c:pt>
                <c:pt idx="32595">
                  <c:v>435.390625</c:v>
                </c:pt>
                <c:pt idx="32596">
                  <c:v>485.65625</c:v>
                </c:pt>
                <c:pt idx="32597">
                  <c:v>532.109375</c:v>
                </c:pt>
                <c:pt idx="32598">
                  <c:v>532.109375</c:v>
                </c:pt>
                <c:pt idx="32599">
                  <c:v>532.109375</c:v>
                </c:pt>
                <c:pt idx="32600">
                  <c:v>532.109375</c:v>
                </c:pt>
                <c:pt idx="32601">
                  <c:v>670.90625</c:v>
                </c:pt>
                <c:pt idx="32602">
                  <c:v>759.53125</c:v>
                </c:pt>
                <c:pt idx="32603">
                  <c:v>759.53125</c:v>
                </c:pt>
                <c:pt idx="32604">
                  <c:v>759.53125</c:v>
                </c:pt>
                <c:pt idx="32605">
                  <c:v>759.53125</c:v>
                </c:pt>
                <c:pt idx="32606">
                  <c:v>1125.015625</c:v>
                </c:pt>
                <c:pt idx="32607">
                  <c:v>1280.78125</c:v>
                </c:pt>
                <c:pt idx="32608">
                  <c:v>1280.78125</c:v>
                </c:pt>
                <c:pt idx="32609">
                  <c:v>1280.78125</c:v>
                </c:pt>
                <c:pt idx="32610">
                  <c:v>1280.78125</c:v>
                </c:pt>
                <c:pt idx="32611">
                  <c:v>2544.15625</c:v>
                </c:pt>
                <c:pt idx="32612">
                  <c:v>2876.21875</c:v>
                </c:pt>
                <c:pt idx="32613">
                  <c:v>2876.21875</c:v>
                </c:pt>
                <c:pt idx="32614">
                  <c:v>2876.21875</c:v>
                </c:pt>
                <c:pt idx="32615">
                  <c:v>2876.21875</c:v>
                </c:pt>
                <c:pt idx="32616">
                  <c:v>5397.28125</c:v>
                </c:pt>
                <c:pt idx="32617">
                  <c:v>5732.375</c:v>
                </c:pt>
                <c:pt idx="32618">
                  <c:v>5732.375</c:v>
                </c:pt>
                <c:pt idx="32619">
                  <c:v>5732.375</c:v>
                </c:pt>
                <c:pt idx="32620">
                  <c:v>5732.375</c:v>
                </c:pt>
                <c:pt idx="32621">
                  <c:v>7511.859375</c:v>
                </c:pt>
                <c:pt idx="32622">
                  <c:v>7560.0625</c:v>
                </c:pt>
                <c:pt idx="32623">
                  <c:v>7560.0625</c:v>
                </c:pt>
                <c:pt idx="32624">
                  <c:v>7560.0625</c:v>
                </c:pt>
                <c:pt idx="32625">
                  <c:v>7551.90625</c:v>
                </c:pt>
                <c:pt idx="32626">
                  <c:v>7430.203125</c:v>
                </c:pt>
                <c:pt idx="32627">
                  <c:v>7430.203125</c:v>
                </c:pt>
                <c:pt idx="32628">
                  <c:v>7430.203125</c:v>
                </c:pt>
                <c:pt idx="32629">
                  <c:v>7430.203125</c:v>
                </c:pt>
                <c:pt idx="32630">
                  <c:v>7094.375</c:v>
                </c:pt>
                <c:pt idx="32631">
                  <c:v>5270.234375</c:v>
                </c:pt>
                <c:pt idx="32632">
                  <c:v>5270.234375</c:v>
                </c:pt>
                <c:pt idx="32633">
                  <c:v>5270.234375</c:v>
                </c:pt>
                <c:pt idx="32634">
                  <c:v>5270.234375</c:v>
                </c:pt>
                <c:pt idx="32635">
                  <c:v>4676.6875</c:v>
                </c:pt>
                <c:pt idx="32636">
                  <c:v>2863.109375</c:v>
                </c:pt>
                <c:pt idx="32637">
                  <c:v>2863.109375</c:v>
                </c:pt>
                <c:pt idx="32638">
                  <c:v>2863.109375</c:v>
                </c:pt>
                <c:pt idx="32639">
                  <c:v>2863.109375</c:v>
                </c:pt>
                <c:pt idx="32640">
                  <c:v>2401.796875</c:v>
                </c:pt>
                <c:pt idx="32641">
                  <c:v>1497.296875</c:v>
                </c:pt>
                <c:pt idx="32642">
                  <c:v>1497.296875</c:v>
                </c:pt>
                <c:pt idx="32643">
                  <c:v>1497.296875</c:v>
                </c:pt>
                <c:pt idx="32644">
                  <c:v>1497.296875</c:v>
                </c:pt>
                <c:pt idx="32645">
                  <c:v>1240.0625</c:v>
                </c:pt>
                <c:pt idx="32646">
                  <c:v>897.65625</c:v>
                </c:pt>
                <c:pt idx="32647">
                  <c:v>897.65625</c:v>
                </c:pt>
                <c:pt idx="32648">
                  <c:v>897.65625</c:v>
                </c:pt>
                <c:pt idx="32649">
                  <c:v>897.65625</c:v>
                </c:pt>
                <c:pt idx="32650">
                  <c:v>748.125</c:v>
                </c:pt>
                <c:pt idx="32651">
                  <c:v>610.25</c:v>
                </c:pt>
                <c:pt idx="32652">
                  <c:v>610.25</c:v>
                </c:pt>
                <c:pt idx="32653">
                  <c:v>610.25</c:v>
                </c:pt>
                <c:pt idx="32654">
                  <c:v>610.25</c:v>
                </c:pt>
                <c:pt idx="32655">
                  <c:v>504.078125</c:v>
                </c:pt>
                <c:pt idx="32656">
                  <c:v>436.65625</c:v>
                </c:pt>
                <c:pt idx="32657">
                  <c:v>436.65625</c:v>
                </c:pt>
                <c:pt idx="32658">
                  <c:v>436.65625</c:v>
                </c:pt>
                <c:pt idx="32659">
                  <c:v>436.65625</c:v>
                </c:pt>
                <c:pt idx="32660">
                  <c:v>359.125</c:v>
                </c:pt>
                <c:pt idx="32661">
                  <c:v>326.34375</c:v>
                </c:pt>
                <c:pt idx="32662">
                  <c:v>326.34375</c:v>
                </c:pt>
                <c:pt idx="32663">
                  <c:v>326.34375</c:v>
                </c:pt>
                <c:pt idx="32664">
                  <c:v>326.34375</c:v>
                </c:pt>
                <c:pt idx="32665">
                  <c:v>264.78125</c:v>
                </c:pt>
                <c:pt idx="32666">
                  <c:v>248.984375</c:v>
                </c:pt>
                <c:pt idx="32667">
                  <c:v>248.984375</c:v>
                </c:pt>
                <c:pt idx="32668">
                  <c:v>248.984375</c:v>
                </c:pt>
                <c:pt idx="32669">
                  <c:v>248.984375</c:v>
                </c:pt>
                <c:pt idx="32670">
                  <c:v>219.453125</c:v>
                </c:pt>
                <c:pt idx="32671">
                  <c:v>215.671875</c:v>
                </c:pt>
                <c:pt idx="32672">
                  <c:v>215.671875</c:v>
                </c:pt>
                <c:pt idx="32673">
                  <c:v>215.671875</c:v>
                </c:pt>
                <c:pt idx="32674">
                  <c:v>215.671875</c:v>
                </c:pt>
                <c:pt idx="32675">
                  <c:v>199.828125</c:v>
                </c:pt>
                <c:pt idx="32676">
                  <c:v>199.453125</c:v>
                </c:pt>
                <c:pt idx="32677">
                  <c:v>199.453125</c:v>
                </c:pt>
                <c:pt idx="32678">
                  <c:v>199.453125</c:v>
                </c:pt>
                <c:pt idx="32679">
                  <c:v>197.734375</c:v>
                </c:pt>
                <c:pt idx="32680">
                  <c:v>173.890625</c:v>
                </c:pt>
                <c:pt idx="32681">
                  <c:v>173.890625</c:v>
                </c:pt>
                <c:pt idx="32682">
                  <c:v>173.890625</c:v>
                </c:pt>
                <c:pt idx="32683">
                  <c:v>173.890625</c:v>
                </c:pt>
                <c:pt idx="32684">
                  <c:v>170.015625</c:v>
                </c:pt>
                <c:pt idx="32685">
                  <c:v>149.875</c:v>
                </c:pt>
                <c:pt idx="32686">
                  <c:v>149.875</c:v>
                </c:pt>
                <c:pt idx="32687">
                  <c:v>149.875</c:v>
                </c:pt>
                <c:pt idx="32688">
                  <c:v>149.875</c:v>
                </c:pt>
                <c:pt idx="32689">
                  <c:v>140.90625</c:v>
                </c:pt>
                <c:pt idx="32690">
                  <c:v>114.453125</c:v>
                </c:pt>
                <c:pt idx="32691">
                  <c:v>114.453125</c:v>
                </c:pt>
                <c:pt idx="32692">
                  <c:v>114.453125</c:v>
                </c:pt>
                <c:pt idx="32693">
                  <c:v>114.453125</c:v>
                </c:pt>
                <c:pt idx="32694">
                  <c:v>108.71875</c:v>
                </c:pt>
                <c:pt idx="32695">
                  <c:v>97.90625</c:v>
                </c:pt>
                <c:pt idx="32696">
                  <c:v>97.90625</c:v>
                </c:pt>
                <c:pt idx="32697">
                  <c:v>97.90625</c:v>
                </c:pt>
                <c:pt idx="32698">
                  <c:v>97.90625</c:v>
                </c:pt>
                <c:pt idx="32699">
                  <c:v>103.25</c:v>
                </c:pt>
                <c:pt idx="32700">
                  <c:v>110.40625</c:v>
                </c:pt>
                <c:pt idx="32701">
                  <c:v>110.40625</c:v>
                </c:pt>
                <c:pt idx="32702">
                  <c:v>110.40625</c:v>
                </c:pt>
                <c:pt idx="32703">
                  <c:v>110.40625</c:v>
                </c:pt>
                <c:pt idx="32704">
                  <c:v>106.9375</c:v>
                </c:pt>
                <c:pt idx="32705">
                  <c:v>103.75</c:v>
                </c:pt>
                <c:pt idx="32706">
                  <c:v>103.75</c:v>
                </c:pt>
                <c:pt idx="32707">
                  <c:v>103.75</c:v>
                </c:pt>
                <c:pt idx="32708">
                  <c:v>103.75</c:v>
                </c:pt>
                <c:pt idx="32709">
                  <c:v>106.6875</c:v>
                </c:pt>
                <c:pt idx="32710">
                  <c:v>108.546875</c:v>
                </c:pt>
                <c:pt idx="32711">
                  <c:v>108.546875</c:v>
                </c:pt>
                <c:pt idx="32712">
                  <c:v>108.546875</c:v>
                </c:pt>
                <c:pt idx="32713">
                  <c:v>108.546875</c:v>
                </c:pt>
                <c:pt idx="32714">
                  <c:v>136.390625</c:v>
                </c:pt>
                <c:pt idx="32715">
                  <c:v>147.5625</c:v>
                </c:pt>
                <c:pt idx="32716">
                  <c:v>147.5625</c:v>
                </c:pt>
                <c:pt idx="32717">
                  <c:v>147.5625</c:v>
                </c:pt>
                <c:pt idx="32718">
                  <c:v>147.5625</c:v>
                </c:pt>
                <c:pt idx="32719">
                  <c:v>249.296875</c:v>
                </c:pt>
                <c:pt idx="32720">
                  <c:v>273.828125</c:v>
                </c:pt>
                <c:pt idx="32721">
                  <c:v>273.828125</c:v>
                </c:pt>
                <c:pt idx="32722">
                  <c:v>273.828125</c:v>
                </c:pt>
                <c:pt idx="32723">
                  <c:v>273.828125</c:v>
                </c:pt>
                <c:pt idx="32724">
                  <c:v>497.234375</c:v>
                </c:pt>
                <c:pt idx="32725">
                  <c:v>522.78125</c:v>
                </c:pt>
                <c:pt idx="32726">
                  <c:v>522.78125</c:v>
                </c:pt>
                <c:pt idx="32727">
                  <c:v>522.78125</c:v>
                </c:pt>
                <c:pt idx="32728">
                  <c:v>522.78125</c:v>
                </c:pt>
                <c:pt idx="32729">
                  <c:v>639.015625</c:v>
                </c:pt>
                <c:pt idx="32730">
                  <c:v>640.1875</c:v>
                </c:pt>
                <c:pt idx="32731">
                  <c:v>640.1875</c:v>
                </c:pt>
                <c:pt idx="32732">
                  <c:v>640.1875</c:v>
                </c:pt>
                <c:pt idx="32733">
                  <c:v>636.015625</c:v>
                </c:pt>
                <c:pt idx="32734">
                  <c:v>590.1875</c:v>
                </c:pt>
                <c:pt idx="32735">
                  <c:v>590.1875</c:v>
                </c:pt>
                <c:pt idx="32736">
                  <c:v>590.1875</c:v>
                </c:pt>
                <c:pt idx="32737">
                  <c:v>590.1875</c:v>
                </c:pt>
                <c:pt idx="32738">
                  <c:v>571.109375</c:v>
                </c:pt>
                <c:pt idx="32739">
                  <c:v>480.125</c:v>
                </c:pt>
                <c:pt idx="32740">
                  <c:v>480.125</c:v>
                </c:pt>
                <c:pt idx="32741">
                  <c:v>480.125</c:v>
                </c:pt>
                <c:pt idx="32742">
                  <c:v>480.125</c:v>
                </c:pt>
                <c:pt idx="32743">
                  <c:v>433.234375</c:v>
                </c:pt>
                <c:pt idx="32744">
                  <c:v>304.734375</c:v>
                </c:pt>
                <c:pt idx="32745">
                  <c:v>304.734375</c:v>
                </c:pt>
                <c:pt idx="32746">
                  <c:v>304.734375</c:v>
                </c:pt>
                <c:pt idx="32747">
                  <c:v>304.734375</c:v>
                </c:pt>
                <c:pt idx="32748">
                  <c:v>263.546875</c:v>
                </c:pt>
                <c:pt idx="32749">
                  <c:v>190.25</c:v>
                </c:pt>
                <c:pt idx="32750">
                  <c:v>190.25</c:v>
                </c:pt>
                <c:pt idx="32751">
                  <c:v>190.25</c:v>
                </c:pt>
                <c:pt idx="32752">
                  <c:v>190.25</c:v>
                </c:pt>
                <c:pt idx="32753">
                  <c:v>156.515625</c:v>
                </c:pt>
                <c:pt idx="32754">
                  <c:v>115.796875</c:v>
                </c:pt>
                <c:pt idx="32755">
                  <c:v>115.796875</c:v>
                </c:pt>
                <c:pt idx="32756">
                  <c:v>115.796875</c:v>
                </c:pt>
                <c:pt idx="32757">
                  <c:v>115.796875</c:v>
                </c:pt>
                <c:pt idx="32758">
                  <c:v>103.78125</c:v>
                </c:pt>
                <c:pt idx="32759">
                  <c:v>93.78125</c:v>
                </c:pt>
                <c:pt idx="32760">
                  <c:v>93.78125</c:v>
                </c:pt>
                <c:pt idx="32761">
                  <c:v>93.78125</c:v>
                </c:pt>
                <c:pt idx="32762">
                  <c:v>93.78125</c:v>
                </c:pt>
                <c:pt idx="32763">
                  <c:v>88.109375</c:v>
                </c:pt>
                <c:pt idx="32764">
                  <c:v>84.9375</c:v>
                </c:pt>
                <c:pt idx="32765">
                  <c:v>84.9375</c:v>
                </c:pt>
                <c:pt idx="32766">
                  <c:v>84.9375</c:v>
                </c:pt>
                <c:pt idx="32767">
                  <c:v>84.9375</c:v>
                </c:pt>
                <c:pt idx="32768">
                  <c:v>83.5625</c:v>
                </c:pt>
                <c:pt idx="32769">
                  <c:v>83.0625</c:v>
                </c:pt>
                <c:pt idx="32770">
                  <c:v>83.0625</c:v>
                </c:pt>
                <c:pt idx="32771">
                  <c:v>83.0625</c:v>
                </c:pt>
                <c:pt idx="32772">
                  <c:v>83.0625</c:v>
                </c:pt>
                <c:pt idx="32773">
                  <c:v>70.75</c:v>
                </c:pt>
                <c:pt idx="32774">
                  <c:v>68.15625</c:v>
                </c:pt>
                <c:pt idx="32775">
                  <c:v>68.15625</c:v>
                </c:pt>
                <c:pt idx="32776">
                  <c:v>68.15625</c:v>
                </c:pt>
                <c:pt idx="32777">
                  <c:v>68.15625</c:v>
                </c:pt>
                <c:pt idx="32778">
                  <c:v>72.125</c:v>
                </c:pt>
                <c:pt idx="32779">
                  <c:v>72.375</c:v>
                </c:pt>
                <c:pt idx="32780">
                  <c:v>72.375</c:v>
                </c:pt>
                <c:pt idx="32781">
                  <c:v>72.375</c:v>
                </c:pt>
                <c:pt idx="32782">
                  <c:v>72.203125</c:v>
                </c:pt>
                <c:pt idx="32783">
                  <c:v>49.046875</c:v>
                </c:pt>
                <c:pt idx="32784">
                  <c:v>49.046875</c:v>
                </c:pt>
                <c:pt idx="32785">
                  <c:v>49.046875</c:v>
                </c:pt>
                <c:pt idx="32786">
                  <c:v>49.046875</c:v>
                </c:pt>
                <c:pt idx="32787">
                  <c:v>48.96875</c:v>
                </c:pt>
                <c:pt idx="32788">
                  <c:v>48.34375</c:v>
                </c:pt>
                <c:pt idx="32789">
                  <c:v>48.34375</c:v>
                </c:pt>
                <c:pt idx="32790">
                  <c:v>48.34375</c:v>
                </c:pt>
                <c:pt idx="32791">
                  <c:v>48.34375</c:v>
                </c:pt>
                <c:pt idx="32792">
                  <c:v>47.625</c:v>
                </c:pt>
                <c:pt idx="32793">
                  <c:v>44.65625</c:v>
                </c:pt>
                <c:pt idx="32794">
                  <c:v>44.65625</c:v>
                </c:pt>
                <c:pt idx="32795">
                  <c:v>44.65625</c:v>
                </c:pt>
                <c:pt idx="32796">
                  <c:v>44.65625</c:v>
                </c:pt>
                <c:pt idx="32797">
                  <c:v>40.40625</c:v>
                </c:pt>
                <c:pt idx="32798">
                  <c:v>29.953125</c:v>
                </c:pt>
                <c:pt idx="32799">
                  <c:v>29.953125</c:v>
                </c:pt>
                <c:pt idx="32800">
                  <c:v>29.953125</c:v>
                </c:pt>
                <c:pt idx="32801">
                  <c:v>29.953125</c:v>
                </c:pt>
                <c:pt idx="32802">
                  <c:v>30.859375</c:v>
                </c:pt>
                <c:pt idx="32803">
                  <c:v>32.203125</c:v>
                </c:pt>
                <c:pt idx="32804">
                  <c:v>32.203125</c:v>
                </c:pt>
                <c:pt idx="32805">
                  <c:v>32.203125</c:v>
                </c:pt>
                <c:pt idx="32806">
                  <c:v>32.203125</c:v>
                </c:pt>
                <c:pt idx="32807">
                  <c:v>30.34375</c:v>
                </c:pt>
                <c:pt idx="32808">
                  <c:v>28.296875</c:v>
                </c:pt>
                <c:pt idx="32809">
                  <c:v>28.296875</c:v>
                </c:pt>
                <c:pt idx="32810">
                  <c:v>28.296875</c:v>
                </c:pt>
                <c:pt idx="32811">
                  <c:v>28.296875</c:v>
                </c:pt>
                <c:pt idx="32812">
                  <c:v>33.25</c:v>
                </c:pt>
                <c:pt idx="32813">
                  <c:v>37.171875</c:v>
                </c:pt>
                <c:pt idx="32814">
                  <c:v>37.171875</c:v>
                </c:pt>
                <c:pt idx="32815">
                  <c:v>37.171875</c:v>
                </c:pt>
                <c:pt idx="32816">
                  <c:v>37.171875</c:v>
                </c:pt>
                <c:pt idx="32817">
                  <c:v>33.296875</c:v>
                </c:pt>
                <c:pt idx="32818">
                  <c:v>31.328125</c:v>
                </c:pt>
                <c:pt idx="32819">
                  <c:v>31.328125</c:v>
                </c:pt>
                <c:pt idx="32820">
                  <c:v>31.328125</c:v>
                </c:pt>
                <c:pt idx="32821">
                  <c:v>31.328125</c:v>
                </c:pt>
                <c:pt idx="32822">
                  <c:v>33.984375</c:v>
                </c:pt>
                <c:pt idx="32823">
                  <c:v>34.8125</c:v>
                </c:pt>
                <c:pt idx="32824">
                  <c:v>34.8125</c:v>
                </c:pt>
                <c:pt idx="32825">
                  <c:v>34.8125</c:v>
                </c:pt>
                <c:pt idx="32826">
                  <c:v>34.8125</c:v>
                </c:pt>
                <c:pt idx="32827">
                  <c:v>35.96875</c:v>
                </c:pt>
                <c:pt idx="32828">
                  <c:v>36.203125</c:v>
                </c:pt>
                <c:pt idx="32829">
                  <c:v>36.203125</c:v>
                </c:pt>
                <c:pt idx="32830">
                  <c:v>36.203125</c:v>
                </c:pt>
                <c:pt idx="32831">
                  <c:v>36.203125</c:v>
                </c:pt>
                <c:pt idx="32832">
                  <c:v>36.75</c:v>
                </c:pt>
                <c:pt idx="32833">
                  <c:v>36.765625</c:v>
                </c:pt>
                <c:pt idx="32834">
                  <c:v>36.765625</c:v>
                </c:pt>
                <c:pt idx="32835">
                  <c:v>36.765625</c:v>
                </c:pt>
                <c:pt idx="32836">
                  <c:v>36.4375</c:v>
                </c:pt>
                <c:pt idx="32837">
                  <c:v>27.8125</c:v>
                </c:pt>
                <c:pt idx="32838">
                  <c:v>27.8125</c:v>
                </c:pt>
                <c:pt idx="32839">
                  <c:v>27.8125</c:v>
                </c:pt>
                <c:pt idx="32840">
                  <c:v>27.8125</c:v>
                </c:pt>
                <c:pt idx="32841">
                  <c:v>27.34375</c:v>
                </c:pt>
                <c:pt idx="32842">
                  <c:v>24.6875</c:v>
                </c:pt>
                <c:pt idx="32843">
                  <c:v>24.6875</c:v>
                </c:pt>
                <c:pt idx="32844">
                  <c:v>24.6875</c:v>
                </c:pt>
                <c:pt idx="32845">
                  <c:v>24.6875</c:v>
                </c:pt>
                <c:pt idx="32846">
                  <c:v>24.84375</c:v>
                </c:pt>
                <c:pt idx="32847">
                  <c:v>25.1875</c:v>
                </c:pt>
                <c:pt idx="32848">
                  <c:v>25.1875</c:v>
                </c:pt>
                <c:pt idx="32849">
                  <c:v>25.1875</c:v>
                </c:pt>
                <c:pt idx="32850">
                  <c:v>25.1875</c:v>
                </c:pt>
                <c:pt idx="32851">
                  <c:v>27.203125</c:v>
                </c:pt>
                <c:pt idx="32852">
                  <c:v>31.640625</c:v>
                </c:pt>
                <c:pt idx="32853">
                  <c:v>31.640625</c:v>
                </c:pt>
                <c:pt idx="32854">
                  <c:v>31.640625</c:v>
                </c:pt>
                <c:pt idx="32855">
                  <c:v>31.640625</c:v>
                </c:pt>
                <c:pt idx="32856">
                  <c:v>32.90625</c:v>
                </c:pt>
                <c:pt idx="32857">
                  <c:v>34.78125</c:v>
                </c:pt>
                <c:pt idx="32858">
                  <c:v>34.78125</c:v>
                </c:pt>
                <c:pt idx="32859">
                  <c:v>34.78125</c:v>
                </c:pt>
                <c:pt idx="32860">
                  <c:v>34.78125</c:v>
                </c:pt>
                <c:pt idx="32861">
                  <c:v>34.25</c:v>
                </c:pt>
                <c:pt idx="32862">
                  <c:v>33.8125</c:v>
                </c:pt>
                <c:pt idx="32863">
                  <c:v>33.8125</c:v>
                </c:pt>
                <c:pt idx="32864">
                  <c:v>33.8125</c:v>
                </c:pt>
                <c:pt idx="32865">
                  <c:v>33.8125</c:v>
                </c:pt>
                <c:pt idx="32866">
                  <c:v>28.328125</c:v>
                </c:pt>
                <c:pt idx="32867">
                  <c:v>24.75</c:v>
                </c:pt>
                <c:pt idx="32868">
                  <c:v>24.75</c:v>
                </c:pt>
                <c:pt idx="32869">
                  <c:v>24.75</c:v>
                </c:pt>
                <c:pt idx="32870">
                  <c:v>24.75</c:v>
                </c:pt>
                <c:pt idx="32871">
                  <c:v>26</c:v>
                </c:pt>
                <c:pt idx="32872">
                  <c:v>26.609375</c:v>
                </c:pt>
                <c:pt idx="32873">
                  <c:v>26.609375</c:v>
                </c:pt>
                <c:pt idx="32874">
                  <c:v>26.609375</c:v>
                </c:pt>
                <c:pt idx="32875">
                  <c:v>26.609375</c:v>
                </c:pt>
                <c:pt idx="32876">
                  <c:v>28.96875</c:v>
                </c:pt>
                <c:pt idx="32877">
                  <c:v>29.640625</c:v>
                </c:pt>
                <c:pt idx="32878">
                  <c:v>29.640625</c:v>
                </c:pt>
                <c:pt idx="32879">
                  <c:v>29.640625</c:v>
                </c:pt>
                <c:pt idx="32880">
                  <c:v>29.640625</c:v>
                </c:pt>
                <c:pt idx="32881">
                  <c:v>31.59375</c:v>
                </c:pt>
                <c:pt idx="32882">
                  <c:v>31.890625</c:v>
                </c:pt>
                <c:pt idx="32883">
                  <c:v>31.890625</c:v>
                </c:pt>
                <c:pt idx="32884">
                  <c:v>31.890625</c:v>
                </c:pt>
                <c:pt idx="32885">
                  <c:v>31.890625</c:v>
                </c:pt>
                <c:pt idx="32886">
                  <c:v>32.53125</c:v>
                </c:pt>
                <c:pt idx="32887">
                  <c:v>32.5</c:v>
                </c:pt>
                <c:pt idx="32888">
                  <c:v>32.5</c:v>
                </c:pt>
                <c:pt idx="32889">
                  <c:v>32.5</c:v>
                </c:pt>
                <c:pt idx="32890">
                  <c:v>32.0625</c:v>
                </c:pt>
                <c:pt idx="32891">
                  <c:v>26.953125</c:v>
                </c:pt>
                <c:pt idx="32892">
                  <c:v>26.953125</c:v>
                </c:pt>
                <c:pt idx="32893">
                  <c:v>26.953125</c:v>
                </c:pt>
                <c:pt idx="32894">
                  <c:v>26.953125</c:v>
                </c:pt>
                <c:pt idx="32895">
                  <c:v>26.359375</c:v>
                </c:pt>
                <c:pt idx="32896">
                  <c:v>23.171875</c:v>
                </c:pt>
                <c:pt idx="32897">
                  <c:v>23.171875</c:v>
                </c:pt>
                <c:pt idx="32898">
                  <c:v>23.171875</c:v>
                </c:pt>
                <c:pt idx="32899">
                  <c:v>23.171875</c:v>
                </c:pt>
                <c:pt idx="32900">
                  <c:v>22.40625</c:v>
                </c:pt>
                <c:pt idx="32901">
                  <c:v>20.171875</c:v>
                </c:pt>
                <c:pt idx="32902">
                  <c:v>20.171875</c:v>
                </c:pt>
                <c:pt idx="32903">
                  <c:v>20.171875</c:v>
                </c:pt>
                <c:pt idx="32904">
                  <c:v>20.171875</c:v>
                </c:pt>
                <c:pt idx="32905">
                  <c:v>21.3125</c:v>
                </c:pt>
                <c:pt idx="32906">
                  <c:v>23.59375</c:v>
                </c:pt>
                <c:pt idx="32907">
                  <c:v>23.59375</c:v>
                </c:pt>
                <c:pt idx="32908">
                  <c:v>23.59375</c:v>
                </c:pt>
                <c:pt idx="32909">
                  <c:v>23.59375</c:v>
                </c:pt>
                <c:pt idx="32910">
                  <c:v>26.375</c:v>
                </c:pt>
                <c:pt idx="32911">
                  <c:v>29.84375</c:v>
                </c:pt>
                <c:pt idx="32912">
                  <c:v>29.84375</c:v>
                </c:pt>
                <c:pt idx="32913">
                  <c:v>29.84375</c:v>
                </c:pt>
                <c:pt idx="32914">
                  <c:v>29.84375</c:v>
                </c:pt>
                <c:pt idx="32915">
                  <c:v>29.203125</c:v>
                </c:pt>
                <c:pt idx="32916">
                  <c:v>28.5625</c:v>
                </c:pt>
                <c:pt idx="32917">
                  <c:v>28.5625</c:v>
                </c:pt>
                <c:pt idx="32918">
                  <c:v>28.5625</c:v>
                </c:pt>
                <c:pt idx="32919">
                  <c:v>28.5625</c:v>
                </c:pt>
                <c:pt idx="32920">
                  <c:v>30.515625</c:v>
                </c:pt>
                <c:pt idx="32921">
                  <c:v>31.59375</c:v>
                </c:pt>
                <c:pt idx="32922">
                  <c:v>31.59375</c:v>
                </c:pt>
                <c:pt idx="32923">
                  <c:v>31.59375</c:v>
                </c:pt>
                <c:pt idx="32924">
                  <c:v>31.59375</c:v>
                </c:pt>
                <c:pt idx="32925">
                  <c:v>26.015625</c:v>
                </c:pt>
                <c:pt idx="32926">
                  <c:v>24.078125</c:v>
                </c:pt>
                <c:pt idx="32927">
                  <c:v>24.078125</c:v>
                </c:pt>
                <c:pt idx="32928">
                  <c:v>24.078125</c:v>
                </c:pt>
                <c:pt idx="32929">
                  <c:v>24.078125</c:v>
                </c:pt>
                <c:pt idx="32930">
                  <c:v>28.8125</c:v>
                </c:pt>
                <c:pt idx="32931">
                  <c:v>29.8125</c:v>
                </c:pt>
                <c:pt idx="32932">
                  <c:v>29.8125</c:v>
                </c:pt>
                <c:pt idx="32933">
                  <c:v>29.8125</c:v>
                </c:pt>
                <c:pt idx="32934">
                  <c:v>29.8125</c:v>
                </c:pt>
                <c:pt idx="32935">
                  <c:v>25.75</c:v>
                </c:pt>
                <c:pt idx="32936">
                  <c:v>25.4375</c:v>
                </c:pt>
                <c:pt idx="32937">
                  <c:v>25.4375</c:v>
                </c:pt>
                <c:pt idx="32938">
                  <c:v>25.4375</c:v>
                </c:pt>
                <c:pt idx="32939">
                  <c:v>25.484375</c:v>
                </c:pt>
                <c:pt idx="32940">
                  <c:v>27.046875</c:v>
                </c:pt>
                <c:pt idx="32941">
                  <c:v>27.046875</c:v>
                </c:pt>
                <c:pt idx="32942">
                  <c:v>27.046875</c:v>
                </c:pt>
                <c:pt idx="32943">
                  <c:v>27.046875</c:v>
                </c:pt>
                <c:pt idx="32944">
                  <c:v>26.46875</c:v>
                </c:pt>
                <c:pt idx="32945">
                  <c:v>22.75</c:v>
                </c:pt>
                <c:pt idx="32946">
                  <c:v>22.75</c:v>
                </c:pt>
                <c:pt idx="32947">
                  <c:v>22.75</c:v>
                </c:pt>
                <c:pt idx="32948">
                  <c:v>22.75</c:v>
                </c:pt>
                <c:pt idx="32949">
                  <c:v>23.546875</c:v>
                </c:pt>
                <c:pt idx="32950">
                  <c:v>26.265625</c:v>
                </c:pt>
                <c:pt idx="32951">
                  <c:v>26.265625</c:v>
                </c:pt>
                <c:pt idx="32952">
                  <c:v>26.265625</c:v>
                </c:pt>
                <c:pt idx="32953">
                  <c:v>26.265625</c:v>
                </c:pt>
                <c:pt idx="32954">
                  <c:v>28.53125</c:v>
                </c:pt>
                <c:pt idx="32955">
                  <c:v>33.515625</c:v>
                </c:pt>
                <c:pt idx="32956">
                  <c:v>33.515625</c:v>
                </c:pt>
                <c:pt idx="32957">
                  <c:v>33.515625</c:v>
                </c:pt>
                <c:pt idx="32958">
                  <c:v>33.515625</c:v>
                </c:pt>
                <c:pt idx="32959">
                  <c:v>34.453125</c:v>
                </c:pt>
                <c:pt idx="32960">
                  <c:v>35.71875</c:v>
                </c:pt>
                <c:pt idx="32961">
                  <c:v>35.71875</c:v>
                </c:pt>
                <c:pt idx="32962">
                  <c:v>35.71875</c:v>
                </c:pt>
                <c:pt idx="32963">
                  <c:v>35.71875</c:v>
                </c:pt>
                <c:pt idx="32964">
                  <c:v>38.046875</c:v>
                </c:pt>
                <c:pt idx="32965">
                  <c:v>40.3125</c:v>
                </c:pt>
                <c:pt idx="32966">
                  <c:v>40.3125</c:v>
                </c:pt>
                <c:pt idx="32967">
                  <c:v>40.3125</c:v>
                </c:pt>
                <c:pt idx="32968">
                  <c:v>40.3125</c:v>
                </c:pt>
                <c:pt idx="32969">
                  <c:v>40.0625</c:v>
                </c:pt>
                <c:pt idx="32970">
                  <c:v>39.984375</c:v>
                </c:pt>
                <c:pt idx="32971">
                  <c:v>39.984375</c:v>
                </c:pt>
                <c:pt idx="32972">
                  <c:v>39.984375</c:v>
                </c:pt>
                <c:pt idx="32973">
                  <c:v>39.984375</c:v>
                </c:pt>
                <c:pt idx="32974">
                  <c:v>39.828125</c:v>
                </c:pt>
                <c:pt idx="32975">
                  <c:v>39.828125</c:v>
                </c:pt>
                <c:pt idx="32976">
                  <c:v>39.828125</c:v>
                </c:pt>
                <c:pt idx="32977">
                  <c:v>39.828125</c:v>
                </c:pt>
                <c:pt idx="32978">
                  <c:v>39.828125</c:v>
                </c:pt>
                <c:pt idx="32979">
                  <c:v>34.03125</c:v>
                </c:pt>
                <c:pt idx="32980">
                  <c:v>32.421875</c:v>
                </c:pt>
                <c:pt idx="32981">
                  <c:v>32.421875</c:v>
                </c:pt>
                <c:pt idx="32982">
                  <c:v>32.421875</c:v>
                </c:pt>
                <c:pt idx="32983">
                  <c:v>32.421875</c:v>
                </c:pt>
                <c:pt idx="32984">
                  <c:v>34.96875</c:v>
                </c:pt>
                <c:pt idx="32985">
                  <c:v>35.359375</c:v>
                </c:pt>
                <c:pt idx="32986">
                  <c:v>35.359375</c:v>
                </c:pt>
                <c:pt idx="32987">
                  <c:v>35.359375</c:v>
                </c:pt>
                <c:pt idx="32988">
                  <c:v>35.359375</c:v>
                </c:pt>
                <c:pt idx="32989">
                  <c:v>27.296875</c:v>
                </c:pt>
                <c:pt idx="32990">
                  <c:v>27.03125</c:v>
                </c:pt>
                <c:pt idx="32991">
                  <c:v>27.03125</c:v>
                </c:pt>
                <c:pt idx="32992">
                  <c:v>27.03125</c:v>
                </c:pt>
                <c:pt idx="32993">
                  <c:v>27.375</c:v>
                </c:pt>
                <c:pt idx="32994">
                  <c:v>31.765625</c:v>
                </c:pt>
                <c:pt idx="32995">
                  <c:v>31.765625</c:v>
                </c:pt>
                <c:pt idx="32996">
                  <c:v>31.765625</c:v>
                </c:pt>
                <c:pt idx="32997">
                  <c:v>31.765625</c:v>
                </c:pt>
                <c:pt idx="32998">
                  <c:v>30.28125</c:v>
                </c:pt>
                <c:pt idx="32999">
                  <c:v>22.328125</c:v>
                </c:pt>
                <c:pt idx="33000">
                  <c:v>22.328125</c:v>
                </c:pt>
                <c:pt idx="33001">
                  <c:v>22.328125</c:v>
                </c:pt>
                <c:pt idx="33002">
                  <c:v>22.328125</c:v>
                </c:pt>
                <c:pt idx="33003">
                  <c:v>25.921875</c:v>
                </c:pt>
                <c:pt idx="33004">
                  <c:v>36.1875</c:v>
                </c:pt>
                <c:pt idx="33005">
                  <c:v>36.1875</c:v>
                </c:pt>
                <c:pt idx="33006">
                  <c:v>36.1875</c:v>
                </c:pt>
                <c:pt idx="33007">
                  <c:v>36.1875</c:v>
                </c:pt>
                <c:pt idx="33008">
                  <c:v>36.828125</c:v>
                </c:pt>
                <c:pt idx="33009">
                  <c:v>38.078125</c:v>
                </c:pt>
                <c:pt idx="33010">
                  <c:v>38.078125</c:v>
                </c:pt>
                <c:pt idx="33011">
                  <c:v>38.078125</c:v>
                </c:pt>
                <c:pt idx="33012">
                  <c:v>38.078125</c:v>
                </c:pt>
                <c:pt idx="33013">
                  <c:v>37.234375</c:v>
                </c:pt>
                <c:pt idx="33014">
                  <c:v>36.21875</c:v>
                </c:pt>
                <c:pt idx="33015">
                  <c:v>36.21875</c:v>
                </c:pt>
                <c:pt idx="33016">
                  <c:v>36.21875</c:v>
                </c:pt>
                <c:pt idx="33017">
                  <c:v>36.21875</c:v>
                </c:pt>
                <c:pt idx="33018">
                  <c:v>30.4375</c:v>
                </c:pt>
                <c:pt idx="33019">
                  <c:v>25.90625</c:v>
                </c:pt>
                <c:pt idx="33020">
                  <c:v>25.90625</c:v>
                </c:pt>
                <c:pt idx="33021">
                  <c:v>25.90625</c:v>
                </c:pt>
                <c:pt idx="33022">
                  <c:v>25.90625</c:v>
                </c:pt>
                <c:pt idx="33023">
                  <c:v>29.65625</c:v>
                </c:pt>
                <c:pt idx="33024">
                  <c:v>31.703125</c:v>
                </c:pt>
                <c:pt idx="33025">
                  <c:v>31.703125</c:v>
                </c:pt>
                <c:pt idx="33026">
                  <c:v>31.703125</c:v>
                </c:pt>
                <c:pt idx="33027">
                  <c:v>31.703125</c:v>
                </c:pt>
                <c:pt idx="33028">
                  <c:v>36.140625</c:v>
                </c:pt>
                <c:pt idx="33029">
                  <c:v>37.53125</c:v>
                </c:pt>
                <c:pt idx="33030">
                  <c:v>37.53125</c:v>
                </c:pt>
                <c:pt idx="33031">
                  <c:v>37.53125</c:v>
                </c:pt>
                <c:pt idx="33032">
                  <c:v>37.53125</c:v>
                </c:pt>
                <c:pt idx="33033">
                  <c:v>38.53125</c:v>
                </c:pt>
                <c:pt idx="33034">
                  <c:v>38.6875</c:v>
                </c:pt>
                <c:pt idx="33035">
                  <c:v>38.6875</c:v>
                </c:pt>
                <c:pt idx="33036">
                  <c:v>38.6875</c:v>
                </c:pt>
                <c:pt idx="33037">
                  <c:v>38.6875</c:v>
                </c:pt>
                <c:pt idx="33038">
                  <c:v>50.015625</c:v>
                </c:pt>
                <c:pt idx="33039">
                  <c:v>50.75</c:v>
                </c:pt>
                <c:pt idx="33040">
                  <c:v>50.75</c:v>
                </c:pt>
                <c:pt idx="33041">
                  <c:v>50.75</c:v>
                </c:pt>
                <c:pt idx="33042">
                  <c:v>50.5625</c:v>
                </c:pt>
                <c:pt idx="33043">
                  <c:v>47.234375</c:v>
                </c:pt>
                <c:pt idx="33044">
                  <c:v>47.234375</c:v>
                </c:pt>
                <c:pt idx="33045">
                  <c:v>47.234375</c:v>
                </c:pt>
                <c:pt idx="33046">
                  <c:v>47.234375</c:v>
                </c:pt>
                <c:pt idx="33047">
                  <c:v>42.171875</c:v>
                </c:pt>
                <c:pt idx="33048">
                  <c:v>43.53125</c:v>
                </c:pt>
                <c:pt idx="33049">
                  <c:v>43.53125</c:v>
                </c:pt>
                <c:pt idx="33050">
                  <c:v>43.53125</c:v>
                </c:pt>
                <c:pt idx="33051">
                  <c:v>43.53125</c:v>
                </c:pt>
                <c:pt idx="33052">
                  <c:v>43.390625</c:v>
                </c:pt>
                <c:pt idx="33053">
                  <c:v>44.03125</c:v>
                </c:pt>
                <c:pt idx="33054">
                  <c:v>44.078125</c:v>
                </c:pt>
                <c:pt idx="33055">
                  <c:v>44.078125</c:v>
                </c:pt>
                <c:pt idx="33056">
                  <c:v>44.078125</c:v>
                </c:pt>
                <c:pt idx="33057">
                  <c:v>46.484375</c:v>
                </c:pt>
                <c:pt idx="33058">
                  <c:v>53.671875</c:v>
                </c:pt>
                <c:pt idx="33059">
                  <c:v>55.828125</c:v>
                </c:pt>
                <c:pt idx="33060">
                  <c:v>55.828125</c:v>
                </c:pt>
                <c:pt idx="33061">
                  <c:v>55.828125</c:v>
                </c:pt>
                <c:pt idx="33062">
                  <c:v>57.734375</c:v>
                </c:pt>
                <c:pt idx="33063">
                  <c:v>60.28125</c:v>
                </c:pt>
                <c:pt idx="33064">
                  <c:v>60.1875</c:v>
                </c:pt>
                <c:pt idx="33065">
                  <c:v>60.1875</c:v>
                </c:pt>
                <c:pt idx="33066">
                  <c:v>60.1875</c:v>
                </c:pt>
                <c:pt idx="33067">
                  <c:v>62.3125</c:v>
                </c:pt>
                <c:pt idx="33068">
                  <c:v>64.125</c:v>
                </c:pt>
                <c:pt idx="33069">
                  <c:v>67.234375</c:v>
                </c:pt>
                <c:pt idx="33070">
                  <c:v>67.6875</c:v>
                </c:pt>
                <c:pt idx="33071">
                  <c:v>67.6875</c:v>
                </c:pt>
                <c:pt idx="33072">
                  <c:v>74.5625</c:v>
                </c:pt>
                <c:pt idx="33073">
                  <c:v>78.796875</c:v>
                </c:pt>
                <c:pt idx="33074">
                  <c:v>84.15625</c:v>
                </c:pt>
                <c:pt idx="33075">
                  <c:v>89.421875</c:v>
                </c:pt>
                <c:pt idx="33076">
                  <c:v>89.421875</c:v>
                </c:pt>
                <c:pt idx="33077">
                  <c:v>94.515625</c:v>
                </c:pt>
                <c:pt idx="33078">
                  <c:v>96.5</c:v>
                </c:pt>
                <c:pt idx="33079">
                  <c:v>97.171875</c:v>
                </c:pt>
                <c:pt idx="33080">
                  <c:v>100.59375</c:v>
                </c:pt>
                <c:pt idx="33081">
                  <c:v>100.59375</c:v>
                </c:pt>
                <c:pt idx="33082">
                  <c:v>118.875</c:v>
                </c:pt>
                <c:pt idx="33083">
                  <c:v>123.140625</c:v>
                </c:pt>
                <c:pt idx="33084">
                  <c:v>123.140625</c:v>
                </c:pt>
                <c:pt idx="33085">
                  <c:v>148.171875</c:v>
                </c:pt>
                <c:pt idx="33086">
                  <c:v>153.84375</c:v>
                </c:pt>
                <c:pt idx="33087">
                  <c:v>211.296875</c:v>
                </c:pt>
                <c:pt idx="33088">
                  <c:v>217.03125</c:v>
                </c:pt>
                <c:pt idx="33089">
                  <c:v>217.03125</c:v>
                </c:pt>
                <c:pt idx="33090">
                  <c:v>244.578125</c:v>
                </c:pt>
                <c:pt idx="33091">
                  <c:v>277.5</c:v>
                </c:pt>
                <c:pt idx="33092">
                  <c:v>454.796875</c:v>
                </c:pt>
                <c:pt idx="33093">
                  <c:v>454.796875</c:v>
                </c:pt>
                <c:pt idx="33094">
                  <c:v>454.796875</c:v>
                </c:pt>
                <c:pt idx="33095">
                  <c:v>467.078125</c:v>
                </c:pt>
                <c:pt idx="33096">
                  <c:v>581.484375</c:v>
                </c:pt>
                <c:pt idx="33097">
                  <c:v>783.625</c:v>
                </c:pt>
                <c:pt idx="33098">
                  <c:v>783.625</c:v>
                </c:pt>
                <c:pt idx="33099">
                  <c:v>783.625</c:v>
                </c:pt>
                <c:pt idx="33100">
                  <c:v>783.625</c:v>
                </c:pt>
                <c:pt idx="33101">
                  <c:v>1004.859375</c:v>
                </c:pt>
                <c:pt idx="33102">
                  <c:v>1247.015625</c:v>
                </c:pt>
                <c:pt idx="33103">
                  <c:v>1247.015625</c:v>
                </c:pt>
                <c:pt idx="33104">
                  <c:v>1247.015625</c:v>
                </c:pt>
                <c:pt idx="33105">
                  <c:v>1247.015625</c:v>
                </c:pt>
                <c:pt idx="33106">
                  <c:v>1342.671875</c:v>
                </c:pt>
                <c:pt idx="33107">
                  <c:v>1472.984375</c:v>
                </c:pt>
                <c:pt idx="33108">
                  <c:v>1472.984375</c:v>
                </c:pt>
                <c:pt idx="33109">
                  <c:v>1472.984375</c:v>
                </c:pt>
                <c:pt idx="33110">
                  <c:v>1472.984375</c:v>
                </c:pt>
                <c:pt idx="33111">
                  <c:v>1428.015625</c:v>
                </c:pt>
                <c:pt idx="33112">
                  <c:v>1465.390625</c:v>
                </c:pt>
                <c:pt idx="33113">
                  <c:v>1465.390625</c:v>
                </c:pt>
                <c:pt idx="33114">
                  <c:v>1465.390625</c:v>
                </c:pt>
                <c:pt idx="33115">
                  <c:v>1465.390625</c:v>
                </c:pt>
                <c:pt idx="33116">
                  <c:v>1324.109375</c:v>
                </c:pt>
                <c:pt idx="33117">
                  <c:v>1109.453125</c:v>
                </c:pt>
                <c:pt idx="33118">
                  <c:v>1083.640625</c:v>
                </c:pt>
                <c:pt idx="33119">
                  <c:v>1083.640625</c:v>
                </c:pt>
                <c:pt idx="33120">
                  <c:v>1083.640625</c:v>
                </c:pt>
                <c:pt idx="33121">
                  <c:v>983</c:v>
                </c:pt>
                <c:pt idx="33122">
                  <c:v>820.578125</c:v>
                </c:pt>
                <c:pt idx="33123">
                  <c:v>672.359375</c:v>
                </c:pt>
                <c:pt idx="33124">
                  <c:v>672.359375</c:v>
                </c:pt>
                <c:pt idx="33125">
                  <c:v>672.359375</c:v>
                </c:pt>
                <c:pt idx="33126">
                  <c:v>610.203125</c:v>
                </c:pt>
                <c:pt idx="33127">
                  <c:v>573.453125</c:v>
                </c:pt>
                <c:pt idx="33128">
                  <c:v>356.875</c:v>
                </c:pt>
                <c:pt idx="33129">
                  <c:v>356.875</c:v>
                </c:pt>
                <c:pt idx="33130">
                  <c:v>356.875</c:v>
                </c:pt>
                <c:pt idx="33131">
                  <c:v>331.984375</c:v>
                </c:pt>
                <c:pt idx="33132">
                  <c:v>325.296875</c:v>
                </c:pt>
                <c:pt idx="33133">
                  <c:v>235.96875</c:v>
                </c:pt>
                <c:pt idx="33134">
                  <c:v>196.40625</c:v>
                </c:pt>
                <c:pt idx="33135">
                  <c:v>196.40625</c:v>
                </c:pt>
                <c:pt idx="33136">
                  <c:v>178.9375</c:v>
                </c:pt>
                <c:pt idx="33137">
                  <c:v>176.703125</c:v>
                </c:pt>
                <c:pt idx="33138">
                  <c:v>163.1875</c:v>
                </c:pt>
                <c:pt idx="33139">
                  <c:v>137.65625</c:v>
                </c:pt>
                <c:pt idx="33140">
                  <c:v>137.65625</c:v>
                </c:pt>
                <c:pt idx="33141">
                  <c:v>125.125</c:v>
                </c:pt>
                <c:pt idx="33142">
                  <c:v>124.9375</c:v>
                </c:pt>
                <c:pt idx="33143">
                  <c:v>124.90625</c:v>
                </c:pt>
                <c:pt idx="33144">
                  <c:v>99.578125</c:v>
                </c:pt>
                <c:pt idx="33145">
                  <c:v>99.046875</c:v>
                </c:pt>
                <c:pt idx="33146">
                  <c:v>93.09375</c:v>
                </c:pt>
                <c:pt idx="33147">
                  <c:v>93.09375</c:v>
                </c:pt>
                <c:pt idx="33148">
                  <c:v>93.09375</c:v>
                </c:pt>
                <c:pt idx="33149">
                  <c:v>84.59375</c:v>
                </c:pt>
                <c:pt idx="33150">
                  <c:v>79.328125</c:v>
                </c:pt>
                <c:pt idx="33151">
                  <c:v>75.40625</c:v>
                </c:pt>
                <c:pt idx="33152">
                  <c:v>75.40625</c:v>
                </c:pt>
                <c:pt idx="33153">
                  <c:v>75.40625</c:v>
                </c:pt>
                <c:pt idx="33154">
                  <c:v>74.328125</c:v>
                </c:pt>
                <c:pt idx="33155">
                  <c:v>70.109375</c:v>
                </c:pt>
                <c:pt idx="33156">
                  <c:v>65.484375</c:v>
                </c:pt>
                <c:pt idx="33157">
                  <c:v>65.484375</c:v>
                </c:pt>
                <c:pt idx="33158">
                  <c:v>65.484375</c:v>
                </c:pt>
                <c:pt idx="33159">
                  <c:v>65.484375</c:v>
                </c:pt>
                <c:pt idx="33160">
                  <c:v>57.640625</c:v>
                </c:pt>
                <c:pt idx="33161">
                  <c:v>60.09375</c:v>
                </c:pt>
                <c:pt idx="33162">
                  <c:v>60.09375</c:v>
                </c:pt>
                <c:pt idx="33163">
                  <c:v>60.09375</c:v>
                </c:pt>
                <c:pt idx="33164">
                  <c:v>60.09375</c:v>
                </c:pt>
                <c:pt idx="33165">
                  <c:v>56.90625</c:v>
                </c:pt>
                <c:pt idx="33166">
                  <c:v>54.765625</c:v>
                </c:pt>
                <c:pt idx="33167">
                  <c:v>54.765625</c:v>
                </c:pt>
                <c:pt idx="33168">
                  <c:v>54.765625</c:v>
                </c:pt>
                <c:pt idx="33169">
                  <c:v>54.765625</c:v>
                </c:pt>
                <c:pt idx="33170">
                  <c:v>52.421875</c:v>
                </c:pt>
                <c:pt idx="33171">
                  <c:v>48.203125</c:v>
                </c:pt>
                <c:pt idx="33172">
                  <c:v>48.203125</c:v>
                </c:pt>
                <c:pt idx="33173">
                  <c:v>48.203125</c:v>
                </c:pt>
                <c:pt idx="33174">
                  <c:v>48.203125</c:v>
                </c:pt>
                <c:pt idx="33175">
                  <c:v>48.125</c:v>
                </c:pt>
                <c:pt idx="33176">
                  <c:v>47.046875</c:v>
                </c:pt>
                <c:pt idx="33177">
                  <c:v>47.03125</c:v>
                </c:pt>
                <c:pt idx="33178">
                  <c:v>47.03125</c:v>
                </c:pt>
                <c:pt idx="33179">
                  <c:v>47.03125</c:v>
                </c:pt>
                <c:pt idx="33180">
                  <c:v>41.3125</c:v>
                </c:pt>
                <c:pt idx="33181">
                  <c:v>39.5</c:v>
                </c:pt>
                <c:pt idx="33182">
                  <c:v>39.390625</c:v>
                </c:pt>
                <c:pt idx="33183">
                  <c:v>39.390625</c:v>
                </c:pt>
                <c:pt idx="33184">
                  <c:v>39.390625</c:v>
                </c:pt>
                <c:pt idx="33185">
                  <c:v>35.703125</c:v>
                </c:pt>
                <c:pt idx="33186">
                  <c:v>34.984375</c:v>
                </c:pt>
                <c:pt idx="33187">
                  <c:v>34.171875</c:v>
                </c:pt>
                <c:pt idx="33188">
                  <c:v>34.171875</c:v>
                </c:pt>
                <c:pt idx="33189">
                  <c:v>34.171875</c:v>
                </c:pt>
                <c:pt idx="33190">
                  <c:v>33.453125</c:v>
                </c:pt>
                <c:pt idx="33191">
                  <c:v>33.40625</c:v>
                </c:pt>
                <c:pt idx="33192">
                  <c:v>35.796875</c:v>
                </c:pt>
                <c:pt idx="33193">
                  <c:v>36.015625</c:v>
                </c:pt>
                <c:pt idx="33194">
                  <c:v>36.140625</c:v>
                </c:pt>
                <c:pt idx="33195">
                  <c:v>37.296875</c:v>
                </c:pt>
                <c:pt idx="33196">
                  <c:v>37.296875</c:v>
                </c:pt>
                <c:pt idx="33197">
                  <c:v>33.734375</c:v>
                </c:pt>
                <c:pt idx="33198">
                  <c:v>30.703125</c:v>
                </c:pt>
                <c:pt idx="33199">
                  <c:v>30.921875</c:v>
                </c:pt>
                <c:pt idx="33200">
                  <c:v>31.921875</c:v>
                </c:pt>
                <c:pt idx="33201">
                  <c:v>31.921875</c:v>
                </c:pt>
                <c:pt idx="33202">
                  <c:v>32.609375</c:v>
                </c:pt>
                <c:pt idx="33203">
                  <c:v>35.46875</c:v>
                </c:pt>
                <c:pt idx="33204">
                  <c:v>35.09375</c:v>
                </c:pt>
                <c:pt idx="33205">
                  <c:v>33.859375</c:v>
                </c:pt>
                <c:pt idx="33206">
                  <c:v>33.859375</c:v>
                </c:pt>
                <c:pt idx="33207">
                  <c:v>33.859375</c:v>
                </c:pt>
                <c:pt idx="33208">
                  <c:v>31.34375</c:v>
                </c:pt>
                <c:pt idx="33209">
                  <c:v>30.90625</c:v>
                </c:pt>
                <c:pt idx="33210">
                  <c:v>30.578125</c:v>
                </c:pt>
                <c:pt idx="33211">
                  <c:v>30.578125</c:v>
                </c:pt>
                <c:pt idx="33212">
                  <c:v>30.578125</c:v>
                </c:pt>
                <c:pt idx="33213">
                  <c:v>32.15625</c:v>
                </c:pt>
                <c:pt idx="33214">
                  <c:v>35.4375</c:v>
                </c:pt>
                <c:pt idx="33215">
                  <c:v>37.53125</c:v>
                </c:pt>
                <c:pt idx="33216">
                  <c:v>37.53125</c:v>
                </c:pt>
                <c:pt idx="33217">
                  <c:v>37.53125</c:v>
                </c:pt>
                <c:pt idx="33218">
                  <c:v>37.265625</c:v>
                </c:pt>
                <c:pt idx="33219">
                  <c:v>36.21875</c:v>
                </c:pt>
                <c:pt idx="33220">
                  <c:v>36.65625</c:v>
                </c:pt>
                <c:pt idx="33221">
                  <c:v>36.65625</c:v>
                </c:pt>
                <c:pt idx="33222">
                  <c:v>36.65625</c:v>
                </c:pt>
                <c:pt idx="33223">
                  <c:v>36.65625</c:v>
                </c:pt>
                <c:pt idx="33224">
                  <c:v>33.125</c:v>
                </c:pt>
                <c:pt idx="33225">
                  <c:v>31.671875</c:v>
                </c:pt>
                <c:pt idx="33226">
                  <c:v>31.671875</c:v>
                </c:pt>
                <c:pt idx="33227">
                  <c:v>31.671875</c:v>
                </c:pt>
                <c:pt idx="33228">
                  <c:v>31.671875</c:v>
                </c:pt>
                <c:pt idx="33229">
                  <c:v>29.125</c:v>
                </c:pt>
                <c:pt idx="33230">
                  <c:v>28.546875</c:v>
                </c:pt>
                <c:pt idx="33231">
                  <c:v>28.546875</c:v>
                </c:pt>
                <c:pt idx="33232">
                  <c:v>28.546875</c:v>
                </c:pt>
                <c:pt idx="33233">
                  <c:v>28.546875</c:v>
                </c:pt>
                <c:pt idx="33234">
                  <c:v>34.15625</c:v>
                </c:pt>
                <c:pt idx="33235">
                  <c:v>33.234375</c:v>
                </c:pt>
                <c:pt idx="33236">
                  <c:v>33.234375</c:v>
                </c:pt>
                <c:pt idx="33237">
                  <c:v>33.234375</c:v>
                </c:pt>
                <c:pt idx="33238">
                  <c:v>33.234375</c:v>
                </c:pt>
                <c:pt idx="33239">
                  <c:v>39.84375</c:v>
                </c:pt>
                <c:pt idx="33240">
                  <c:v>46.515625</c:v>
                </c:pt>
                <c:pt idx="33241">
                  <c:v>48.484375</c:v>
                </c:pt>
                <c:pt idx="33242">
                  <c:v>48.484375</c:v>
                </c:pt>
                <c:pt idx="33243">
                  <c:v>48.046875</c:v>
                </c:pt>
                <c:pt idx="33244">
                  <c:v>40.671875</c:v>
                </c:pt>
                <c:pt idx="33245">
                  <c:v>40.421875</c:v>
                </c:pt>
                <c:pt idx="33246">
                  <c:v>39.84375</c:v>
                </c:pt>
                <c:pt idx="33247">
                  <c:v>39.84375</c:v>
                </c:pt>
                <c:pt idx="33248">
                  <c:v>40.203125</c:v>
                </c:pt>
                <c:pt idx="33249">
                  <c:v>41.5625</c:v>
                </c:pt>
                <c:pt idx="33250">
                  <c:v>42.03125</c:v>
                </c:pt>
                <c:pt idx="33251">
                  <c:v>47.375</c:v>
                </c:pt>
                <c:pt idx="33252">
                  <c:v>47.375</c:v>
                </c:pt>
                <c:pt idx="33253">
                  <c:v>48.390625</c:v>
                </c:pt>
                <c:pt idx="33254">
                  <c:v>51.0625</c:v>
                </c:pt>
                <c:pt idx="33255">
                  <c:v>51.0625</c:v>
                </c:pt>
                <c:pt idx="33256">
                  <c:v>45.1875</c:v>
                </c:pt>
                <c:pt idx="33257">
                  <c:v>43.046875</c:v>
                </c:pt>
                <c:pt idx="33258">
                  <c:v>42.671875</c:v>
                </c:pt>
                <c:pt idx="33259">
                  <c:v>42.0625</c:v>
                </c:pt>
                <c:pt idx="33260">
                  <c:v>42.0625</c:v>
                </c:pt>
                <c:pt idx="33261">
                  <c:v>42.03125</c:v>
                </c:pt>
                <c:pt idx="33262">
                  <c:v>42.125</c:v>
                </c:pt>
                <c:pt idx="33263">
                  <c:v>42.015625</c:v>
                </c:pt>
                <c:pt idx="33264">
                  <c:v>41.96875</c:v>
                </c:pt>
                <c:pt idx="33265">
                  <c:v>41.96875</c:v>
                </c:pt>
                <c:pt idx="33266">
                  <c:v>42.078125</c:v>
                </c:pt>
                <c:pt idx="33267">
                  <c:v>45.03125</c:v>
                </c:pt>
                <c:pt idx="33268">
                  <c:v>48.09375</c:v>
                </c:pt>
                <c:pt idx="33269">
                  <c:v>50.46875</c:v>
                </c:pt>
                <c:pt idx="33270">
                  <c:v>50.46875</c:v>
                </c:pt>
                <c:pt idx="33271">
                  <c:v>50.46875</c:v>
                </c:pt>
                <c:pt idx="33272">
                  <c:v>52.03125</c:v>
                </c:pt>
                <c:pt idx="33273">
                  <c:v>55.328125</c:v>
                </c:pt>
                <c:pt idx="33274">
                  <c:v>56.765625</c:v>
                </c:pt>
                <c:pt idx="33275">
                  <c:v>56.765625</c:v>
                </c:pt>
                <c:pt idx="33276">
                  <c:v>56.765625</c:v>
                </c:pt>
                <c:pt idx="33277">
                  <c:v>54.984375</c:v>
                </c:pt>
                <c:pt idx="33278">
                  <c:v>53.546875</c:v>
                </c:pt>
                <c:pt idx="33279">
                  <c:v>54.078125</c:v>
                </c:pt>
                <c:pt idx="33280">
                  <c:v>54.078125</c:v>
                </c:pt>
                <c:pt idx="33281">
                  <c:v>54.078125</c:v>
                </c:pt>
                <c:pt idx="33282">
                  <c:v>54.078125</c:v>
                </c:pt>
                <c:pt idx="33283">
                  <c:v>58.75</c:v>
                </c:pt>
                <c:pt idx="33284">
                  <c:v>58.890625</c:v>
                </c:pt>
                <c:pt idx="33285">
                  <c:v>58.890625</c:v>
                </c:pt>
                <c:pt idx="33286">
                  <c:v>58.890625</c:v>
                </c:pt>
                <c:pt idx="33287">
                  <c:v>58.890625</c:v>
                </c:pt>
                <c:pt idx="33288">
                  <c:v>56.71875</c:v>
                </c:pt>
                <c:pt idx="33289">
                  <c:v>57.171875</c:v>
                </c:pt>
                <c:pt idx="33290">
                  <c:v>57.171875</c:v>
                </c:pt>
                <c:pt idx="33291">
                  <c:v>57.171875</c:v>
                </c:pt>
                <c:pt idx="33292">
                  <c:v>57.078125</c:v>
                </c:pt>
                <c:pt idx="33293">
                  <c:v>55.140625</c:v>
                </c:pt>
                <c:pt idx="33294">
                  <c:v>55.296875</c:v>
                </c:pt>
                <c:pt idx="33295">
                  <c:v>55.296875</c:v>
                </c:pt>
                <c:pt idx="33296">
                  <c:v>55.296875</c:v>
                </c:pt>
                <c:pt idx="33297">
                  <c:v>55.375</c:v>
                </c:pt>
                <c:pt idx="33298">
                  <c:v>55.84375</c:v>
                </c:pt>
                <c:pt idx="33299">
                  <c:v>55.171875</c:v>
                </c:pt>
                <c:pt idx="33300">
                  <c:v>55.15625</c:v>
                </c:pt>
                <c:pt idx="33301">
                  <c:v>55.15625</c:v>
                </c:pt>
                <c:pt idx="33302">
                  <c:v>53.703125</c:v>
                </c:pt>
                <c:pt idx="33303">
                  <c:v>49.46875</c:v>
                </c:pt>
                <c:pt idx="33304">
                  <c:v>49.640625</c:v>
                </c:pt>
                <c:pt idx="33305">
                  <c:v>49.75</c:v>
                </c:pt>
                <c:pt idx="33306">
                  <c:v>49.75</c:v>
                </c:pt>
                <c:pt idx="33307">
                  <c:v>50.734375</c:v>
                </c:pt>
                <c:pt idx="33308">
                  <c:v>52.703125</c:v>
                </c:pt>
                <c:pt idx="33309">
                  <c:v>50.953125</c:v>
                </c:pt>
                <c:pt idx="33310">
                  <c:v>46.28125</c:v>
                </c:pt>
                <c:pt idx="33311">
                  <c:v>46.28125</c:v>
                </c:pt>
                <c:pt idx="33312">
                  <c:v>44.5625</c:v>
                </c:pt>
                <c:pt idx="33313">
                  <c:v>42.578125</c:v>
                </c:pt>
                <c:pt idx="33314">
                  <c:v>42.578125</c:v>
                </c:pt>
                <c:pt idx="33315">
                  <c:v>41.5625</c:v>
                </c:pt>
                <c:pt idx="33316">
                  <c:v>41.46875</c:v>
                </c:pt>
                <c:pt idx="33317">
                  <c:v>39.546875</c:v>
                </c:pt>
                <c:pt idx="33318">
                  <c:v>37.890625</c:v>
                </c:pt>
                <c:pt idx="33319">
                  <c:v>37.890625</c:v>
                </c:pt>
                <c:pt idx="33320">
                  <c:v>39.453125</c:v>
                </c:pt>
                <c:pt idx="33321">
                  <c:v>40.546875</c:v>
                </c:pt>
                <c:pt idx="33322">
                  <c:v>46.859375</c:v>
                </c:pt>
                <c:pt idx="33323">
                  <c:v>50.09375</c:v>
                </c:pt>
                <c:pt idx="33324">
                  <c:v>50.09375</c:v>
                </c:pt>
                <c:pt idx="33325">
                  <c:v>50.6875</c:v>
                </c:pt>
                <c:pt idx="33326">
                  <c:v>52.78125</c:v>
                </c:pt>
                <c:pt idx="33327">
                  <c:v>50.65625</c:v>
                </c:pt>
                <c:pt idx="33328">
                  <c:v>50</c:v>
                </c:pt>
                <c:pt idx="33329">
                  <c:v>50</c:v>
                </c:pt>
                <c:pt idx="33330">
                  <c:v>50</c:v>
                </c:pt>
                <c:pt idx="33331">
                  <c:v>44.046875</c:v>
                </c:pt>
                <c:pt idx="33332">
                  <c:v>39.390625</c:v>
                </c:pt>
                <c:pt idx="33333">
                  <c:v>38.6875</c:v>
                </c:pt>
                <c:pt idx="33334">
                  <c:v>38.6875</c:v>
                </c:pt>
                <c:pt idx="33335">
                  <c:v>38.6875</c:v>
                </c:pt>
                <c:pt idx="33336">
                  <c:v>37.875</c:v>
                </c:pt>
                <c:pt idx="33337">
                  <c:v>34.15625</c:v>
                </c:pt>
                <c:pt idx="33338">
                  <c:v>34.078125</c:v>
                </c:pt>
                <c:pt idx="33339">
                  <c:v>34.078125</c:v>
                </c:pt>
                <c:pt idx="33340">
                  <c:v>34.078125</c:v>
                </c:pt>
                <c:pt idx="33341">
                  <c:v>33.390625</c:v>
                </c:pt>
                <c:pt idx="33342">
                  <c:v>28.015625</c:v>
                </c:pt>
                <c:pt idx="33343">
                  <c:v>28.015625</c:v>
                </c:pt>
                <c:pt idx="33344">
                  <c:v>28.015625</c:v>
                </c:pt>
                <c:pt idx="33345">
                  <c:v>28.015625</c:v>
                </c:pt>
                <c:pt idx="33346">
                  <c:v>27.59375</c:v>
                </c:pt>
                <c:pt idx="33347">
                  <c:v>26.921875</c:v>
                </c:pt>
                <c:pt idx="33348">
                  <c:v>27.0625</c:v>
                </c:pt>
                <c:pt idx="33349">
                  <c:v>27.0625</c:v>
                </c:pt>
                <c:pt idx="33350">
                  <c:v>27.0625</c:v>
                </c:pt>
                <c:pt idx="33351">
                  <c:v>26.375</c:v>
                </c:pt>
                <c:pt idx="33352">
                  <c:v>24.109375</c:v>
                </c:pt>
                <c:pt idx="33353">
                  <c:v>23.640625</c:v>
                </c:pt>
                <c:pt idx="33354">
                  <c:v>23.640625</c:v>
                </c:pt>
                <c:pt idx="33355">
                  <c:v>23.640625</c:v>
                </c:pt>
                <c:pt idx="33356">
                  <c:v>25.390625</c:v>
                </c:pt>
                <c:pt idx="33357">
                  <c:v>28.296875</c:v>
                </c:pt>
                <c:pt idx="33358">
                  <c:v>29.109375</c:v>
                </c:pt>
                <c:pt idx="33359">
                  <c:v>29.109375</c:v>
                </c:pt>
                <c:pt idx="33360">
                  <c:v>29.109375</c:v>
                </c:pt>
                <c:pt idx="33361">
                  <c:v>28.984375</c:v>
                </c:pt>
                <c:pt idx="33362">
                  <c:v>28.890625</c:v>
                </c:pt>
                <c:pt idx="33363">
                  <c:v>30.984375</c:v>
                </c:pt>
                <c:pt idx="33364">
                  <c:v>31.484375</c:v>
                </c:pt>
                <c:pt idx="33365">
                  <c:v>31.484375</c:v>
                </c:pt>
                <c:pt idx="33366">
                  <c:v>28.859375</c:v>
                </c:pt>
                <c:pt idx="33367">
                  <c:v>26.96875</c:v>
                </c:pt>
                <c:pt idx="33368">
                  <c:v>27.59375</c:v>
                </c:pt>
                <c:pt idx="33369">
                  <c:v>28.4375</c:v>
                </c:pt>
                <c:pt idx="33370">
                  <c:v>28.4375</c:v>
                </c:pt>
                <c:pt idx="33371">
                  <c:v>29.765625</c:v>
                </c:pt>
                <c:pt idx="33372">
                  <c:v>30.375</c:v>
                </c:pt>
                <c:pt idx="33373">
                  <c:v>30.046875</c:v>
                </c:pt>
                <c:pt idx="33374">
                  <c:v>28.15625</c:v>
                </c:pt>
                <c:pt idx="33375">
                  <c:v>28.15625</c:v>
                </c:pt>
                <c:pt idx="33376">
                  <c:v>26.234375</c:v>
                </c:pt>
                <c:pt idx="33377">
                  <c:v>25.6875</c:v>
                </c:pt>
                <c:pt idx="33378">
                  <c:v>25.6875</c:v>
                </c:pt>
                <c:pt idx="33379">
                  <c:v>23.265625</c:v>
                </c:pt>
                <c:pt idx="33380">
                  <c:v>22.625</c:v>
                </c:pt>
                <c:pt idx="33381">
                  <c:v>25.921875</c:v>
                </c:pt>
                <c:pt idx="33382">
                  <c:v>26.28125</c:v>
                </c:pt>
                <c:pt idx="33383">
                  <c:v>26.28125</c:v>
                </c:pt>
                <c:pt idx="33384">
                  <c:v>26.734375</c:v>
                </c:pt>
                <c:pt idx="33385">
                  <c:v>27.4375</c:v>
                </c:pt>
                <c:pt idx="33386">
                  <c:v>25.109375</c:v>
                </c:pt>
                <c:pt idx="33387">
                  <c:v>25.078125</c:v>
                </c:pt>
                <c:pt idx="33388">
                  <c:v>25.078125</c:v>
                </c:pt>
                <c:pt idx="33389">
                  <c:v>25.203125</c:v>
                </c:pt>
                <c:pt idx="33390">
                  <c:v>26.09375</c:v>
                </c:pt>
                <c:pt idx="33391">
                  <c:v>24</c:v>
                </c:pt>
                <c:pt idx="33392">
                  <c:v>24</c:v>
                </c:pt>
                <c:pt idx="33393">
                  <c:v>24</c:v>
                </c:pt>
                <c:pt idx="33394">
                  <c:v>24</c:v>
                </c:pt>
                <c:pt idx="33395">
                  <c:v>26.53125</c:v>
                </c:pt>
                <c:pt idx="33396">
                  <c:v>25.0625</c:v>
                </c:pt>
                <c:pt idx="33397">
                  <c:v>25.0625</c:v>
                </c:pt>
                <c:pt idx="33398">
                  <c:v>25.0625</c:v>
                </c:pt>
                <c:pt idx="33399">
                  <c:v>25.0625</c:v>
                </c:pt>
                <c:pt idx="33400">
                  <c:v>24.359375</c:v>
                </c:pt>
                <c:pt idx="33401">
                  <c:v>24.203125</c:v>
                </c:pt>
                <c:pt idx="33402">
                  <c:v>24.203125</c:v>
                </c:pt>
                <c:pt idx="33403">
                  <c:v>24.203125</c:v>
                </c:pt>
                <c:pt idx="33404">
                  <c:v>24.203125</c:v>
                </c:pt>
                <c:pt idx="33405">
                  <c:v>24.5625</c:v>
                </c:pt>
                <c:pt idx="33406">
                  <c:v>26.578125</c:v>
                </c:pt>
                <c:pt idx="33407">
                  <c:v>26.578125</c:v>
                </c:pt>
                <c:pt idx="33408">
                  <c:v>26.578125</c:v>
                </c:pt>
                <c:pt idx="33409">
                  <c:v>26.578125</c:v>
                </c:pt>
                <c:pt idx="33410">
                  <c:v>24.78125</c:v>
                </c:pt>
                <c:pt idx="33411">
                  <c:v>20.8125</c:v>
                </c:pt>
                <c:pt idx="33412">
                  <c:v>19.984375</c:v>
                </c:pt>
                <c:pt idx="33413">
                  <c:v>19.984375</c:v>
                </c:pt>
                <c:pt idx="33414">
                  <c:v>19.984375</c:v>
                </c:pt>
                <c:pt idx="33415">
                  <c:v>21.765625</c:v>
                </c:pt>
                <c:pt idx="33416">
                  <c:v>24.75</c:v>
                </c:pt>
                <c:pt idx="33417">
                  <c:v>27.546875</c:v>
                </c:pt>
                <c:pt idx="33418">
                  <c:v>27.546875</c:v>
                </c:pt>
                <c:pt idx="33419">
                  <c:v>27.546875</c:v>
                </c:pt>
                <c:pt idx="33420">
                  <c:v>27.234375</c:v>
                </c:pt>
                <c:pt idx="33421">
                  <c:v>27.171875</c:v>
                </c:pt>
                <c:pt idx="33422">
                  <c:v>26.21875</c:v>
                </c:pt>
                <c:pt idx="33423">
                  <c:v>26.21875</c:v>
                </c:pt>
                <c:pt idx="33424">
                  <c:v>26.21875</c:v>
                </c:pt>
                <c:pt idx="33425">
                  <c:v>25.34375</c:v>
                </c:pt>
                <c:pt idx="33426">
                  <c:v>25.109375</c:v>
                </c:pt>
                <c:pt idx="33427">
                  <c:v>29.140625</c:v>
                </c:pt>
                <c:pt idx="33428">
                  <c:v>30.953125</c:v>
                </c:pt>
                <c:pt idx="33429">
                  <c:v>30.953125</c:v>
                </c:pt>
                <c:pt idx="33430">
                  <c:v>35</c:v>
                </c:pt>
                <c:pt idx="33431">
                  <c:v>35.453125</c:v>
                </c:pt>
                <c:pt idx="33432">
                  <c:v>33.765625</c:v>
                </c:pt>
                <c:pt idx="33433">
                  <c:v>30.453125</c:v>
                </c:pt>
                <c:pt idx="33434">
                  <c:v>30.453125</c:v>
                </c:pt>
                <c:pt idx="33435">
                  <c:v>23.0625</c:v>
                </c:pt>
                <c:pt idx="33436">
                  <c:v>23.046875</c:v>
                </c:pt>
                <c:pt idx="33437">
                  <c:v>23.046875</c:v>
                </c:pt>
                <c:pt idx="33438">
                  <c:v>26.640625</c:v>
                </c:pt>
                <c:pt idx="33439">
                  <c:v>26.640625</c:v>
                </c:pt>
                <c:pt idx="33440">
                  <c:v>26.734375</c:v>
                </c:pt>
                <c:pt idx="33441">
                  <c:v>26.734375</c:v>
                </c:pt>
                <c:pt idx="33442">
                  <c:v>26.734375</c:v>
                </c:pt>
                <c:pt idx="33443">
                  <c:v>26.59375</c:v>
                </c:pt>
                <c:pt idx="33444">
                  <c:v>27.015625</c:v>
                </c:pt>
                <c:pt idx="33445">
                  <c:v>28.609375</c:v>
                </c:pt>
                <c:pt idx="33446">
                  <c:v>28.609375</c:v>
                </c:pt>
                <c:pt idx="33447">
                  <c:v>28.609375</c:v>
                </c:pt>
                <c:pt idx="33448">
                  <c:v>27.3125</c:v>
                </c:pt>
                <c:pt idx="33449">
                  <c:v>23.75</c:v>
                </c:pt>
                <c:pt idx="33450">
                  <c:v>22.265625</c:v>
                </c:pt>
                <c:pt idx="33451">
                  <c:v>22.265625</c:v>
                </c:pt>
                <c:pt idx="33452">
                  <c:v>22.265625</c:v>
                </c:pt>
                <c:pt idx="33453">
                  <c:v>22.265625</c:v>
                </c:pt>
                <c:pt idx="33454">
                  <c:v>21.875</c:v>
                </c:pt>
                <c:pt idx="33455">
                  <c:v>20.671875</c:v>
                </c:pt>
                <c:pt idx="33456">
                  <c:v>20.671875</c:v>
                </c:pt>
                <c:pt idx="33457">
                  <c:v>20.671875</c:v>
                </c:pt>
                <c:pt idx="33458">
                  <c:v>20.671875</c:v>
                </c:pt>
                <c:pt idx="33459">
                  <c:v>21.984375</c:v>
                </c:pt>
                <c:pt idx="33460">
                  <c:v>23.125</c:v>
                </c:pt>
                <c:pt idx="33461">
                  <c:v>23.125</c:v>
                </c:pt>
                <c:pt idx="33462">
                  <c:v>23.125</c:v>
                </c:pt>
                <c:pt idx="33463">
                  <c:v>23.125</c:v>
                </c:pt>
                <c:pt idx="33464">
                  <c:v>24.28125</c:v>
                </c:pt>
                <c:pt idx="33465">
                  <c:v>27.40625</c:v>
                </c:pt>
                <c:pt idx="33466">
                  <c:v>27.40625</c:v>
                </c:pt>
                <c:pt idx="33467">
                  <c:v>27.40625</c:v>
                </c:pt>
                <c:pt idx="33468">
                  <c:v>27.40625</c:v>
                </c:pt>
                <c:pt idx="33469">
                  <c:v>28.421875</c:v>
                </c:pt>
                <c:pt idx="33470">
                  <c:v>30.546875</c:v>
                </c:pt>
                <c:pt idx="33471">
                  <c:v>30.734375</c:v>
                </c:pt>
                <c:pt idx="33472">
                  <c:v>30.734375</c:v>
                </c:pt>
                <c:pt idx="33473">
                  <c:v>30.734375</c:v>
                </c:pt>
                <c:pt idx="33474">
                  <c:v>34.765625</c:v>
                </c:pt>
                <c:pt idx="33475">
                  <c:v>36.3125</c:v>
                </c:pt>
                <c:pt idx="33476">
                  <c:v>36.921875</c:v>
                </c:pt>
                <c:pt idx="33477">
                  <c:v>36.921875</c:v>
                </c:pt>
                <c:pt idx="33478">
                  <c:v>36.921875</c:v>
                </c:pt>
                <c:pt idx="33479">
                  <c:v>36.203125</c:v>
                </c:pt>
                <c:pt idx="33480">
                  <c:v>36.40625</c:v>
                </c:pt>
                <c:pt idx="33481">
                  <c:v>37.234375</c:v>
                </c:pt>
                <c:pt idx="33482">
                  <c:v>37.234375</c:v>
                </c:pt>
                <c:pt idx="33483">
                  <c:v>37.125</c:v>
                </c:pt>
                <c:pt idx="33484">
                  <c:v>33.265625</c:v>
                </c:pt>
                <c:pt idx="33485">
                  <c:v>33.265625</c:v>
                </c:pt>
                <c:pt idx="33486">
                  <c:v>31.671875</c:v>
                </c:pt>
                <c:pt idx="33487">
                  <c:v>31.4375</c:v>
                </c:pt>
                <c:pt idx="33488">
                  <c:v>31.390625</c:v>
                </c:pt>
                <c:pt idx="33489">
                  <c:v>30.953125</c:v>
                </c:pt>
                <c:pt idx="33490">
                  <c:v>30.953125</c:v>
                </c:pt>
                <c:pt idx="33491">
                  <c:v>32.546875</c:v>
                </c:pt>
                <c:pt idx="33492">
                  <c:v>34</c:v>
                </c:pt>
                <c:pt idx="33493">
                  <c:v>33.375</c:v>
                </c:pt>
                <c:pt idx="33494">
                  <c:v>31.296875</c:v>
                </c:pt>
                <c:pt idx="33495">
                  <c:v>31.296875</c:v>
                </c:pt>
                <c:pt idx="33496">
                  <c:v>31.484375</c:v>
                </c:pt>
                <c:pt idx="33497">
                  <c:v>32.40625</c:v>
                </c:pt>
                <c:pt idx="33498">
                  <c:v>34.171875</c:v>
                </c:pt>
                <c:pt idx="33499">
                  <c:v>37.65625</c:v>
                </c:pt>
                <c:pt idx="33500">
                  <c:v>37.65625</c:v>
                </c:pt>
                <c:pt idx="33501">
                  <c:v>37.65625</c:v>
                </c:pt>
                <c:pt idx="33502">
                  <c:v>37.890625</c:v>
                </c:pt>
                <c:pt idx="33503">
                  <c:v>39.03125</c:v>
                </c:pt>
                <c:pt idx="33504">
                  <c:v>40.484375</c:v>
                </c:pt>
                <c:pt idx="33505">
                  <c:v>40.484375</c:v>
                </c:pt>
                <c:pt idx="33506">
                  <c:v>40.484375</c:v>
                </c:pt>
                <c:pt idx="33507">
                  <c:v>45.71875</c:v>
                </c:pt>
                <c:pt idx="33508">
                  <c:v>50.03125</c:v>
                </c:pt>
                <c:pt idx="33509">
                  <c:v>49.703125</c:v>
                </c:pt>
                <c:pt idx="33510">
                  <c:v>49.703125</c:v>
                </c:pt>
                <c:pt idx="33511">
                  <c:v>49.703125</c:v>
                </c:pt>
                <c:pt idx="33512">
                  <c:v>50.1875</c:v>
                </c:pt>
                <c:pt idx="33513">
                  <c:v>52.609375</c:v>
                </c:pt>
                <c:pt idx="33514">
                  <c:v>52.546875</c:v>
                </c:pt>
                <c:pt idx="33515">
                  <c:v>52.546875</c:v>
                </c:pt>
                <c:pt idx="33516">
                  <c:v>52.546875</c:v>
                </c:pt>
                <c:pt idx="33517">
                  <c:v>52.546875</c:v>
                </c:pt>
                <c:pt idx="33518">
                  <c:v>55.5625</c:v>
                </c:pt>
                <c:pt idx="33519">
                  <c:v>56</c:v>
                </c:pt>
                <c:pt idx="33520">
                  <c:v>56</c:v>
                </c:pt>
                <c:pt idx="33521">
                  <c:v>56</c:v>
                </c:pt>
                <c:pt idx="33522">
                  <c:v>56</c:v>
                </c:pt>
                <c:pt idx="33523">
                  <c:v>54.640625</c:v>
                </c:pt>
                <c:pt idx="33524">
                  <c:v>56.609375</c:v>
                </c:pt>
                <c:pt idx="33525">
                  <c:v>56.609375</c:v>
                </c:pt>
                <c:pt idx="33526">
                  <c:v>56.609375</c:v>
                </c:pt>
                <c:pt idx="33527">
                  <c:v>56.609375</c:v>
                </c:pt>
                <c:pt idx="33528">
                  <c:v>59.015625</c:v>
                </c:pt>
                <c:pt idx="33529">
                  <c:v>64.546875</c:v>
                </c:pt>
                <c:pt idx="33530">
                  <c:v>64.546875</c:v>
                </c:pt>
                <c:pt idx="33531">
                  <c:v>64.546875</c:v>
                </c:pt>
                <c:pt idx="33532">
                  <c:v>64.453125</c:v>
                </c:pt>
                <c:pt idx="33533">
                  <c:v>63.421875</c:v>
                </c:pt>
                <c:pt idx="33534">
                  <c:v>68.140625</c:v>
                </c:pt>
                <c:pt idx="33535">
                  <c:v>69.296875</c:v>
                </c:pt>
                <c:pt idx="33536">
                  <c:v>69.296875</c:v>
                </c:pt>
                <c:pt idx="33537">
                  <c:v>69.859375</c:v>
                </c:pt>
                <c:pt idx="33538">
                  <c:v>73.09375</c:v>
                </c:pt>
                <c:pt idx="33539">
                  <c:v>74.046875</c:v>
                </c:pt>
                <c:pt idx="33540">
                  <c:v>75.140625</c:v>
                </c:pt>
                <c:pt idx="33541">
                  <c:v>75.140625</c:v>
                </c:pt>
                <c:pt idx="33542">
                  <c:v>74.625</c:v>
                </c:pt>
                <c:pt idx="33543">
                  <c:v>73.109375</c:v>
                </c:pt>
                <c:pt idx="33544">
                  <c:v>73.140625</c:v>
                </c:pt>
                <c:pt idx="33545">
                  <c:v>72.90625</c:v>
                </c:pt>
                <c:pt idx="33546">
                  <c:v>72.90625</c:v>
                </c:pt>
                <c:pt idx="33547">
                  <c:v>72.546875</c:v>
                </c:pt>
                <c:pt idx="33548">
                  <c:v>71.984375</c:v>
                </c:pt>
                <c:pt idx="33549">
                  <c:v>71.984375</c:v>
                </c:pt>
                <c:pt idx="33550">
                  <c:v>76.625</c:v>
                </c:pt>
                <c:pt idx="33551">
                  <c:v>78.09375</c:v>
                </c:pt>
                <c:pt idx="33552">
                  <c:v>79.015625</c:v>
                </c:pt>
                <c:pt idx="33553">
                  <c:v>80.046875</c:v>
                </c:pt>
                <c:pt idx="33554">
                  <c:v>80.046875</c:v>
                </c:pt>
                <c:pt idx="33555">
                  <c:v>80.40625</c:v>
                </c:pt>
                <c:pt idx="33556">
                  <c:v>80.765625</c:v>
                </c:pt>
                <c:pt idx="33557">
                  <c:v>80.421875</c:v>
                </c:pt>
                <c:pt idx="33558">
                  <c:v>80.203125</c:v>
                </c:pt>
                <c:pt idx="33559">
                  <c:v>80.203125</c:v>
                </c:pt>
                <c:pt idx="33560">
                  <c:v>79.765625</c:v>
                </c:pt>
                <c:pt idx="33561">
                  <c:v>75.40625</c:v>
                </c:pt>
                <c:pt idx="33562">
                  <c:v>75.671875</c:v>
                </c:pt>
                <c:pt idx="33563">
                  <c:v>75.78125</c:v>
                </c:pt>
                <c:pt idx="33564">
                  <c:v>75.78125</c:v>
                </c:pt>
                <c:pt idx="33565">
                  <c:v>75.78125</c:v>
                </c:pt>
                <c:pt idx="33566">
                  <c:v>65.703125</c:v>
                </c:pt>
                <c:pt idx="33567">
                  <c:v>62.921875</c:v>
                </c:pt>
                <c:pt idx="33568">
                  <c:v>63.203125</c:v>
                </c:pt>
                <c:pt idx="33569">
                  <c:v>63.203125</c:v>
                </c:pt>
                <c:pt idx="33570">
                  <c:v>63.203125</c:v>
                </c:pt>
                <c:pt idx="33571">
                  <c:v>61.828125</c:v>
                </c:pt>
                <c:pt idx="33572">
                  <c:v>64.46875</c:v>
                </c:pt>
                <c:pt idx="33573">
                  <c:v>65.109375</c:v>
                </c:pt>
                <c:pt idx="33574">
                  <c:v>65.109375</c:v>
                </c:pt>
                <c:pt idx="33575">
                  <c:v>65.109375</c:v>
                </c:pt>
                <c:pt idx="33576">
                  <c:v>64.9375</c:v>
                </c:pt>
                <c:pt idx="33577">
                  <c:v>66.71875</c:v>
                </c:pt>
                <c:pt idx="33578">
                  <c:v>66.71875</c:v>
                </c:pt>
                <c:pt idx="33579">
                  <c:v>66.71875</c:v>
                </c:pt>
                <c:pt idx="33580">
                  <c:v>66.71875</c:v>
                </c:pt>
                <c:pt idx="33581">
                  <c:v>66.5625</c:v>
                </c:pt>
                <c:pt idx="33582">
                  <c:v>65.390625</c:v>
                </c:pt>
                <c:pt idx="33583">
                  <c:v>65.3125</c:v>
                </c:pt>
                <c:pt idx="33584">
                  <c:v>65.3125</c:v>
                </c:pt>
                <c:pt idx="33585">
                  <c:v>65.3125</c:v>
                </c:pt>
                <c:pt idx="33586">
                  <c:v>65.46875</c:v>
                </c:pt>
                <c:pt idx="33587">
                  <c:v>64.21875</c:v>
                </c:pt>
                <c:pt idx="33588">
                  <c:v>60.703125</c:v>
                </c:pt>
                <c:pt idx="33589">
                  <c:v>60.703125</c:v>
                </c:pt>
                <c:pt idx="33590">
                  <c:v>60.703125</c:v>
                </c:pt>
                <c:pt idx="33591">
                  <c:v>61.34375</c:v>
                </c:pt>
                <c:pt idx="33592">
                  <c:v>62.65625</c:v>
                </c:pt>
                <c:pt idx="33593">
                  <c:v>58.625</c:v>
                </c:pt>
                <c:pt idx="33594">
                  <c:v>58.625</c:v>
                </c:pt>
                <c:pt idx="33595">
                  <c:v>58.625</c:v>
                </c:pt>
                <c:pt idx="33596">
                  <c:v>58.75</c:v>
                </c:pt>
                <c:pt idx="33597">
                  <c:v>58.59375</c:v>
                </c:pt>
                <c:pt idx="33598">
                  <c:v>54.9375</c:v>
                </c:pt>
                <c:pt idx="33599">
                  <c:v>53.21875</c:v>
                </c:pt>
                <c:pt idx="33600">
                  <c:v>53.21875</c:v>
                </c:pt>
                <c:pt idx="33601">
                  <c:v>51.734375</c:v>
                </c:pt>
                <c:pt idx="33602">
                  <c:v>50.359375</c:v>
                </c:pt>
                <c:pt idx="33603">
                  <c:v>51.40625</c:v>
                </c:pt>
                <c:pt idx="33604">
                  <c:v>53.3125</c:v>
                </c:pt>
                <c:pt idx="33605">
                  <c:v>53.3125</c:v>
                </c:pt>
                <c:pt idx="33606">
                  <c:v>54.390625</c:v>
                </c:pt>
                <c:pt idx="33607">
                  <c:v>55.015625</c:v>
                </c:pt>
                <c:pt idx="33608">
                  <c:v>55.015625</c:v>
                </c:pt>
                <c:pt idx="33609">
                  <c:v>62.453125</c:v>
                </c:pt>
                <c:pt idx="33610">
                  <c:v>62.546875</c:v>
                </c:pt>
                <c:pt idx="33611">
                  <c:v>61.875</c:v>
                </c:pt>
                <c:pt idx="33612">
                  <c:v>61.578125</c:v>
                </c:pt>
                <c:pt idx="33613">
                  <c:v>61.578125</c:v>
                </c:pt>
                <c:pt idx="33614">
                  <c:v>53.78125</c:v>
                </c:pt>
                <c:pt idx="33615">
                  <c:v>49.5</c:v>
                </c:pt>
                <c:pt idx="33616">
                  <c:v>48.390625</c:v>
                </c:pt>
                <c:pt idx="33617">
                  <c:v>48.25</c:v>
                </c:pt>
                <c:pt idx="33618">
                  <c:v>48.25</c:v>
                </c:pt>
                <c:pt idx="33619">
                  <c:v>47.421875</c:v>
                </c:pt>
                <c:pt idx="33620">
                  <c:v>45.640625</c:v>
                </c:pt>
                <c:pt idx="33621">
                  <c:v>45.890625</c:v>
                </c:pt>
                <c:pt idx="33622">
                  <c:v>45.890625</c:v>
                </c:pt>
                <c:pt idx="33623">
                  <c:v>45.890625</c:v>
                </c:pt>
                <c:pt idx="33624">
                  <c:v>45.890625</c:v>
                </c:pt>
                <c:pt idx="33625">
                  <c:v>48.140625</c:v>
                </c:pt>
                <c:pt idx="33626">
                  <c:v>51.078125</c:v>
                </c:pt>
                <c:pt idx="33627">
                  <c:v>51.078125</c:v>
                </c:pt>
                <c:pt idx="33628">
                  <c:v>51.078125</c:v>
                </c:pt>
                <c:pt idx="33629">
                  <c:v>51.078125</c:v>
                </c:pt>
                <c:pt idx="33630">
                  <c:v>47.71875</c:v>
                </c:pt>
                <c:pt idx="33631">
                  <c:v>50.03125</c:v>
                </c:pt>
                <c:pt idx="33632">
                  <c:v>50.03125</c:v>
                </c:pt>
                <c:pt idx="33633">
                  <c:v>50.03125</c:v>
                </c:pt>
                <c:pt idx="33634">
                  <c:v>50.03125</c:v>
                </c:pt>
                <c:pt idx="33635">
                  <c:v>50.21875</c:v>
                </c:pt>
                <c:pt idx="33636">
                  <c:v>50.90625</c:v>
                </c:pt>
                <c:pt idx="33637">
                  <c:v>50.90625</c:v>
                </c:pt>
                <c:pt idx="33638">
                  <c:v>50.90625</c:v>
                </c:pt>
                <c:pt idx="33639">
                  <c:v>50.90625</c:v>
                </c:pt>
                <c:pt idx="33640">
                  <c:v>48.5</c:v>
                </c:pt>
                <c:pt idx="33641">
                  <c:v>47.984375</c:v>
                </c:pt>
                <c:pt idx="33642">
                  <c:v>48.171875</c:v>
                </c:pt>
                <c:pt idx="33643">
                  <c:v>48.171875</c:v>
                </c:pt>
                <c:pt idx="33644">
                  <c:v>48.171875</c:v>
                </c:pt>
                <c:pt idx="33645">
                  <c:v>49.8125</c:v>
                </c:pt>
                <c:pt idx="33646">
                  <c:v>54.203125</c:v>
                </c:pt>
                <c:pt idx="33647">
                  <c:v>56.03125</c:v>
                </c:pt>
                <c:pt idx="33648">
                  <c:v>56.03125</c:v>
                </c:pt>
                <c:pt idx="33649">
                  <c:v>56.03125</c:v>
                </c:pt>
                <c:pt idx="33650">
                  <c:v>56.109375</c:v>
                </c:pt>
                <c:pt idx="33651">
                  <c:v>55.9375</c:v>
                </c:pt>
                <c:pt idx="33652">
                  <c:v>54.96875</c:v>
                </c:pt>
                <c:pt idx="33653">
                  <c:v>54.96875</c:v>
                </c:pt>
                <c:pt idx="33654">
                  <c:v>54.96875</c:v>
                </c:pt>
                <c:pt idx="33655">
                  <c:v>54.765625</c:v>
                </c:pt>
                <c:pt idx="33656">
                  <c:v>54.65625</c:v>
                </c:pt>
                <c:pt idx="33657">
                  <c:v>55.703125</c:v>
                </c:pt>
                <c:pt idx="33658">
                  <c:v>55.90625</c:v>
                </c:pt>
                <c:pt idx="33659">
                  <c:v>55.90625</c:v>
                </c:pt>
                <c:pt idx="33660">
                  <c:v>51.828125</c:v>
                </c:pt>
                <c:pt idx="33661">
                  <c:v>50.75</c:v>
                </c:pt>
                <c:pt idx="33662">
                  <c:v>44.421875</c:v>
                </c:pt>
                <c:pt idx="33663">
                  <c:v>39.34375</c:v>
                </c:pt>
                <c:pt idx="33664">
                  <c:v>39.34375</c:v>
                </c:pt>
                <c:pt idx="33665">
                  <c:v>35.4375</c:v>
                </c:pt>
                <c:pt idx="33666">
                  <c:v>35.03125</c:v>
                </c:pt>
                <c:pt idx="33667">
                  <c:v>34.53125</c:v>
                </c:pt>
                <c:pt idx="33668">
                  <c:v>32.25</c:v>
                </c:pt>
                <c:pt idx="33669">
                  <c:v>32.265625</c:v>
                </c:pt>
                <c:pt idx="33670">
                  <c:v>35.015625</c:v>
                </c:pt>
                <c:pt idx="33671">
                  <c:v>35.015625</c:v>
                </c:pt>
                <c:pt idx="33672">
                  <c:v>35.015625</c:v>
                </c:pt>
                <c:pt idx="33673">
                  <c:v>39.390625</c:v>
                </c:pt>
                <c:pt idx="33674">
                  <c:v>39.859375</c:v>
                </c:pt>
                <c:pt idx="33675">
                  <c:v>38.5625</c:v>
                </c:pt>
                <c:pt idx="33676">
                  <c:v>38.5625</c:v>
                </c:pt>
                <c:pt idx="33677">
                  <c:v>38.5625</c:v>
                </c:pt>
                <c:pt idx="33678">
                  <c:v>37.421875</c:v>
                </c:pt>
                <c:pt idx="33679">
                  <c:v>35.765625</c:v>
                </c:pt>
                <c:pt idx="33680">
                  <c:v>33.25</c:v>
                </c:pt>
                <c:pt idx="33681">
                  <c:v>33.25</c:v>
                </c:pt>
                <c:pt idx="33682">
                  <c:v>33.25</c:v>
                </c:pt>
                <c:pt idx="33683">
                  <c:v>33.0625</c:v>
                </c:pt>
                <c:pt idx="33684">
                  <c:v>33.0625</c:v>
                </c:pt>
                <c:pt idx="33685">
                  <c:v>35.359375</c:v>
                </c:pt>
                <c:pt idx="33686">
                  <c:v>35.359375</c:v>
                </c:pt>
                <c:pt idx="33687">
                  <c:v>35.359375</c:v>
                </c:pt>
                <c:pt idx="33688">
                  <c:v>35.359375</c:v>
                </c:pt>
                <c:pt idx="33689">
                  <c:v>34.125</c:v>
                </c:pt>
                <c:pt idx="33690">
                  <c:v>33.59375</c:v>
                </c:pt>
                <c:pt idx="33691">
                  <c:v>33.59375</c:v>
                </c:pt>
                <c:pt idx="33692">
                  <c:v>33.59375</c:v>
                </c:pt>
                <c:pt idx="33693">
                  <c:v>33.59375</c:v>
                </c:pt>
                <c:pt idx="33694">
                  <c:v>30.515625</c:v>
                </c:pt>
                <c:pt idx="33695">
                  <c:v>27.9375</c:v>
                </c:pt>
                <c:pt idx="33696">
                  <c:v>27.9375</c:v>
                </c:pt>
                <c:pt idx="33697">
                  <c:v>27.9375</c:v>
                </c:pt>
                <c:pt idx="33698">
                  <c:v>27.9375</c:v>
                </c:pt>
                <c:pt idx="33699">
                  <c:v>27.484375</c:v>
                </c:pt>
                <c:pt idx="33700">
                  <c:v>25.265625</c:v>
                </c:pt>
                <c:pt idx="33701">
                  <c:v>25.265625</c:v>
                </c:pt>
                <c:pt idx="33702">
                  <c:v>25.265625</c:v>
                </c:pt>
                <c:pt idx="33703">
                  <c:v>25.265625</c:v>
                </c:pt>
                <c:pt idx="33704">
                  <c:v>25.265625</c:v>
                </c:pt>
                <c:pt idx="33705">
                  <c:v>23.515625</c:v>
                </c:pt>
                <c:pt idx="33706">
                  <c:v>23.375</c:v>
                </c:pt>
                <c:pt idx="33707">
                  <c:v>23.375</c:v>
                </c:pt>
                <c:pt idx="33708">
                  <c:v>23.375</c:v>
                </c:pt>
                <c:pt idx="33709">
                  <c:v>23.375</c:v>
                </c:pt>
                <c:pt idx="33710">
                  <c:v>27.4375</c:v>
                </c:pt>
                <c:pt idx="33711">
                  <c:v>31.90625</c:v>
                </c:pt>
                <c:pt idx="33712">
                  <c:v>31.90625</c:v>
                </c:pt>
                <c:pt idx="33713">
                  <c:v>31.90625</c:v>
                </c:pt>
                <c:pt idx="33714">
                  <c:v>31.90625</c:v>
                </c:pt>
                <c:pt idx="33715">
                  <c:v>33.84375</c:v>
                </c:pt>
                <c:pt idx="33716">
                  <c:v>47.203125</c:v>
                </c:pt>
                <c:pt idx="33717">
                  <c:v>47.203125</c:v>
                </c:pt>
                <c:pt idx="33718">
                  <c:v>47.203125</c:v>
                </c:pt>
                <c:pt idx="33719">
                  <c:v>47.203125</c:v>
                </c:pt>
                <c:pt idx="33720">
                  <c:v>47.203125</c:v>
                </c:pt>
                <c:pt idx="33721">
                  <c:v>40.28125</c:v>
                </c:pt>
                <c:pt idx="33722">
                  <c:v>38.359375</c:v>
                </c:pt>
                <c:pt idx="33723">
                  <c:v>38.359375</c:v>
                </c:pt>
                <c:pt idx="33724">
                  <c:v>38.359375</c:v>
                </c:pt>
                <c:pt idx="33725">
                  <c:v>38.359375</c:v>
                </c:pt>
                <c:pt idx="33726">
                  <c:v>37.8125</c:v>
                </c:pt>
                <c:pt idx="33727">
                  <c:v>37.0625</c:v>
                </c:pt>
                <c:pt idx="33728">
                  <c:v>37.0625</c:v>
                </c:pt>
                <c:pt idx="33729">
                  <c:v>37.0625</c:v>
                </c:pt>
                <c:pt idx="33730">
                  <c:v>37.0625</c:v>
                </c:pt>
                <c:pt idx="33731">
                  <c:v>38.078125</c:v>
                </c:pt>
                <c:pt idx="33732">
                  <c:v>47.15625</c:v>
                </c:pt>
                <c:pt idx="33733">
                  <c:v>47.15625</c:v>
                </c:pt>
                <c:pt idx="33734">
                  <c:v>47.15625</c:v>
                </c:pt>
                <c:pt idx="33735">
                  <c:v>47.15625</c:v>
                </c:pt>
                <c:pt idx="33736">
                  <c:v>47.15625</c:v>
                </c:pt>
                <c:pt idx="33737">
                  <c:v>46.53125</c:v>
                </c:pt>
                <c:pt idx="33738">
                  <c:v>46.171875</c:v>
                </c:pt>
                <c:pt idx="33739">
                  <c:v>46.171875</c:v>
                </c:pt>
                <c:pt idx="33740">
                  <c:v>46.171875</c:v>
                </c:pt>
                <c:pt idx="33741">
                  <c:v>46.171875</c:v>
                </c:pt>
                <c:pt idx="33742">
                  <c:v>44.046875</c:v>
                </c:pt>
                <c:pt idx="33743">
                  <c:v>41</c:v>
                </c:pt>
                <c:pt idx="33744">
                  <c:v>41</c:v>
                </c:pt>
                <c:pt idx="33745">
                  <c:v>41</c:v>
                </c:pt>
                <c:pt idx="33746">
                  <c:v>41</c:v>
                </c:pt>
                <c:pt idx="33747">
                  <c:v>40.546875</c:v>
                </c:pt>
                <c:pt idx="33748">
                  <c:v>33.8125</c:v>
                </c:pt>
                <c:pt idx="33749">
                  <c:v>33.8125</c:v>
                </c:pt>
                <c:pt idx="33750">
                  <c:v>33.8125</c:v>
                </c:pt>
                <c:pt idx="33751">
                  <c:v>33.8125</c:v>
                </c:pt>
                <c:pt idx="33752">
                  <c:v>33.8125</c:v>
                </c:pt>
                <c:pt idx="33753">
                  <c:v>29.890625</c:v>
                </c:pt>
                <c:pt idx="33754">
                  <c:v>28.453125</c:v>
                </c:pt>
                <c:pt idx="33755">
                  <c:v>28.453125</c:v>
                </c:pt>
                <c:pt idx="33756">
                  <c:v>28.453125</c:v>
                </c:pt>
                <c:pt idx="33757">
                  <c:v>28.453125</c:v>
                </c:pt>
                <c:pt idx="33758">
                  <c:v>29</c:v>
                </c:pt>
                <c:pt idx="33759">
                  <c:v>29.953125</c:v>
                </c:pt>
                <c:pt idx="33760">
                  <c:v>29.953125</c:v>
                </c:pt>
                <c:pt idx="33761">
                  <c:v>29.953125</c:v>
                </c:pt>
                <c:pt idx="33762">
                  <c:v>29.953125</c:v>
                </c:pt>
                <c:pt idx="33763">
                  <c:v>29.90625</c:v>
                </c:pt>
                <c:pt idx="33764">
                  <c:v>27.6875</c:v>
                </c:pt>
                <c:pt idx="33765">
                  <c:v>27.6875</c:v>
                </c:pt>
                <c:pt idx="33766">
                  <c:v>27.6875</c:v>
                </c:pt>
                <c:pt idx="33767">
                  <c:v>27.6875</c:v>
                </c:pt>
                <c:pt idx="33768">
                  <c:v>27.6875</c:v>
                </c:pt>
                <c:pt idx="33769">
                  <c:v>26.96875</c:v>
                </c:pt>
                <c:pt idx="33770">
                  <c:v>26.5625</c:v>
                </c:pt>
                <c:pt idx="33771">
                  <c:v>26.5625</c:v>
                </c:pt>
                <c:pt idx="33772">
                  <c:v>26.5625</c:v>
                </c:pt>
                <c:pt idx="33773">
                  <c:v>26.5625</c:v>
                </c:pt>
                <c:pt idx="33774">
                  <c:v>29.8125</c:v>
                </c:pt>
                <c:pt idx="33775">
                  <c:v>35.625</c:v>
                </c:pt>
                <c:pt idx="33776">
                  <c:v>35.625</c:v>
                </c:pt>
                <c:pt idx="33777">
                  <c:v>35.625</c:v>
                </c:pt>
                <c:pt idx="33778">
                  <c:v>35.625</c:v>
                </c:pt>
                <c:pt idx="33779">
                  <c:v>35.609375</c:v>
                </c:pt>
                <c:pt idx="33780">
                  <c:v>36.5</c:v>
                </c:pt>
                <c:pt idx="33781">
                  <c:v>36.5</c:v>
                </c:pt>
                <c:pt idx="33782">
                  <c:v>36.5</c:v>
                </c:pt>
                <c:pt idx="33783">
                  <c:v>36.5</c:v>
                </c:pt>
                <c:pt idx="33784">
                  <c:v>36.5</c:v>
                </c:pt>
                <c:pt idx="33785">
                  <c:v>39.5625</c:v>
                </c:pt>
                <c:pt idx="33786">
                  <c:v>41.0625</c:v>
                </c:pt>
                <c:pt idx="33787">
                  <c:v>41.0625</c:v>
                </c:pt>
                <c:pt idx="33788">
                  <c:v>41.0625</c:v>
                </c:pt>
                <c:pt idx="33789">
                  <c:v>41.0625</c:v>
                </c:pt>
                <c:pt idx="33790">
                  <c:v>41.9375</c:v>
                </c:pt>
                <c:pt idx="33791">
                  <c:v>43.765625</c:v>
                </c:pt>
                <c:pt idx="33792">
                  <c:v>43.765625</c:v>
                </c:pt>
                <c:pt idx="33793">
                  <c:v>43.765625</c:v>
                </c:pt>
                <c:pt idx="33794">
                  <c:v>43.765625</c:v>
                </c:pt>
                <c:pt idx="33795">
                  <c:v>43.765625</c:v>
                </c:pt>
                <c:pt idx="33796">
                  <c:v>45.3125</c:v>
                </c:pt>
                <c:pt idx="33797">
                  <c:v>45.28125</c:v>
                </c:pt>
                <c:pt idx="33798">
                  <c:v>45.28125</c:v>
                </c:pt>
                <c:pt idx="33799">
                  <c:v>45.28125</c:v>
                </c:pt>
                <c:pt idx="33800">
                  <c:v>45.28125</c:v>
                </c:pt>
                <c:pt idx="33801">
                  <c:v>48.046875</c:v>
                </c:pt>
                <c:pt idx="33802">
                  <c:v>49.4375</c:v>
                </c:pt>
                <c:pt idx="33803">
                  <c:v>49.4375</c:v>
                </c:pt>
                <c:pt idx="33804">
                  <c:v>49.4375</c:v>
                </c:pt>
                <c:pt idx="33805">
                  <c:v>49.4375</c:v>
                </c:pt>
                <c:pt idx="33806">
                  <c:v>50.171875</c:v>
                </c:pt>
                <c:pt idx="33807">
                  <c:v>51.84375</c:v>
                </c:pt>
                <c:pt idx="33808">
                  <c:v>51.84375</c:v>
                </c:pt>
                <c:pt idx="33809">
                  <c:v>51.84375</c:v>
                </c:pt>
                <c:pt idx="33810">
                  <c:v>51.84375</c:v>
                </c:pt>
                <c:pt idx="33811">
                  <c:v>51.84375</c:v>
                </c:pt>
                <c:pt idx="33812">
                  <c:v>56.96875</c:v>
                </c:pt>
                <c:pt idx="33813">
                  <c:v>57.171875</c:v>
                </c:pt>
                <c:pt idx="33814">
                  <c:v>57.171875</c:v>
                </c:pt>
                <c:pt idx="33815">
                  <c:v>57.171875</c:v>
                </c:pt>
                <c:pt idx="33816">
                  <c:v>57.171875</c:v>
                </c:pt>
                <c:pt idx="33817">
                  <c:v>61.40625</c:v>
                </c:pt>
                <c:pt idx="33818">
                  <c:v>64</c:v>
                </c:pt>
                <c:pt idx="33819">
                  <c:v>64</c:v>
                </c:pt>
                <c:pt idx="33820">
                  <c:v>64</c:v>
                </c:pt>
                <c:pt idx="33821">
                  <c:v>64</c:v>
                </c:pt>
                <c:pt idx="33822">
                  <c:v>67.953125</c:v>
                </c:pt>
                <c:pt idx="33823">
                  <c:v>78.09375</c:v>
                </c:pt>
                <c:pt idx="33824">
                  <c:v>78.09375</c:v>
                </c:pt>
                <c:pt idx="33825">
                  <c:v>78.09375</c:v>
                </c:pt>
                <c:pt idx="33826">
                  <c:v>78.09375</c:v>
                </c:pt>
                <c:pt idx="33827">
                  <c:v>78.09375</c:v>
                </c:pt>
                <c:pt idx="33828">
                  <c:v>125.671875</c:v>
                </c:pt>
                <c:pt idx="33829">
                  <c:v>128.796875</c:v>
                </c:pt>
                <c:pt idx="33830">
                  <c:v>128.796875</c:v>
                </c:pt>
                <c:pt idx="33831">
                  <c:v>128.796875</c:v>
                </c:pt>
                <c:pt idx="33832">
                  <c:v>128.796875</c:v>
                </c:pt>
                <c:pt idx="33833">
                  <c:v>194.9375</c:v>
                </c:pt>
                <c:pt idx="33834">
                  <c:v>239.703125</c:v>
                </c:pt>
                <c:pt idx="33835">
                  <c:v>239.703125</c:v>
                </c:pt>
                <c:pt idx="33836">
                  <c:v>239.703125</c:v>
                </c:pt>
                <c:pt idx="33837">
                  <c:v>239.703125</c:v>
                </c:pt>
                <c:pt idx="33838">
                  <c:v>271.90625</c:v>
                </c:pt>
                <c:pt idx="33839">
                  <c:v>365.625</c:v>
                </c:pt>
                <c:pt idx="33840">
                  <c:v>365.625</c:v>
                </c:pt>
                <c:pt idx="33841">
                  <c:v>365.625</c:v>
                </c:pt>
                <c:pt idx="33842">
                  <c:v>365.625</c:v>
                </c:pt>
                <c:pt idx="33843">
                  <c:v>365.625</c:v>
                </c:pt>
                <c:pt idx="33844">
                  <c:v>380.015625</c:v>
                </c:pt>
                <c:pt idx="33845">
                  <c:v>381.390625</c:v>
                </c:pt>
                <c:pt idx="33846">
                  <c:v>381.390625</c:v>
                </c:pt>
                <c:pt idx="33847">
                  <c:v>381.390625</c:v>
                </c:pt>
                <c:pt idx="33848">
                  <c:v>381.390625</c:v>
                </c:pt>
                <c:pt idx="33849">
                  <c:v>351.71875</c:v>
                </c:pt>
                <c:pt idx="33850">
                  <c:v>329.546875</c:v>
                </c:pt>
                <c:pt idx="33851">
                  <c:v>329.546875</c:v>
                </c:pt>
                <c:pt idx="33852">
                  <c:v>329.546875</c:v>
                </c:pt>
                <c:pt idx="33853">
                  <c:v>329.546875</c:v>
                </c:pt>
                <c:pt idx="33854">
                  <c:v>304.171875</c:v>
                </c:pt>
                <c:pt idx="33855">
                  <c:v>219.1875</c:v>
                </c:pt>
                <c:pt idx="33856">
                  <c:v>219.1875</c:v>
                </c:pt>
                <c:pt idx="33857">
                  <c:v>219.1875</c:v>
                </c:pt>
                <c:pt idx="33858">
                  <c:v>219.1875</c:v>
                </c:pt>
                <c:pt idx="33859">
                  <c:v>219.1875</c:v>
                </c:pt>
                <c:pt idx="33860">
                  <c:v>165.609375</c:v>
                </c:pt>
                <c:pt idx="33861">
                  <c:v>158.890625</c:v>
                </c:pt>
                <c:pt idx="33862">
                  <c:v>158.890625</c:v>
                </c:pt>
                <c:pt idx="33863">
                  <c:v>158.890625</c:v>
                </c:pt>
                <c:pt idx="33864">
                  <c:v>158.890625</c:v>
                </c:pt>
                <c:pt idx="33865">
                  <c:v>147.359375</c:v>
                </c:pt>
                <c:pt idx="33866">
                  <c:v>137.84375</c:v>
                </c:pt>
                <c:pt idx="33867">
                  <c:v>137.84375</c:v>
                </c:pt>
                <c:pt idx="33868">
                  <c:v>137.84375</c:v>
                </c:pt>
                <c:pt idx="33869">
                  <c:v>137.84375</c:v>
                </c:pt>
                <c:pt idx="33870">
                  <c:v>136.46875</c:v>
                </c:pt>
                <c:pt idx="33871">
                  <c:v>131.59375</c:v>
                </c:pt>
                <c:pt idx="33872">
                  <c:v>131.59375</c:v>
                </c:pt>
                <c:pt idx="33873">
                  <c:v>131.59375</c:v>
                </c:pt>
                <c:pt idx="33874">
                  <c:v>131.59375</c:v>
                </c:pt>
                <c:pt idx="33875">
                  <c:v>131.59375</c:v>
                </c:pt>
                <c:pt idx="33876">
                  <c:v>138.65625</c:v>
                </c:pt>
                <c:pt idx="33877">
                  <c:v>139.828125</c:v>
                </c:pt>
                <c:pt idx="33878">
                  <c:v>139.828125</c:v>
                </c:pt>
                <c:pt idx="33879">
                  <c:v>139.828125</c:v>
                </c:pt>
                <c:pt idx="33880">
                  <c:v>139.828125</c:v>
                </c:pt>
                <c:pt idx="33881">
                  <c:v>137.421875</c:v>
                </c:pt>
                <c:pt idx="33882">
                  <c:v>135.234375</c:v>
                </c:pt>
                <c:pt idx="33883">
                  <c:v>135.234375</c:v>
                </c:pt>
                <c:pt idx="33884">
                  <c:v>135.234375</c:v>
                </c:pt>
                <c:pt idx="33885">
                  <c:v>135.234375</c:v>
                </c:pt>
                <c:pt idx="33886">
                  <c:v>135.375</c:v>
                </c:pt>
                <c:pt idx="33887">
                  <c:v>135.921875</c:v>
                </c:pt>
                <c:pt idx="33888">
                  <c:v>135.921875</c:v>
                </c:pt>
                <c:pt idx="33889">
                  <c:v>135.921875</c:v>
                </c:pt>
                <c:pt idx="33890">
                  <c:v>135.921875</c:v>
                </c:pt>
                <c:pt idx="33891">
                  <c:v>135.921875</c:v>
                </c:pt>
                <c:pt idx="33892">
                  <c:v>134.9375</c:v>
                </c:pt>
                <c:pt idx="33893">
                  <c:v>134.75</c:v>
                </c:pt>
                <c:pt idx="33894">
                  <c:v>134.75</c:v>
                </c:pt>
                <c:pt idx="33895">
                  <c:v>134.75</c:v>
                </c:pt>
                <c:pt idx="33896">
                  <c:v>134.75</c:v>
                </c:pt>
                <c:pt idx="33897">
                  <c:v>144.28125</c:v>
                </c:pt>
                <c:pt idx="33898">
                  <c:v>153.75</c:v>
                </c:pt>
                <c:pt idx="33899">
                  <c:v>153.75</c:v>
                </c:pt>
                <c:pt idx="33900">
                  <c:v>153.75</c:v>
                </c:pt>
                <c:pt idx="33901">
                  <c:v>153.75</c:v>
                </c:pt>
                <c:pt idx="33902">
                  <c:v>154.96875</c:v>
                </c:pt>
                <c:pt idx="33903">
                  <c:v>161.0625</c:v>
                </c:pt>
                <c:pt idx="33904">
                  <c:v>161.0625</c:v>
                </c:pt>
                <c:pt idx="33905">
                  <c:v>161.0625</c:v>
                </c:pt>
                <c:pt idx="33906">
                  <c:v>161.0625</c:v>
                </c:pt>
                <c:pt idx="33907">
                  <c:v>161.0625</c:v>
                </c:pt>
                <c:pt idx="33908">
                  <c:v>172.09375</c:v>
                </c:pt>
                <c:pt idx="33909">
                  <c:v>174.546875</c:v>
                </c:pt>
                <c:pt idx="33910">
                  <c:v>174.546875</c:v>
                </c:pt>
                <c:pt idx="33911">
                  <c:v>174.546875</c:v>
                </c:pt>
                <c:pt idx="33912">
                  <c:v>174.546875</c:v>
                </c:pt>
                <c:pt idx="33913">
                  <c:v>174.3125</c:v>
                </c:pt>
                <c:pt idx="33914">
                  <c:v>174.046875</c:v>
                </c:pt>
                <c:pt idx="33915">
                  <c:v>174.046875</c:v>
                </c:pt>
                <c:pt idx="33916">
                  <c:v>174.046875</c:v>
                </c:pt>
                <c:pt idx="33917">
                  <c:v>174.046875</c:v>
                </c:pt>
                <c:pt idx="33918">
                  <c:v>169.890625</c:v>
                </c:pt>
                <c:pt idx="33919">
                  <c:v>143.625</c:v>
                </c:pt>
                <c:pt idx="33920">
                  <c:v>143.625</c:v>
                </c:pt>
                <c:pt idx="33921">
                  <c:v>143.625</c:v>
                </c:pt>
                <c:pt idx="33922">
                  <c:v>143.625</c:v>
                </c:pt>
                <c:pt idx="33923">
                  <c:v>143.625</c:v>
                </c:pt>
                <c:pt idx="33924">
                  <c:v>142.828125</c:v>
                </c:pt>
                <c:pt idx="33925">
                  <c:v>142.578125</c:v>
                </c:pt>
                <c:pt idx="33926">
                  <c:v>142.578125</c:v>
                </c:pt>
                <c:pt idx="33927">
                  <c:v>142.578125</c:v>
                </c:pt>
                <c:pt idx="33928">
                  <c:v>142.578125</c:v>
                </c:pt>
                <c:pt idx="33929">
                  <c:v>141.734375</c:v>
                </c:pt>
                <c:pt idx="33930">
                  <c:v>140.6875</c:v>
                </c:pt>
                <c:pt idx="33931">
                  <c:v>140.6875</c:v>
                </c:pt>
                <c:pt idx="33932">
                  <c:v>140.6875</c:v>
                </c:pt>
                <c:pt idx="33933">
                  <c:v>140.6875</c:v>
                </c:pt>
                <c:pt idx="33934">
                  <c:v>138.21875</c:v>
                </c:pt>
                <c:pt idx="33935">
                  <c:v>118.015625</c:v>
                </c:pt>
                <c:pt idx="33936">
                  <c:v>118.015625</c:v>
                </c:pt>
                <c:pt idx="33937">
                  <c:v>118.015625</c:v>
                </c:pt>
                <c:pt idx="33938">
                  <c:v>118.015625</c:v>
                </c:pt>
                <c:pt idx="33939">
                  <c:v>118.015625</c:v>
                </c:pt>
                <c:pt idx="33940">
                  <c:v>102.671875</c:v>
                </c:pt>
                <c:pt idx="33941">
                  <c:v>98.015625</c:v>
                </c:pt>
                <c:pt idx="33942">
                  <c:v>98.015625</c:v>
                </c:pt>
                <c:pt idx="33943">
                  <c:v>98.015625</c:v>
                </c:pt>
                <c:pt idx="33944">
                  <c:v>98.015625</c:v>
                </c:pt>
                <c:pt idx="33945">
                  <c:v>96.21875</c:v>
                </c:pt>
                <c:pt idx="33946">
                  <c:v>93.78125</c:v>
                </c:pt>
                <c:pt idx="33947">
                  <c:v>93.78125</c:v>
                </c:pt>
                <c:pt idx="33948">
                  <c:v>93.78125</c:v>
                </c:pt>
                <c:pt idx="33949">
                  <c:v>93.78125</c:v>
                </c:pt>
                <c:pt idx="33950">
                  <c:v>92.484375</c:v>
                </c:pt>
                <c:pt idx="33951">
                  <c:v>78.890625</c:v>
                </c:pt>
                <c:pt idx="33952">
                  <c:v>78.890625</c:v>
                </c:pt>
                <c:pt idx="33953">
                  <c:v>78.890625</c:v>
                </c:pt>
                <c:pt idx="33954">
                  <c:v>78.890625</c:v>
                </c:pt>
                <c:pt idx="33955">
                  <c:v>78.890625</c:v>
                </c:pt>
                <c:pt idx="33956">
                  <c:v>71.046875</c:v>
                </c:pt>
                <c:pt idx="33957">
                  <c:v>68.453125</c:v>
                </c:pt>
                <c:pt idx="33958">
                  <c:v>68.453125</c:v>
                </c:pt>
                <c:pt idx="33959">
                  <c:v>68.453125</c:v>
                </c:pt>
                <c:pt idx="33960">
                  <c:v>68.453125</c:v>
                </c:pt>
                <c:pt idx="33961">
                  <c:v>64.734375</c:v>
                </c:pt>
                <c:pt idx="33962">
                  <c:v>59.34375</c:v>
                </c:pt>
                <c:pt idx="33963">
                  <c:v>59.34375</c:v>
                </c:pt>
                <c:pt idx="33964">
                  <c:v>59.34375</c:v>
                </c:pt>
                <c:pt idx="33965">
                  <c:v>59.34375</c:v>
                </c:pt>
                <c:pt idx="33966">
                  <c:v>58.453125</c:v>
                </c:pt>
                <c:pt idx="33967">
                  <c:v>44.859375</c:v>
                </c:pt>
                <c:pt idx="33968">
                  <c:v>44.859375</c:v>
                </c:pt>
                <c:pt idx="33969">
                  <c:v>44.859375</c:v>
                </c:pt>
                <c:pt idx="33970">
                  <c:v>44.859375</c:v>
                </c:pt>
                <c:pt idx="33971">
                  <c:v>44.859375</c:v>
                </c:pt>
                <c:pt idx="33972">
                  <c:v>47.484375</c:v>
                </c:pt>
                <c:pt idx="33973">
                  <c:v>48.546875</c:v>
                </c:pt>
                <c:pt idx="33974">
                  <c:v>48.546875</c:v>
                </c:pt>
                <c:pt idx="33975">
                  <c:v>48.546875</c:v>
                </c:pt>
                <c:pt idx="33976">
                  <c:v>48.546875</c:v>
                </c:pt>
                <c:pt idx="33977">
                  <c:v>46.9375</c:v>
                </c:pt>
                <c:pt idx="33978">
                  <c:v>44.234375</c:v>
                </c:pt>
                <c:pt idx="33979">
                  <c:v>44.234375</c:v>
                </c:pt>
                <c:pt idx="33980">
                  <c:v>44.234375</c:v>
                </c:pt>
                <c:pt idx="33981">
                  <c:v>44.234375</c:v>
                </c:pt>
                <c:pt idx="33982">
                  <c:v>44.3125</c:v>
                </c:pt>
                <c:pt idx="33983">
                  <c:v>44.984375</c:v>
                </c:pt>
                <c:pt idx="33984">
                  <c:v>44.984375</c:v>
                </c:pt>
                <c:pt idx="33985">
                  <c:v>44.984375</c:v>
                </c:pt>
                <c:pt idx="33986">
                  <c:v>44.984375</c:v>
                </c:pt>
                <c:pt idx="33987">
                  <c:v>44.984375</c:v>
                </c:pt>
                <c:pt idx="33988">
                  <c:v>41.9375</c:v>
                </c:pt>
                <c:pt idx="33989">
                  <c:v>40.671875</c:v>
                </c:pt>
                <c:pt idx="33990">
                  <c:v>40.671875</c:v>
                </c:pt>
                <c:pt idx="33991">
                  <c:v>40.671875</c:v>
                </c:pt>
                <c:pt idx="33992">
                  <c:v>40.671875</c:v>
                </c:pt>
                <c:pt idx="33993">
                  <c:v>38.953125</c:v>
                </c:pt>
                <c:pt idx="33994">
                  <c:v>35.71875</c:v>
                </c:pt>
                <c:pt idx="33995">
                  <c:v>35.71875</c:v>
                </c:pt>
                <c:pt idx="33996">
                  <c:v>35.71875</c:v>
                </c:pt>
                <c:pt idx="33997">
                  <c:v>35.71875</c:v>
                </c:pt>
                <c:pt idx="33998">
                  <c:v>35.765625</c:v>
                </c:pt>
                <c:pt idx="33999">
                  <c:v>33.53125</c:v>
                </c:pt>
                <c:pt idx="34000">
                  <c:v>33.53125</c:v>
                </c:pt>
                <c:pt idx="34001">
                  <c:v>33.53125</c:v>
                </c:pt>
                <c:pt idx="34002">
                  <c:v>33.53125</c:v>
                </c:pt>
                <c:pt idx="34003">
                  <c:v>33.53125</c:v>
                </c:pt>
                <c:pt idx="34004">
                  <c:v>34.984375</c:v>
                </c:pt>
                <c:pt idx="34005">
                  <c:v>35.6875</c:v>
                </c:pt>
                <c:pt idx="34006">
                  <c:v>35.6875</c:v>
                </c:pt>
                <c:pt idx="34007">
                  <c:v>35.6875</c:v>
                </c:pt>
                <c:pt idx="34008">
                  <c:v>35.6875</c:v>
                </c:pt>
                <c:pt idx="34009">
                  <c:v>38.375</c:v>
                </c:pt>
                <c:pt idx="34010">
                  <c:v>43.625</c:v>
                </c:pt>
                <c:pt idx="34011">
                  <c:v>43.625</c:v>
                </c:pt>
                <c:pt idx="34012">
                  <c:v>43.625</c:v>
                </c:pt>
                <c:pt idx="34013">
                  <c:v>43.625</c:v>
                </c:pt>
                <c:pt idx="34014">
                  <c:v>43.625</c:v>
                </c:pt>
                <c:pt idx="34015">
                  <c:v>39.203125</c:v>
                </c:pt>
                <c:pt idx="34016">
                  <c:v>39.203125</c:v>
                </c:pt>
                <c:pt idx="34017">
                  <c:v>39.203125</c:v>
                </c:pt>
                <c:pt idx="34018">
                  <c:v>39.203125</c:v>
                </c:pt>
                <c:pt idx="34019">
                  <c:v>39.203125</c:v>
                </c:pt>
                <c:pt idx="34020">
                  <c:v>40.71875</c:v>
                </c:pt>
                <c:pt idx="34021">
                  <c:v>41.421875</c:v>
                </c:pt>
                <c:pt idx="34022">
                  <c:v>41.421875</c:v>
                </c:pt>
                <c:pt idx="34023">
                  <c:v>41.421875</c:v>
                </c:pt>
                <c:pt idx="34024">
                  <c:v>41.421875</c:v>
                </c:pt>
                <c:pt idx="34025">
                  <c:v>39.453125</c:v>
                </c:pt>
                <c:pt idx="34026">
                  <c:v>35.28125</c:v>
                </c:pt>
                <c:pt idx="34027">
                  <c:v>35.28125</c:v>
                </c:pt>
                <c:pt idx="34028">
                  <c:v>35.28125</c:v>
                </c:pt>
                <c:pt idx="34029">
                  <c:v>35.28125</c:v>
                </c:pt>
                <c:pt idx="34030">
                  <c:v>35.28125</c:v>
                </c:pt>
                <c:pt idx="34031">
                  <c:v>37.765625</c:v>
                </c:pt>
                <c:pt idx="34032">
                  <c:v>37.875</c:v>
                </c:pt>
                <c:pt idx="34033">
                  <c:v>37.875</c:v>
                </c:pt>
                <c:pt idx="34034">
                  <c:v>37.875</c:v>
                </c:pt>
                <c:pt idx="34035">
                  <c:v>37.875</c:v>
                </c:pt>
                <c:pt idx="34036">
                  <c:v>38.921875</c:v>
                </c:pt>
                <c:pt idx="34037">
                  <c:v>39.515625</c:v>
                </c:pt>
                <c:pt idx="34038">
                  <c:v>39.515625</c:v>
                </c:pt>
                <c:pt idx="34039">
                  <c:v>39.515625</c:v>
                </c:pt>
                <c:pt idx="34040">
                  <c:v>39.515625</c:v>
                </c:pt>
                <c:pt idx="34041">
                  <c:v>35.40625</c:v>
                </c:pt>
                <c:pt idx="34042">
                  <c:v>25.578125</c:v>
                </c:pt>
                <c:pt idx="34043">
                  <c:v>25.578125</c:v>
                </c:pt>
                <c:pt idx="34044">
                  <c:v>25.578125</c:v>
                </c:pt>
                <c:pt idx="34045">
                  <c:v>25.578125</c:v>
                </c:pt>
                <c:pt idx="34046">
                  <c:v>25.578125</c:v>
                </c:pt>
                <c:pt idx="34047">
                  <c:v>28.09375</c:v>
                </c:pt>
                <c:pt idx="34048">
                  <c:v>28.203125</c:v>
                </c:pt>
                <c:pt idx="34049">
                  <c:v>28.203125</c:v>
                </c:pt>
                <c:pt idx="34050">
                  <c:v>28.203125</c:v>
                </c:pt>
                <c:pt idx="34051">
                  <c:v>28.203125</c:v>
                </c:pt>
                <c:pt idx="34052">
                  <c:v>27.234375</c:v>
                </c:pt>
                <c:pt idx="34053">
                  <c:v>26.59375</c:v>
                </c:pt>
                <c:pt idx="34054">
                  <c:v>26.59375</c:v>
                </c:pt>
                <c:pt idx="34055">
                  <c:v>26.59375</c:v>
                </c:pt>
                <c:pt idx="34056">
                  <c:v>26.59375</c:v>
                </c:pt>
                <c:pt idx="34057">
                  <c:v>29.265625</c:v>
                </c:pt>
                <c:pt idx="34058">
                  <c:v>36.203125</c:v>
                </c:pt>
                <c:pt idx="34059">
                  <c:v>36.203125</c:v>
                </c:pt>
                <c:pt idx="34060">
                  <c:v>36.203125</c:v>
                </c:pt>
                <c:pt idx="34061">
                  <c:v>36.203125</c:v>
                </c:pt>
                <c:pt idx="34062">
                  <c:v>36.203125</c:v>
                </c:pt>
                <c:pt idx="34063">
                  <c:v>36.21875</c:v>
                </c:pt>
                <c:pt idx="34064">
                  <c:v>36.1875</c:v>
                </c:pt>
                <c:pt idx="34065">
                  <c:v>36.1875</c:v>
                </c:pt>
                <c:pt idx="34066">
                  <c:v>36.1875</c:v>
                </c:pt>
                <c:pt idx="34067">
                  <c:v>36.1875</c:v>
                </c:pt>
                <c:pt idx="34068">
                  <c:v>33.421875</c:v>
                </c:pt>
                <c:pt idx="34069">
                  <c:v>31.65625</c:v>
                </c:pt>
                <c:pt idx="34070">
                  <c:v>31.65625</c:v>
                </c:pt>
                <c:pt idx="34071">
                  <c:v>31.65625</c:v>
                </c:pt>
                <c:pt idx="34072">
                  <c:v>31.65625</c:v>
                </c:pt>
                <c:pt idx="34073">
                  <c:v>35</c:v>
                </c:pt>
                <c:pt idx="34074">
                  <c:v>44.734375</c:v>
                </c:pt>
                <c:pt idx="34075">
                  <c:v>44.734375</c:v>
                </c:pt>
                <c:pt idx="34076">
                  <c:v>44.734375</c:v>
                </c:pt>
                <c:pt idx="34077">
                  <c:v>44.734375</c:v>
                </c:pt>
                <c:pt idx="34078">
                  <c:v>44.734375</c:v>
                </c:pt>
                <c:pt idx="34079">
                  <c:v>32.578125</c:v>
                </c:pt>
                <c:pt idx="34080">
                  <c:v>31.53125</c:v>
                </c:pt>
                <c:pt idx="34081">
                  <c:v>31.53125</c:v>
                </c:pt>
                <c:pt idx="34082">
                  <c:v>31.53125</c:v>
                </c:pt>
                <c:pt idx="34083">
                  <c:v>31.53125</c:v>
                </c:pt>
                <c:pt idx="34084">
                  <c:v>30.6875</c:v>
                </c:pt>
                <c:pt idx="34085">
                  <c:v>29.96875</c:v>
                </c:pt>
                <c:pt idx="34086">
                  <c:v>29.96875</c:v>
                </c:pt>
                <c:pt idx="34087">
                  <c:v>29.96875</c:v>
                </c:pt>
                <c:pt idx="34088">
                  <c:v>29.96875</c:v>
                </c:pt>
                <c:pt idx="34089">
                  <c:v>30.578125</c:v>
                </c:pt>
                <c:pt idx="34090">
                  <c:v>32.546875</c:v>
                </c:pt>
                <c:pt idx="34091">
                  <c:v>32.546875</c:v>
                </c:pt>
                <c:pt idx="34092">
                  <c:v>32.546875</c:v>
                </c:pt>
                <c:pt idx="34093">
                  <c:v>32.546875</c:v>
                </c:pt>
                <c:pt idx="34094">
                  <c:v>32.546875</c:v>
                </c:pt>
                <c:pt idx="34095">
                  <c:v>27.890625</c:v>
                </c:pt>
                <c:pt idx="34096">
                  <c:v>27.4375</c:v>
                </c:pt>
                <c:pt idx="34097">
                  <c:v>27.4375</c:v>
                </c:pt>
                <c:pt idx="34098">
                  <c:v>27.4375</c:v>
                </c:pt>
                <c:pt idx="34099">
                  <c:v>27.4375</c:v>
                </c:pt>
                <c:pt idx="34100">
                  <c:v>24.625</c:v>
                </c:pt>
                <c:pt idx="34101">
                  <c:v>22.46875</c:v>
                </c:pt>
                <c:pt idx="34102">
                  <c:v>22.46875</c:v>
                </c:pt>
                <c:pt idx="34103">
                  <c:v>22.46875</c:v>
                </c:pt>
                <c:pt idx="34104">
                  <c:v>22.46875</c:v>
                </c:pt>
                <c:pt idx="34105">
                  <c:v>25.375</c:v>
                </c:pt>
                <c:pt idx="34106">
                  <c:v>35.796875</c:v>
                </c:pt>
                <c:pt idx="34107">
                  <c:v>35.796875</c:v>
                </c:pt>
                <c:pt idx="34108">
                  <c:v>35.796875</c:v>
                </c:pt>
                <c:pt idx="34109">
                  <c:v>35.796875</c:v>
                </c:pt>
                <c:pt idx="34110">
                  <c:v>35.796875</c:v>
                </c:pt>
                <c:pt idx="34111">
                  <c:v>39.34375</c:v>
                </c:pt>
                <c:pt idx="34112">
                  <c:v>39.765625</c:v>
                </c:pt>
                <c:pt idx="34113">
                  <c:v>39.765625</c:v>
                </c:pt>
                <c:pt idx="34114">
                  <c:v>39.765625</c:v>
                </c:pt>
                <c:pt idx="34115">
                  <c:v>39.765625</c:v>
                </c:pt>
                <c:pt idx="34116">
                  <c:v>35.390625</c:v>
                </c:pt>
                <c:pt idx="34117">
                  <c:v>31.71875</c:v>
                </c:pt>
                <c:pt idx="34118">
                  <c:v>31.71875</c:v>
                </c:pt>
                <c:pt idx="34119">
                  <c:v>31.71875</c:v>
                </c:pt>
                <c:pt idx="34120">
                  <c:v>31.71875</c:v>
                </c:pt>
                <c:pt idx="34121">
                  <c:v>31.859375</c:v>
                </c:pt>
                <c:pt idx="34122">
                  <c:v>32.3125</c:v>
                </c:pt>
                <c:pt idx="34123">
                  <c:v>32.3125</c:v>
                </c:pt>
                <c:pt idx="34124">
                  <c:v>32.3125</c:v>
                </c:pt>
                <c:pt idx="34125">
                  <c:v>32.3125</c:v>
                </c:pt>
                <c:pt idx="34126">
                  <c:v>32.3125</c:v>
                </c:pt>
                <c:pt idx="34127">
                  <c:v>27.84375</c:v>
                </c:pt>
                <c:pt idx="34128">
                  <c:v>27.078125</c:v>
                </c:pt>
                <c:pt idx="34129">
                  <c:v>27.078125</c:v>
                </c:pt>
                <c:pt idx="34130">
                  <c:v>27.078125</c:v>
                </c:pt>
                <c:pt idx="34131">
                  <c:v>27.078125</c:v>
                </c:pt>
                <c:pt idx="34132">
                  <c:v>27.59375</c:v>
                </c:pt>
                <c:pt idx="34133">
                  <c:v>28.03125</c:v>
                </c:pt>
                <c:pt idx="34134">
                  <c:v>28.03125</c:v>
                </c:pt>
                <c:pt idx="34135">
                  <c:v>28.03125</c:v>
                </c:pt>
                <c:pt idx="34136">
                  <c:v>28.03125</c:v>
                </c:pt>
                <c:pt idx="34137">
                  <c:v>30.078125</c:v>
                </c:pt>
                <c:pt idx="34138">
                  <c:v>39.078125</c:v>
                </c:pt>
                <c:pt idx="34139">
                  <c:v>39.078125</c:v>
                </c:pt>
                <c:pt idx="34140">
                  <c:v>39.078125</c:v>
                </c:pt>
                <c:pt idx="34141">
                  <c:v>39.078125</c:v>
                </c:pt>
                <c:pt idx="34142">
                  <c:v>39.078125</c:v>
                </c:pt>
                <c:pt idx="34143">
                  <c:v>42.109375</c:v>
                </c:pt>
                <c:pt idx="34144">
                  <c:v>42.65625</c:v>
                </c:pt>
                <c:pt idx="34145">
                  <c:v>42.65625</c:v>
                </c:pt>
                <c:pt idx="34146">
                  <c:v>42.65625</c:v>
                </c:pt>
                <c:pt idx="34147">
                  <c:v>42.65625</c:v>
                </c:pt>
                <c:pt idx="34148">
                  <c:v>42.484375</c:v>
                </c:pt>
                <c:pt idx="34149">
                  <c:v>42.328125</c:v>
                </c:pt>
                <c:pt idx="34150">
                  <c:v>42.328125</c:v>
                </c:pt>
                <c:pt idx="34151">
                  <c:v>42.328125</c:v>
                </c:pt>
                <c:pt idx="34152">
                  <c:v>42.328125</c:v>
                </c:pt>
                <c:pt idx="34153">
                  <c:v>41.03125</c:v>
                </c:pt>
                <c:pt idx="34154">
                  <c:v>34.390625</c:v>
                </c:pt>
                <c:pt idx="34155">
                  <c:v>34.390625</c:v>
                </c:pt>
                <c:pt idx="34156">
                  <c:v>34.390625</c:v>
                </c:pt>
                <c:pt idx="34157">
                  <c:v>34.390625</c:v>
                </c:pt>
                <c:pt idx="34158">
                  <c:v>34.390625</c:v>
                </c:pt>
                <c:pt idx="34159">
                  <c:v>33.671875</c:v>
                </c:pt>
                <c:pt idx="34160">
                  <c:v>33.546875</c:v>
                </c:pt>
                <c:pt idx="34161">
                  <c:v>33.546875</c:v>
                </c:pt>
                <c:pt idx="34162">
                  <c:v>33.546875</c:v>
                </c:pt>
                <c:pt idx="34163">
                  <c:v>33.546875</c:v>
                </c:pt>
                <c:pt idx="34164">
                  <c:v>32.15625</c:v>
                </c:pt>
                <c:pt idx="34165">
                  <c:v>30.65625</c:v>
                </c:pt>
                <c:pt idx="34166">
                  <c:v>30.65625</c:v>
                </c:pt>
                <c:pt idx="34167">
                  <c:v>30.65625</c:v>
                </c:pt>
                <c:pt idx="34168">
                  <c:v>30.65625</c:v>
                </c:pt>
                <c:pt idx="34169">
                  <c:v>30.96875</c:v>
                </c:pt>
                <c:pt idx="34170">
                  <c:v>33.09375</c:v>
                </c:pt>
                <c:pt idx="34171">
                  <c:v>33.09375</c:v>
                </c:pt>
                <c:pt idx="34172">
                  <c:v>33.09375</c:v>
                </c:pt>
                <c:pt idx="34173">
                  <c:v>33.09375</c:v>
                </c:pt>
                <c:pt idx="34174">
                  <c:v>33.09375</c:v>
                </c:pt>
                <c:pt idx="34175">
                  <c:v>33.171875</c:v>
                </c:pt>
                <c:pt idx="34176">
                  <c:v>33.09375</c:v>
                </c:pt>
                <c:pt idx="34177">
                  <c:v>33.09375</c:v>
                </c:pt>
                <c:pt idx="34178">
                  <c:v>33.09375</c:v>
                </c:pt>
                <c:pt idx="34179">
                  <c:v>33.09375</c:v>
                </c:pt>
                <c:pt idx="34180">
                  <c:v>35.734375</c:v>
                </c:pt>
                <c:pt idx="34181">
                  <c:v>38.6875</c:v>
                </c:pt>
                <c:pt idx="34182">
                  <c:v>38.6875</c:v>
                </c:pt>
                <c:pt idx="34183">
                  <c:v>38.6875</c:v>
                </c:pt>
                <c:pt idx="34184">
                  <c:v>38.6875</c:v>
                </c:pt>
                <c:pt idx="34185">
                  <c:v>40.125</c:v>
                </c:pt>
                <c:pt idx="34186">
                  <c:v>49.25</c:v>
                </c:pt>
                <c:pt idx="34187">
                  <c:v>49.25</c:v>
                </c:pt>
                <c:pt idx="34188">
                  <c:v>49.25</c:v>
                </c:pt>
                <c:pt idx="34189">
                  <c:v>49.25</c:v>
                </c:pt>
                <c:pt idx="34190">
                  <c:v>49.25</c:v>
                </c:pt>
                <c:pt idx="34191">
                  <c:v>49.53125</c:v>
                </c:pt>
                <c:pt idx="34192">
                  <c:v>49.578125</c:v>
                </c:pt>
                <c:pt idx="34193">
                  <c:v>49.578125</c:v>
                </c:pt>
                <c:pt idx="34194">
                  <c:v>49.578125</c:v>
                </c:pt>
                <c:pt idx="34195">
                  <c:v>49.578125</c:v>
                </c:pt>
                <c:pt idx="34196">
                  <c:v>46.296875</c:v>
                </c:pt>
                <c:pt idx="34197">
                  <c:v>42.25</c:v>
                </c:pt>
                <c:pt idx="34198">
                  <c:v>42.25</c:v>
                </c:pt>
                <c:pt idx="34199">
                  <c:v>42.25</c:v>
                </c:pt>
                <c:pt idx="34200">
                  <c:v>42.25</c:v>
                </c:pt>
                <c:pt idx="34201">
                  <c:v>42.828125</c:v>
                </c:pt>
                <c:pt idx="34202">
                  <c:v>47.4375</c:v>
                </c:pt>
                <c:pt idx="34203">
                  <c:v>47.4375</c:v>
                </c:pt>
                <c:pt idx="34204">
                  <c:v>47.4375</c:v>
                </c:pt>
                <c:pt idx="34205">
                  <c:v>47.4375</c:v>
                </c:pt>
                <c:pt idx="34206">
                  <c:v>47.4375</c:v>
                </c:pt>
                <c:pt idx="34207">
                  <c:v>52.90625</c:v>
                </c:pt>
                <c:pt idx="34208">
                  <c:v>54.453125</c:v>
                </c:pt>
                <c:pt idx="34209">
                  <c:v>54.453125</c:v>
                </c:pt>
                <c:pt idx="34210">
                  <c:v>54.453125</c:v>
                </c:pt>
                <c:pt idx="34211">
                  <c:v>54.453125</c:v>
                </c:pt>
                <c:pt idx="34212">
                  <c:v>53.640625</c:v>
                </c:pt>
                <c:pt idx="34213">
                  <c:v>52.59375</c:v>
                </c:pt>
                <c:pt idx="34214">
                  <c:v>52.59375</c:v>
                </c:pt>
                <c:pt idx="34215">
                  <c:v>52.59375</c:v>
                </c:pt>
                <c:pt idx="34216">
                  <c:v>52.59375</c:v>
                </c:pt>
                <c:pt idx="34217">
                  <c:v>54.046875</c:v>
                </c:pt>
                <c:pt idx="34218">
                  <c:v>68.046875</c:v>
                </c:pt>
                <c:pt idx="34219">
                  <c:v>68.046875</c:v>
                </c:pt>
                <c:pt idx="34220">
                  <c:v>68.046875</c:v>
                </c:pt>
                <c:pt idx="34221">
                  <c:v>68.046875</c:v>
                </c:pt>
                <c:pt idx="34222">
                  <c:v>68.046875</c:v>
                </c:pt>
                <c:pt idx="34223">
                  <c:v>67.609375</c:v>
                </c:pt>
                <c:pt idx="34224">
                  <c:v>67.453125</c:v>
                </c:pt>
                <c:pt idx="34225">
                  <c:v>67.453125</c:v>
                </c:pt>
                <c:pt idx="34226">
                  <c:v>67.453125</c:v>
                </c:pt>
                <c:pt idx="34227">
                  <c:v>67.453125</c:v>
                </c:pt>
                <c:pt idx="34228">
                  <c:v>66.890625</c:v>
                </c:pt>
                <c:pt idx="34229">
                  <c:v>65.984375</c:v>
                </c:pt>
                <c:pt idx="34230">
                  <c:v>65.984375</c:v>
                </c:pt>
                <c:pt idx="34231">
                  <c:v>65.984375</c:v>
                </c:pt>
                <c:pt idx="34232">
                  <c:v>65.984375</c:v>
                </c:pt>
                <c:pt idx="34233">
                  <c:v>65.90625</c:v>
                </c:pt>
                <c:pt idx="34234">
                  <c:v>64.4375</c:v>
                </c:pt>
                <c:pt idx="34235">
                  <c:v>64.4375</c:v>
                </c:pt>
                <c:pt idx="34236">
                  <c:v>64.4375</c:v>
                </c:pt>
                <c:pt idx="34237">
                  <c:v>64.4375</c:v>
                </c:pt>
                <c:pt idx="34238">
                  <c:v>64.4375</c:v>
                </c:pt>
                <c:pt idx="34239">
                  <c:v>57.953125</c:v>
                </c:pt>
                <c:pt idx="34240">
                  <c:v>55.625</c:v>
                </c:pt>
                <c:pt idx="34241">
                  <c:v>55.625</c:v>
                </c:pt>
                <c:pt idx="34242">
                  <c:v>55.625</c:v>
                </c:pt>
                <c:pt idx="34243">
                  <c:v>55.625</c:v>
                </c:pt>
                <c:pt idx="34244">
                  <c:v>53.625</c:v>
                </c:pt>
                <c:pt idx="34245">
                  <c:v>50.5625</c:v>
                </c:pt>
                <c:pt idx="34246">
                  <c:v>50.5625</c:v>
                </c:pt>
                <c:pt idx="34247">
                  <c:v>50.5625</c:v>
                </c:pt>
                <c:pt idx="34248">
                  <c:v>50.5625</c:v>
                </c:pt>
                <c:pt idx="34249">
                  <c:v>50.71875</c:v>
                </c:pt>
                <c:pt idx="34250">
                  <c:v>53.4375</c:v>
                </c:pt>
                <c:pt idx="34251">
                  <c:v>53.4375</c:v>
                </c:pt>
                <c:pt idx="34252">
                  <c:v>53.4375</c:v>
                </c:pt>
                <c:pt idx="34253">
                  <c:v>53.4375</c:v>
                </c:pt>
                <c:pt idx="34254">
                  <c:v>53.4375</c:v>
                </c:pt>
                <c:pt idx="34255">
                  <c:v>59.9375</c:v>
                </c:pt>
                <c:pt idx="34256">
                  <c:v>62.453125</c:v>
                </c:pt>
                <c:pt idx="34257">
                  <c:v>62.453125</c:v>
                </c:pt>
                <c:pt idx="34258">
                  <c:v>62.453125</c:v>
                </c:pt>
                <c:pt idx="34259">
                  <c:v>62.453125</c:v>
                </c:pt>
                <c:pt idx="34260">
                  <c:v>62.390625</c:v>
                </c:pt>
                <c:pt idx="34261">
                  <c:v>62.421875</c:v>
                </c:pt>
                <c:pt idx="34262">
                  <c:v>62.421875</c:v>
                </c:pt>
                <c:pt idx="34263">
                  <c:v>62.421875</c:v>
                </c:pt>
                <c:pt idx="34264">
                  <c:v>62.421875</c:v>
                </c:pt>
                <c:pt idx="34265">
                  <c:v>63.109375</c:v>
                </c:pt>
                <c:pt idx="34266">
                  <c:v>76.078125</c:v>
                </c:pt>
                <c:pt idx="34267">
                  <c:v>76.078125</c:v>
                </c:pt>
                <c:pt idx="34268">
                  <c:v>76.078125</c:v>
                </c:pt>
                <c:pt idx="34269">
                  <c:v>76.078125</c:v>
                </c:pt>
                <c:pt idx="34270">
                  <c:v>76.078125</c:v>
                </c:pt>
                <c:pt idx="34271">
                  <c:v>81.1875</c:v>
                </c:pt>
                <c:pt idx="34272">
                  <c:v>83.234375</c:v>
                </c:pt>
                <c:pt idx="34273">
                  <c:v>83.234375</c:v>
                </c:pt>
                <c:pt idx="34274">
                  <c:v>83.234375</c:v>
                </c:pt>
                <c:pt idx="34275">
                  <c:v>83.234375</c:v>
                </c:pt>
                <c:pt idx="34276">
                  <c:v>80.609375</c:v>
                </c:pt>
                <c:pt idx="34277">
                  <c:v>76.15625</c:v>
                </c:pt>
                <c:pt idx="34278">
                  <c:v>76.15625</c:v>
                </c:pt>
                <c:pt idx="34279">
                  <c:v>76.15625</c:v>
                </c:pt>
                <c:pt idx="34280">
                  <c:v>76.15625</c:v>
                </c:pt>
                <c:pt idx="34281">
                  <c:v>76.03125</c:v>
                </c:pt>
                <c:pt idx="34282">
                  <c:v>70.75</c:v>
                </c:pt>
                <c:pt idx="34283">
                  <c:v>70.75</c:v>
                </c:pt>
                <c:pt idx="34284">
                  <c:v>70.75</c:v>
                </c:pt>
                <c:pt idx="34285">
                  <c:v>70.75</c:v>
                </c:pt>
                <c:pt idx="34286">
                  <c:v>70.75</c:v>
                </c:pt>
                <c:pt idx="34287">
                  <c:v>64.671875</c:v>
                </c:pt>
                <c:pt idx="34288">
                  <c:v>62.03125</c:v>
                </c:pt>
                <c:pt idx="34289">
                  <c:v>62.03125</c:v>
                </c:pt>
                <c:pt idx="34290">
                  <c:v>62.03125</c:v>
                </c:pt>
                <c:pt idx="34291">
                  <c:v>62.03125</c:v>
                </c:pt>
                <c:pt idx="34292">
                  <c:v>62</c:v>
                </c:pt>
                <c:pt idx="34293">
                  <c:v>61.953125</c:v>
                </c:pt>
                <c:pt idx="34294">
                  <c:v>61.953125</c:v>
                </c:pt>
                <c:pt idx="34295">
                  <c:v>61.953125</c:v>
                </c:pt>
                <c:pt idx="34296">
                  <c:v>61.953125</c:v>
                </c:pt>
                <c:pt idx="34297">
                  <c:v>62.03125</c:v>
                </c:pt>
                <c:pt idx="34298">
                  <c:v>66</c:v>
                </c:pt>
                <c:pt idx="34299">
                  <c:v>66</c:v>
                </c:pt>
                <c:pt idx="34300">
                  <c:v>66</c:v>
                </c:pt>
                <c:pt idx="34301">
                  <c:v>66</c:v>
                </c:pt>
                <c:pt idx="34302">
                  <c:v>66</c:v>
                </c:pt>
                <c:pt idx="34303">
                  <c:v>61.515625</c:v>
                </c:pt>
                <c:pt idx="34304">
                  <c:v>59.484375</c:v>
                </c:pt>
                <c:pt idx="34305">
                  <c:v>59.484375</c:v>
                </c:pt>
                <c:pt idx="34306">
                  <c:v>59.484375</c:v>
                </c:pt>
                <c:pt idx="34307">
                  <c:v>59.484375</c:v>
                </c:pt>
                <c:pt idx="34308">
                  <c:v>58.984375</c:v>
                </c:pt>
                <c:pt idx="34309">
                  <c:v>58.140625</c:v>
                </c:pt>
                <c:pt idx="34310">
                  <c:v>58.140625</c:v>
                </c:pt>
                <c:pt idx="34311">
                  <c:v>58.140625</c:v>
                </c:pt>
                <c:pt idx="34312">
                  <c:v>58.140625</c:v>
                </c:pt>
                <c:pt idx="34313">
                  <c:v>58.171875</c:v>
                </c:pt>
                <c:pt idx="34314">
                  <c:v>61.59375</c:v>
                </c:pt>
                <c:pt idx="34315">
                  <c:v>61.59375</c:v>
                </c:pt>
                <c:pt idx="34316">
                  <c:v>61.59375</c:v>
                </c:pt>
                <c:pt idx="34317">
                  <c:v>61.59375</c:v>
                </c:pt>
                <c:pt idx="34318">
                  <c:v>61.59375</c:v>
                </c:pt>
                <c:pt idx="34319">
                  <c:v>72.515625</c:v>
                </c:pt>
                <c:pt idx="34320">
                  <c:v>77.875</c:v>
                </c:pt>
                <c:pt idx="34321">
                  <c:v>77.875</c:v>
                </c:pt>
                <c:pt idx="34322">
                  <c:v>77.875</c:v>
                </c:pt>
                <c:pt idx="34323">
                  <c:v>77.875</c:v>
                </c:pt>
                <c:pt idx="34324">
                  <c:v>75.34375</c:v>
                </c:pt>
                <c:pt idx="34325">
                  <c:v>69.9375</c:v>
                </c:pt>
                <c:pt idx="34326">
                  <c:v>69.9375</c:v>
                </c:pt>
                <c:pt idx="34327">
                  <c:v>69.9375</c:v>
                </c:pt>
                <c:pt idx="34328">
                  <c:v>69.9375</c:v>
                </c:pt>
                <c:pt idx="34329">
                  <c:v>69.9375</c:v>
                </c:pt>
                <c:pt idx="34330">
                  <c:v>74.46875</c:v>
                </c:pt>
                <c:pt idx="34331">
                  <c:v>74.578125</c:v>
                </c:pt>
                <c:pt idx="34332">
                  <c:v>74.578125</c:v>
                </c:pt>
                <c:pt idx="34333">
                  <c:v>74.578125</c:v>
                </c:pt>
                <c:pt idx="34334">
                  <c:v>74.578125</c:v>
                </c:pt>
                <c:pt idx="34335">
                  <c:v>81.671875</c:v>
                </c:pt>
                <c:pt idx="34336">
                  <c:v>85.5</c:v>
                </c:pt>
                <c:pt idx="34337">
                  <c:v>85.5</c:v>
                </c:pt>
                <c:pt idx="34338">
                  <c:v>85.5</c:v>
                </c:pt>
                <c:pt idx="34339">
                  <c:v>85.5</c:v>
                </c:pt>
                <c:pt idx="34340">
                  <c:v>89.765625</c:v>
                </c:pt>
                <c:pt idx="34341">
                  <c:v>99.109375</c:v>
                </c:pt>
                <c:pt idx="34342">
                  <c:v>99.109375</c:v>
                </c:pt>
                <c:pt idx="34343">
                  <c:v>99.109375</c:v>
                </c:pt>
                <c:pt idx="34344">
                  <c:v>99.109375</c:v>
                </c:pt>
                <c:pt idx="34345">
                  <c:v>99.109375</c:v>
                </c:pt>
                <c:pt idx="34346">
                  <c:v>109.921875</c:v>
                </c:pt>
                <c:pt idx="34347">
                  <c:v>110.15625</c:v>
                </c:pt>
                <c:pt idx="34348">
                  <c:v>110.15625</c:v>
                </c:pt>
                <c:pt idx="34349">
                  <c:v>110.15625</c:v>
                </c:pt>
                <c:pt idx="34350">
                  <c:v>110.15625</c:v>
                </c:pt>
                <c:pt idx="34351">
                  <c:v>117.171875</c:v>
                </c:pt>
                <c:pt idx="34352">
                  <c:v>121.078125</c:v>
                </c:pt>
                <c:pt idx="34353">
                  <c:v>121.078125</c:v>
                </c:pt>
                <c:pt idx="34354">
                  <c:v>121.078125</c:v>
                </c:pt>
                <c:pt idx="34355">
                  <c:v>121.078125</c:v>
                </c:pt>
                <c:pt idx="34356">
                  <c:v>124.046875</c:v>
                </c:pt>
                <c:pt idx="34357">
                  <c:v>130.46875</c:v>
                </c:pt>
                <c:pt idx="34358">
                  <c:v>130.46875</c:v>
                </c:pt>
                <c:pt idx="34359">
                  <c:v>130.46875</c:v>
                </c:pt>
                <c:pt idx="34360">
                  <c:v>130.46875</c:v>
                </c:pt>
                <c:pt idx="34361">
                  <c:v>130.46875</c:v>
                </c:pt>
                <c:pt idx="34362">
                  <c:v>140.078125</c:v>
                </c:pt>
                <c:pt idx="34363">
                  <c:v>140.40625</c:v>
                </c:pt>
                <c:pt idx="34364">
                  <c:v>140.40625</c:v>
                </c:pt>
                <c:pt idx="34365">
                  <c:v>140.40625</c:v>
                </c:pt>
                <c:pt idx="34366">
                  <c:v>140.40625</c:v>
                </c:pt>
                <c:pt idx="34367">
                  <c:v>147.875</c:v>
                </c:pt>
                <c:pt idx="34368">
                  <c:v>152.3125</c:v>
                </c:pt>
                <c:pt idx="34369">
                  <c:v>152.3125</c:v>
                </c:pt>
                <c:pt idx="34370">
                  <c:v>152.3125</c:v>
                </c:pt>
                <c:pt idx="34371">
                  <c:v>152.3125</c:v>
                </c:pt>
                <c:pt idx="34372">
                  <c:v>159.734375</c:v>
                </c:pt>
                <c:pt idx="34373">
                  <c:v>177.53125</c:v>
                </c:pt>
                <c:pt idx="34374">
                  <c:v>177.53125</c:v>
                </c:pt>
                <c:pt idx="34375">
                  <c:v>177.53125</c:v>
                </c:pt>
                <c:pt idx="34376">
                  <c:v>177.53125</c:v>
                </c:pt>
                <c:pt idx="34377">
                  <c:v>177.53125</c:v>
                </c:pt>
                <c:pt idx="34378">
                  <c:v>205.546875</c:v>
                </c:pt>
                <c:pt idx="34379">
                  <c:v>206.859375</c:v>
                </c:pt>
                <c:pt idx="34380">
                  <c:v>206.859375</c:v>
                </c:pt>
                <c:pt idx="34381">
                  <c:v>206.859375</c:v>
                </c:pt>
                <c:pt idx="34382">
                  <c:v>206.859375</c:v>
                </c:pt>
                <c:pt idx="34383">
                  <c:v>203.9375</c:v>
                </c:pt>
                <c:pt idx="34384">
                  <c:v>202.09375</c:v>
                </c:pt>
                <c:pt idx="34385">
                  <c:v>202.09375</c:v>
                </c:pt>
                <c:pt idx="34386">
                  <c:v>202.09375</c:v>
                </c:pt>
                <c:pt idx="34387">
                  <c:v>202.09375</c:v>
                </c:pt>
                <c:pt idx="34388">
                  <c:v>211.484375</c:v>
                </c:pt>
                <c:pt idx="34389">
                  <c:v>235.4375</c:v>
                </c:pt>
                <c:pt idx="34390">
                  <c:v>235.4375</c:v>
                </c:pt>
                <c:pt idx="34391">
                  <c:v>235.4375</c:v>
                </c:pt>
                <c:pt idx="34392">
                  <c:v>235.4375</c:v>
                </c:pt>
                <c:pt idx="34393">
                  <c:v>235.4375</c:v>
                </c:pt>
                <c:pt idx="34394">
                  <c:v>241.390625</c:v>
                </c:pt>
                <c:pt idx="34395">
                  <c:v>241.734375</c:v>
                </c:pt>
                <c:pt idx="34396">
                  <c:v>241.734375</c:v>
                </c:pt>
                <c:pt idx="34397">
                  <c:v>241.734375</c:v>
                </c:pt>
                <c:pt idx="34398">
                  <c:v>241.734375</c:v>
                </c:pt>
                <c:pt idx="34399">
                  <c:v>249.046875</c:v>
                </c:pt>
                <c:pt idx="34400">
                  <c:v>253.890625</c:v>
                </c:pt>
                <c:pt idx="34401">
                  <c:v>253.890625</c:v>
                </c:pt>
                <c:pt idx="34402">
                  <c:v>253.890625</c:v>
                </c:pt>
                <c:pt idx="34403">
                  <c:v>253.890625</c:v>
                </c:pt>
                <c:pt idx="34404">
                  <c:v>252.515625</c:v>
                </c:pt>
                <c:pt idx="34405">
                  <c:v>248.78125</c:v>
                </c:pt>
                <c:pt idx="34406">
                  <c:v>248.78125</c:v>
                </c:pt>
                <c:pt idx="34407">
                  <c:v>248.78125</c:v>
                </c:pt>
                <c:pt idx="34408">
                  <c:v>248.78125</c:v>
                </c:pt>
                <c:pt idx="34409">
                  <c:v>248.78125</c:v>
                </c:pt>
                <c:pt idx="34410">
                  <c:v>259</c:v>
                </c:pt>
                <c:pt idx="34411">
                  <c:v>259.8125</c:v>
                </c:pt>
                <c:pt idx="34412">
                  <c:v>259.8125</c:v>
                </c:pt>
                <c:pt idx="34413">
                  <c:v>259.8125</c:v>
                </c:pt>
                <c:pt idx="34414">
                  <c:v>259.8125</c:v>
                </c:pt>
                <c:pt idx="34415">
                  <c:v>255.796875</c:v>
                </c:pt>
                <c:pt idx="34416">
                  <c:v>253.140625</c:v>
                </c:pt>
                <c:pt idx="34417">
                  <c:v>253.140625</c:v>
                </c:pt>
                <c:pt idx="34418">
                  <c:v>253.140625</c:v>
                </c:pt>
                <c:pt idx="34419">
                  <c:v>253.140625</c:v>
                </c:pt>
                <c:pt idx="34420">
                  <c:v>248.71875</c:v>
                </c:pt>
                <c:pt idx="34421">
                  <c:v>235.984375</c:v>
                </c:pt>
                <c:pt idx="34422">
                  <c:v>235.984375</c:v>
                </c:pt>
                <c:pt idx="34423">
                  <c:v>235.984375</c:v>
                </c:pt>
                <c:pt idx="34424">
                  <c:v>235.984375</c:v>
                </c:pt>
                <c:pt idx="34425">
                  <c:v>235.984375</c:v>
                </c:pt>
                <c:pt idx="34426">
                  <c:v>208.265625</c:v>
                </c:pt>
                <c:pt idx="34427">
                  <c:v>205.734375</c:v>
                </c:pt>
                <c:pt idx="34428">
                  <c:v>205.734375</c:v>
                </c:pt>
                <c:pt idx="34429">
                  <c:v>205.734375</c:v>
                </c:pt>
                <c:pt idx="34430">
                  <c:v>205.734375</c:v>
                </c:pt>
                <c:pt idx="34431">
                  <c:v>222.109375</c:v>
                </c:pt>
                <c:pt idx="34432">
                  <c:v>233.75</c:v>
                </c:pt>
                <c:pt idx="34433">
                  <c:v>233.75</c:v>
                </c:pt>
                <c:pt idx="34434">
                  <c:v>233.75</c:v>
                </c:pt>
                <c:pt idx="34435">
                  <c:v>233.75</c:v>
                </c:pt>
                <c:pt idx="34436">
                  <c:v>244.875</c:v>
                </c:pt>
                <c:pt idx="34437">
                  <c:v>278.53125</c:v>
                </c:pt>
                <c:pt idx="34438">
                  <c:v>278.53125</c:v>
                </c:pt>
                <c:pt idx="34439">
                  <c:v>278.53125</c:v>
                </c:pt>
                <c:pt idx="34440">
                  <c:v>278.53125</c:v>
                </c:pt>
                <c:pt idx="34441">
                  <c:v>278.53125</c:v>
                </c:pt>
                <c:pt idx="34442">
                  <c:v>315.21875</c:v>
                </c:pt>
                <c:pt idx="34443">
                  <c:v>318.828125</c:v>
                </c:pt>
                <c:pt idx="34444">
                  <c:v>318.828125</c:v>
                </c:pt>
                <c:pt idx="34445">
                  <c:v>318.828125</c:v>
                </c:pt>
                <c:pt idx="34446">
                  <c:v>318.828125</c:v>
                </c:pt>
                <c:pt idx="34447">
                  <c:v>328.875</c:v>
                </c:pt>
                <c:pt idx="34448">
                  <c:v>336.1875</c:v>
                </c:pt>
                <c:pt idx="34449">
                  <c:v>336.1875</c:v>
                </c:pt>
                <c:pt idx="34450">
                  <c:v>336.1875</c:v>
                </c:pt>
                <c:pt idx="34451">
                  <c:v>336.1875</c:v>
                </c:pt>
                <c:pt idx="34452">
                  <c:v>345.1875</c:v>
                </c:pt>
                <c:pt idx="34453">
                  <c:v>373.921875</c:v>
                </c:pt>
                <c:pt idx="34454">
                  <c:v>373.921875</c:v>
                </c:pt>
                <c:pt idx="34455">
                  <c:v>373.921875</c:v>
                </c:pt>
                <c:pt idx="34456">
                  <c:v>373.921875</c:v>
                </c:pt>
                <c:pt idx="34457">
                  <c:v>373.921875</c:v>
                </c:pt>
                <c:pt idx="34458">
                  <c:v>366.859375</c:v>
                </c:pt>
                <c:pt idx="34459">
                  <c:v>366</c:v>
                </c:pt>
                <c:pt idx="34460">
                  <c:v>366</c:v>
                </c:pt>
                <c:pt idx="34461">
                  <c:v>366</c:v>
                </c:pt>
                <c:pt idx="34462">
                  <c:v>366</c:v>
                </c:pt>
                <c:pt idx="34463">
                  <c:v>355.4375</c:v>
                </c:pt>
                <c:pt idx="34464">
                  <c:v>347.296875</c:v>
                </c:pt>
                <c:pt idx="34465">
                  <c:v>347.296875</c:v>
                </c:pt>
                <c:pt idx="34466">
                  <c:v>347.296875</c:v>
                </c:pt>
                <c:pt idx="34467">
                  <c:v>347.296875</c:v>
                </c:pt>
                <c:pt idx="34468">
                  <c:v>339.75</c:v>
                </c:pt>
                <c:pt idx="34469">
                  <c:v>314.109375</c:v>
                </c:pt>
                <c:pt idx="34470">
                  <c:v>314.109375</c:v>
                </c:pt>
                <c:pt idx="34471">
                  <c:v>314.109375</c:v>
                </c:pt>
                <c:pt idx="34472">
                  <c:v>314.109375</c:v>
                </c:pt>
                <c:pt idx="34473">
                  <c:v>314.109375</c:v>
                </c:pt>
                <c:pt idx="34474">
                  <c:v>301.484375</c:v>
                </c:pt>
                <c:pt idx="34475">
                  <c:v>299.890625</c:v>
                </c:pt>
                <c:pt idx="34476">
                  <c:v>299.890625</c:v>
                </c:pt>
                <c:pt idx="34477">
                  <c:v>299.890625</c:v>
                </c:pt>
                <c:pt idx="34478">
                  <c:v>299.890625</c:v>
                </c:pt>
                <c:pt idx="34479">
                  <c:v>290.15625</c:v>
                </c:pt>
                <c:pt idx="34480">
                  <c:v>282.1875</c:v>
                </c:pt>
                <c:pt idx="34481">
                  <c:v>282.1875</c:v>
                </c:pt>
                <c:pt idx="34482">
                  <c:v>282.1875</c:v>
                </c:pt>
                <c:pt idx="34483">
                  <c:v>282.1875</c:v>
                </c:pt>
                <c:pt idx="34484">
                  <c:v>274.828125</c:v>
                </c:pt>
                <c:pt idx="34485">
                  <c:v>248.03125</c:v>
                </c:pt>
                <c:pt idx="34486">
                  <c:v>248.03125</c:v>
                </c:pt>
                <c:pt idx="34487">
                  <c:v>248.03125</c:v>
                </c:pt>
                <c:pt idx="34488">
                  <c:v>248.03125</c:v>
                </c:pt>
                <c:pt idx="34489">
                  <c:v>248.03125</c:v>
                </c:pt>
                <c:pt idx="34490">
                  <c:v>212.859375</c:v>
                </c:pt>
                <c:pt idx="34491">
                  <c:v>208.234375</c:v>
                </c:pt>
                <c:pt idx="34492">
                  <c:v>208.234375</c:v>
                </c:pt>
                <c:pt idx="34493">
                  <c:v>208.234375</c:v>
                </c:pt>
                <c:pt idx="34494">
                  <c:v>208.234375</c:v>
                </c:pt>
                <c:pt idx="34495">
                  <c:v>196.265625</c:v>
                </c:pt>
                <c:pt idx="34496">
                  <c:v>186.328125</c:v>
                </c:pt>
                <c:pt idx="34497">
                  <c:v>186.328125</c:v>
                </c:pt>
                <c:pt idx="34498">
                  <c:v>186.328125</c:v>
                </c:pt>
                <c:pt idx="34499">
                  <c:v>186.328125</c:v>
                </c:pt>
                <c:pt idx="34500">
                  <c:v>180.0625</c:v>
                </c:pt>
                <c:pt idx="34501">
                  <c:v>156.546875</c:v>
                </c:pt>
                <c:pt idx="34502">
                  <c:v>156.546875</c:v>
                </c:pt>
                <c:pt idx="34503">
                  <c:v>156.546875</c:v>
                </c:pt>
                <c:pt idx="34504">
                  <c:v>156.546875</c:v>
                </c:pt>
                <c:pt idx="34505">
                  <c:v>156.546875</c:v>
                </c:pt>
                <c:pt idx="34506">
                  <c:v>131.3125</c:v>
                </c:pt>
                <c:pt idx="34507">
                  <c:v>127.671875</c:v>
                </c:pt>
                <c:pt idx="34508">
                  <c:v>127.671875</c:v>
                </c:pt>
                <c:pt idx="34509">
                  <c:v>127.671875</c:v>
                </c:pt>
                <c:pt idx="34510">
                  <c:v>127.671875</c:v>
                </c:pt>
                <c:pt idx="34511">
                  <c:v>123.875</c:v>
                </c:pt>
                <c:pt idx="34512">
                  <c:v>120.65625</c:v>
                </c:pt>
                <c:pt idx="34513">
                  <c:v>120.65625</c:v>
                </c:pt>
                <c:pt idx="34514">
                  <c:v>120.65625</c:v>
                </c:pt>
                <c:pt idx="34515">
                  <c:v>120.65625</c:v>
                </c:pt>
                <c:pt idx="34516">
                  <c:v>119.328125</c:v>
                </c:pt>
                <c:pt idx="34517">
                  <c:v>114.140625</c:v>
                </c:pt>
                <c:pt idx="34518">
                  <c:v>114.140625</c:v>
                </c:pt>
                <c:pt idx="34519">
                  <c:v>114.140625</c:v>
                </c:pt>
                <c:pt idx="34520">
                  <c:v>114.140625</c:v>
                </c:pt>
                <c:pt idx="34521">
                  <c:v>114.140625</c:v>
                </c:pt>
                <c:pt idx="34522">
                  <c:v>96.640625</c:v>
                </c:pt>
                <c:pt idx="34523">
                  <c:v>93.84375</c:v>
                </c:pt>
                <c:pt idx="34524">
                  <c:v>93.84375</c:v>
                </c:pt>
                <c:pt idx="34525">
                  <c:v>93.84375</c:v>
                </c:pt>
                <c:pt idx="34526">
                  <c:v>93.84375</c:v>
                </c:pt>
                <c:pt idx="34527">
                  <c:v>87.125</c:v>
                </c:pt>
                <c:pt idx="34528">
                  <c:v>81.015625</c:v>
                </c:pt>
                <c:pt idx="34529">
                  <c:v>81.015625</c:v>
                </c:pt>
                <c:pt idx="34530">
                  <c:v>81.015625</c:v>
                </c:pt>
                <c:pt idx="34531">
                  <c:v>81.015625</c:v>
                </c:pt>
                <c:pt idx="34532">
                  <c:v>78.890625</c:v>
                </c:pt>
                <c:pt idx="34533">
                  <c:v>69.859375</c:v>
                </c:pt>
                <c:pt idx="34534">
                  <c:v>69.859375</c:v>
                </c:pt>
                <c:pt idx="34535">
                  <c:v>69.859375</c:v>
                </c:pt>
                <c:pt idx="34536">
                  <c:v>69.859375</c:v>
                </c:pt>
                <c:pt idx="34537">
                  <c:v>69.859375</c:v>
                </c:pt>
                <c:pt idx="34538">
                  <c:v>70.625</c:v>
                </c:pt>
                <c:pt idx="34539">
                  <c:v>70.828125</c:v>
                </c:pt>
                <c:pt idx="34540">
                  <c:v>70.828125</c:v>
                </c:pt>
                <c:pt idx="34541">
                  <c:v>70.828125</c:v>
                </c:pt>
                <c:pt idx="34542">
                  <c:v>70.828125</c:v>
                </c:pt>
                <c:pt idx="34543">
                  <c:v>66.84375</c:v>
                </c:pt>
                <c:pt idx="34544">
                  <c:v>63.1875</c:v>
                </c:pt>
                <c:pt idx="34545">
                  <c:v>63.1875</c:v>
                </c:pt>
                <c:pt idx="34546">
                  <c:v>63.1875</c:v>
                </c:pt>
                <c:pt idx="34547">
                  <c:v>63.1875</c:v>
                </c:pt>
                <c:pt idx="34548">
                  <c:v>60</c:v>
                </c:pt>
                <c:pt idx="34549">
                  <c:v>46.03125</c:v>
                </c:pt>
                <c:pt idx="34550">
                  <c:v>46.03125</c:v>
                </c:pt>
                <c:pt idx="34551">
                  <c:v>46.03125</c:v>
                </c:pt>
                <c:pt idx="34552">
                  <c:v>46.03125</c:v>
                </c:pt>
                <c:pt idx="34553">
                  <c:v>46.03125</c:v>
                </c:pt>
                <c:pt idx="34554">
                  <c:v>53.5625</c:v>
                </c:pt>
                <c:pt idx="34555">
                  <c:v>54.90625</c:v>
                </c:pt>
                <c:pt idx="34556">
                  <c:v>54.90625</c:v>
                </c:pt>
                <c:pt idx="34557">
                  <c:v>54.90625</c:v>
                </c:pt>
                <c:pt idx="34558">
                  <c:v>54.90625</c:v>
                </c:pt>
                <c:pt idx="34559">
                  <c:v>49.640625</c:v>
                </c:pt>
                <c:pt idx="34560">
                  <c:v>44.671875</c:v>
                </c:pt>
                <c:pt idx="34561">
                  <c:v>44.671875</c:v>
                </c:pt>
                <c:pt idx="34562">
                  <c:v>44.671875</c:v>
                </c:pt>
                <c:pt idx="34563">
                  <c:v>44.671875</c:v>
                </c:pt>
                <c:pt idx="34564">
                  <c:v>43.953125</c:v>
                </c:pt>
                <c:pt idx="34565">
                  <c:v>40.375</c:v>
                </c:pt>
                <c:pt idx="34566">
                  <c:v>40.375</c:v>
                </c:pt>
                <c:pt idx="34567">
                  <c:v>40.375</c:v>
                </c:pt>
                <c:pt idx="34568">
                  <c:v>40.375</c:v>
                </c:pt>
                <c:pt idx="34569">
                  <c:v>40.375</c:v>
                </c:pt>
                <c:pt idx="34570">
                  <c:v>36.6875</c:v>
                </c:pt>
                <c:pt idx="34571">
                  <c:v>35.921875</c:v>
                </c:pt>
                <c:pt idx="34572">
                  <c:v>35.921875</c:v>
                </c:pt>
                <c:pt idx="34573">
                  <c:v>35.921875</c:v>
                </c:pt>
                <c:pt idx="34574">
                  <c:v>35.921875</c:v>
                </c:pt>
                <c:pt idx="34575">
                  <c:v>38.609375</c:v>
                </c:pt>
                <c:pt idx="34576">
                  <c:v>40.96875</c:v>
                </c:pt>
                <c:pt idx="34577">
                  <c:v>40.96875</c:v>
                </c:pt>
                <c:pt idx="34578">
                  <c:v>40.96875</c:v>
                </c:pt>
                <c:pt idx="34579">
                  <c:v>40.96875</c:v>
                </c:pt>
                <c:pt idx="34580">
                  <c:v>41.46875</c:v>
                </c:pt>
                <c:pt idx="34581">
                  <c:v>42.921875</c:v>
                </c:pt>
                <c:pt idx="34582">
                  <c:v>42.921875</c:v>
                </c:pt>
                <c:pt idx="34583">
                  <c:v>42.921875</c:v>
                </c:pt>
                <c:pt idx="34584">
                  <c:v>42.921875</c:v>
                </c:pt>
                <c:pt idx="34585">
                  <c:v>42.921875</c:v>
                </c:pt>
                <c:pt idx="34586">
                  <c:v>35.390625</c:v>
                </c:pt>
                <c:pt idx="34587">
                  <c:v>33.921875</c:v>
                </c:pt>
                <c:pt idx="34588">
                  <c:v>33.921875</c:v>
                </c:pt>
                <c:pt idx="34589">
                  <c:v>33.921875</c:v>
                </c:pt>
                <c:pt idx="34590">
                  <c:v>33.921875</c:v>
                </c:pt>
                <c:pt idx="34591">
                  <c:v>36.6875</c:v>
                </c:pt>
                <c:pt idx="34592">
                  <c:v>39.484375</c:v>
                </c:pt>
                <c:pt idx="34593">
                  <c:v>39.484375</c:v>
                </c:pt>
                <c:pt idx="34594">
                  <c:v>39.484375</c:v>
                </c:pt>
                <c:pt idx="34595">
                  <c:v>39.484375</c:v>
                </c:pt>
                <c:pt idx="34596">
                  <c:v>40.171875</c:v>
                </c:pt>
                <c:pt idx="34597">
                  <c:v>43.625</c:v>
                </c:pt>
                <c:pt idx="34598">
                  <c:v>43.625</c:v>
                </c:pt>
                <c:pt idx="34599">
                  <c:v>43.625</c:v>
                </c:pt>
                <c:pt idx="34600">
                  <c:v>43.625</c:v>
                </c:pt>
                <c:pt idx="34601">
                  <c:v>43.625</c:v>
                </c:pt>
                <c:pt idx="34602">
                  <c:v>39.234375</c:v>
                </c:pt>
                <c:pt idx="34603">
                  <c:v>38.359375</c:v>
                </c:pt>
                <c:pt idx="34604">
                  <c:v>38.359375</c:v>
                </c:pt>
                <c:pt idx="34605">
                  <c:v>38.359375</c:v>
                </c:pt>
                <c:pt idx="34606">
                  <c:v>38.359375</c:v>
                </c:pt>
                <c:pt idx="34607">
                  <c:v>35.46875</c:v>
                </c:pt>
                <c:pt idx="34608">
                  <c:v>32.578125</c:v>
                </c:pt>
                <c:pt idx="34609">
                  <c:v>32.578125</c:v>
                </c:pt>
                <c:pt idx="34610">
                  <c:v>32.578125</c:v>
                </c:pt>
                <c:pt idx="34611">
                  <c:v>32.578125</c:v>
                </c:pt>
                <c:pt idx="34612">
                  <c:v>32.53125</c:v>
                </c:pt>
                <c:pt idx="34613">
                  <c:v>32.078125</c:v>
                </c:pt>
                <c:pt idx="34614">
                  <c:v>32.078125</c:v>
                </c:pt>
                <c:pt idx="34615">
                  <c:v>32.078125</c:v>
                </c:pt>
                <c:pt idx="34616">
                  <c:v>32.078125</c:v>
                </c:pt>
                <c:pt idx="34617">
                  <c:v>32.078125</c:v>
                </c:pt>
                <c:pt idx="34618">
                  <c:v>31.921875</c:v>
                </c:pt>
                <c:pt idx="34619">
                  <c:v>31.75</c:v>
                </c:pt>
                <c:pt idx="34620">
                  <c:v>31.75</c:v>
                </c:pt>
                <c:pt idx="34621">
                  <c:v>31.75</c:v>
                </c:pt>
                <c:pt idx="34622">
                  <c:v>31.75</c:v>
                </c:pt>
                <c:pt idx="34623">
                  <c:v>28.203125</c:v>
                </c:pt>
                <c:pt idx="34624">
                  <c:v>24.34375</c:v>
                </c:pt>
                <c:pt idx="34625">
                  <c:v>24.34375</c:v>
                </c:pt>
                <c:pt idx="34626">
                  <c:v>24.34375</c:v>
                </c:pt>
                <c:pt idx="34627">
                  <c:v>24.34375</c:v>
                </c:pt>
                <c:pt idx="34628">
                  <c:v>25.484375</c:v>
                </c:pt>
                <c:pt idx="34629">
                  <c:v>31.28125</c:v>
                </c:pt>
                <c:pt idx="34630">
                  <c:v>31.28125</c:v>
                </c:pt>
                <c:pt idx="34631">
                  <c:v>31.28125</c:v>
                </c:pt>
                <c:pt idx="34632">
                  <c:v>31.28125</c:v>
                </c:pt>
                <c:pt idx="34633">
                  <c:v>31.28125</c:v>
                </c:pt>
                <c:pt idx="34634">
                  <c:v>33.546875</c:v>
                </c:pt>
                <c:pt idx="34635">
                  <c:v>34.09375</c:v>
                </c:pt>
                <c:pt idx="34636">
                  <c:v>34.09375</c:v>
                </c:pt>
                <c:pt idx="34637">
                  <c:v>34.09375</c:v>
                </c:pt>
                <c:pt idx="34638">
                  <c:v>34.09375</c:v>
                </c:pt>
                <c:pt idx="34639">
                  <c:v>29.078125</c:v>
                </c:pt>
                <c:pt idx="34640">
                  <c:v>23.78125</c:v>
                </c:pt>
                <c:pt idx="34641">
                  <c:v>23.78125</c:v>
                </c:pt>
                <c:pt idx="34642">
                  <c:v>23.78125</c:v>
                </c:pt>
                <c:pt idx="34643">
                  <c:v>23.78125</c:v>
                </c:pt>
                <c:pt idx="34644">
                  <c:v>25.5625</c:v>
                </c:pt>
                <c:pt idx="34645">
                  <c:v>35.21875</c:v>
                </c:pt>
                <c:pt idx="34646">
                  <c:v>35.21875</c:v>
                </c:pt>
                <c:pt idx="34647">
                  <c:v>35.21875</c:v>
                </c:pt>
                <c:pt idx="34648">
                  <c:v>35.21875</c:v>
                </c:pt>
                <c:pt idx="34649">
                  <c:v>35.21875</c:v>
                </c:pt>
                <c:pt idx="34650">
                  <c:v>32.71875</c:v>
                </c:pt>
                <c:pt idx="34651">
                  <c:v>32.109375</c:v>
                </c:pt>
                <c:pt idx="34652">
                  <c:v>32.109375</c:v>
                </c:pt>
                <c:pt idx="34653">
                  <c:v>32.109375</c:v>
                </c:pt>
                <c:pt idx="34654">
                  <c:v>32.109375</c:v>
                </c:pt>
                <c:pt idx="34655">
                  <c:v>29.515625</c:v>
                </c:pt>
                <c:pt idx="34656">
                  <c:v>26.5625</c:v>
                </c:pt>
                <c:pt idx="34657">
                  <c:v>26.5625</c:v>
                </c:pt>
                <c:pt idx="34658">
                  <c:v>26.5625</c:v>
                </c:pt>
                <c:pt idx="34659">
                  <c:v>26.5625</c:v>
                </c:pt>
                <c:pt idx="34660">
                  <c:v>27.28125</c:v>
                </c:pt>
                <c:pt idx="34661">
                  <c:v>31.1875</c:v>
                </c:pt>
                <c:pt idx="34662">
                  <c:v>31.1875</c:v>
                </c:pt>
                <c:pt idx="34663">
                  <c:v>31.1875</c:v>
                </c:pt>
                <c:pt idx="34664">
                  <c:v>31.1875</c:v>
                </c:pt>
                <c:pt idx="34665">
                  <c:v>31.1875</c:v>
                </c:pt>
                <c:pt idx="34666">
                  <c:v>35.65625</c:v>
                </c:pt>
                <c:pt idx="34667">
                  <c:v>36.671875</c:v>
                </c:pt>
                <c:pt idx="34668">
                  <c:v>36.671875</c:v>
                </c:pt>
                <c:pt idx="34669">
                  <c:v>36.671875</c:v>
                </c:pt>
                <c:pt idx="34670">
                  <c:v>36.671875</c:v>
                </c:pt>
                <c:pt idx="34671">
                  <c:v>34.203125</c:v>
                </c:pt>
                <c:pt idx="34672">
                  <c:v>31.40625</c:v>
                </c:pt>
                <c:pt idx="34673">
                  <c:v>31.40625</c:v>
                </c:pt>
                <c:pt idx="34674">
                  <c:v>31.40625</c:v>
                </c:pt>
                <c:pt idx="34675">
                  <c:v>31.40625</c:v>
                </c:pt>
                <c:pt idx="34676">
                  <c:v>32.484375</c:v>
                </c:pt>
                <c:pt idx="34677">
                  <c:v>38.796875</c:v>
                </c:pt>
                <c:pt idx="34678">
                  <c:v>38.796875</c:v>
                </c:pt>
                <c:pt idx="34679">
                  <c:v>38.796875</c:v>
                </c:pt>
                <c:pt idx="34680">
                  <c:v>38.796875</c:v>
                </c:pt>
                <c:pt idx="34681">
                  <c:v>38.796875</c:v>
                </c:pt>
                <c:pt idx="34682">
                  <c:v>30.96875</c:v>
                </c:pt>
                <c:pt idx="34683">
                  <c:v>29.0625</c:v>
                </c:pt>
                <c:pt idx="34684">
                  <c:v>29.0625</c:v>
                </c:pt>
                <c:pt idx="34685">
                  <c:v>29.0625</c:v>
                </c:pt>
                <c:pt idx="34686">
                  <c:v>29.0625</c:v>
                </c:pt>
                <c:pt idx="34687">
                  <c:v>28.40625</c:v>
                </c:pt>
                <c:pt idx="34688">
                  <c:v>27.640625</c:v>
                </c:pt>
                <c:pt idx="34689">
                  <c:v>27.640625</c:v>
                </c:pt>
                <c:pt idx="34690">
                  <c:v>27.640625</c:v>
                </c:pt>
                <c:pt idx="34691">
                  <c:v>27.640625</c:v>
                </c:pt>
                <c:pt idx="34692">
                  <c:v>29.078125</c:v>
                </c:pt>
                <c:pt idx="34693">
                  <c:v>37.921875</c:v>
                </c:pt>
                <c:pt idx="34694">
                  <c:v>37.921875</c:v>
                </c:pt>
                <c:pt idx="34695">
                  <c:v>37.921875</c:v>
                </c:pt>
                <c:pt idx="34696">
                  <c:v>37.921875</c:v>
                </c:pt>
                <c:pt idx="34697">
                  <c:v>37.921875</c:v>
                </c:pt>
                <c:pt idx="34698">
                  <c:v>28.53125</c:v>
                </c:pt>
                <c:pt idx="34699">
                  <c:v>26.171875</c:v>
                </c:pt>
                <c:pt idx="34700">
                  <c:v>26.171875</c:v>
                </c:pt>
                <c:pt idx="34701">
                  <c:v>26.171875</c:v>
                </c:pt>
                <c:pt idx="34702">
                  <c:v>26.171875</c:v>
                </c:pt>
                <c:pt idx="34703">
                  <c:v>28.828125</c:v>
                </c:pt>
                <c:pt idx="34704">
                  <c:v>31.765625</c:v>
                </c:pt>
                <c:pt idx="34705">
                  <c:v>31.765625</c:v>
                </c:pt>
                <c:pt idx="34706">
                  <c:v>31.765625</c:v>
                </c:pt>
                <c:pt idx="34707">
                  <c:v>31.765625</c:v>
                </c:pt>
                <c:pt idx="34708">
                  <c:v>30.890625</c:v>
                </c:pt>
                <c:pt idx="34709">
                  <c:v>24.984375</c:v>
                </c:pt>
                <c:pt idx="34710">
                  <c:v>24.984375</c:v>
                </c:pt>
                <c:pt idx="34711">
                  <c:v>24.984375</c:v>
                </c:pt>
                <c:pt idx="34712">
                  <c:v>24.984375</c:v>
                </c:pt>
                <c:pt idx="34713">
                  <c:v>24.984375</c:v>
                </c:pt>
                <c:pt idx="34714">
                  <c:v>29.8125</c:v>
                </c:pt>
                <c:pt idx="34715">
                  <c:v>30.984375</c:v>
                </c:pt>
                <c:pt idx="34716">
                  <c:v>30.984375</c:v>
                </c:pt>
                <c:pt idx="34717">
                  <c:v>30.984375</c:v>
                </c:pt>
                <c:pt idx="34718">
                  <c:v>30.984375</c:v>
                </c:pt>
                <c:pt idx="34719">
                  <c:v>28.984375</c:v>
                </c:pt>
                <c:pt idx="34720">
                  <c:v>26.71875</c:v>
                </c:pt>
                <c:pt idx="34721">
                  <c:v>26.71875</c:v>
                </c:pt>
                <c:pt idx="34722">
                  <c:v>26.71875</c:v>
                </c:pt>
                <c:pt idx="34723">
                  <c:v>26.71875</c:v>
                </c:pt>
                <c:pt idx="34724">
                  <c:v>26.046875</c:v>
                </c:pt>
                <c:pt idx="34725">
                  <c:v>21.34375</c:v>
                </c:pt>
                <c:pt idx="34726">
                  <c:v>21.34375</c:v>
                </c:pt>
                <c:pt idx="34727">
                  <c:v>21.34375</c:v>
                </c:pt>
                <c:pt idx="34728">
                  <c:v>21.34375</c:v>
                </c:pt>
                <c:pt idx="34729">
                  <c:v>21.34375</c:v>
                </c:pt>
                <c:pt idx="34730">
                  <c:v>28.09375</c:v>
                </c:pt>
                <c:pt idx="34731">
                  <c:v>29.78125</c:v>
                </c:pt>
                <c:pt idx="34732">
                  <c:v>29.78125</c:v>
                </c:pt>
                <c:pt idx="34733">
                  <c:v>29.78125</c:v>
                </c:pt>
                <c:pt idx="34734">
                  <c:v>29.78125</c:v>
                </c:pt>
                <c:pt idx="34735">
                  <c:v>31.328125</c:v>
                </c:pt>
                <c:pt idx="34736">
                  <c:v>33.078125</c:v>
                </c:pt>
                <c:pt idx="34737">
                  <c:v>33.078125</c:v>
                </c:pt>
                <c:pt idx="34738">
                  <c:v>33.078125</c:v>
                </c:pt>
                <c:pt idx="34739">
                  <c:v>33.078125</c:v>
                </c:pt>
                <c:pt idx="34740">
                  <c:v>33.03125</c:v>
                </c:pt>
                <c:pt idx="34741">
                  <c:v>32.46875</c:v>
                </c:pt>
                <c:pt idx="34742">
                  <c:v>32.46875</c:v>
                </c:pt>
                <c:pt idx="34743">
                  <c:v>32.46875</c:v>
                </c:pt>
                <c:pt idx="34744">
                  <c:v>32.46875</c:v>
                </c:pt>
                <c:pt idx="34745">
                  <c:v>32.46875</c:v>
                </c:pt>
                <c:pt idx="34746">
                  <c:v>29.890625</c:v>
                </c:pt>
                <c:pt idx="34747">
                  <c:v>29.09375</c:v>
                </c:pt>
                <c:pt idx="34748">
                  <c:v>29.09375</c:v>
                </c:pt>
                <c:pt idx="34749">
                  <c:v>29.09375</c:v>
                </c:pt>
                <c:pt idx="34750">
                  <c:v>29.09375</c:v>
                </c:pt>
                <c:pt idx="34751">
                  <c:v>28.328125</c:v>
                </c:pt>
                <c:pt idx="34752">
                  <c:v>27.1875</c:v>
                </c:pt>
                <c:pt idx="34753">
                  <c:v>27.1875</c:v>
                </c:pt>
                <c:pt idx="34754">
                  <c:v>27.1875</c:v>
                </c:pt>
                <c:pt idx="34755">
                  <c:v>27.1875</c:v>
                </c:pt>
                <c:pt idx="34756">
                  <c:v>26.828125</c:v>
                </c:pt>
                <c:pt idx="34757">
                  <c:v>24.140625</c:v>
                </c:pt>
                <c:pt idx="34758">
                  <c:v>24.140625</c:v>
                </c:pt>
                <c:pt idx="34759">
                  <c:v>24.140625</c:v>
                </c:pt>
                <c:pt idx="34760">
                  <c:v>24.140625</c:v>
                </c:pt>
                <c:pt idx="34761">
                  <c:v>24.140625</c:v>
                </c:pt>
                <c:pt idx="34762">
                  <c:v>26.046875</c:v>
                </c:pt>
                <c:pt idx="34763">
                  <c:v>26.5625</c:v>
                </c:pt>
                <c:pt idx="34764">
                  <c:v>26.5625</c:v>
                </c:pt>
                <c:pt idx="34765">
                  <c:v>26.5625</c:v>
                </c:pt>
                <c:pt idx="34766">
                  <c:v>26.5625</c:v>
                </c:pt>
                <c:pt idx="34767">
                  <c:v>29.0625</c:v>
                </c:pt>
                <c:pt idx="34768">
                  <c:v>32.0625</c:v>
                </c:pt>
                <c:pt idx="34769">
                  <c:v>32.0625</c:v>
                </c:pt>
                <c:pt idx="34770">
                  <c:v>32.0625</c:v>
                </c:pt>
                <c:pt idx="34771">
                  <c:v>32.0625</c:v>
                </c:pt>
                <c:pt idx="34772">
                  <c:v>31.671875</c:v>
                </c:pt>
                <c:pt idx="34773">
                  <c:v>28.671875</c:v>
                </c:pt>
                <c:pt idx="34774">
                  <c:v>28.671875</c:v>
                </c:pt>
                <c:pt idx="34775">
                  <c:v>28.671875</c:v>
                </c:pt>
                <c:pt idx="34776">
                  <c:v>28.671875</c:v>
                </c:pt>
                <c:pt idx="34777">
                  <c:v>28.671875</c:v>
                </c:pt>
                <c:pt idx="34778">
                  <c:v>23.671875</c:v>
                </c:pt>
                <c:pt idx="34779">
                  <c:v>22.34375</c:v>
                </c:pt>
                <c:pt idx="34780">
                  <c:v>22.34375</c:v>
                </c:pt>
                <c:pt idx="34781">
                  <c:v>22.34375</c:v>
                </c:pt>
                <c:pt idx="34782">
                  <c:v>22.34375</c:v>
                </c:pt>
                <c:pt idx="34783">
                  <c:v>20.546875</c:v>
                </c:pt>
                <c:pt idx="34784">
                  <c:v>18.375</c:v>
                </c:pt>
                <c:pt idx="34785">
                  <c:v>18.375</c:v>
                </c:pt>
                <c:pt idx="34786">
                  <c:v>18.375</c:v>
                </c:pt>
                <c:pt idx="34787">
                  <c:v>18.375</c:v>
                </c:pt>
                <c:pt idx="34788">
                  <c:v>18.4375</c:v>
                </c:pt>
                <c:pt idx="34789">
                  <c:v>19.4375</c:v>
                </c:pt>
                <c:pt idx="34790">
                  <c:v>19.4375</c:v>
                </c:pt>
                <c:pt idx="34791">
                  <c:v>19.4375</c:v>
                </c:pt>
                <c:pt idx="34792">
                  <c:v>19.4375</c:v>
                </c:pt>
                <c:pt idx="34793">
                  <c:v>19.4375</c:v>
                </c:pt>
                <c:pt idx="34794">
                  <c:v>23.171875</c:v>
                </c:pt>
                <c:pt idx="34795">
                  <c:v>24.15625</c:v>
                </c:pt>
                <c:pt idx="34796">
                  <c:v>24.15625</c:v>
                </c:pt>
                <c:pt idx="34797">
                  <c:v>24.15625</c:v>
                </c:pt>
                <c:pt idx="34798">
                  <c:v>24.15625</c:v>
                </c:pt>
                <c:pt idx="34799">
                  <c:v>28.0625</c:v>
                </c:pt>
                <c:pt idx="34800">
                  <c:v>32.578125</c:v>
                </c:pt>
                <c:pt idx="34801">
                  <c:v>32.578125</c:v>
                </c:pt>
                <c:pt idx="34802">
                  <c:v>32.578125</c:v>
                </c:pt>
                <c:pt idx="34803">
                  <c:v>32.578125</c:v>
                </c:pt>
                <c:pt idx="34804">
                  <c:v>32.546875</c:v>
                </c:pt>
                <c:pt idx="34805">
                  <c:v>32.421875</c:v>
                </c:pt>
                <c:pt idx="34806">
                  <c:v>32.421875</c:v>
                </c:pt>
                <c:pt idx="34807">
                  <c:v>32.421875</c:v>
                </c:pt>
                <c:pt idx="34808">
                  <c:v>32.421875</c:v>
                </c:pt>
                <c:pt idx="34809">
                  <c:v>32.421875</c:v>
                </c:pt>
                <c:pt idx="34810">
                  <c:v>37.078125</c:v>
                </c:pt>
                <c:pt idx="34811">
                  <c:v>38.328125</c:v>
                </c:pt>
                <c:pt idx="34812">
                  <c:v>38.328125</c:v>
                </c:pt>
                <c:pt idx="34813">
                  <c:v>38.328125</c:v>
                </c:pt>
                <c:pt idx="34814">
                  <c:v>38.328125</c:v>
                </c:pt>
                <c:pt idx="34815">
                  <c:v>31.734375</c:v>
                </c:pt>
                <c:pt idx="34816">
                  <c:v>23.96875</c:v>
                </c:pt>
                <c:pt idx="34817">
                  <c:v>23.96875</c:v>
                </c:pt>
                <c:pt idx="34818">
                  <c:v>23.96875</c:v>
                </c:pt>
                <c:pt idx="34819">
                  <c:v>23.96875</c:v>
                </c:pt>
                <c:pt idx="34820">
                  <c:v>24.71875</c:v>
                </c:pt>
                <c:pt idx="34821">
                  <c:v>30.125</c:v>
                </c:pt>
                <c:pt idx="34822">
                  <c:v>30.125</c:v>
                </c:pt>
                <c:pt idx="34823">
                  <c:v>30.125</c:v>
                </c:pt>
                <c:pt idx="34824">
                  <c:v>30.125</c:v>
                </c:pt>
                <c:pt idx="34825">
                  <c:v>30.125</c:v>
                </c:pt>
                <c:pt idx="34826">
                  <c:v>26.28125</c:v>
                </c:pt>
                <c:pt idx="34827">
                  <c:v>25.34375</c:v>
                </c:pt>
                <c:pt idx="34828">
                  <c:v>25.34375</c:v>
                </c:pt>
                <c:pt idx="34829">
                  <c:v>25.34375</c:v>
                </c:pt>
                <c:pt idx="34830">
                  <c:v>25.34375</c:v>
                </c:pt>
                <c:pt idx="34831">
                  <c:v>28.75</c:v>
                </c:pt>
                <c:pt idx="34832">
                  <c:v>32.6875</c:v>
                </c:pt>
                <c:pt idx="34833">
                  <c:v>32.6875</c:v>
                </c:pt>
                <c:pt idx="34834">
                  <c:v>32.6875</c:v>
                </c:pt>
                <c:pt idx="34835">
                  <c:v>32.6875</c:v>
                </c:pt>
                <c:pt idx="34836">
                  <c:v>31.8125</c:v>
                </c:pt>
                <c:pt idx="34837">
                  <c:v>25.765625</c:v>
                </c:pt>
                <c:pt idx="34838">
                  <c:v>25.765625</c:v>
                </c:pt>
                <c:pt idx="34839">
                  <c:v>25.765625</c:v>
                </c:pt>
                <c:pt idx="34840">
                  <c:v>25.765625</c:v>
                </c:pt>
                <c:pt idx="34841">
                  <c:v>25.765625</c:v>
                </c:pt>
                <c:pt idx="34842">
                  <c:v>22.578125</c:v>
                </c:pt>
                <c:pt idx="34843">
                  <c:v>21.78125</c:v>
                </c:pt>
                <c:pt idx="34844">
                  <c:v>21.78125</c:v>
                </c:pt>
                <c:pt idx="34845">
                  <c:v>21.78125</c:v>
                </c:pt>
                <c:pt idx="34846">
                  <c:v>21.78125</c:v>
                </c:pt>
                <c:pt idx="34847">
                  <c:v>20.6875</c:v>
                </c:pt>
                <c:pt idx="34848">
                  <c:v>19.265625</c:v>
                </c:pt>
                <c:pt idx="34849">
                  <c:v>19.265625</c:v>
                </c:pt>
                <c:pt idx="34850">
                  <c:v>19.265625</c:v>
                </c:pt>
                <c:pt idx="34851">
                  <c:v>19.265625</c:v>
                </c:pt>
                <c:pt idx="34852">
                  <c:v>19.859375</c:v>
                </c:pt>
                <c:pt idx="34853">
                  <c:v>23.9375</c:v>
                </c:pt>
                <c:pt idx="34854">
                  <c:v>23.9375</c:v>
                </c:pt>
                <c:pt idx="34855">
                  <c:v>23.9375</c:v>
                </c:pt>
                <c:pt idx="34856">
                  <c:v>23.9375</c:v>
                </c:pt>
                <c:pt idx="34857">
                  <c:v>23.9375</c:v>
                </c:pt>
                <c:pt idx="34858">
                  <c:v>25.375</c:v>
                </c:pt>
                <c:pt idx="34859">
                  <c:v>25.75</c:v>
                </c:pt>
                <c:pt idx="34860">
                  <c:v>25.75</c:v>
                </c:pt>
                <c:pt idx="34861">
                  <c:v>25.75</c:v>
                </c:pt>
                <c:pt idx="34862">
                  <c:v>25.75</c:v>
                </c:pt>
                <c:pt idx="34863">
                  <c:v>22.84375</c:v>
                </c:pt>
                <c:pt idx="34864">
                  <c:v>19.71875</c:v>
                </c:pt>
                <c:pt idx="34865">
                  <c:v>19.71875</c:v>
                </c:pt>
                <c:pt idx="34866">
                  <c:v>19.71875</c:v>
                </c:pt>
                <c:pt idx="34867">
                  <c:v>19.71875</c:v>
                </c:pt>
                <c:pt idx="34868">
                  <c:v>19.3125</c:v>
                </c:pt>
                <c:pt idx="34869">
                  <c:v>17.421875</c:v>
                </c:pt>
                <c:pt idx="34870">
                  <c:v>17.421875</c:v>
                </c:pt>
                <c:pt idx="34871">
                  <c:v>17.421875</c:v>
                </c:pt>
                <c:pt idx="34872">
                  <c:v>17.421875</c:v>
                </c:pt>
                <c:pt idx="34873">
                  <c:v>17.421875</c:v>
                </c:pt>
                <c:pt idx="34874">
                  <c:v>16.484375</c:v>
                </c:pt>
                <c:pt idx="34875">
                  <c:v>16.3125</c:v>
                </c:pt>
                <c:pt idx="34876">
                  <c:v>16.3125</c:v>
                </c:pt>
                <c:pt idx="34877">
                  <c:v>16.3125</c:v>
                </c:pt>
                <c:pt idx="34878">
                  <c:v>16.3125</c:v>
                </c:pt>
                <c:pt idx="34879">
                  <c:v>22.625</c:v>
                </c:pt>
                <c:pt idx="34880">
                  <c:v>29.921875</c:v>
                </c:pt>
                <c:pt idx="34881">
                  <c:v>29.921875</c:v>
                </c:pt>
                <c:pt idx="34882">
                  <c:v>29.921875</c:v>
                </c:pt>
                <c:pt idx="34883">
                  <c:v>29.921875</c:v>
                </c:pt>
                <c:pt idx="34884">
                  <c:v>30.453125</c:v>
                </c:pt>
                <c:pt idx="34885">
                  <c:v>34.28125</c:v>
                </c:pt>
                <c:pt idx="34886">
                  <c:v>34.28125</c:v>
                </c:pt>
                <c:pt idx="34887">
                  <c:v>34.28125</c:v>
                </c:pt>
                <c:pt idx="34888">
                  <c:v>34.28125</c:v>
                </c:pt>
                <c:pt idx="34889">
                  <c:v>34.28125</c:v>
                </c:pt>
                <c:pt idx="34890">
                  <c:v>26.984375</c:v>
                </c:pt>
                <c:pt idx="34891">
                  <c:v>25.203125</c:v>
                </c:pt>
                <c:pt idx="34892">
                  <c:v>25.203125</c:v>
                </c:pt>
                <c:pt idx="34893">
                  <c:v>25.203125</c:v>
                </c:pt>
                <c:pt idx="34894">
                  <c:v>25.203125</c:v>
                </c:pt>
                <c:pt idx="34895">
                  <c:v>26.921875</c:v>
                </c:pt>
                <c:pt idx="34896">
                  <c:v>28.921875</c:v>
                </c:pt>
                <c:pt idx="34897">
                  <c:v>28.921875</c:v>
                </c:pt>
                <c:pt idx="34898">
                  <c:v>28.921875</c:v>
                </c:pt>
                <c:pt idx="34899">
                  <c:v>28.921875</c:v>
                </c:pt>
                <c:pt idx="34900">
                  <c:v>29.6875</c:v>
                </c:pt>
                <c:pt idx="34901">
                  <c:v>35.3125</c:v>
                </c:pt>
                <c:pt idx="34902">
                  <c:v>35.3125</c:v>
                </c:pt>
                <c:pt idx="34903">
                  <c:v>35.3125</c:v>
                </c:pt>
                <c:pt idx="34904">
                  <c:v>35.3125</c:v>
                </c:pt>
                <c:pt idx="34905">
                  <c:v>35.3125</c:v>
                </c:pt>
                <c:pt idx="34906">
                  <c:v>33.75</c:v>
                </c:pt>
                <c:pt idx="34907">
                  <c:v>33.375</c:v>
                </c:pt>
                <c:pt idx="34908">
                  <c:v>33.375</c:v>
                </c:pt>
                <c:pt idx="34909">
                  <c:v>33.375</c:v>
                </c:pt>
                <c:pt idx="34910">
                  <c:v>33.375</c:v>
                </c:pt>
                <c:pt idx="34911">
                  <c:v>30.984375</c:v>
                </c:pt>
                <c:pt idx="34912">
                  <c:v>28.296875</c:v>
                </c:pt>
                <c:pt idx="34913">
                  <c:v>28.296875</c:v>
                </c:pt>
                <c:pt idx="34914">
                  <c:v>28.296875</c:v>
                </c:pt>
                <c:pt idx="34915">
                  <c:v>28.296875</c:v>
                </c:pt>
                <c:pt idx="34916">
                  <c:v>28.25</c:v>
                </c:pt>
                <c:pt idx="34917">
                  <c:v>28.359375</c:v>
                </c:pt>
                <c:pt idx="34918">
                  <c:v>28.359375</c:v>
                </c:pt>
                <c:pt idx="34919">
                  <c:v>28.359375</c:v>
                </c:pt>
                <c:pt idx="34920">
                  <c:v>28.359375</c:v>
                </c:pt>
                <c:pt idx="34921">
                  <c:v>28.359375</c:v>
                </c:pt>
                <c:pt idx="34922">
                  <c:v>24.890625</c:v>
                </c:pt>
                <c:pt idx="34923">
                  <c:v>24.015625</c:v>
                </c:pt>
                <c:pt idx="34924">
                  <c:v>24.015625</c:v>
                </c:pt>
                <c:pt idx="34925">
                  <c:v>24.015625</c:v>
                </c:pt>
                <c:pt idx="34926">
                  <c:v>24.015625</c:v>
                </c:pt>
                <c:pt idx="34927">
                  <c:v>28.28125</c:v>
                </c:pt>
                <c:pt idx="34928">
                  <c:v>33.140625</c:v>
                </c:pt>
                <c:pt idx="34929">
                  <c:v>33.140625</c:v>
                </c:pt>
                <c:pt idx="34930">
                  <c:v>33.140625</c:v>
                </c:pt>
                <c:pt idx="34931">
                  <c:v>33.140625</c:v>
                </c:pt>
                <c:pt idx="34932">
                  <c:v>33.1875</c:v>
                </c:pt>
                <c:pt idx="34933">
                  <c:v>34.5625</c:v>
                </c:pt>
                <c:pt idx="34934">
                  <c:v>34.5625</c:v>
                </c:pt>
                <c:pt idx="34935">
                  <c:v>34.5625</c:v>
                </c:pt>
                <c:pt idx="34936">
                  <c:v>34.5625</c:v>
                </c:pt>
                <c:pt idx="34937">
                  <c:v>34.5625</c:v>
                </c:pt>
                <c:pt idx="34938">
                  <c:v>29.875</c:v>
                </c:pt>
                <c:pt idx="34939">
                  <c:v>28.71875</c:v>
                </c:pt>
                <c:pt idx="34940">
                  <c:v>28.71875</c:v>
                </c:pt>
                <c:pt idx="34941">
                  <c:v>28.71875</c:v>
                </c:pt>
                <c:pt idx="34942">
                  <c:v>28.71875</c:v>
                </c:pt>
                <c:pt idx="34943">
                  <c:v>29.140625</c:v>
                </c:pt>
                <c:pt idx="34944">
                  <c:v>29.625</c:v>
                </c:pt>
                <c:pt idx="34945">
                  <c:v>29.625</c:v>
                </c:pt>
                <c:pt idx="34946">
                  <c:v>29.625</c:v>
                </c:pt>
                <c:pt idx="34947">
                  <c:v>29.625</c:v>
                </c:pt>
                <c:pt idx="34948">
                  <c:v>29.640625</c:v>
                </c:pt>
                <c:pt idx="34949">
                  <c:v>29.921875</c:v>
                </c:pt>
                <c:pt idx="34950">
                  <c:v>29.921875</c:v>
                </c:pt>
                <c:pt idx="34951">
                  <c:v>29.921875</c:v>
                </c:pt>
                <c:pt idx="34952">
                  <c:v>29.921875</c:v>
                </c:pt>
                <c:pt idx="34953">
                  <c:v>29.921875</c:v>
                </c:pt>
                <c:pt idx="34954">
                  <c:v>31.6875</c:v>
                </c:pt>
                <c:pt idx="34955">
                  <c:v>32.09375</c:v>
                </c:pt>
                <c:pt idx="34956">
                  <c:v>32.09375</c:v>
                </c:pt>
                <c:pt idx="34957">
                  <c:v>32.09375</c:v>
                </c:pt>
                <c:pt idx="34958">
                  <c:v>32.09375</c:v>
                </c:pt>
                <c:pt idx="34959">
                  <c:v>33</c:v>
                </c:pt>
                <c:pt idx="34960">
                  <c:v>34.125</c:v>
                </c:pt>
                <c:pt idx="34961">
                  <c:v>34.125</c:v>
                </c:pt>
                <c:pt idx="34962">
                  <c:v>34.125</c:v>
                </c:pt>
                <c:pt idx="34963">
                  <c:v>34.125</c:v>
                </c:pt>
                <c:pt idx="34964">
                  <c:v>34.796875</c:v>
                </c:pt>
                <c:pt idx="34965">
                  <c:v>39.359375</c:v>
                </c:pt>
                <c:pt idx="34966">
                  <c:v>39.359375</c:v>
                </c:pt>
                <c:pt idx="34967">
                  <c:v>39.359375</c:v>
                </c:pt>
                <c:pt idx="34968">
                  <c:v>39.359375</c:v>
                </c:pt>
                <c:pt idx="34969">
                  <c:v>39.359375</c:v>
                </c:pt>
                <c:pt idx="34970">
                  <c:v>40.375</c:v>
                </c:pt>
                <c:pt idx="34971">
                  <c:v>40.6875</c:v>
                </c:pt>
                <c:pt idx="34972">
                  <c:v>40.6875</c:v>
                </c:pt>
                <c:pt idx="34973">
                  <c:v>40.6875</c:v>
                </c:pt>
                <c:pt idx="34974">
                  <c:v>40.6875</c:v>
                </c:pt>
                <c:pt idx="34975">
                  <c:v>38.3125</c:v>
                </c:pt>
                <c:pt idx="34976">
                  <c:v>35.8125</c:v>
                </c:pt>
                <c:pt idx="34977">
                  <c:v>35.8125</c:v>
                </c:pt>
                <c:pt idx="34978">
                  <c:v>35.8125</c:v>
                </c:pt>
                <c:pt idx="34979">
                  <c:v>35.8125</c:v>
                </c:pt>
                <c:pt idx="34980">
                  <c:v>37.03125</c:v>
                </c:pt>
                <c:pt idx="34981">
                  <c:v>43.515625</c:v>
                </c:pt>
                <c:pt idx="34982">
                  <c:v>43.515625</c:v>
                </c:pt>
                <c:pt idx="34983">
                  <c:v>43.515625</c:v>
                </c:pt>
                <c:pt idx="34984">
                  <c:v>43.515625</c:v>
                </c:pt>
                <c:pt idx="34985">
                  <c:v>43.515625</c:v>
                </c:pt>
                <c:pt idx="34986">
                  <c:v>46.921875</c:v>
                </c:pt>
                <c:pt idx="34987">
                  <c:v>47.609375</c:v>
                </c:pt>
                <c:pt idx="34988">
                  <c:v>47.609375</c:v>
                </c:pt>
                <c:pt idx="34989">
                  <c:v>47.609375</c:v>
                </c:pt>
                <c:pt idx="34990">
                  <c:v>47.609375</c:v>
                </c:pt>
                <c:pt idx="34991">
                  <c:v>48</c:v>
                </c:pt>
                <c:pt idx="34992">
                  <c:v>48.453125</c:v>
                </c:pt>
                <c:pt idx="34993">
                  <c:v>48.453125</c:v>
                </c:pt>
                <c:pt idx="34994">
                  <c:v>48.453125</c:v>
                </c:pt>
                <c:pt idx="34995">
                  <c:v>48.453125</c:v>
                </c:pt>
                <c:pt idx="34996">
                  <c:v>48.578125</c:v>
                </c:pt>
                <c:pt idx="34997">
                  <c:v>49.28125</c:v>
                </c:pt>
                <c:pt idx="34998">
                  <c:v>49.28125</c:v>
                </c:pt>
                <c:pt idx="34999">
                  <c:v>49.28125</c:v>
                </c:pt>
                <c:pt idx="35000">
                  <c:v>49.28125</c:v>
                </c:pt>
                <c:pt idx="35001">
                  <c:v>49.28125</c:v>
                </c:pt>
                <c:pt idx="35002">
                  <c:v>52.375</c:v>
                </c:pt>
                <c:pt idx="35003">
                  <c:v>52.96875</c:v>
                </c:pt>
                <c:pt idx="35004">
                  <c:v>52.96875</c:v>
                </c:pt>
                <c:pt idx="35005">
                  <c:v>52.96875</c:v>
                </c:pt>
                <c:pt idx="35006">
                  <c:v>52.96875</c:v>
                </c:pt>
                <c:pt idx="35007">
                  <c:v>55.78125</c:v>
                </c:pt>
                <c:pt idx="35008">
                  <c:v>58.578125</c:v>
                </c:pt>
                <c:pt idx="35009">
                  <c:v>58.578125</c:v>
                </c:pt>
                <c:pt idx="35010">
                  <c:v>58.578125</c:v>
                </c:pt>
                <c:pt idx="35011">
                  <c:v>58.578125</c:v>
                </c:pt>
                <c:pt idx="35012">
                  <c:v>58.71875</c:v>
                </c:pt>
                <c:pt idx="35013">
                  <c:v>60.046875</c:v>
                </c:pt>
                <c:pt idx="35014">
                  <c:v>60.046875</c:v>
                </c:pt>
                <c:pt idx="35015">
                  <c:v>60.046875</c:v>
                </c:pt>
                <c:pt idx="35016">
                  <c:v>60.046875</c:v>
                </c:pt>
                <c:pt idx="35017">
                  <c:v>60.046875</c:v>
                </c:pt>
                <c:pt idx="35018">
                  <c:v>64.328125</c:v>
                </c:pt>
                <c:pt idx="35019">
                  <c:v>65.140625</c:v>
                </c:pt>
                <c:pt idx="35020">
                  <c:v>65.140625</c:v>
                </c:pt>
                <c:pt idx="35021">
                  <c:v>65.140625</c:v>
                </c:pt>
                <c:pt idx="35022">
                  <c:v>65.140625</c:v>
                </c:pt>
                <c:pt idx="35023">
                  <c:v>62.890625</c:v>
                </c:pt>
                <c:pt idx="35024">
                  <c:v>60.65625</c:v>
                </c:pt>
                <c:pt idx="35025">
                  <c:v>60.65625</c:v>
                </c:pt>
                <c:pt idx="35026">
                  <c:v>60.65625</c:v>
                </c:pt>
                <c:pt idx="35027">
                  <c:v>60.65625</c:v>
                </c:pt>
                <c:pt idx="35028">
                  <c:v>62.40625</c:v>
                </c:pt>
                <c:pt idx="35029">
                  <c:v>70.765625</c:v>
                </c:pt>
                <c:pt idx="35030">
                  <c:v>70.765625</c:v>
                </c:pt>
                <c:pt idx="35031">
                  <c:v>70.765625</c:v>
                </c:pt>
                <c:pt idx="35032">
                  <c:v>70.765625</c:v>
                </c:pt>
                <c:pt idx="35033">
                  <c:v>70.765625</c:v>
                </c:pt>
                <c:pt idx="35034">
                  <c:v>72.40625</c:v>
                </c:pt>
                <c:pt idx="35035">
                  <c:v>72.734375</c:v>
                </c:pt>
                <c:pt idx="35036">
                  <c:v>72.734375</c:v>
                </c:pt>
                <c:pt idx="35037">
                  <c:v>72.734375</c:v>
                </c:pt>
                <c:pt idx="35038">
                  <c:v>72.734375</c:v>
                </c:pt>
                <c:pt idx="35039">
                  <c:v>70.9375</c:v>
                </c:pt>
                <c:pt idx="35040">
                  <c:v>69.3125</c:v>
                </c:pt>
                <c:pt idx="35041">
                  <c:v>69.3125</c:v>
                </c:pt>
                <c:pt idx="35042">
                  <c:v>69.3125</c:v>
                </c:pt>
                <c:pt idx="35043">
                  <c:v>69.3125</c:v>
                </c:pt>
                <c:pt idx="35044">
                  <c:v>68.984375</c:v>
                </c:pt>
                <c:pt idx="35045">
                  <c:v>67.796875</c:v>
                </c:pt>
                <c:pt idx="35046">
                  <c:v>67.796875</c:v>
                </c:pt>
                <c:pt idx="35047">
                  <c:v>67.796875</c:v>
                </c:pt>
                <c:pt idx="35048">
                  <c:v>67.796875</c:v>
                </c:pt>
                <c:pt idx="35049">
                  <c:v>67.796875</c:v>
                </c:pt>
                <c:pt idx="35050">
                  <c:v>67.234375</c:v>
                </c:pt>
                <c:pt idx="35051">
                  <c:v>67.125</c:v>
                </c:pt>
                <c:pt idx="35052">
                  <c:v>67.125</c:v>
                </c:pt>
                <c:pt idx="35053">
                  <c:v>67.125</c:v>
                </c:pt>
                <c:pt idx="35054">
                  <c:v>67.125</c:v>
                </c:pt>
                <c:pt idx="35055">
                  <c:v>66.421875</c:v>
                </c:pt>
                <c:pt idx="35056">
                  <c:v>65.734375</c:v>
                </c:pt>
                <c:pt idx="35057">
                  <c:v>65.734375</c:v>
                </c:pt>
                <c:pt idx="35058">
                  <c:v>65.734375</c:v>
                </c:pt>
                <c:pt idx="35059">
                  <c:v>65.734375</c:v>
                </c:pt>
                <c:pt idx="35060">
                  <c:v>66.5</c:v>
                </c:pt>
                <c:pt idx="35061">
                  <c:v>69.75</c:v>
                </c:pt>
                <c:pt idx="35062">
                  <c:v>69.75</c:v>
                </c:pt>
                <c:pt idx="35063">
                  <c:v>69.75</c:v>
                </c:pt>
                <c:pt idx="35064">
                  <c:v>69.75</c:v>
                </c:pt>
                <c:pt idx="35065">
                  <c:v>69.75</c:v>
                </c:pt>
                <c:pt idx="35066">
                  <c:v>73.609375</c:v>
                </c:pt>
                <c:pt idx="35067">
                  <c:v>74.203125</c:v>
                </c:pt>
                <c:pt idx="35068">
                  <c:v>74.203125</c:v>
                </c:pt>
                <c:pt idx="35069">
                  <c:v>74.203125</c:v>
                </c:pt>
                <c:pt idx="35070">
                  <c:v>74.203125</c:v>
                </c:pt>
                <c:pt idx="35071">
                  <c:v>70.59375</c:v>
                </c:pt>
                <c:pt idx="35072">
                  <c:v>67.390625</c:v>
                </c:pt>
                <c:pt idx="35073">
                  <c:v>67.390625</c:v>
                </c:pt>
                <c:pt idx="35074">
                  <c:v>67.390625</c:v>
                </c:pt>
                <c:pt idx="35075">
                  <c:v>67.390625</c:v>
                </c:pt>
                <c:pt idx="35076">
                  <c:v>66.28125</c:v>
                </c:pt>
                <c:pt idx="35077">
                  <c:v>61.78125</c:v>
                </c:pt>
                <c:pt idx="35078">
                  <c:v>61.78125</c:v>
                </c:pt>
                <c:pt idx="35079">
                  <c:v>61.78125</c:v>
                </c:pt>
                <c:pt idx="35080">
                  <c:v>61.78125</c:v>
                </c:pt>
                <c:pt idx="35081">
                  <c:v>61.78125</c:v>
                </c:pt>
                <c:pt idx="35082">
                  <c:v>50.515625</c:v>
                </c:pt>
                <c:pt idx="35083">
                  <c:v>48.84375</c:v>
                </c:pt>
                <c:pt idx="35084">
                  <c:v>48.84375</c:v>
                </c:pt>
                <c:pt idx="35085">
                  <c:v>48.84375</c:v>
                </c:pt>
                <c:pt idx="35086">
                  <c:v>48.84375</c:v>
                </c:pt>
                <c:pt idx="35087">
                  <c:v>47.484375</c:v>
                </c:pt>
                <c:pt idx="35088">
                  <c:v>46.3125</c:v>
                </c:pt>
                <c:pt idx="35089">
                  <c:v>46.3125</c:v>
                </c:pt>
                <c:pt idx="35090">
                  <c:v>46.3125</c:v>
                </c:pt>
                <c:pt idx="35091">
                  <c:v>46.3125</c:v>
                </c:pt>
                <c:pt idx="35092">
                  <c:v>44.21875</c:v>
                </c:pt>
                <c:pt idx="35093">
                  <c:v>36.1875</c:v>
                </c:pt>
                <c:pt idx="35094">
                  <c:v>36.1875</c:v>
                </c:pt>
                <c:pt idx="35095">
                  <c:v>36.1875</c:v>
                </c:pt>
                <c:pt idx="35096">
                  <c:v>36.1875</c:v>
                </c:pt>
                <c:pt idx="35097">
                  <c:v>36.1875</c:v>
                </c:pt>
                <c:pt idx="35098">
                  <c:v>36.71875</c:v>
                </c:pt>
                <c:pt idx="35099">
                  <c:v>36.75</c:v>
                </c:pt>
                <c:pt idx="35100">
                  <c:v>36.75</c:v>
                </c:pt>
                <c:pt idx="35101">
                  <c:v>36.75</c:v>
                </c:pt>
                <c:pt idx="35102">
                  <c:v>36.75</c:v>
                </c:pt>
                <c:pt idx="35103">
                  <c:v>35.140625</c:v>
                </c:pt>
                <c:pt idx="35104">
                  <c:v>33.734375</c:v>
                </c:pt>
                <c:pt idx="35105">
                  <c:v>33.734375</c:v>
                </c:pt>
                <c:pt idx="35106">
                  <c:v>33.734375</c:v>
                </c:pt>
                <c:pt idx="35107">
                  <c:v>33.734375</c:v>
                </c:pt>
                <c:pt idx="35108">
                  <c:v>33.921875</c:v>
                </c:pt>
                <c:pt idx="35109">
                  <c:v>34.75</c:v>
                </c:pt>
                <c:pt idx="35110">
                  <c:v>34.75</c:v>
                </c:pt>
                <c:pt idx="35111">
                  <c:v>34.75</c:v>
                </c:pt>
                <c:pt idx="35112">
                  <c:v>34.75</c:v>
                </c:pt>
                <c:pt idx="35113">
                  <c:v>34.75</c:v>
                </c:pt>
                <c:pt idx="35114">
                  <c:v>37.921875</c:v>
                </c:pt>
                <c:pt idx="35115">
                  <c:v>38.359375</c:v>
                </c:pt>
                <c:pt idx="35116">
                  <c:v>38.359375</c:v>
                </c:pt>
                <c:pt idx="35117">
                  <c:v>38.359375</c:v>
                </c:pt>
                <c:pt idx="35118">
                  <c:v>38.359375</c:v>
                </c:pt>
                <c:pt idx="35119">
                  <c:v>34.71875</c:v>
                </c:pt>
                <c:pt idx="35120">
                  <c:v>31.828125</c:v>
                </c:pt>
                <c:pt idx="35121">
                  <c:v>31.828125</c:v>
                </c:pt>
                <c:pt idx="35122">
                  <c:v>31.828125</c:v>
                </c:pt>
                <c:pt idx="35123">
                  <c:v>31.828125</c:v>
                </c:pt>
                <c:pt idx="35124">
                  <c:v>32.375</c:v>
                </c:pt>
                <c:pt idx="35125">
                  <c:v>34.3125</c:v>
                </c:pt>
                <c:pt idx="35126">
                  <c:v>34.3125</c:v>
                </c:pt>
                <c:pt idx="35127">
                  <c:v>34.3125</c:v>
                </c:pt>
                <c:pt idx="35128">
                  <c:v>34.3125</c:v>
                </c:pt>
                <c:pt idx="35129">
                  <c:v>34.3125</c:v>
                </c:pt>
                <c:pt idx="35130">
                  <c:v>31.265625</c:v>
                </c:pt>
                <c:pt idx="35131">
                  <c:v>30.90625</c:v>
                </c:pt>
                <c:pt idx="35132">
                  <c:v>30.90625</c:v>
                </c:pt>
                <c:pt idx="35133">
                  <c:v>30.90625</c:v>
                </c:pt>
                <c:pt idx="35134">
                  <c:v>30.90625</c:v>
                </c:pt>
                <c:pt idx="35135">
                  <c:v>30.578125</c:v>
                </c:pt>
                <c:pt idx="35136">
                  <c:v>30.359375</c:v>
                </c:pt>
                <c:pt idx="35137">
                  <c:v>30.359375</c:v>
                </c:pt>
                <c:pt idx="35138">
                  <c:v>30.359375</c:v>
                </c:pt>
                <c:pt idx="35139">
                  <c:v>30.359375</c:v>
                </c:pt>
                <c:pt idx="35140">
                  <c:v>29.984375</c:v>
                </c:pt>
                <c:pt idx="35141">
                  <c:v>28.921875</c:v>
                </c:pt>
                <c:pt idx="35142">
                  <c:v>28.921875</c:v>
                </c:pt>
                <c:pt idx="35143">
                  <c:v>28.921875</c:v>
                </c:pt>
                <c:pt idx="35144">
                  <c:v>28.921875</c:v>
                </c:pt>
                <c:pt idx="35145">
                  <c:v>28.921875</c:v>
                </c:pt>
                <c:pt idx="35146">
                  <c:v>32.6875</c:v>
                </c:pt>
                <c:pt idx="35147">
                  <c:v>33.125</c:v>
                </c:pt>
                <c:pt idx="35148">
                  <c:v>33.125</c:v>
                </c:pt>
                <c:pt idx="35149">
                  <c:v>33.125</c:v>
                </c:pt>
                <c:pt idx="35150">
                  <c:v>33.125</c:v>
                </c:pt>
                <c:pt idx="35151">
                  <c:v>30.71875</c:v>
                </c:pt>
                <c:pt idx="35152">
                  <c:v>29</c:v>
                </c:pt>
                <c:pt idx="35153">
                  <c:v>29</c:v>
                </c:pt>
                <c:pt idx="35154">
                  <c:v>29</c:v>
                </c:pt>
                <c:pt idx="35155">
                  <c:v>29</c:v>
                </c:pt>
                <c:pt idx="35156">
                  <c:v>31.28125</c:v>
                </c:pt>
                <c:pt idx="35157">
                  <c:v>38.28125</c:v>
                </c:pt>
                <c:pt idx="35158">
                  <c:v>38.28125</c:v>
                </c:pt>
                <c:pt idx="35159">
                  <c:v>38.28125</c:v>
                </c:pt>
                <c:pt idx="35160">
                  <c:v>38.28125</c:v>
                </c:pt>
                <c:pt idx="35161">
                  <c:v>38.28125</c:v>
                </c:pt>
                <c:pt idx="35162">
                  <c:v>33.625</c:v>
                </c:pt>
                <c:pt idx="35163">
                  <c:v>33.234375</c:v>
                </c:pt>
                <c:pt idx="35164">
                  <c:v>33.234375</c:v>
                </c:pt>
                <c:pt idx="35165">
                  <c:v>33.234375</c:v>
                </c:pt>
                <c:pt idx="35166">
                  <c:v>33.234375</c:v>
                </c:pt>
                <c:pt idx="35167">
                  <c:v>33.296875</c:v>
                </c:pt>
                <c:pt idx="35168">
                  <c:v>33.46875</c:v>
                </c:pt>
                <c:pt idx="35169">
                  <c:v>33.46875</c:v>
                </c:pt>
                <c:pt idx="35170">
                  <c:v>33.46875</c:v>
                </c:pt>
                <c:pt idx="35171">
                  <c:v>33.46875</c:v>
                </c:pt>
                <c:pt idx="35172">
                  <c:v>34.21875</c:v>
                </c:pt>
                <c:pt idx="35173">
                  <c:v>36.296875</c:v>
                </c:pt>
                <c:pt idx="35174">
                  <c:v>36.296875</c:v>
                </c:pt>
                <c:pt idx="35175">
                  <c:v>36.296875</c:v>
                </c:pt>
                <c:pt idx="35176">
                  <c:v>36.296875</c:v>
                </c:pt>
                <c:pt idx="35177">
                  <c:v>36.296875</c:v>
                </c:pt>
                <c:pt idx="35178">
                  <c:v>30.453125</c:v>
                </c:pt>
                <c:pt idx="35179">
                  <c:v>29.984375</c:v>
                </c:pt>
                <c:pt idx="35180">
                  <c:v>29.984375</c:v>
                </c:pt>
                <c:pt idx="35181">
                  <c:v>29.984375</c:v>
                </c:pt>
                <c:pt idx="35182">
                  <c:v>29.984375</c:v>
                </c:pt>
                <c:pt idx="35183">
                  <c:v>36.78125</c:v>
                </c:pt>
                <c:pt idx="35184">
                  <c:v>41.40625</c:v>
                </c:pt>
                <c:pt idx="35185">
                  <c:v>41.40625</c:v>
                </c:pt>
                <c:pt idx="35186">
                  <c:v>41.40625</c:v>
                </c:pt>
                <c:pt idx="35187">
                  <c:v>41.40625</c:v>
                </c:pt>
                <c:pt idx="35188">
                  <c:v>39.296875</c:v>
                </c:pt>
                <c:pt idx="35189">
                  <c:v>33.578125</c:v>
                </c:pt>
                <c:pt idx="35190">
                  <c:v>33.578125</c:v>
                </c:pt>
                <c:pt idx="35191">
                  <c:v>33.578125</c:v>
                </c:pt>
                <c:pt idx="35192">
                  <c:v>33.578125</c:v>
                </c:pt>
                <c:pt idx="35193">
                  <c:v>33.578125</c:v>
                </c:pt>
                <c:pt idx="35194">
                  <c:v>32.65625</c:v>
                </c:pt>
                <c:pt idx="35195">
                  <c:v>32.5</c:v>
                </c:pt>
                <c:pt idx="35196">
                  <c:v>32.5</c:v>
                </c:pt>
                <c:pt idx="35197">
                  <c:v>32.5</c:v>
                </c:pt>
                <c:pt idx="35198">
                  <c:v>32.5</c:v>
                </c:pt>
                <c:pt idx="35199">
                  <c:v>34.125</c:v>
                </c:pt>
                <c:pt idx="35200">
                  <c:v>35.296875</c:v>
                </c:pt>
                <c:pt idx="35201">
                  <c:v>35.296875</c:v>
                </c:pt>
                <c:pt idx="35202">
                  <c:v>35.296875</c:v>
                </c:pt>
                <c:pt idx="35203">
                  <c:v>35.296875</c:v>
                </c:pt>
                <c:pt idx="35204">
                  <c:v>32.015625</c:v>
                </c:pt>
                <c:pt idx="35205">
                  <c:v>23.75</c:v>
                </c:pt>
                <c:pt idx="35206">
                  <c:v>23.75</c:v>
                </c:pt>
                <c:pt idx="35207">
                  <c:v>23.75</c:v>
                </c:pt>
                <c:pt idx="35208">
                  <c:v>23.75</c:v>
                </c:pt>
                <c:pt idx="35209">
                  <c:v>23.75</c:v>
                </c:pt>
                <c:pt idx="35210">
                  <c:v>37.421875</c:v>
                </c:pt>
                <c:pt idx="35211">
                  <c:v>38.1875</c:v>
                </c:pt>
                <c:pt idx="35212">
                  <c:v>38.1875</c:v>
                </c:pt>
                <c:pt idx="35213">
                  <c:v>38.1875</c:v>
                </c:pt>
                <c:pt idx="35214">
                  <c:v>38.1875</c:v>
                </c:pt>
                <c:pt idx="35215">
                  <c:v>42.609375</c:v>
                </c:pt>
                <c:pt idx="35216">
                  <c:v>45.453125</c:v>
                </c:pt>
                <c:pt idx="35217">
                  <c:v>45.453125</c:v>
                </c:pt>
                <c:pt idx="35218">
                  <c:v>45.453125</c:v>
                </c:pt>
                <c:pt idx="35219">
                  <c:v>45.453125</c:v>
                </c:pt>
                <c:pt idx="35220">
                  <c:v>45.203125</c:v>
                </c:pt>
                <c:pt idx="35221">
                  <c:v>44.625</c:v>
                </c:pt>
                <c:pt idx="35222">
                  <c:v>44.625</c:v>
                </c:pt>
                <c:pt idx="35223">
                  <c:v>44.625</c:v>
                </c:pt>
                <c:pt idx="35224">
                  <c:v>44.625</c:v>
                </c:pt>
                <c:pt idx="35225">
                  <c:v>44.625</c:v>
                </c:pt>
                <c:pt idx="35226">
                  <c:v>42.484375</c:v>
                </c:pt>
                <c:pt idx="35227">
                  <c:v>42.4375</c:v>
                </c:pt>
                <c:pt idx="35228">
                  <c:v>42.4375</c:v>
                </c:pt>
                <c:pt idx="35229">
                  <c:v>42.4375</c:v>
                </c:pt>
                <c:pt idx="35230">
                  <c:v>42.4375</c:v>
                </c:pt>
                <c:pt idx="35231">
                  <c:v>52.453125</c:v>
                </c:pt>
                <c:pt idx="35232">
                  <c:v>58.234375</c:v>
                </c:pt>
                <c:pt idx="35233">
                  <c:v>58.234375</c:v>
                </c:pt>
                <c:pt idx="35234">
                  <c:v>58.234375</c:v>
                </c:pt>
                <c:pt idx="35235">
                  <c:v>58.234375</c:v>
                </c:pt>
                <c:pt idx="35236">
                  <c:v>61.953125</c:v>
                </c:pt>
                <c:pt idx="35237">
                  <c:v>70.265625</c:v>
                </c:pt>
                <c:pt idx="35238">
                  <c:v>70.265625</c:v>
                </c:pt>
                <c:pt idx="35239">
                  <c:v>70.265625</c:v>
                </c:pt>
                <c:pt idx="35240">
                  <c:v>70.265625</c:v>
                </c:pt>
                <c:pt idx="35241">
                  <c:v>70.265625</c:v>
                </c:pt>
                <c:pt idx="35242">
                  <c:v>71.921875</c:v>
                </c:pt>
                <c:pt idx="35243">
                  <c:v>71.921875</c:v>
                </c:pt>
                <c:pt idx="35244">
                  <c:v>71.921875</c:v>
                </c:pt>
                <c:pt idx="35245">
                  <c:v>71.921875</c:v>
                </c:pt>
                <c:pt idx="35246">
                  <c:v>71.921875</c:v>
                </c:pt>
                <c:pt idx="35247">
                  <c:v>79.796875</c:v>
                </c:pt>
                <c:pt idx="35248">
                  <c:v>84.046875</c:v>
                </c:pt>
                <c:pt idx="35249">
                  <c:v>84.046875</c:v>
                </c:pt>
                <c:pt idx="35250">
                  <c:v>84.046875</c:v>
                </c:pt>
                <c:pt idx="35251">
                  <c:v>84.046875</c:v>
                </c:pt>
                <c:pt idx="35252">
                  <c:v>83.578125</c:v>
                </c:pt>
                <c:pt idx="35253">
                  <c:v>82.46875</c:v>
                </c:pt>
                <c:pt idx="35254">
                  <c:v>82.46875</c:v>
                </c:pt>
                <c:pt idx="35255">
                  <c:v>82.46875</c:v>
                </c:pt>
                <c:pt idx="35256">
                  <c:v>82.46875</c:v>
                </c:pt>
                <c:pt idx="35257">
                  <c:v>82.46875</c:v>
                </c:pt>
                <c:pt idx="35258">
                  <c:v>96.0625</c:v>
                </c:pt>
                <c:pt idx="35259">
                  <c:v>96.203125</c:v>
                </c:pt>
                <c:pt idx="35260">
                  <c:v>96.203125</c:v>
                </c:pt>
                <c:pt idx="35261">
                  <c:v>96.203125</c:v>
                </c:pt>
                <c:pt idx="35262">
                  <c:v>96.203125</c:v>
                </c:pt>
                <c:pt idx="35263">
                  <c:v>104.328125</c:v>
                </c:pt>
                <c:pt idx="35264">
                  <c:v>108.484375</c:v>
                </c:pt>
                <c:pt idx="35265">
                  <c:v>108.484375</c:v>
                </c:pt>
                <c:pt idx="35266">
                  <c:v>108.484375</c:v>
                </c:pt>
                <c:pt idx="35267">
                  <c:v>108.484375</c:v>
                </c:pt>
                <c:pt idx="35268">
                  <c:v>102.171875</c:v>
                </c:pt>
                <c:pt idx="35269">
                  <c:v>89.578125</c:v>
                </c:pt>
                <c:pt idx="35270">
                  <c:v>89.578125</c:v>
                </c:pt>
                <c:pt idx="35271">
                  <c:v>89.578125</c:v>
                </c:pt>
                <c:pt idx="35272">
                  <c:v>89.578125</c:v>
                </c:pt>
                <c:pt idx="35273">
                  <c:v>89.546875</c:v>
                </c:pt>
                <c:pt idx="35274">
                  <c:v>78.671875</c:v>
                </c:pt>
                <c:pt idx="35275">
                  <c:v>78.671875</c:v>
                </c:pt>
                <c:pt idx="35276">
                  <c:v>78.671875</c:v>
                </c:pt>
                <c:pt idx="35277">
                  <c:v>78.671875</c:v>
                </c:pt>
                <c:pt idx="35278">
                  <c:v>78.671875</c:v>
                </c:pt>
                <c:pt idx="35279">
                  <c:v>75.09375</c:v>
                </c:pt>
                <c:pt idx="35280">
                  <c:v>73.375</c:v>
                </c:pt>
                <c:pt idx="35281">
                  <c:v>73.375</c:v>
                </c:pt>
                <c:pt idx="35282">
                  <c:v>73.375</c:v>
                </c:pt>
                <c:pt idx="35283">
                  <c:v>73.375</c:v>
                </c:pt>
                <c:pt idx="35284">
                  <c:v>70.359375</c:v>
                </c:pt>
                <c:pt idx="35285">
                  <c:v>64.6875</c:v>
                </c:pt>
                <c:pt idx="35286">
                  <c:v>64.6875</c:v>
                </c:pt>
                <c:pt idx="35287">
                  <c:v>64.6875</c:v>
                </c:pt>
                <c:pt idx="35288">
                  <c:v>64.6875</c:v>
                </c:pt>
                <c:pt idx="35289">
                  <c:v>64.78125</c:v>
                </c:pt>
                <c:pt idx="35290">
                  <c:v>69.234375</c:v>
                </c:pt>
                <c:pt idx="35291">
                  <c:v>69.234375</c:v>
                </c:pt>
                <c:pt idx="35292">
                  <c:v>69.234375</c:v>
                </c:pt>
                <c:pt idx="35293">
                  <c:v>69.234375</c:v>
                </c:pt>
                <c:pt idx="35294">
                  <c:v>69.234375</c:v>
                </c:pt>
                <c:pt idx="35295">
                  <c:v>62.65625</c:v>
                </c:pt>
                <c:pt idx="35296">
                  <c:v>59.71875</c:v>
                </c:pt>
                <c:pt idx="35297">
                  <c:v>59.71875</c:v>
                </c:pt>
                <c:pt idx="35298">
                  <c:v>59.71875</c:v>
                </c:pt>
                <c:pt idx="35299">
                  <c:v>59.71875</c:v>
                </c:pt>
                <c:pt idx="35300">
                  <c:v>55.84375</c:v>
                </c:pt>
                <c:pt idx="35301">
                  <c:v>49</c:v>
                </c:pt>
                <c:pt idx="35302">
                  <c:v>49</c:v>
                </c:pt>
                <c:pt idx="35303">
                  <c:v>49</c:v>
                </c:pt>
                <c:pt idx="35304">
                  <c:v>49</c:v>
                </c:pt>
                <c:pt idx="35305">
                  <c:v>48.796875</c:v>
                </c:pt>
                <c:pt idx="35306">
                  <c:v>41.484375</c:v>
                </c:pt>
                <c:pt idx="35307">
                  <c:v>41.484375</c:v>
                </c:pt>
                <c:pt idx="35308">
                  <c:v>41.484375</c:v>
                </c:pt>
                <c:pt idx="35309">
                  <c:v>41.484375</c:v>
                </c:pt>
                <c:pt idx="35310">
                  <c:v>41.484375</c:v>
                </c:pt>
                <c:pt idx="35311">
                  <c:v>41.953125</c:v>
                </c:pt>
                <c:pt idx="35312">
                  <c:v>42.171875</c:v>
                </c:pt>
                <c:pt idx="35313">
                  <c:v>42.171875</c:v>
                </c:pt>
                <c:pt idx="35314">
                  <c:v>42.171875</c:v>
                </c:pt>
                <c:pt idx="35315">
                  <c:v>42.171875</c:v>
                </c:pt>
                <c:pt idx="35316">
                  <c:v>41.015625</c:v>
                </c:pt>
                <c:pt idx="35317">
                  <c:v>39.078125</c:v>
                </c:pt>
                <c:pt idx="35318">
                  <c:v>39.078125</c:v>
                </c:pt>
                <c:pt idx="35319">
                  <c:v>39.078125</c:v>
                </c:pt>
                <c:pt idx="35320">
                  <c:v>39.078125</c:v>
                </c:pt>
                <c:pt idx="35321">
                  <c:v>39.171875</c:v>
                </c:pt>
                <c:pt idx="35322">
                  <c:v>40.296875</c:v>
                </c:pt>
                <c:pt idx="35323">
                  <c:v>40.296875</c:v>
                </c:pt>
                <c:pt idx="35324">
                  <c:v>40.296875</c:v>
                </c:pt>
                <c:pt idx="35325">
                  <c:v>40.296875</c:v>
                </c:pt>
                <c:pt idx="35326">
                  <c:v>40.296875</c:v>
                </c:pt>
                <c:pt idx="35327">
                  <c:v>36.90625</c:v>
                </c:pt>
                <c:pt idx="35328">
                  <c:v>35.515625</c:v>
                </c:pt>
                <c:pt idx="35329">
                  <c:v>35.515625</c:v>
                </c:pt>
                <c:pt idx="35330">
                  <c:v>35.515625</c:v>
                </c:pt>
                <c:pt idx="35331">
                  <c:v>35.515625</c:v>
                </c:pt>
                <c:pt idx="35332">
                  <c:v>35.53125</c:v>
                </c:pt>
                <c:pt idx="35333">
                  <c:v>35.609375</c:v>
                </c:pt>
                <c:pt idx="35334">
                  <c:v>35.609375</c:v>
                </c:pt>
                <c:pt idx="35335">
                  <c:v>35.609375</c:v>
                </c:pt>
                <c:pt idx="35336">
                  <c:v>35.609375</c:v>
                </c:pt>
                <c:pt idx="35337">
                  <c:v>35.265625</c:v>
                </c:pt>
                <c:pt idx="35338">
                  <c:v>30.171875</c:v>
                </c:pt>
                <c:pt idx="35339">
                  <c:v>30.171875</c:v>
                </c:pt>
                <c:pt idx="35340">
                  <c:v>30.171875</c:v>
                </c:pt>
                <c:pt idx="35341">
                  <c:v>30.171875</c:v>
                </c:pt>
                <c:pt idx="35342">
                  <c:v>30.171875</c:v>
                </c:pt>
                <c:pt idx="35343">
                  <c:v>36.046875</c:v>
                </c:pt>
                <c:pt idx="35344">
                  <c:v>38.140625</c:v>
                </c:pt>
                <c:pt idx="35345">
                  <c:v>38.140625</c:v>
                </c:pt>
                <c:pt idx="35346">
                  <c:v>38.140625</c:v>
                </c:pt>
                <c:pt idx="35347">
                  <c:v>38.140625</c:v>
                </c:pt>
                <c:pt idx="35348">
                  <c:v>34.171875</c:v>
                </c:pt>
                <c:pt idx="35349">
                  <c:v>28.734375</c:v>
                </c:pt>
                <c:pt idx="35350">
                  <c:v>28.734375</c:v>
                </c:pt>
                <c:pt idx="35351">
                  <c:v>28.734375</c:v>
                </c:pt>
                <c:pt idx="35352">
                  <c:v>28.734375</c:v>
                </c:pt>
                <c:pt idx="35353">
                  <c:v>28.21875</c:v>
                </c:pt>
                <c:pt idx="35354">
                  <c:v>22.875</c:v>
                </c:pt>
                <c:pt idx="35355">
                  <c:v>22.875</c:v>
                </c:pt>
                <c:pt idx="35356">
                  <c:v>22.875</c:v>
                </c:pt>
                <c:pt idx="35357">
                  <c:v>22.875</c:v>
                </c:pt>
                <c:pt idx="35358">
                  <c:v>22.875</c:v>
                </c:pt>
                <c:pt idx="35359">
                  <c:v>20.03125</c:v>
                </c:pt>
                <c:pt idx="35360">
                  <c:v>19.265625</c:v>
                </c:pt>
                <c:pt idx="35361">
                  <c:v>19.265625</c:v>
                </c:pt>
                <c:pt idx="35362">
                  <c:v>19.265625</c:v>
                </c:pt>
                <c:pt idx="35363">
                  <c:v>19.265625</c:v>
                </c:pt>
                <c:pt idx="35364">
                  <c:v>19.671875</c:v>
                </c:pt>
                <c:pt idx="35365">
                  <c:v>20.359375</c:v>
                </c:pt>
                <c:pt idx="35366">
                  <c:v>20.359375</c:v>
                </c:pt>
                <c:pt idx="35367">
                  <c:v>20.359375</c:v>
                </c:pt>
                <c:pt idx="35368">
                  <c:v>20.359375</c:v>
                </c:pt>
                <c:pt idx="35369">
                  <c:v>20.375</c:v>
                </c:pt>
                <c:pt idx="35370">
                  <c:v>20.328125</c:v>
                </c:pt>
                <c:pt idx="35371">
                  <c:v>20.328125</c:v>
                </c:pt>
                <c:pt idx="35372">
                  <c:v>20.328125</c:v>
                </c:pt>
                <c:pt idx="35373">
                  <c:v>20.328125</c:v>
                </c:pt>
                <c:pt idx="35374">
                  <c:v>20.328125</c:v>
                </c:pt>
                <c:pt idx="35375">
                  <c:v>23.8125</c:v>
                </c:pt>
                <c:pt idx="35376">
                  <c:v>24.859375</c:v>
                </c:pt>
                <c:pt idx="35377">
                  <c:v>24.859375</c:v>
                </c:pt>
                <c:pt idx="35378">
                  <c:v>24.859375</c:v>
                </c:pt>
                <c:pt idx="35379">
                  <c:v>24.859375</c:v>
                </c:pt>
                <c:pt idx="35380">
                  <c:v>27.453125</c:v>
                </c:pt>
                <c:pt idx="35381">
                  <c:v>30.578125</c:v>
                </c:pt>
                <c:pt idx="35382">
                  <c:v>30.578125</c:v>
                </c:pt>
                <c:pt idx="35383">
                  <c:v>30.578125</c:v>
                </c:pt>
                <c:pt idx="35384">
                  <c:v>30.578125</c:v>
                </c:pt>
                <c:pt idx="35385">
                  <c:v>29.65625</c:v>
                </c:pt>
                <c:pt idx="35386">
                  <c:v>22.515625</c:v>
                </c:pt>
                <c:pt idx="35387">
                  <c:v>22.515625</c:v>
                </c:pt>
                <c:pt idx="35388">
                  <c:v>22.515625</c:v>
                </c:pt>
                <c:pt idx="35389">
                  <c:v>22.515625</c:v>
                </c:pt>
                <c:pt idx="35390">
                  <c:v>22.515625</c:v>
                </c:pt>
                <c:pt idx="35391">
                  <c:v>27.953125</c:v>
                </c:pt>
                <c:pt idx="35392">
                  <c:v>29.421875</c:v>
                </c:pt>
                <c:pt idx="35393">
                  <c:v>29.421875</c:v>
                </c:pt>
                <c:pt idx="35394">
                  <c:v>29.421875</c:v>
                </c:pt>
                <c:pt idx="35395">
                  <c:v>29.421875</c:v>
                </c:pt>
                <c:pt idx="35396">
                  <c:v>29.765625</c:v>
                </c:pt>
                <c:pt idx="35397">
                  <c:v>30.1875</c:v>
                </c:pt>
                <c:pt idx="35398">
                  <c:v>30.1875</c:v>
                </c:pt>
                <c:pt idx="35399">
                  <c:v>30.1875</c:v>
                </c:pt>
                <c:pt idx="35400">
                  <c:v>30.1875</c:v>
                </c:pt>
                <c:pt idx="35401">
                  <c:v>29.59375</c:v>
                </c:pt>
                <c:pt idx="35402">
                  <c:v>26.28125</c:v>
                </c:pt>
                <c:pt idx="35403">
                  <c:v>26.28125</c:v>
                </c:pt>
                <c:pt idx="35404">
                  <c:v>26.28125</c:v>
                </c:pt>
                <c:pt idx="35405">
                  <c:v>26.28125</c:v>
                </c:pt>
                <c:pt idx="35406">
                  <c:v>26.28125</c:v>
                </c:pt>
                <c:pt idx="35407">
                  <c:v>21.640625</c:v>
                </c:pt>
                <c:pt idx="35408">
                  <c:v>20.578125</c:v>
                </c:pt>
                <c:pt idx="35409">
                  <c:v>20.578125</c:v>
                </c:pt>
                <c:pt idx="35410">
                  <c:v>20.578125</c:v>
                </c:pt>
                <c:pt idx="35411">
                  <c:v>20.578125</c:v>
                </c:pt>
                <c:pt idx="35412">
                  <c:v>21.21875</c:v>
                </c:pt>
                <c:pt idx="35413">
                  <c:v>21.84375</c:v>
                </c:pt>
                <c:pt idx="35414">
                  <c:v>21.84375</c:v>
                </c:pt>
                <c:pt idx="35415">
                  <c:v>21.84375</c:v>
                </c:pt>
                <c:pt idx="35416">
                  <c:v>21.84375</c:v>
                </c:pt>
                <c:pt idx="35417">
                  <c:v>22.703125</c:v>
                </c:pt>
                <c:pt idx="35418">
                  <c:v>27.15625</c:v>
                </c:pt>
                <c:pt idx="35419">
                  <c:v>27.15625</c:v>
                </c:pt>
                <c:pt idx="35420">
                  <c:v>27.15625</c:v>
                </c:pt>
                <c:pt idx="35421">
                  <c:v>27.15625</c:v>
                </c:pt>
                <c:pt idx="35422">
                  <c:v>27.15625</c:v>
                </c:pt>
                <c:pt idx="35423">
                  <c:v>28.1875</c:v>
                </c:pt>
                <c:pt idx="35424">
                  <c:v>28.46875</c:v>
                </c:pt>
                <c:pt idx="35425">
                  <c:v>28.46875</c:v>
                </c:pt>
                <c:pt idx="35426">
                  <c:v>28.46875</c:v>
                </c:pt>
                <c:pt idx="35427">
                  <c:v>28.46875</c:v>
                </c:pt>
                <c:pt idx="35428">
                  <c:v>26.75</c:v>
                </c:pt>
                <c:pt idx="35429">
                  <c:v>25.1875</c:v>
                </c:pt>
                <c:pt idx="35430">
                  <c:v>25.1875</c:v>
                </c:pt>
                <c:pt idx="35431">
                  <c:v>25.1875</c:v>
                </c:pt>
                <c:pt idx="35432">
                  <c:v>25.1875</c:v>
                </c:pt>
                <c:pt idx="35433">
                  <c:v>25.859375</c:v>
                </c:pt>
                <c:pt idx="35434">
                  <c:v>28.84375</c:v>
                </c:pt>
                <c:pt idx="35435">
                  <c:v>28.84375</c:v>
                </c:pt>
                <c:pt idx="35436">
                  <c:v>28.84375</c:v>
                </c:pt>
                <c:pt idx="35437">
                  <c:v>28.84375</c:v>
                </c:pt>
                <c:pt idx="35438">
                  <c:v>28.84375</c:v>
                </c:pt>
                <c:pt idx="35439">
                  <c:v>30.25</c:v>
                </c:pt>
                <c:pt idx="35440">
                  <c:v>30.546875</c:v>
                </c:pt>
                <c:pt idx="35441">
                  <c:v>30.546875</c:v>
                </c:pt>
                <c:pt idx="35442">
                  <c:v>30.546875</c:v>
                </c:pt>
                <c:pt idx="35443">
                  <c:v>30.546875</c:v>
                </c:pt>
                <c:pt idx="35444">
                  <c:v>29.015625</c:v>
                </c:pt>
                <c:pt idx="35445">
                  <c:v>27.65625</c:v>
                </c:pt>
                <c:pt idx="35446">
                  <c:v>27.65625</c:v>
                </c:pt>
                <c:pt idx="35447">
                  <c:v>27.65625</c:v>
                </c:pt>
                <c:pt idx="35448">
                  <c:v>27.65625</c:v>
                </c:pt>
                <c:pt idx="35449">
                  <c:v>27.6875</c:v>
                </c:pt>
                <c:pt idx="35450">
                  <c:v>27.78125</c:v>
                </c:pt>
                <c:pt idx="35451">
                  <c:v>27.78125</c:v>
                </c:pt>
                <c:pt idx="35452">
                  <c:v>27.78125</c:v>
                </c:pt>
                <c:pt idx="35453">
                  <c:v>27.78125</c:v>
                </c:pt>
                <c:pt idx="35454">
                  <c:v>27.78125</c:v>
                </c:pt>
                <c:pt idx="35455">
                  <c:v>26.84375</c:v>
                </c:pt>
                <c:pt idx="35456">
                  <c:v>26.734375</c:v>
                </c:pt>
                <c:pt idx="35457">
                  <c:v>26.734375</c:v>
                </c:pt>
                <c:pt idx="35458">
                  <c:v>26.734375</c:v>
                </c:pt>
                <c:pt idx="35459">
                  <c:v>26.734375</c:v>
                </c:pt>
                <c:pt idx="35460">
                  <c:v>23.984375</c:v>
                </c:pt>
                <c:pt idx="35461">
                  <c:v>21.671875</c:v>
                </c:pt>
                <c:pt idx="35462">
                  <c:v>21.671875</c:v>
                </c:pt>
                <c:pt idx="35463">
                  <c:v>21.671875</c:v>
                </c:pt>
                <c:pt idx="35464">
                  <c:v>21.671875</c:v>
                </c:pt>
                <c:pt idx="35465">
                  <c:v>20.75</c:v>
                </c:pt>
                <c:pt idx="35466">
                  <c:v>17.203125</c:v>
                </c:pt>
                <c:pt idx="35467">
                  <c:v>17.203125</c:v>
                </c:pt>
                <c:pt idx="35468">
                  <c:v>17.203125</c:v>
                </c:pt>
                <c:pt idx="35469">
                  <c:v>17.203125</c:v>
                </c:pt>
                <c:pt idx="35470">
                  <c:v>17.203125</c:v>
                </c:pt>
                <c:pt idx="35471">
                  <c:v>26.65625</c:v>
                </c:pt>
                <c:pt idx="35472">
                  <c:v>27.78125</c:v>
                </c:pt>
                <c:pt idx="35473">
                  <c:v>27.78125</c:v>
                </c:pt>
                <c:pt idx="35474">
                  <c:v>27.78125</c:v>
                </c:pt>
                <c:pt idx="35475">
                  <c:v>27.78125</c:v>
                </c:pt>
                <c:pt idx="35476">
                  <c:v>22.28125</c:v>
                </c:pt>
                <c:pt idx="35477">
                  <c:v>18.125</c:v>
                </c:pt>
                <c:pt idx="35478">
                  <c:v>18.125</c:v>
                </c:pt>
                <c:pt idx="35479">
                  <c:v>18.125</c:v>
                </c:pt>
                <c:pt idx="35480">
                  <c:v>18.125</c:v>
                </c:pt>
                <c:pt idx="35481">
                  <c:v>20.09375</c:v>
                </c:pt>
                <c:pt idx="35482">
                  <c:v>26.328125</c:v>
                </c:pt>
                <c:pt idx="35483">
                  <c:v>26.328125</c:v>
                </c:pt>
                <c:pt idx="35484">
                  <c:v>26.328125</c:v>
                </c:pt>
                <c:pt idx="35485">
                  <c:v>26.328125</c:v>
                </c:pt>
                <c:pt idx="35486">
                  <c:v>26.328125</c:v>
                </c:pt>
                <c:pt idx="35487">
                  <c:v>21</c:v>
                </c:pt>
                <c:pt idx="35488">
                  <c:v>20.546875</c:v>
                </c:pt>
                <c:pt idx="35489">
                  <c:v>20.546875</c:v>
                </c:pt>
                <c:pt idx="35490">
                  <c:v>20.546875</c:v>
                </c:pt>
                <c:pt idx="35491">
                  <c:v>20.546875</c:v>
                </c:pt>
                <c:pt idx="35492">
                  <c:v>26.3125</c:v>
                </c:pt>
                <c:pt idx="35493">
                  <c:v>30.484375</c:v>
                </c:pt>
                <c:pt idx="35494">
                  <c:v>30.484375</c:v>
                </c:pt>
                <c:pt idx="35495">
                  <c:v>30.484375</c:v>
                </c:pt>
                <c:pt idx="35496">
                  <c:v>30.484375</c:v>
                </c:pt>
                <c:pt idx="35497">
                  <c:v>30.921875</c:v>
                </c:pt>
                <c:pt idx="35498">
                  <c:v>32.015625</c:v>
                </c:pt>
                <c:pt idx="35499">
                  <c:v>32.015625</c:v>
                </c:pt>
                <c:pt idx="35500">
                  <c:v>32.015625</c:v>
                </c:pt>
                <c:pt idx="35501">
                  <c:v>32.015625</c:v>
                </c:pt>
                <c:pt idx="35502">
                  <c:v>32.015625</c:v>
                </c:pt>
                <c:pt idx="35503">
                  <c:v>25.734375</c:v>
                </c:pt>
                <c:pt idx="35504">
                  <c:v>25.359375</c:v>
                </c:pt>
                <c:pt idx="35505">
                  <c:v>25.359375</c:v>
                </c:pt>
                <c:pt idx="35506">
                  <c:v>25.359375</c:v>
                </c:pt>
                <c:pt idx="35507">
                  <c:v>25.359375</c:v>
                </c:pt>
                <c:pt idx="35508">
                  <c:v>31.21875</c:v>
                </c:pt>
                <c:pt idx="35509">
                  <c:v>34.90625</c:v>
                </c:pt>
                <c:pt idx="35510">
                  <c:v>34.90625</c:v>
                </c:pt>
                <c:pt idx="35511">
                  <c:v>34.90625</c:v>
                </c:pt>
                <c:pt idx="35512">
                  <c:v>34.90625</c:v>
                </c:pt>
                <c:pt idx="35513">
                  <c:v>35.328125</c:v>
                </c:pt>
                <c:pt idx="35514">
                  <c:v>36.421875</c:v>
                </c:pt>
                <c:pt idx="35515">
                  <c:v>36.421875</c:v>
                </c:pt>
                <c:pt idx="35516">
                  <c:v>36.421875</c:v>
                </c:pt>
                <c:pt idx="35517">
                  <c:v>36.421875</c:v>
                </c:pt>
                <c:pt idx="35518">
                  <c:v>36.421875</c:v>
                </c:pt>
                <c:pt idx="35519">
                  <c:v>34.453125</c:v>
                </c:pt>
                <c:pt idx="35520">
                  <c:v>34.4375</c:v>
                </c:pt>
                <c:pt idx="35521">
                  <c:v>34.4375</c:v>
                </c:pt>
                <c:pt idx="35522">
                  <c:v>34.4375</c:v>
                </c:pt>
                <c:pt idx="35523">
                  <c:v>34.4375</c:v>
                </c:pt>
                <c:pt idx="35524">
                  <c:v>32.515625</c:v>
                </c:pt>
                <c:pt idx="35525">
                  <c:v>31.40625</c:v>
                </c:pt>
                <c:pt idx="35526">
                  <c:v>31.40625</c:v>
                </c:pt>
                <c:pt idx="35527">
                  <c:v>31.40625</c:v>
                </c:pt>
                <c:pt idx="35528">
                  <c:v>31.40625</c:v>
                </c:pt>
                <c:pt idx="35529">
                  <c:v>32.234375</c:v>
                </c:pt>
                <c:pt idx="35530">
                  <c:v>33.984375</c:v>
                </c:pt>
                <c:pt idx="35531">
                  <c:v>33.984375</c:v>
                </c:pt>
                <c:pt idx="35532">
                  <c:v>33.984375</c:v>
                </c:pt>
                <c:pt idx="35533">
                  <c:v>33.984375</c:v>
                </c:pt>
                <c:pt idx="35534">
                  <c:v>33.984375</c:v>
                </c:pt>
                <c:pt idx="35535">
                  <c:v>39.96875</c:v>
                </c:pt>
                <c:pt idx="35536">
                  <c:v>40</c:v>
                </c:pt>
                <c:pt idx="35537">
                  <c:v>40</c:v>
                </c:pt>
                <c:pt idx="35538">
                  <c:v>40</c:v>
                </c:pt>
                <c:pt idx="35539">
                  <c:v>40</c:v>
                </c:pt>
                <c:pt idx="35540">
                  <c:v>49.703125</c:v>
                </c:pt>
                <c:pt idx="35541">
                  <c:v>54.609375</c:v>
                </c:pt>
                <c:pt idx="35542">
                  <c:v>54.609375</c:v>
                </c:pt>
                <c:pt idx="35543">
                  <c:v>54.609375</c:v>
                </c:pt>
                <c:pt idx="35544">
                  <c:v>54.609375</c:v>
                </c:pt>
                <c:pt idx="35545">
                  <c:v>52.859375</c:v>
                </c:pt>
                <c:pt idx="35546">
                  <c:v>49.078125</c:v>
                </c:pt>
                <c:pt idx="35547">
                  <c:v>49.078125</c:v>
                </c:pt>
                <c:pt idx="35548">
                  <c:v>49.078125</c:v>
                </c:pt>
                <c:pt idx="35549">
                  <c:v>49.078125</c:v>
                </c:pt>
                <c:pt idx="35550">
                  <c:v>49.0625</c:v>
                </c:pt>
                <c:pt idx="35551">
                  <c:v>44.625</c:v>
                </c:pt>
                <c:pt idx="35552">
                  <c:v>44.625</c:v>
                </c:pt>
                <c:pt idx="35553">
                  <c:v>44.625</c:v>
                </c:pt>
                <c:pt idx="35554">
                  <c:v>44.625</c:v>
                </c:pt>
                <c:pt idx="35555">
                  <c:v>44.625</c:v>
                </c:pt>
                <c:pt idx="35556">
                  <c:v>46.484375</c:v>
                </c:pt>
                <c:pt idx="35557">
                  <c:v>47.359375</c:v>
                </c:pt>
                <c:pt idx="35558">
                  <c:v>47.359375</c:v>
                </c:pt>
                <c:pt idx="35559">
                  <c:v>47.359375</c:v>
                </c:pt>
                <c:pt idx="35560">
                  <c:v>47.359375</c:v>
                </c:pt>
                <c:pt idx="35561">
                  <c:v>48.34375</c:v>
                </c:pt>
                <c:pt idx="35562">
                  <c:v>49.96875</c:v>
                </c:pt>
                <c:pt idx="35563">
                  <c:v>49.96875</c:v>
                </c:pt>
                <c:pt idx="35564">
                  <c:v>49.96875</c:v>
                </c:pt>
                <c:pt idx="35565">
                  <c:v>49.96875</c:v>
                </c:pt>
                <c:pt idx="35566">
                  <c:v>49.734375</c:v>
                </c:pt>
                <c:pt idx="35567">
                  <c:v>39.46875</c:v>
                </c:pt>
                <c:pt idx="35568">
                  <c:v>39.46875</c:v>
                </c:pt>
                <c:pt idx="35569">
                  <c:v>39.46875</c:v>
                </c:pt>
                <c:pt idx="35570">
                  <c:v>39.46875</c:v>
                </c:pt>
                <c:pt idx="35571">
                  <c:v>39.46875</c:v>
                </c:pt>
                <c:pt idx="35572">
                  <c:v>45.0625</c:v>
                </c:pt>
                <c:pt idx="35573">
                  <c:v>47.5</c:v>
                </c:pt>
                <c:pt idx="35574">
                  <c:v>47.5</c:v>
                </c:pt>
                <c:pt idx="35575">
                  <c:v>47.5</c:v>
                </c:pt>
                <c:pt idx="35576">
                  <c:v>47.5</c:v>
                </c:pt>
                <c:pt idx="35577">
                  <c:v>50.953125</c:v>
                </c:pt>
                <c:pt idx="35578">
                  <c:v>56.84375</c:v>
                </c:pt>
                <c:pt idx="35579">
                  <c:v>56.84375</c:v>
                </c:pt>
                <c:pt idx="35580">
                  <c:v>56.84375</c:v>
                </c:pt>
                <c:pt idx="35581">
                  <c:v>56.84375</c:v>
                </c:pt>
                <c:pt idx="35582">
                  <c:v>56.21875</c:v>
                </c:pt>
                <c:pt idx="35583">
                  <c:v>44.71875</c:v>
                </c:pt>
                <c:pt idx="35584">
                  <c:v>44.71875</c:v>
                </c:pt>
                <c:pt idx="35585">
                  <c:v>44.71875</c:v>
                </c:pt>
                <c:pt idx="35586">
                  <c:v>44.71875</c:v>
                </c:pt>
                <c:pt idx="35587">
                  <c:v>44.71875</c:v>
                </c:pt>
                <c:pt idx="35588">
                  <c:v>36.3125</c:v>
                </c:pt>
                <c:pt idx="35589">
                  <c:v>33.140625</c:v>
                </c:pt>
                <c:pt idx="35590">
                  <c:v>33.140625</c:v>
                </c:pt>
                <c:pt idx="35591">
                  <c:v>33.140625</c:v>
                </c:pt>
                <c:pt idx="35592">
                  <c:v>33.140625</c:v>
                </c:pt>
                <c:pt idx="35593">
                  <c:v>30.546875</c:v>
                </c:pt>
                <c:pt idx="35594">
                  <c:v>26.78125</c:v>
                </c:pt>
                <c:pt idx="35595">
                  <c:v>26.78125</c:v>
                </c:pt>
                <c:pt idx="35596">
                  <c:v>26.78125</c:v>
                </c:pt>
                <c:pt idx="35597">
                  <c:v>26.78125</c:v>
                </c:pt>
                <c:pt idx="35598">
                  <c:v>26.84375</c:v>
                </c:pt>
                <c:pt idx="35599">
                  <c:v>26.28125</c:v>
                </c:pt>
                <c:pt idx="35600">
                  <c:v>26.28125</c:v>
                </c:pt>
                <c:pt idx="35601">
                  <c:v>26.28125</c:v>
                </c:pt>
                <c:pt idx="35602">
                  <c:v>26.28125</c:v>
                </c:pt>
                <c:pt idx="35603">
                  <c:v>26.28125</c:v>
                </c:pt>
                <c:pt idx="35604">
                  <c:v>29.875</c:v>
                </c:pt>
                <c:pt idx="35605">
                  <c:v>31.03125</c:v>
                </c:pt>
                <c:pt idx="35606">
                  <c:v>31.03125</c:v>
                </c:pt>
                <c:pt idx="35607">
                  <c:v>31.03125</c:v>
                </c:pt>
                <c:pt idx="35608">
                  <c:v>31.03125</c:v>
                </c:pt>
                <c:pt idx="35609">
                  <c:v>30.875</c:v>
                </c:pt>
                <c:pt idx="35610">
                  <c:v>30.546875</c:v>
                </c:pt>
                <c:pt idx="35611">
                  <c:v>30.546875</c:v>
                </c:pt>
                <c:pt idx="35612">
                  <c:v>30.546875</c:v>
                </c:pt>
                <c:pt idx="35613">
                  <c:v>30.546875</c:v>
                </c:pt>
                <c:pt idx="35614">
                  <c:v>30.515625</c:v>
                </c:pt>
                <c:pt idx="35615">
                  <c:v>29.8125</c:v>
                </c:pt>
                <c:pt idx="35616">
                  <c:v>29.8125</c:v>
                </c:pt>
                <c:pt idx="35617">
                  <c:v>29.8125</c:v>
                </c:pt>
                <c:pt idx="35618">
                  <c:v>29.8125</c:v>
                </c:pt>
                <c:pt idx="35619">
                  <c:v>29.8125</c:v>
                </c:pt>
                <c:pt idx="35620">
                  <c:v>25.078125</c:v>
                </c:pt>
                <c:pt idx="35621">
                  <c:v>23.75</c:v>
                </c:pt>
                <c:pt idx="35622">
                  <c:v>23.75</c:v>
                </c:pt>
                <c:pt idx="35623">
                  <c:v>23.75</c:v>
                </c:pt>
                <c:pt idx="35624">
                  <c:v>23.75</c:v>
                </c:pt>
                <c:pt idx="35625">
                  <c:v>24.1875</c:v>
                </c:pt>
                <c:pt idx="35626">
                  <c:v>24.796875</c:v>
                </c:pt>
                <c:pt idx="35627">
                  <c:v>24.796875</c:v>
                </c:pt>
                <c:pt idx="35628">
                  <c:v>24.796875</c:v>
                </c:pt>
                <c:pt idx="35629">
                  <c:v>24.796875</c:v>
                </c:pt>
                <c:pt idx="35630">
                  <c:v>24.28125</c:v>
                </c:pt>
                <c:pt idx="35631">
                  <c:v>20.8125</c:v>
                </c:pt>
                <c:pt idx="35632">
                  <c:v>20.8125</c:v>
                </c:pt>
                <c:pt idx="35633">
                  <c:v>20.8125</c:v>
                </c:pt>
                <c:pt idx="35634">
                  <c:v>20.8125</c:v>
                </c:pt>
                <c:pt idx="35635">
                  <c:v>20.8125</c:v>
                </c:pt>
                <c:pt idx="35636">
                  <c:v>25.3125</c:v>
                </c:pt>
                <c:pt idx="35637">
                  <c:v>26.328125</c:v>
                </c:pt>
                <c:pt idx="35638">
                  <c:v>26.328125</c:v>
                </c:pt>
                <c:pt idx="35639">
                  <c:v>26.328125</c:v>
                </c:pt>
                <c:pt idx="35640">
                  <c:v>26.328125</c:v>
                </c:pt>
                <c:pt idx="35641">
                  <c:v>26.125</c:v>
                </c:pt>
                <c:pt idx="35642">
                  <c:v>25.90625</c:v>
                </c:pt>
                <c:pt idx="35643">
                  <c:v>25.90625</c:v>
                </c:pt>
                <c:pt idx="35644">
                  <c:v>25.90625</c:v>
                </c:pt>
                <c:pt idx="35645">
                  <c:v>25.90625</c:v>
                </c:pt>
                <c:pt idx="35646">
                  <c:v>23.859375</c:v>
                </c:pt>
                <c:pt idx="35647">
                  <c:v>12.984375</c:v>
                </c:pt>
                <c:pt idx="35648">
                  <c:v>12.984375</c:v>
                </c:pt>
                <c:pt idx="35649">
                  <c:v>12.984375</c:v>
                </c:pt>
                <c:pt idx="35650">
                  <c:v>12.984375</c:v>
                </c:pt>
                <c:pt idx="35651">
                  <c:v>12.984375</c:v>
                </c:pt>
                <c:pt idx="35652">
                  <c:v>14.390625</c:v>
                </c:pt>
                <c:pt idx="35653">
                  <c:v>14.796875</c:v>
                </c:pt>
                <c:pt idx="35654">
                  <c:v>14.796875</c:v>
                </c:pt>
                <c:pt idx="35655">
                  <c:v>14.796875</c:v>
                </c:pt>
                <c:pt idx="35656">
                  <c:v>14.796875</c:v>
                </c:pt>
                <c:pt idx="35657">
                  <c:v>16.84375</c:v>
                </c:pt>
                <c:pt idx="35658">
                  <c:v>18.859375</c:v>
                </c:pt>
                <c:pt idx="35659">
                  <c:v>18.859375</c:v>
                </c:pt>
                <c:pt idx="35660">
                  <c:v>18.859375</c:v>
                </c:pt>
                <c:pt idx="35661">
                  <c:v>18.859375</c:v>
                </c:pt>
                <c:pt idx="35662">
                  <c:v>19.125</c:v>
                </c:pt>
                <c:pt idx="35663">
                  <c:v>20.609375</c:v>
                </c:pt>
                <c:pt idx="35664">
                  <c:v>20.609375</c:v>
                </c:pt>
                <c:pt idx="35665">
                  <c:v>20.609375</c:v>
                </c:pt>
                <c:pt idx="35666">
                  <c:v>20.609375</c:v>
                </c:pt>
                <c:pt idx="35667">
                  <c:v>20.609375</c:v>
                </c:pt>
                <c:pt idx="35668">
                  <c:v>21.96875</c:v>
                </c:pt>
                <c:pt idx="35669">
                  <c:v>22.21875</c:v>
                </c:pt>
                <c:pt idx="35670">
                  <c:v>22.21875</c:v>
                </c:pt>
                <c:pt idx="35671">
                  <c:v>22.21875</c:v>
                </c:pt>
                <c:pt idx="35672">
                  <c:v>22.21875</c:v>
                </c:pt>
                <c:pt idx="35673">
                  <c:v>20.953125</c:v>
                </c:pt>
                <c:pt idx="35674">
                  <c:v>19.9375</c:v>
                </c:pt>
                <c:pt idx="35675">
                  <c:v>19.9375</c:v>
                </c:pt>
                <c:pt idx="35676">
                  <c:v>19.9375</c:v>
                </c:pt>
                <c:pt idx="35677">
                  <c:v>19.9375</c:v>
                </c:pt>
                <c:pt idx="35678">
                  <c:v>20.25</c:v>
                </c:pt>
                <c:pt idx="35679">
                  <c:v>21.375</c:v>
                </c:pt>
                <c:pt idx="35680">
                  <c:v>21.375</c:v>
                </c:pt>
                <c:pt idx="35681">
                  <c:v>21.375</c:v>
                </c:pt>
                <c:pt idx="35682">
                  <c:v>21.375</c:v>
                </c:pt>
                <c:pt idx="35683">
                  <c:v>21.375</c:v>
                </c:pt>
                <c:pt idx="35684">
                  <c:v>20.796875</c:v>
                </c:pt>
                <c:pt idx="35685">
                  <c:v>20.6875</c:v>
                </c:pt>
                <c:pt idx="35686">
                  <c:v>20.6875</c:v>
                </c:pt>
                <c:pt idx="35687">
                  <c:v>20.6875</c:v>
                </c:pt>
                <c:pt idx="35688">
                  <c:v>20.6875</c:v>
                </c:pt>
                <c:pt idx="35689">
                  <c:v>20.265625</c:v>
                </c:pt>
                <c:pt idx="35690">
                  <c:v>20.0625</c:v>
                </c:pt>
                <c:pt idx="35691">
                  <c:v>20.0625</c:v>
                </c:pt>
                <c:pt idx="35692">
                  <c:v>20.0625</c:v>
                </c:pt>
                <c:pt idx="35693">
                  <c:v>20.0625</c:v>
                </c:pt>
                <c:pt idx="35694">
                  <c:v>20.625</c:v>
                </c:pt>
                <c:pt idx="35695">
                  <c:v>22.609375</c:v>
                </c:pt>
                <c:pt idx="35696">
                  <c:v>22.609375</c:v>
                </c:pt>
                <c:pt idx="35697">
                  <c:v>22.609375</c:v>
                </c:pt>
                <c:pt idx="35698">
                  <c:v>22.609375</c:v>
                </c:pt>
                <c:pt idx="35699">
                  <c:v>22.609375</c:v>
                </c:pt>
                <c:pt idx="35700">
                  <c:v>20.53125</c:v>
                </c:pt>
                <c:pt idx="35701">
                  <c:v>20.390625</c:v>
                </c:pt>
                <c:pt idx="35702">
                  <c:v>20.390625</c:v>
                </c:pt>
                <c:pt idx="35703">
                  <c:v>20.390625</c:v>
                </c:pt>
                <c:pt idx="35704">
                  <c:v>20.390625</c:v>
                </c:pt>
                <c:pt idx="35705">
                  <c:v>23.015625</c:v>
                </c:pt>
                <c:pt idx="35706">
                  <c:v>24.84375</c:v>
                </c:pt>
                <c:pt idx="35707">
                  <c:v>24.84375</c:v>
                </c:pt>
                <c:pt idx="35708">
                  <c:v>24.84375</c:v>
                </c:pt>
                <c:pt idx="35709">
                  <c:v>24.84375</c:v>
                </c:pt>
                <c:pt idx="35710">
                  <c:v>26.609375</c:v>
                </c:pt>
                <c:pt idx="35711">
                  <c:v>31.203125</c:v>
                </c:pt>
                <c:pt idx="35712">
                  <c:v>31.203125</c:v>
                </c:pt>
                <c:pt idx="35713">
                  <c:v>31.203125</c:v>
                </c:pt>
                <c:pt idx="35714">
                  <c:v>31.203125</c:v>
                </c:pt>
                <c:pt idx="35715">
                  <c:v>31.203125</c:v>
                </c:pt>
                <c:pt idx="35716">
                  <c:v>25.765625</c:v>
                </c:pt>
                <c:pt idx="35717">
                  <c:v>25.484375</c:v>
                </c:pt>
                <c:pt idx="35718">
                  <c:v>25.484375</c:v>
                </c:pt>
                <c:pt idx="35719">
                  <c:v>25.484375</c:v>
                </c:pt>
                <c:pt idx="35720">
                  <c:v>25.484375</c:v>
                </c:pt>
                <c:pt idx="35721">
                  <c:v>18.921875</c:v>
                </c:pt>
                <c:pt idx="35722">
                  <c:v>14.921875</c:v>
                </c:pt>
                <c:pt idx="35723">
                  <c:v>14.921875</c:v>
                </c:pt>
                <c:pt idx="35724">
                  <c:v>14.921875</c:v>
                </c:pt>
                <c:pt idx="35725">
                  <c:v>14.921875</c:v>
                </c:pt>
                <c:pt idx="35726">
                  <c:v>14.84375</c:v>
                </c:pt>
                <c:pt idx="35727">
                  <c:v>14.640625</c:v>
                </c:pt>
                <c:pt idx="35728">
                  <c:v>14.640625</c:v>
                </c:pt>
                <c:pt idx="35729">
                  <c:v>14.640625</c:v>
                </c:pt>
                <c:pt idx="35730">
                  <c:v>14.640625</c:v>
                </c:pt>
                <c:pt idx="35731">
                  <c:v>14.640625</c:v>
                </c:pt>
                <c:pt idx="35732">
                  <c:v>20.71875</c:v>
                </c:pt>
                <c:pt idx="35733">
                  <c:v>20.84375</c:v>
                </c:pt>
                <c:pt idx="35734">
                  <c:v>20.84375</c:v>
                </c:pt>
                <c:pt idx="35735">
                  <c:v>20.84375</c:v>
                </c:pt>
                <c:pt idx="35736">
                  <c:v>20.84375</c:v>
                </c:pt>
                <c:pt idx="35737">
                  <c:v>22.15625</c:v>
                </c:pt>
                <c:pt idx="35738">
                  <c:v>22.90625</c:v>
                </c:pt>
                <c:pt idx="35739">
                  <c:v>22.90625</c:v>
                </c:pt>
                <c:pt idx="35740">
                  <c:v>22.90625</c:v>
                </c:pt>
                <c:pt idx="35741">
                  <c:v>22.90625</c:v>
                </c:pt>
                <c:pt idx="35742">
                  <c:v>22.046875</c:v>
                </c:pt>
                <c:pt idx="35743">
                  <c:v>20.328125</c:v>
                </c:pt>
                <c:pt idx="35744">
                  <c:v>20.328125</c:v>
                </c:pt>
                <c:pt idx="35745">
                  <c:v>20.328125</c:v>
                </c:pt>
                <c:pt idx="35746">
                  <c:v>20.328125</c:v>
                </c:pt>
                <c:pt idx="35747">
                  <c:v>20.34375</c:v>
                </c:pt>
                <c:pt idx="35748">
                  <c:v>20.640625</c:v>
                </c:pt>
                <c:pt idx="35749">
                  <c:v>20.640625</c:v>
                </c:pt>
                <c:pt idx="35750">
                  <c:v>20.640625</c:v>
                </c:pt>
                <c:pt idx="35751">
                  <c:v>20.640625</c:v>
                </c:pt>
                <c:pt idx="35752">
                  <c:v>20.640625</c:v>
                </c:pt>
                <c:pt idx="35753">
                  <c:v>22.734375</c:v>
                </c:pt>
                <c:pt idx="35754">
                  <c:v>23.765625</c:v>
                </c:pt>
                <c:pt idx="35755">
                  <c:v>23.765625</c:v>
                </c:pt>
                <c:pt idx="35756">
                  <c:v>23.765625</c:v>
                </c:pt>
                <c:pt idx="35757">
                  <c:v>23.765625</c:v>
                </c:pt>
                <c:pt idx="35758">
                  <c:v>22.890625</c:v>
                </c:pt>
                <c:pt idx="35759">
                  <c:v>21.328125</c:v>
                </c:pt>
                <c:pt idx="35760">
                  <c:v>21.328125</c:v>
                </c:pt>
                <c:pt idx="35761">
                  <c:v>21.328125</c:v>
                </c:pt>
                <c:pt idx="35762">
                  <c:v>21.328125</c:v>
                </c:pt>
                <c:pt idx="35763">
                  <c:v>21.640625</c:v>
                </c:pt>
                <c:pt idx="35764">
                  <c:v>28.21875</c:v>
                </c:pt>
                <c:pt idx="35765">
                  <c:v>28.21875</c:v>
                </c:pt>
                <c:pt idx="35766">
                  <c:v>28.21875</c:v>
                </c:pt>
                <c:pt idx="35767">
                  <c:v>28.21875</c:v>
                </c:pt>
                <c:pt idx="35768">
                  <c:v>28.21875</c:v>
                </c:pt>
                <c:pt idx="35769">
                  <c:v>16.890625</c:v>
                </c:pt>
                <c:pt idx="35770">
                  <c:v>12.453125</c:v>
                </c:pt>
                <c:pt idx="35771">
                  <c:v>12.453125</c:v>
                </c:pt>
                <c:pt idx="35772">
                  <c:v>12.453125</c:v>
                </c:pt>
                <c:pt idx="35773">
                  <c:v>12.453125</c:v>
                </c:pt>
                <c:pt idx="35774">
                  <c:v>15.890625</c:v>
                </c:pt>
                <c:pt idx="35775">
                  <c:v>21.109375</c:v>
                </c:pt>
                <c:pt idx="35776">
                  <c:v>21.109375</c:v>
                </c:pt>
                <c:pt idx="35777">
                  <c:v>21.109375</c:v>
                </c:pt>
                <c:pt idx="35778">
                  <c:v>21.109375</c:v>
                </c:pt>
                <c:pt idx="35779">
                  <c:v>20.765625</c:v>
                </c:pt>
                <c:pt idx="35780">
                  <c:v>17.328125</c:v>
                </c:pt>
                <c:pt idx="35781">
                  <c:v>17.328125</c:v>
                </c:pt>
                <c:pt idx="35782">
                  <c:v>17.328125</c:v>
                </c:pt>
                <c:pt idx="35783">
                  <c:v>17.328125</c:v>
                </c:pt>
                <c:pt idx="35784">
                  <c:v>17.328125</c:v>
                </c:pt>
                <c:pt idx="35785">
                  <c:v>12.984375</c:v>
                </c:pt>
                <c:pt idx="35786">
                  <c:v>11.609375</c:v>
                </c:pt>
                <c:pt idx="35787">
                  <c:v>11.609375</c:v>
                </c:pt>
                <c:pt idx="35788">
                  <c:v>11.609375</c:v>
                </c:pt>
                <c:pt idx="35789">
                  <c:v>11.609375</c:v>
                </c:pt>
                <c:pt idx="35790">
                  <c:v>15.765625</c:v>
                </c:pt>
                <c:pt idx="35791">
                  <c:v>21.484375</c:v>
                </c:pt>
                <c:pt idx="35792">
                  <c:v>21.484375</c:v>
                </c:pt>
                <c:pt idx="35793">
                  <c:v>21.484375</c:v>
                </c:pt>
                <c:pt idx="35794">
                  <c:v>21.484375</c:v>
                </c:pt>
                <c:pt idx="35795">
                  <c:v>21.484375</c:v>
                </c:pt>
                <c:pt idx="35796">
                  <c:v>21.578125</c:v>
                </c:pt>
                <c:pt idx="35797">
                  <c:v>21.578125</c:v>
                </c:pt>
                <c:pt idx="35798">
                  <c:v>21.578125</c:v>
                </c:pt>
                <c:pt idx="35799">
                  <c:v>21.578125</c:v>
                </c:pt>
                <c:pt idx="35800">
                  <c:v>21.578125</c:v>
                </c:pt>
                <c:pt idx="35801">
                  <c:v>16.75</c:v>
                </c:pt>
                <c:pt idx="35802">
                  <c:v>15.375</c:v>
                </c:pt>
                <c:pt idx="35803">
                  <c:v>15.375</c:v>
                </c:pt>
                <c:pt idx="35804">
                  <c:v>15.375</c:v>
                </c:pt>
                <c:pt idx="35805">
                  <c:v>15.375</c:v>
                </c:pt>
                <c:pt idx="35806">
                  <c:v>16.65625</c:v>
                </c:pt>
                <c:pt idx="35807">
                  <c:v>18.015625</c:v>
                </c:pt>
                <c:pt idx="35808">
                  <c:v>18.015625</c:v>
                </c:pt>
                <c:pt idx="35809">
                  <c:v>18.015625</c:v>
                </c:pt>
                <c:pt idx="35810">
                  <c:v>18.015625</c:v>
                </c:pt>
                <c:pt idx="35811">
                  <c:v>19.015625</c:v>
                </c:pt>
                <c:pt idx="35812">
                  <c:v>25.125</c:v>
                </c:pt>
                <c:pt idx="35813">
                  <c:v>25.125</c:v>
                </c:pt>
                <c:pt idx="35814">
                  <c:v>25.125</c:v>
                </c:pt>
                <c:pt idx="35815">
                  <c:v>25.125</c:v>
                </c:pt>
                <c:pt idx="35816">
                  <c:v>25.125</c:v>
                </c:pt>
                <c:pt idx="35817">
                  <c:v>25.78125</c:v>
                </c:pt>
                <c:pt idx="35818">
                  <c:v>25.890625</c:v>
                </c:pt>
                <c:pt idx="35819">
                  <c:v>25.890625</c:v>
                </c:pt>
                <c:pt idx="35820">
                  <c:v>25.890625</c:v>
                </c:pt>
                <c:pt idx="35821">
                  <c:v>25.890625</c:v>
                </c:pt>
                <c:pt idx="35822">
                  <c:v>22.34375</c:v>
                </c:pt>
                <c:pt idx="35823">
                  <c:v>18.65625</c:v>
                </c:pt>
                <c:pt idx="35824">
                  <c:v>18.65625</c:v>
                </c:pt>
                <c:pt idx="35825">
                  <c:v>18.65625</c:v>
                </c:pt>
                <c:pt idx="35826">
                  <c:v>18.65625</c:v>
                </c:pt>
                <c:pt idx="35827">
                  <c:v>18.546875</c:v>
                </c:pt>
                <c:pt idx="35828">
                  <c:v>17.9375</c:v>
                </c:pt>
                <c:pt idx="35829">
                  <c:v>17.9375</c:v>
                </c:pt>
                <c:pt idx="35830">
                  <c:v>17.9375</c:v>
                </c:pt>
                <c:pt idx="35831">
                  <c:v>17.9375</c:v>
                </c:pt>
                <c:pt idx="35832">
                  <c:v>17.9375</c:v>
                </c:pt>
                <c:pt idx="35833">
                  <c:v>16.765625</c:v>
                </c:pt>
                <c:pt idx="35834">
                  <c:v>16.625</c:v>
                </c:pt>
                <c:pt idx="35835">
                  <c:v>16.625</c:v>
                </c:pt>
                <c:pt idx="35836">
                  <c:v>16.625</c:v>
                </c:pt>
                <c:pt idx="35837">
                  <c:v>16.625</c:v>
                </c:pt>
                <c:pt idx="35838">
                  <c:v>18.328125</c:v>
                </c:pt>
                <c:pt idx="35839">
                  <c:v>19.78125</c:v>
                </c:pt>
                <c:pt idx="35840">
                  <c:v>19.78125</c:v>
                </c:pt>
                <c:pt idx="35841">
                  <c:v>19.78125</c:v>
                </c:pt>
                <c:pt idx="35842">
                  <c:v>19.78125</c:v>
                </c:pt>
                <c:pt idx="35843">
                  <c:v>19.21875</c:v>
                </c:pt>
                <c:pt idx="35844">
                  <c:v>17.25</c:v>
                </c:pt>
                <c:pt idx="35845">
                  <c:v>17.25</c:v>
                </c:pt>
                <c:pt idx="35846">
                  <c:v>17.25</c:v>
                </c:pt>
                <c:pt idx="35847">
                  <c:v>17.25</c:v>
                </c:pt>
                <c:pt idx="35848">
                  <c:v>17.25</c:v>
                </c:pt>
                <c:pt idx="35849">
                  <c:v>22.8125</c:v>
                </c:pt>
                <c:pt idx="35850">
                  <c:v>23.578125</c:v>
                </c:pt>
                <c:pt idx="35851">
                  <c:v>23.578125</c:v>
                </c:pt>
                <c:pt idx="35852">
                  <c:v>23.578125</c:v>
                </c:pt>
                <c:pt idx="35853">
                  <c:v>23.578125</c:v>
                </c:pt>
                <c:pt idx="35854">
                  <c:v>25.1875</c:v>
                </c:pt>
                <c:pt idx="35855">
                  <c:v>26.453125</c:v>
                </c:pt>
                <c:pt idx="35856">
                  <c:v>26.453125</c:v>
                </c:pt>
                <c:pt idx="35857">
                  <c:v>26.453125</c:v>
                </c:pt>
                <c:pt idx="35858">
                  <c:v>26.453125</c:v>
                </c:pt>
                <c:pt idx="35859">
                  <c:v>23.625</c:v>
                </c:pt>
                <c:pt idx="35860">
                  <c:v>15.03125</c:v>
                </c:pt>
                <c:pt idx="35861">
                  <c:v>15.03125</c:v>
                </c:pt>
                <c:pt idx="35862">
                  <c:v>15.03125</c:v>
                </c:pt>
                <c:pt idx="35863">
                  <c:v>15.03125</c:v>
                </c:pt>
                <c:pt idx="35864">
                  <c:v>15.03125</c:v>
                </c:pt>
                <c:pt idx="35865">
                  <c:v>21.375</c:v>
                </c:pt>
                <c:pt idx="35866">
                  <c:v>21.921875</c:v>
                </c:pt>
                <c:pt idx="35867">
                  <c:v>21.921875</c:v>
                </c:pt>
                <c:pt idx="35868">
                  <c:v>21.921875</c:v>
                </c:pt>
                <c:pt idx="35869">
                  <c:v>21.921875</c:v>
                </c:pt>
                <c:pt idx="35870">
                  <c:v>18.609375</c:v>
                </c:pt>
                <c:pt idx="35871">
                  <c:v>16.46875</c:v>
                </c:pt>
                <c:pt idx="35872">
                  <c:v>16.46875</c:v>
                </c:pt>
                <c:pt idx="35873">
                  <c:v>16.46875</c:v>
                </c:pt>
                <c:pt idx="35874">
                  <c:v>16.46875</c:v>
                </c:pt>
                <c:pt idx="35875">
                  <c:v>16.96875</c:v>
                </c:pt>
                <c:pt idx="35876">
                  <c:v>18.375</c:v>
                </c:pt>
                <c:pt idx="35877">
                  <c:v>18.375</c:v>
                </c:pt>
                <c:pt idx="35878">
                  <c:v>18.375</c:v>
                </c:pt>
                <c:pt idx="35879">
                  <c:v>18.375</c:v>
                </c:pt>
                <c:pt idx="35880">
                  <c:v>18.375</c:v>
                </c:pt>
                <c:pt idx="35881">
                  <c:v>22.328125</c:v>
                </c:pt>
                <c:pt idx="35882">
                  <c:v>22.484375</c:v>
                </c:pt>
                <c:pt idx="35883">
                  <c:v>22.484375</c:v>
                </c:pt>
                <c:pt idx="35884">
                  <c:v>22.484375</c:v>
                </c:pt>
                <c:pt idx="35885">
                  <c:v>22.484375</c:v>
                </c:pt>
                <c:pt idx="35886">
                  <c:v>18.84375</c:v>
                </c:pt>
                <c:pt idx="35887">
                  <c:v>16.765625</c:v>
                </c:pt>
                <c:pt idx="35888">
                  <c:v>16.765625</c:v>
                </c:pt>
                <c:pt idx="35889">
                  <c:v>16.765625</c:v>
                </c:pt>
                <c:pt idx="35890">
                  <c:v>16.765625</c:v>
                </c:pt>
                <c:pt idx="35891">
                  <c:v>18.28125</c:v>
                </c:pt>
                <c:pt idx="35892">
                  <c:v>21.71875</c:v>
                </c:pt>
                <c:pt idx="35893">
                  <c:v>21.71875</c:v>
                </c:pt>
                <c:pt idx="35894">
                  <c:v>21.71875</c:v>
                </c:pt>
                <c:pt idx="35895">
                  <c:v>21.71875</c:v>
                </c:pt>
                <c:pt idx="35896">
                  <c:v>21.71875</c:v>
                </c:pt>
                <c:pt idx="35897">
                  <c:v>27.28125</c:v>
                </c:pt>
                <c:pt idx="35898">
                  <c:v>27.296875</c:v>
                </c:pt>
                <c:pt idx="35899">
                  <c:v>27.296875</c:v>
                </c:pt>
                <c:pt idx="35900">
                  <c:v>27.296875</c:v>
                </c:pt>
                <c:pt idx="35901">
                  <c:v>27.296875</c:v>
                </c:pt>
                <c:pt idx="35902">
                  <c:v>23.140625</c:v>
                </c:pt>
                <c:pt idx="35903">
                  <c:v>21.046875</c:v>
                </c:pt>
                <c:pt idx="35904">
                  <c:v>21.046875</c:v>
                </c:pt>
                <c:pt idx="35905">
                  <c:v>21.046875</c:v>
                </c:pt>
                <c:pt idx="35906">
                  <c:v>21.046875</c:v>
                </c:pt>
                <c:pt idx="35907">
                  <c:v>19.546875</c:v>
                </c:pt>
                <c:pt idx="35908">
                  <c:v>16.703125</c:v>
                </c:pt>
                <c:pt idx="35909">
                  <c:v>16.703125</c:v>
                </c:pt>
                <c:pt idx="35910">
                  <c:v>16.703125</c:v>
                </c:pt>
                <c:pt idx="35911">
                  <c:v>16.703125</c:v>
                </c:pt>
                <c:pt idx="35912">
                  <c:v>16.796875</c:v>
                </c:pt>
                <c:pt idx="35913">
                  <c:v>20.546875</c:v>
                </c:pt>
                <c:pt idx="35914">
                  <c:v>20.546875</c:v>
                </c:pt>
                <c:pt idx="35915">
                  <c:v>20.546875</c:v>
                </c:pt>
                <c:pt idx="35916">
                  <c:v>20.546875</c:v>
                </c:pt>
                <c:pt idx="35917">
                  <c:v>20.546875</c:v>
                </c:pt>
                <c:pt idx="35918">
                  <c:v>20.484375</c:v>
                </c:pt>
                <c:pt idx="35919">
                  <c:v>20.53125</c:v>
                </c:pt>
                <c:pt idx="35920">
                  <c:v>20.53125</c:v>
                </c:pt>
                <c:pt idx="35921">
                  <c:v>20.53125</c:v>
                </c:pt>
                <c:pt idx="35922">
                  <c:v>20.53125</c:v>
                </c:pt>
                <c:pt idx="35923">
                  <c:v>21.609375</c:v>
                </c:pt>
                <c:pt idx="35924">
                  <c:v>23.59375</c:v>
                </c:pt>
                <c:pt idx="35925">
                  <c:v>23.59375</c:v>
                </c:pt>
                <c:pt idx="35926">
                  <c:v>23.59375</c:v>
                </c:pt>
                <c:pt idx="35927">
                  <c:v>23.59375</c:v>
                </c:pt>
                <c:pt idx="35928">
                  <c:v>23.421875</c:v>
                </c:pt>
                <c:pt idx="35929">
                  <c:v>20.21875</c:v>
                </c:pt>
                <c:pt idx="35930">
                  <c:v>20.21875</c:v>
                </c:pt>
                <c:pt idx="35931">
                  <c:v>20.21875</c:v>
                </c:pt>
                <c:pt idx="35932">
                  <c:v>20.21875</c:v>
                </c:pt>
                <c:pt idx="35933">
                  <c:v>20.21875</c:v>
                </c:pt>
                <c:pt idx="35934">
                  <c:v>18.359375</c:v>
                </c:pt>
                <c:pt idx="35935">
                  <c:v>17.8125</c:v>
                </c:pt>
                <c:pt idx="35936">
                  <c:v>17.8125</c:v>
                </c:pt>
                <c:pt idx="35937">
                  <c:v>17.8125</c:v>
                </c:pt>
                <c:pt idx="35938">
                  <c:v>17.8125</c:v>
                </c:pt>
                <c:pt idx="35939">
                  <c:v>17.75</c:v>
                </c:pt>
                <c:pt idx="35940">
                  <c:v>17.78125</c:v>
                </c:pt>
                <c:pt idx="35941">
                  <c:v>17.78125</c:v>
                </c:pt>
                <c:pt idx="35942">
                  <c:v>17.78125</c:v>
                </c:pt>
                <c:pt idx="35943">
                  <c:v>17.78125</c:v>
                </c:pt>
                <c:pt idx="35944">
                  <c:v>17.890625</c:v>
                </c:pt>
                <c:pt idx="35945">
                  <c:v>18.828125</c:v>
                </c:pt>
                <c:pt idx="35946">
                  <c:v>18.828125</c:v>
                </c:pt>
                <c:pt idx="35947">
                  <c:v>18.828125</c:v>
                </c:pt>
                <c:pt idx="35948">
                  <c:v>18.828125</c:v>
                </c:pt>
                <c:pt idx="35949">
                  <c:v>18.828125</c:v>
                </c:pt>
                <c:pt idx="35950">
                  <c:v>23.96875</c:v>
                </c:pt>
                <c:pt idx="35951">
                  <c:v>25.484375</c:v>
                </c:pt>
                <c:pt idx="35952">
                  <c:v>25.484375</c:v>
                </c:pt>
                <c:pt idx="35953">
                  <c:v>25.484375</c:v>
                </c:pt>
                <c:pt idx="35954">
                  <c:v>25.484375</c:v>
                </c:pt>
                <c:pt idx="35955">
                  <c:v>25.375</c:v>
                </c:pt>
                <c:pt idx="35956">
                  <c:v>25.21875</c:v>
                </c:pt>
                <c:pt idx="35957">
                  <c:v>25.21875</c:v>
                </c:pt>
                <c:pt idx="35958">
                  <c:v>25.21875</c:v>
                </c:pt>
                <c:pt idx="35959">
                  <c:v>25.21875</c:v>
                </c:pt>
                <c:pt idx="35960">
                  <c:v>26.0625</c:v>
                </c:pt>
                <c:pt idx="35961">
                  <c:v>30.5625</c:v>
                </c:pt>
                <c:pt idx="35962">
                  <c:v>30.5625</c:v>
                </c:pt>
                <c:pt idx="35963">
                  <c:v>30.5625</c:v>
                </c:pt>
                <c:pt idx="35964">
                  <c:v>30.5625</c:v>
                </c:pt>
                <c:pt idx="35965">
                  <c:v>30.5625</c:v>
                </c:pt>
                <c:pt idx="35966">
                  <c:v>34.25</c:v>
                </c:pt>
                <c:pt idx="35967">
                  <c:v>34.953125</c:v>
                </c:pt>
                <c:pt idx="35968">
                  <c:v>34.953125</c:v>
                </c:pt>
                <c:pt idx="35969">
                  <c:v>34.953125</c:v>
                </c:pt>
                <c:pt idx="35970">
                  <c:v>34.953125</c:v>
                </c:pt>
                <c:pt idx="35971">
                  <c:v>34.578125</c:v>
                </c:pt>
                <c:pt idx="35972">
                  <c:v>34.203125</c:v>
                </c:pt>
                <c:pt idx="35973">
                  <c:v>34.203125</c:v>
                </c:pt>
                <c:pt idx="35974">
                  <c:v>34.203125</c:v>
                </c:pt>
                <c:pt idx="35975">
                  <c:v>34.203125</c:v>
                </c:pt>
                <c:pt idx="35976">
                  <c:v>34.25</c:v>
                </c:pt>
                <c:pt idx="35977">
                  <c:v>34.703125</c:v>
                </c:pt>
                <c:pt idx="35978">
                  <c:v>34.703125</c:v>
                </c:pt>
                <c:pt idx="35979">
                  <c:v>34.703125</c:v>
                </c:pt>
                <c:pt idx="35980">
                  <c:v>34.703125</c:v>
                </c:pt>
                <c:pt idx="35981">
                  <c:v>34.703125</c:v>
                </c:pt>
                <c:pt idx="35982">
                  <c:v>39.203125</c:v>
                </c:pt>
                <c:pt idx="35983">
                  <c:v>39.859375</c:v>
                </c:pt>
                <c:pt idx="35984">
                  <c:v>39.859375</c:v>
                </c:pt>
                <c:pt idx="35985">
                  <c:v>39.859375</c:v>
                </c:pt>
                <c:pt idx="35986">
                  <c:v>39.859375</c:v>
                </c:pt>
                <c:pt idx="35987">
                  <c:v>44.03125</c:v>
                </c:pt>
                <c:pt idx="35988">
                  <c:v>47.53125</c:v>
                </c:pt>
                <c:pt idx="35989">
                  <c:v>47.53125</c:v>
                </c:pt>
                <c:pt idx="35990">
                  <c:v>47.53125</c:v>
                </c:pt>
                <c:pt idx="35991">
                  <c:v>47.53125</c:v>
                </c:pt>
                <c:pt idx="35992">
                  <c:v>47.28125</c:v>
                </c:pt>
                <c:pt idx="35993">
                  <c:v>46.25</c:v>
                </c:pt>
                <c:pt idx="35994">
                  <c:v>46.25</c:v>
                </c:pt>
                <c:pt idx="35995">
                  <c:v>46.25</c:v>
                </c:pt>
                <c:pt idx="35996">
                  <c:v>46.25</c:v>
                </c:pt>
                <c:pt idx="35997">
                  <c:v>46.25</c:v>
                </c:pt>
                <c:pt idx="35998">
                  <c:v>55.625</c:v>
                </c:pt>
                <c:pt idx="35999">
                  <c:v>56.640625</c:v>
                </c:pt>
                <c:pt idx="36000">
                  <c:v>56.640625</c:v>
                </c:pt>
                <c:pt idx="36001">
                  <c:v>56.640625</c:v>
                </c:pt>
                <c:pt idx="36002">
                  <c:v>56.640625</c:v>
                </c:pt>
                <c:pt idx="36003">
                  <c:v>55.28125</c:v>
                </c:pt>
                <c:pt idx="36004">
                  <c:v>54.109375</c:v>
                </c:pt>
                <c:pt idx="36005">
                  <c:v>54.109375</c:v>
                </c:pt>
                <c:pt idx="36006">
                  <c:v>54.109375</c:v>
                </c:pt>
                <c:pt idx="36007">
                  <c:v>54.109375</c:v>
                </c:pt>
                <c:pt idx="36008">
                  <c:v>55.484375</c:v>
                </c:pt>
                <c:pt idx="36009">
                  <c:v>59.203125</c:v>
                </c:pt>
                <c:pt idx="36010">
                  <c:v>59.203125</c:v>
                </c:pt>
                <c:pt idx="36011">
                  <c:v>59.203125</c:v>
                </c:pt>
                <c:pt idx="36012">
                  <c:v>59.203125</c:v>
                </c:pt>
                <c:pt idx="36013">
                  <c:v>59.203125</c:v>
                </c:pt>
                <c:pt idx="36014">
                  <c:v>63.453125</c:v>
                </c:pt>
                <c:pt idx="36015">
                  <c:v>63.671875</c:v>
                </c:pt>
                <c:pt idx="36016">
                  <c:v>63.671875</c:v>
                </c:pt>
                <c:pt idx="36017">
                  <c:v>63.671875</c:v>
                </c:pt>
                <c:pt idx="36018">
                  <c:v>63.671875</c:v>
                </c:pt>
                <c:pt idx="36019">
                  <c:v>70.046875</c:v>
                </c:pt>
                <c:pt idx="36020">
                  <c:v>73.875</c:v>
                </c:pt>
                <c:pt idx="36021">
                  <c:v>73.875</c:v>
                </c:pt>
                <c:pt idx="36022">
                  <c:v>73.875</c:v>
                </c:pt>
                <c:pt idx="36023">
                  <c:v>73.875</c:v>
                </c:pt>
                <c:pt idx="36024">
                  <c:v>78.0625</c:v>
                </c:pt>
                <c:pt idx="36025">
                  <c:v>87.59375</c:v>
                </c:pt>
                <c:pt idx="36026">
                  <c:v>87.59375</c:v>
                </c:pt>
                <c:pt idx="36027">
                  <c:v>87.59375</c:v>
                </c:pt>
                <c:pt idx="36028">
                  <c:v>87.59375</c:v>
                </c:pt>
                <c:pt idx="36029">
                  <c:v>87.59375</c:v>
                </c:pt>
                <c:pt idx="36030">
                  <c:v>101.625</c:v>
                </c:pt>
                <c:pt idx="36031">
                  <c:v>101.796875</c:v>
                </c:pt>
                <c:pt idx="36032">
                  <c:v>101.796875</c:v>
                </c:pt>
                <c:pt idx="36033">
                  <c:v>101.796875</c:v>
                </c:pt>
                <c:pt idx="36034">
                  <c:v>101.796875</c:v>
                </c:pt>
                <c:pt idx="36035">
                  <c:v>100.796875</c:v>
                </c:pt>
                <c:pt idx="36036">
                  <c:v>100.40625</c:v>
                </c:pt>
                <c:pt idx="36037">
                  <c:v>100.40625</c:v>
                </c:pt>
                <c:pt idx="36038">
                  <c:v>100.40625</c:v>
                </c:pt>
                <c:pt idx="36039">
                  <c:v>100.40625</c:v>
                </c:pt>
                <c:pt idx="36040">
                  <c:v>106.328125</c:v>
                </c:pt>
                <c:pt idx="36041">
                  <c:v>117.421875</c:v>
                </c:pt>
                <c:pt idx="36042">
                  <c:v>117.421875</c:v>
                </c:pt>
                <c:pt idx="36043">
                  <c:v>117.421875</c:v>
                </c:pt>
                <c:pt idx="36044">
                  <c:v>117.421875</c:v>
                </c:pt>
                <c:pt idx="36045">
                  <c:v>117.28125</c:v>
                </c:pt>
                <c:pt idx="36046">
                  <c:v>112.125</c:v>
                </c:pt>
                <c:pt idx="36047">
                  <c:v>112.125</c:v>
                </c:pt>
                <c:pt idx="36048">
                  <c:v>112.125</c:v>
                </c:pt>
                <c:pt idx="36049">
                  <c:v>112.125</c:v>
                </c:pt>
                <c:pt idx="36050">
                  <c:v>112.125</c:v>
                </c:pt>
                <c:pt idx="36051">
                  <c:v>109.0625</c:v>
                </c:pt>
                <c:pt idx="36052">
                  <c:v>107.75</c:v>
                </c:pt>
                <c:pt idx="36053">
                  <c:v>107.75</c:v>
                </c:pt>
                <c:pt idx="36054">
                  <c:v>107.75</c:v>
                </c:pt>
                <c:pt idx="36055">
                  <c:v>107.75</c:v>
                </c:pt>
                <c:pt idx="36056">
                  <c:v>106.015625</c:v>
                </c:pt>
                <c:pt idx="36057">
                  <c:v>103.390625</c:v>
                </c:pt>
                <c:pt idx="36058">
                  <c:v>103.390625</c:v>
                </c:pt>
                <c:pt idx="36059">
                  <c:v>103.390625</c:v>
                </c:pt>
                <c:pt idx="36060">
                  <c:v>103.390625</c:v>
                </c:pt>
                <c:pt idx="36061">
                  <c:v>103.796875</c:v>
                </c:pt>
                <c:pt idx="36062">
                  <c:v>108.96875</c:v>
                </c:pt>
                <c:pt idx="36063">
                  <c:v>108.96875</c:v>
                </c:pt>
                <c:pt idx="36064">
                  <c:v>108.96875</c:v>
                </c:pt>
                <c:pt idx="36065">
                  <c:v>108.96875</c:v>
                </c:pt>
                <c:pt idx="36066">
                  <c:v>108.96875</c:v>
                </c:pt>
                <c:pt idx="36067">
                  <c:v>103.796875</c:v>
                </c:pt>
                <c:pt idx="36068">
                  <c:v>102.0625</c:v>
                </c:pt>
                <c:pt idx="36069">
                  <c:v>102.0625</c:v>
                </c:pt>
                <c:pt idx="36070">
                  <c:v>102.0625</c:v>
                </c:pt>
                <c:pt idx="36071">
                  <c:v>102.0625</c:v>
                </c:pt>
                <c:pt idx="36072">
                  <c:v>97.046875</c:v>
                </c:pt>
                <c:pt idx="36073">
                  <c:v>90.546875</c:v>
                </c:pt>
                <c:pt idx="36074">
                  <c:v>90.546875</c:v>
                </c:pt>
                <c:pt idx="36075">
                  <c:v>90.546875</c:v>
                </c:pt>
                <c:pt idx="36076">
                  <c:v>90.546875</c:v>
                </c:pt>
                <c:pt idx="36077">
                  <c:v>89.515625</c:v>
                </c:pt>
                <c:pt idx="36078">
                  <c:v>81.875</c:v>
                </c:pt>
                <c:pt idx="36079">
                  <c:v>81.875</c:v>
                </c:pt>
                <c:pt idx="36080">
                  <c:v>81.875</c:v>
                </c:pt>
                <c:pt idx="36081">
                  <c:v>81.875</c:v>
                </c:pt>
                <c:pt idx="36082">
                  <c:v>81.875</c:v>
                </c:pt>
                <c:pt idx="36083">
                  <c:v>86.390625</c:v>
                </c:pt>
                <c:pt idx="36084">
                  <c:v>87.578125</c:v>
                </c:pt>
                <c:pt idx="36085">
                  <c:v>87.578125</c:v>
                </c:pt>
                <c:pt idx="36086">
                  <c:v>87.578125</c:v>
                </c:pt>
                <c:pt idx="36087">
                  <c:v>87.578125</c:v>
                </c:pt>
                <c:pt idx="36088">
                  <c:v>94.421875</c:v>
                </c:pt>
                <c:pt idx="36089">
                  <c:v>101.875</c:v>
                </c:pt>
                <c:pt idx="36090">
                  <c:v>101.875</c:v>
                </c:pt>
                <c:pt idx="36091">
                  <c:v>101.875</c:v>
                </c:pt>
                <c:pt idx="36092">
                  <c:v>101.875</c:v>
                </c:pt>
                <c:pt idx="36093">
                  <c:v>100.984375</c:v>
                </c:pt>
                <c:pt idx="36094">
                  <c:v>95.9375</c:v>
                </c:pt>
                <c:pt idx="36095">
                  <c:v>95.9375</c:v>
                </c:pt>
                <c:pt idx="36096">
                  <c:v>95.9375</c:v>
                </c:pt>
                <c:pt idx="36097">
                  <c:v>95.9375</c:v>
                </c:pt>
                <c:pt idx="36098">
                  <c:v>95.9375</c:v>
                </c:pt>
                <c:pt idx="36099">
                  <c:v>103.84375</c:v>
                </c:pt>
                <c:pt idx="36100">
                  <c:v>105.375</c:v>
                </c:pt>
                <c:pt idx="36101">
                  <c:v>105.375</c:v>
                </c:pt>
                <c:pt idx="36102">
                  <c:v>105.375</c:v>
                </c:pt>
                <c:pt idx="36103">
                  <c:v>105.375</c:v>
                </c:pt>
                <c:pt idx="36104">
                  <c:v>133.28125</c:v>
                </c:pt>
                <c:pt idx="36105">
                  <c:v>159.03125</c:v>
                </c:pt>
                <c:pt idx="36106">
                  <c:v>159.03125</c:v>
                </c:pt>
                <c:pt idx="36107">
                  <c:v>159.03125</c:v>
                </c:pt>
                <c:pt idx="36108">
                  <c:v>159.03125</c:v>
                </c:pt>
                <c:pt idx="36109">
                  <c:v>167.21875</c:v>
                </c:pt>
                <c:pt idx="36110">
                  <c:v>199.40625</c:v>
                </c:pt>
                <c:pt idx="36111">
                  <c:v>199.40625</c:v>
                </c:pt>
                <c:pt idx="36112">
                  <c:v>199.40625</c:v>
                </c:pt>
                <c:pt idx="36113">
                  <c:v>199.40625</c:v>
                </c:pt>
                <c:pt idx="36114">
                  <c:v>199.40625</c:v>
                </c:pt>
                <c:pt idx="36115">
                  <c:v>220.34375</c:v>
                </c:pt>
                <c:pt idx="36116">
                  <c:v>223.0625</c:v>
                </c:pt>
                <c:pt idx="36117">
                  <c:v>223.0625</c:v>
                </c:pt>
                <c:pt idx="36118">
                  <c:v>223.0625</c:v>
                </c:pt>
                <c:pt idx="36119">
                  <c:v>223.0625</c:v>
                </c:pt>
                <c:pt idx="36120">
                  <c:v>220.859375</c:v>
                </c:pt>
                <c:pt idx="36121">
                  <c:v>219.140625</c:v>
                </c:pt>
                <c:pt idx="36122">
                  <c:v>219.140625</c:v>
                </c:pt>
                <c:pt idx="36123">
                  <c:v>219.140625</c:v>
                </c:pt>
                <c:pt idx="36124">
                  <c:v>219.140625</c:v>
                </c:pt>
                <c:pt idx="36125">
                  <c:v>209.921875</c:v>
                </c:pt>
                <c:pt idx="36126">
                  <c:v>181.59375</c:v>
                </c:pt>
                <c:pt idx="36127">
                  <c:v>181.59375</c:v>
                </c:pt>
                <c:pt idx="36128">
                  <c:v>181.59375</c:v>
                </c:pt>
                <c:pt idx="36129">
                  <c:v>181.59375</c:v>
                </c:pt>
                <c:pt idx="36130">
                  <c:v>181.59375</c:v>
                </c:pt>
                <c:pt idx="36131">
                  <c:v>135.421875</c:v>
                </c:pt>
                <c:pt idx="36132">
                  <c:v>131.953125</c:v>
                </c:pt>
                <c:pt idx="36133">
                  <c:v>131.953125</c:v>
                </c:pt>
                <c:pt idx="36134">
                  <c:v>131.953125</c:v>
                </c:pt>
                <c:pt idx="36135">
                  <c:v>131.953125</c:v>
                </c:pt>
                <c:pt idx="36136">
                  <c:v>123.703125</c:v>
                </c:pt>
                <c:pt idx="36137">
                  <c:v>118.453125</c:v>
                </c:pt>
                <c:pt idx="36138">
                  <c:v>118.453125</c:v>
                </c:pt>
                <c:pt idx="36139">
                  <c:v>118.453125</c:v>
                </c:pt>
                <c:pt idx="36140">
                  <c:v>118.453125</c:v>
                </c:pt>
                <c:pt idx="36141">
                  <c:v>114.09375</c:v>
                </c:pt>
                <c:pt idx="36142">
                  <c:v>103.796875</c:v>
                </c:pt>
                <c:pt idx="36143">
                  <c:v>103.796875</c:v>
                </c:pt>
                <c:pt idx="36144">
                  <c:v>103.796875</c:v>
                </c:pt>
                <c:pt idx="36145">
                  <c:v>103.796875</c:v>
                </c:pt>
                <c:pt idx="36146">
                  <c:v>103.796875</c:v>
                </c:pt>
                <c:pt idx="36147">
                  <c:v>107.890625</c:v>
                </c:pt>
                <c:pt idx="36148">
                  <c:v>107.96875</c:v>
                </c:pt>
                <c:pt idx="36149">
                  <c:v>107.96875</c:v>
                </c:pt>
                <c:pt idx="36150">
                  <c:v>107.96875</c:v>
                </c:pt>
                <c:pt idx="36151">
                  <c:v>107.96875</c:v>
                </c:pt>
                <c:pt idx="36152">
                  <c:v>99.578125</c:v>
                </c:pt>
                <c:pt idx="36153">
                  <c:v>95.1875</c:v>
                </c:pt>
                <c:pt idx="36154">
                  <c:v>95.1875</c:v>
                </c:pt>
                <c:pt idx="36155">
                  <c:v>95.1875</c:v>
                </c:pt>
                <c:pt idx="36156">
                  <c:v>95.1875</c:v>
                </c:pt>
                <c:pt idx="36157">
                  <c:v>88.734375</c:v>
                </c:pt>
                <c:pt idx="36158">
                  <c:v>76.390625</c:v>
                </c:pt>
                <c:pt idx="36159">
                  <c:v>76.390625</c:v>
                </c:pt>
                <c:pt idx="36160">
                  <c:v>76.390625</c:v>
                </c:pt>
                <c:pt idx="36161">
                  <c:v>76.390625</c:v>
                </c:pt>
                <c:pt idx="36162">
                  <c:v>76.203125</c:v>
                </c:pt>
                <c:pt idx="36163">
                  <c:v>67.015625</c:v>
                </c:pt>
                <c:pt idx="36164">
                  <c:v>67.015625</c:v>
                </c:pt>
                <c:pt idx="36165">
                  <c:v>67.015625</c:v>
                </c:pt>
                <c:pt idx="36166">
                  <c:v>67.015625</c:v>
                </c:pt>
                <c:pt idx="36167">
                  <c:v>67.015625</c:v>
                </c:pt>
                <c:pt idx="36168">
                  <c:v>66.171875</c:v>
                </c:pt>
                <c:pt idx="36169">
                  <c:v>65.9375</c:v>
                </c:pt>
                <c:pt idx="36170">
                  <c:v>65.9375</c:v>
                </c:pt>
                <c:pt idx="36171">
                  <c:v>65.9375</c:v>
                </c:pt>
                <c:pt idx="36172">
                  <c:v>65.9375</c:v>
                </c:pt>
                <c:pt idx="36173">
                  <c:v>66.234375</c:v>
                </c:pt>
                <c:pt idx="36174">
                  <c:v>66.765625</c:v>
                </c:pt>
                <c:pt idx="36175">
                  <c:v>66.765625</c:v>
                </c:pt>
                <c:pt idx="36176">
                  <c:v>66.765625</c:v>
                </c:pt>
                <c:pt idx="36177">
                  <c:v>66.765625</c:v>
                </c:pt>
                <c:pt idx="36178">
                  <c:v>66.484375</c:v>
                </c:pt>
                <c:pt idx="36179">
                  <c:v>62.9375</c:v>
                </c:pt>
                <c:pt idx="36180">
                  <c:v>62.9375</c:v>
                </c:pt>
                <c:pt idx="36181">
                  <c:v>62.9375</c:v>
                </c:pt>
                <c:pt idx="36182">
                  <c:v>62.9375</c:v>
                </c:pt>
                <c:pt idx="36183">
                  <c:v>62.9375</c:v>
                </c:pt>
                <c:pt idx="36184">
                  <c:v>59.625</c:v>
                </c:pt>
                <c:pt idx="36185">
                  <c:v>58.578125</c:v>
                </c:pt>
                <c:pt idx="36186">
                  <c:v>58.578125</c:v>
                </c:pt>
                <c:pt idx="36187">
                  <c:v>58.578125</c:v>
                </c:pt>
                <c:pt idx="36188">
                  <c:v>58.578125</c:v>
                </c:pt>
                <c:pt idx="36189">
                  <c:v>53.890625</c:v>
                </c:pt>
                <c:pt idx="36190">
                  <c:v>48.03125</c:v>
                </c:pt>
                <c:pt idx="36191">
                  <c:v>48.03125</c:v>
                </c:pt>
                <c:pt idx="36192">
                  <c:v>48.03125</c:v>
                </c:pt>
                <c:pt idx="36193">
                  <c:v>48.03125</c:v>
                </c:pt>
                <c:pt idx="36194">
                  <c:v>46.46875</c:v>
                </c:pt>
                <c:pt idx="36195">
                  <c:v>34.65625</c:v>
                </c:pt>
                <c:pt idx="36196">
                  <c:v>34.65625</c:v>
                </c:pt>
                <c:pt idx="36197">
                  <c:v>34.65625</c:v>
                </c:pt>
                <c:pt idx="36198">
                  <c:v>34.65625</c:v>
                </c:pt>
                <c:pt idx="36199">
                  <c:v>34.65625</c:v>
                </c:pt>
                <c:pt idx="36200">
                  <c:v>33.921875</c:v>
                </c:pt>
                <c:pt idx="36201">
                  <c:v>33.6875</c:v>
                </c:pt>
                <c:pt idx="36202">
                  <c:v>33.6875</c:v>
                </c:pt>
                <c:pt idx="36203">
                  <c:v>33.6875</c:v>
                </c:pt>
                <c:pt idx="36204">
                  <c:v>33.6875</c:v>
                </c:pt>
                <c:pt idx="36205">
                  <c:v>31.46875</c:v>
                </c:pt>
                <c:pt idx="36206">
                  <c:v>29.09375</c:v>
                </c:pt>
                <c:pt idx="36207">
                  <c:v>29.09375</c:v>
                </c:pt>
                <c:pt idx="36208">
                  <c:v>29.09375</c:v>
                </c:pt>
                <c:pt idx="36209">
                  <c:v>29.09375</c:v>
                </c:pt>
                <c:pt idx="36210">
                  <c:v>28.265625</c:v>
                </c:pt>
                <c:pt idx="36211">
                  <c:v>23.90625</c:v>
                </c:pt>
                <c:pt idx="36212">
                  <c:v>23.90625</c:v>
                </c:pt>
                <c:pt idx="36213">
                  <c:v>23.90625</c:v>
                </c:pt>
                <c:pt idx="36214">
                  <c:v>23.90625</c:v>
                </c:pt>
                <c:pt idx="36215">
                  <c:v>23.90625</c:v>
                </c:pt>
                <c:pt idx="36216">
                  <c:v>26.671875</c:v>
                </c:pt>
                <c:pt idx="36217">
                  <c:v>27.21875</c:v>
                </c:pt>
                <c:pt idx="36218">
                  <c:v>27.21875</c:v>
                </c:pt>
                <c:pt idx="36219">
                  <c:v>27.21875</c:v>
                </c:pt>
                <c:pt idx="36220">
                  <c:v>27.21875</c:v>
                </c:pt>
                <c:pt idx="36221">
                  <c:v>24.671875</c:v>
                </c:pt>
                <c:pt idx="36222">
                  <c:v>22.5</c:v>
                </c:pt>
                <c:pt idx="36223">
                  <c:v>22.5</c:v>
                </c:pt>
                <c:pt idx="36224">
                  <c:v>22.5</c:v>
                </c:pt>
                <c:pt idx="36225">
                  <c:v>22.5</c:v>
                </c:pt>
                <c:pt idx="36226">
                  <c:v>22.515625</c:v>
                </c:pt>
                <c:pt idx="36227">
                  <c:v>22.328125</c:v>
                </c:pt>
                <c:pt idx="36228">
                  <c:v>22.328125</c:v>
                </c:pt>
                <c:pt idx="36229">
                  <c:v>22.328125</c:v>
                </c:pt>
                <c:pt idx="36230">
                  <c:v>22.328125</c:v>
                </c:pt>
                <c:pt idx="36231">
                  <c:v>22.328125</c:v>
                </c:pt>
                <c:pt idx="36232">
                  <c:v>21.25</c:v>
                </c:pt>
                <c:pt idx="36233">
                  <c:v>21.109375</c:v>
                </c:pt>
                <c:pt idx="36234">
                  <c:v>21.109375</c:v>
                </c:pt>
                <c:pt idx="36235">
                  <c:v>21.109375</c:v>
                </c:pt>
                <c:pt idx="36236">
                  <c:v>21.109375</c:v>
                </c:pt>
                <c:pt idx="36237">
                  <c:v>18.59375</c:v>
                </c:pt>
                <c:pt idx="36238">
                  <c:v>16.765625</c:v>
                </c:pt>
                <c:pt idx="36239">
                  <c:v>16.765625</c:v>
                </c:pt>
                <c:pt idx="36240">
                  <c:v>16.765625</c:v>
                </c:pt>
                <c:pt idx="36241">
                  <c:v>16.765625</c:v>
                </c:pt>
                <c:pt idx="36242">
                  <c:v>17.265625</c:v>
                </c:pt>
                <c:pt idx="36243">
                  <c:v>18.625</c:v>
                </c:pt>
                <c:pt idx="36244">
                  <c:v>18.625</c:v>
                </c:pt>
                <c:pt idx="36245">
                  <c:v>18.625</c:v>
                </c:pt>
                <c:pt idx="36246">
                  <c:v>18.625</c:v>
                </c:pt>
                <c:pt idx="36247">
                  <c:v>18.625</c:v>
                </c:pt>
                <c:pt idx="36248">
                  <c:v>19.765625</c:v>
                </c:pt>
                <c:pt idx="36249">
                  <c:v>19.765625</c:v>
                </c:pt>
                <c:pt idx="36250">
                  <c:v>19.765625</c:v>
                </c:pt>
                <c:pt idx="36251">
                  <c:v>19.765625</c:v>
                </c:pt>
                <c:pt idx="36252">
                  <c:v>19.765625</c:v>
                </c:pt>
                <c:pt idx="36253">
                  <c:v>16.25</c:v>
                </c:pt>
                <c:pt idx="36254">
                  <c:v>14.109375</c:v>
                </c:pt>
                <c:pt idx="36255">
                  <c:v>14.109375</c:v>
                </c:pt>
                <c:pt idx="36256">
                  <c:v>14.109375</c:v>
                </c:pt>
                <c:pt idx="36257">
                  <c:v>14.109375</c:v>
                </c:pt>
                <c:pt idx="36258">
                  <c:v>15.4375</c:v>
                </c:pt>
                <c:pt idx="36259">
                  <c:v>18.34375</c:v>
                </c:pt>
                <c:pt idx="36260">
                  <c:v>18.34375</c:v>
                </c:pt>
                <c:pt idx="36261">
                  <c:v>18.34375</c:v>
                </c:pt>
                <c:pt idx="36262">
                  <c:v>18.34375</c:v>
                </c:pt>
                <c:pt idx="36263">
                  <c:v>18.34375</c:v>
                </c:pt>
                <c:pt idx="36264">
                  <c:v>22.734375</c:v>
                </c:pt>
                <c:pt idx="36265">
                  <c:v>22.78125</c:v>
                </c:pt>
                <c:pt idx="36266">
                  <c:v>22.78125</c:v>
                </c:pt>
                <c:pt idx="36267">
                  <c:v>22.78125</c:v>
                </c:pt>
                <c:pt idx="36268">
                  <c:v>22.78125</c:v>
                </c:pt>
                <c:pt idx="36269">
                  <c:v>20.3125</c:v>
                </c:pt>
                <c:pt idx="36270">
                  <c:v>19.09375</c:v>
                </c:pt>
                <c:pt idx="36271">
                  <c:v>19.09375</c:v>
                </c:pt>
                <c:pt idx="36272">
                  <c:v>19.09375</c:v>
                </c:pt>
                <c:pt idx="36273">
                  <c:v>19.09375</c:v>
                </c:pt>
                <c:pt idx="36274">
                  <c:v>20.1875</c:v>
                </c:pt>
                <c:pt idx="36275">
                  <c:v>22.296875</c:v>
                </c:pt>
                <c:pt idx="36276">
                  <c:v>22.296875</c:v>
                </c:pt>
                <c:pt idx="36277">
                  <c:v>22.296875</c:v>
                </c:pt>
                <c:pt idx="36278">
                  <c:v>22.296875</c:v>
                </c:pt>
                <c:pt idx="36279">
                  <c:v>22.234375</c:v>
                </c:pt>
                <c:pt idx="36280">
                  <c:v>22</c:v>
                </c:pt>
                <c:pt idx="36281">
                  <c:v>22</c:v>
                </c:pt>
                <c:pt idx="36282">
                  <c:v>22</c:v>
                </c:pt>
                <c:pt idx="36283">
                  <c:v>22</c:v>
                </c:pt>
                <c:pt idx="36284">
                  <c:v>22</c:v>
                </c:pt>
                <c:pt idx="36285">
                  <c:v>22.1875</c:v>
                </c:pt>
                <c:pt idx="36286">
                  <c:v>22.296875</c:v>
                </c:pt>
                <c:pt idx="36287">
                  <c:v>22.296875</c:v>
                </c:pt>
                <c:pt idx="36288">
                  <c:v>22.296875</c:v>
                </c:pt>
                <c:pt idx="36289">
                  <c:v>22.296875</c:v>
                </c:pt>
                <c:pt idx="36290">
                  <c:v>20.125</c:v>
                </c:pt>
                <c:pt idx="36291">
                  <c:v>17.09375</c:v>
                </c:pt>
                <c:pt idx="36292">
                  <c:v>17.09375</c:v>
                </c:pt>
                <c:pt idx="36293">
                  <c:v>17.09375</c:v>
                </c:pt>
                <c:pt idx="36294">
                  <c:v>17.09375</c:v>
                </c:pt>
                <c:pt idx="36295">
                  <c:v>16.78125</c:v>
                </c:pt>
                <c:pt idx="36296">
                  <c:v>14.25</c:v>
                </c:pt>
                <c:pt idx="36297">
                  <c:v>14.25</c:v>
                </c:pt>
                <c:pt idx="36298">
                  <c:v>14.25</c:v>
                </c:pt>
                <c:pt idx="36299">
                  <c:v>14.25</c:v>
                </c:pt>
                <c:pt idx="36300">
                  <c:v>14.25</c:v>
                </c:pt>
                <c:pt idx="36301">
                  <c:v>11.0625</c:v>
                </c:pt>
                <c:pt idx="36302">
                  <c:v>10.203125</c:v>
                </c:pt>
                <c:pt idx="36303">
                  <c:v>10.203125</c:v>
                </c:pt>
                <c:pt idx="36304">
                  <c:v>10.203125</c:v>
                </c:pt>
                <c:pt idx="36305">
                  <c:v>10.203125</c:v>
                </c:pt>
                <c:pt idx="36306">
                  <c:v>11.828125</c:v>
                </c:pt>
                <c:pt idx="36307">
                  <c:v>13.671875</c:v>
                </c:pt>
                <c:pt idx="36308">
                  <c:v>13.671875</c:v>
                </c:pt>
                <c:pt idx="36309">
                  <c:v>13.671875</c:v>
                </c:pt>
                <c:pt idx="36310">
                  <c:v>13.671875</c:v>
                </c:pt>
                <c:pt idx="36311">
                  <c:v>13.578125</c:v>
                </c:pt>
                <c:pt idx="36312">
                  <c:v>13.46875</c:v>
                </c:pt>
                <c:pt idx="36313">
                  <c:v>13.46875</c:v>
                </c:pt>
                <c:pt idx="36314">
                  <c:v>13.46875</c:v>
                </c:pt>
                <c:pt idx="36315">
                  <c:v>13.46875</c:v>
                </c:pt>
                <c:pt idx="36316">
                  <c:v>13.46875</c:v>
                </c:pt>
                <c:pt idx="36317">
                  <c:v>8.578125</c:v>
                </c:pt>
                <c:pt idx="36318">
                  <c:v>7.640625</c:v>
                </c:pt>
                <c:pt idx="36319">
                  <c:v>7.640625</c:v>
                </c:pt>
                <c:pt idx="36320">
                  <c:v>7.640625</c:v>
                </c:pt>
                <c:pt idx="36321">
                  <c:v>7.640625</c:v>
                </c:pt>
                <c:pt idx="36322">
                  <c:v>11.65625</c:v>
                </c:pt>
                <c:pt idx="36323">
                  <c:v>15.328125</c:v>
                </c:pt>
                <c:pt idx="36324">
                  <c:v>15.328125</c:v>
                </c:pt>
                <c:pt idx="36325">
                  <c:v>15.328125</c:v>
                </c:pt>
                <c:pt idx="36326">
                  <c:v>15.328125</c:v>
                </c:pt>
                <c:pt idx="36327">
                  <c:v>14.96875</c:v>
                </c:pt>
                <c:pt idx="36328">
                  <c:v>13.421875</c:v>
                </c:pt>
                <c:pt idx="36329">
                  <c:v>13.421875</c:v>
                </c:pt>
                <c:pt idx="36330">
                  <c:v>13.421875</c:v>
                </c:pt>
                <c:pt idx="36331">
                  <c:v>13.421875</c:v>
                </c:pt>
                <c:pt idx="36332">
                  <c:v>13.421875</c:v>
                </c:pt>
                <c:pt idx="36333">
                  <c:v>8.78125</c:v>
                </c:pt>
                <c:pt idx="36334">
                  <c:v>8.15625</c:v>
                </c:pt>
                <c:pt idx="36335">
                  <c:v>8.15625</c:v>
                </c:pt>
                <c:pt idx="36336">
                  <c:v>8.15625</c:v>
                </c:pt>
                <c:pt idx="36337">
                  <c:v>8.15625</c:v>
                </c:pt>
                <c:pt idx="36338">
                  <c:v>13.40625</c:v>
                </c:pt>
                <c:pt idx="36339">
                  <c:v>17.203125</c:v>
                </c:pt>
                <c:pt idx="36340">
                  <c:v>17.203125</c:v>
                </c:pt>
                <c:pt idx="36341">
                  <c:v>17.203125</c:v>
                </c:pt>
                <c:pt idx="36342">
                  <c:v>17.203125</c:v>
                </c:pt>
                <c:pt idx="36343">
                  <c:v>15.28125</c:v>
                </c:pt>
                <c:pt idx="36344">
                  <c:v>9.671875</c:v>
                </c:pt>
                <c:pt idx="36345">
                  <c:v>9.671875</c:v>
                </c:pt>
                <c:pt idx="36346">
                  <c:v>9.671875</c:v>
                </c:pt>
                <c:pt idx="36347">
                  <c:v>9.671875</c:v>
                </c:pt>
                <c:pt idx="36348">
                  <c:v>9.671875</c:v>
                </c:pt>
                <c:pt idx="36349">
                  <c:v>10.625</c:v>
                </c:pt>
                <c:pt idx="36350">
                  <c:v>10.640625</c:v>
                </c:pt>
                <c:pt idx="36351">
                  <c:v>10.640625</c:v>
                </c:pt>
                <c:pt idx="36352">
                  <c:v>10.640625</c:v>
                </c:pt>
                <c:pt idx="36353">
                  <c:v>10.640625</c:v>
                </c:pt>
                <c:pt idx="36354">
                  <c:v>14.875</c:v>
                </c:pt>
                <c:pt idx="36355">
                  <c:v>17.375</c:v>
                </c:pt>
                <c:pt idx="36356">
                  <c:v>17.375</c:v>
                </c:pt>
                <c:pt idx="36357">
                  <c:v>17.375</c:v>
                </c:pt>
                <c:pt idx="36358">
                  <c:v>17.375</c:v>
                </c:pt>
                <c:pt idx="36359">
                  <c:v>15.78125</c:v>
                </c:pt>
                <c:pt idx="36360">
                  <c:v>12.203125</c:v>
                </c:pt>
                <c:pt idx="36361">
                  <c:v>12.203125</c:v>
                </c:pt>
                <c:pt idx="36362">
                  <c:v>12.203125</c:v>
                </c:pt>
                <c:pt idx="36363">
                  <c:v>12.203125</c:v>
                </c:pt>
                <c:pt idx="36364">
                  <c:v>12.203125</c:v>
                </c:pt>
                <c:pt idx="36365">
                  <c:v>10.21875</c:v>
                </c:pt>
                <c:pt idx="36366">
                  <c:v>10.21875</c:v>
                </c:pt>
                <c:pt idx="36367">
                  <c:v>10.21875</c:v>
                </c:pt>
                <c:pt idx="36368">
                  <c:v>10.21875</c:v>
                </c:pt>
                <c:pt idx="36369">
                  <c:v>10.21875</c:v>
                </c:pt>
                <c:pt idx="36370">
                  <c:v>8.234375</c:v>
                </c:pt>
                <c:pt idx="36371">
                  <c:v>7.4375</c:v>
                </c:pt>
                <c:pt idx="36372">
                  <c:v>7.4375</c:v>
                </c:pt>
                <c:pt idx="36373">
                  <c:v>7.4375</c:v>
                </c:pt>
                <c:pt idx="36374">
                  <c:v>7.4375</c:v>
                </c:pt>
                <c:pt idx="36375">
                  <c:v>7.578125</c:v>
                </c:pt>
                <c:pt idx="36376">
                  <c:v>7.796875</c:v>
                </c:pt>
                <c:pt idx="36377">
                  <c:v>7.796875</c:v>
                </c:pt>
                <c:pt idx="36378">
                  <c:v>7.796875</c:v>
                </c:pt>
                <c:pt idx="36379">
                  <c:v>7.796875</c:v>
                </c:pt>
                <c:pt idx="36380">
                  <c:v>8.078125</c:v>
                </c:pt>
                <c:pt idx="36381">
                  <c:v>12.046875</c:v>
                </c:pt>
                <c:pt idx="36382">
                  <c:v>12.046875</c:v>
                </c:pt>
                <c:pt idx="36383">
                  <c:v>12.046875</c:v>
                </c:pt>
                <c:pt idx="36384">
                  <c:v>12.046875</c:v>
                </c:pt>
                <c:pt idx="36385">
                  <c:v>12.046875</c:v>
                </c:pt>
                <c:pt idx="36386">
                  <c:v>10.578125</c:v>
                </c:pt>
                <c:pt idx="36387">
                  <c:v>10.0625</c:v>
                </c:pt>
                <c:pt idx="36388">
                  <c:v>10.0625</c:v>
                </c:pt>
                <c:pt idx="36389">
                  <c:v>10.0625</c:v>
                </c:pt>
                <c:pt idx="36390">
                  <c:v>10.0625</c:v>
                </c:pt>
                <c:pt idx="36391">
                  <c:v>10.875</c:v>
                </c:pt>
                <c:pt idx="36392">
                  <c:v>11.953125</c:v>
                </c:pt>
                <c:pt idx="36393">
                  <c:v>11.953125</c:v>
                </c:pt>
                <c:pt idx="36394">
                  <c:v>11.953125</c:v>
                </c:pt>
                <c:pt idx="36395">
                  <c:v>11.953125</c:v>
                </c:pt>
                <c:pt idx="36396">
                  <c:v>11.671875</c:v>
                </c:pt>
                <c:pt idx="36397">
                  <c:v>9.4375</c:v>
                </c:pt>
                <c:pt idx="36398">
                  <c:v>9.4375</c:v>
                </c:pt>
                <c:pt idx="36399">
                  <c:v>9.4375</c:v>
                </c:pt>
                <c:pt idx="36400">
                  <c:v>9.4375</c:v>
                </c:pt>
                <c:pt idx="36401">
                  <c:v>9.4375</c:v>
                </c:pt>
                <c:pt idx="36402">
                  <c:v>12.375</c:v>
                </c:pt>
                <c:pt idx="36403">
                  <c:v>13.203125</c:v>
                </c:pt>
                <c:pt idx="36404">
                  <c:v>13.203125</c:v>
                </c:pt>
                <c:pt idx="36405">
                  <c:v>13.203125</c:v>
                </c:pt>
                <c:pt idx="36406">
                  <c:v>13.203125</c:v>
                </c:pt>
                <c:pt idx="36407">
                  <c:v>12.984375</c:v>
                </c:pt>
                <c:pt idx="36408">
                  <c:v>12.828125</c:v>
                </c:pt>
                <c:pt idx="36409">
                  <c:v>12.828125</c:v>
                </c:pt>
                <c:pt idx="36410">
                  <c:v>12.828125</c:v>
                </c:pt>
                <c:pt idx="36411">
                  <c:v>12.828125</c:v>
                </c:pt>
                <c:pt idx="36412">
                  <c:v>12.09375</c:v>
                </c:pt>
                <c:pt idx="36413">
                  <c:v>8.1875</c:v>
                </c:pt>
                <c:pt idx="36414">
                  <c:v>8.1875</c:v>
                </c:pt>
                <c:pt idx="36415">
                  <c:v>8.1875</c:v>
                </c:pt>
                <c:pt idx="36416">
                  <c:v>8.1875</c:v>
                </c:pt>
                <c:pt idx="36417">
                  <c:v>8.1875</c:v>
                </c:pt>
                <c:pt idx="36418">
                  <c:v>10.5625</c:v>
                </c:pt>
                <c:pt idx="36419">
                  <c:v>11.03125</c:v>
                </c:pt>
                <c:pt idx="36420">
                  <c:v>11.03125</c:v>
                </c:pt>
                <c:pt idx="36421">
                  <c:v>11.03125</c:v>
                </c:pt>
                <c:pt idx="36422">
                  <c:v>11.03125</c:v>
                </c:pt>
                <c:pt idx="36423">
                  <c:v>13.84375</c:v>
                </c:pt>
                <c:pt idx="36424">
                  <c:v>16.203125</c:v>
                </c:pt>
                <c:pt idx="36425">
                  <c:v>16.203125</c:v>
                </c:pt>
                <c:pt idx="36426">
                  <c:v>16.203125</c:v>
                </c:pt>
                <c:pt idx="36427">
                  <c:v>16.203125</c:v>
                </c:pt>
                <c:pt idx="36428">
                  <c:v>16.78125</c:v>
                </c:pt>
                <c:pt idx="36429">
                  <c:v>18.53125</c:v>
                </c:pt>
                <c:pt idx="36430">
                  <c:v>18.53125</c:v>
                </c:pt>
                <c:pt idx="36431">
                  <c:v>18.53125</c:v>
                </c:pt>
                <c:pt idx="36432">
                  <c:v>18.53125</c:v>
                </c:pt>
                <c:pt idx="36433">
                  <c:v>18.53125</c:v>
                </c:pt>
                <c:pt idx="36434">
                  <c:v>13.125</c:v>
                </c:pt>
                <c:pt idx="36435">
                  <c:v>12.59375</c:v>
                </c:pt>
                <c:pt idx="36436">
                  <c:v>12.59375</c:v>
                </c:pt>
                <c:pt idx="36437">
                  <c:v>12.59375</c:v>
                </c:pt>
                <c:pt idx="36438">
                  <c:v>12.59375</c:v>
                </c:pt>
                <c:pt idx="36439">
                  <c:v>12.3125</c:v>
                </c:pt>
                <c:pt idx="36440">
                  <c:v>12.125</c:v>
                </c:pt>
                <c:pt idx="36441">
                  <c:v>12.125</c:v>
                </c:pt>
                <c:pt idx="36442">
                  <c:v>12.125</c:v>
                </c:pt>
                <c:pt idx="36443">
                  <c:v>12.125</c:v>
                </c:pt>
                <c:pt idx="36444">
                  <c:v>11.3125</c:v>
                </c:pt>
                <c:pt idx="36445">
                  <c:v>9.34375</c:v>
                </c:pt>
                <c:pt idx="36446">
                  <c:v>9.34375</c:v>
                </c:pt>
                <c:pt idx="36447">
                  <c:v>9.34375</c:v>
                </c:pt>
                <c:pt idx="36448">
                  <c:v>9.34375</c:v>
                </c:pt>
                <c:pt idx="36449">
                  <c:v>9.34375</c:v>
                </c:pt>
                <c:pt idx="36450">
                  <c:v>11</c:v>
                </c:pt>
                <c:pt idx="36451">
                  <c:v>11.046875</c:v>
                </c:pt>
                <c:pt idx="36452">
                  <c:v>11.046875</c:v>
                </c:pt>
                <c:pt idx="36453">
                  <c:v>11.046875</c:v>
                </c:pt>
                <c:pt idx="36454">
                  <c:v>11.046875</c:v>
                </c:pt>
                <c:pt idx="36455">
                  <c:v>11.546875</c:v>
                </c:pt>
                <c:pt idx="36456">
                  <c:v>11.796875</c:v>
                </c:pt>
                <c:pt idx="36457">
                  <c:v>11.796875</c:v>
                </c:pt>
                <c:pt idx="36458">
                  <c:v>11.796875</c:v>
                </c:pt>
                <c:pt idx="36459">
                  <c:v>11.796875</c:v>
                </c:pt>
                <c:pt idx="36460">
                  <c:v>12.0625</c:v>
                </c:pt>
                <c:pt idx="36461">
                  <c:v>12.484375</c:v>
                </c:pt>
                <c:pt idx="36462">
                  <c:v>12.484375</c:v>
                </c:pt>
                <c:pt idx="36463">
                  <c:v>12.484375</c:v>
                </c:pt>
                <c:pt idx="36464">
                  <c:v>12.484375</c:v>
                </c:pt>
                <c:pt idx="36465">
                  <c:v>12.4375</c:v>
                </c:pt>
                <c:pt idx="36466">
                  <c:v>11.921875</c:v>
                </c:pt>
                <c:pt idx="36467">
                  <c:v>11.921875</c:v>
                </c:pt>
                <c:pt idx="36468">
                  <c:v>11.921875</c:v>
                </c:pt>
                <c:pt idx="36469">
                  <c:v>11.921875</c:v>
                </c:pt>
                <c:pt idx="36470">
                  <c:v>11.921875</c:v>
                </c:pt>
                <c:pt idx="36471">
                  <c:v>9.8125</c:v>
                </c:pt>
                <c:pt idx="36472">
                  <c:v>8.953125</c:v>
                </c:pt>
                <c:pt idx="36473">
                  <c:v>8.953125</c:v>
                </c:pt>
                <c:pt idx="36474">
                  <c:v>8.953125</c:v>
                </c:pt>
                <c:pt idx="36475">
                  <c:v>8.953125</c:v>
                </c:pt>
                <c:pt idx="36476">
                  <c:v>9.5625</c:v>
                </c:pt>
                <c:pt idx="36477">
                  <c:v>10.421875</c:v>
                </c:pt>
                <c:pt idx="36478">
                  <c:v>10.421875</c:v>
                </c:pt>
                <c:pt idx="36479">
                  <c:v>10.421875</c:v>
                </c:pt>
                <c:pt idx="36480">
                  <c:v>10.421875</c:v>
                </c:pt>
                <c:pt idx="36481">
                  <c:v>10.296875</c:v>
                </c:pt>
                <c:pt idx="36482">
                  <c:v>8.828125</c:v>
                </c:pt>
                <c:pt idx="36483">
                  <c:v>8.828125</c:v>
                </c:pt>
                <c:pt idx="36484">
                  <c:v>8.828125</c:v>
                </c:pt>
                <c:pt idx="36485">
                  <c:v>8.828125</c:v>
                </c:pt>
                <c:pt idx="36486">
                  <c:v>8.828125</c:v>
                </c:pt>
                <c:pt idx="36487">
                  <c:v>9.28125</c:v>
                </c:pt>
                <c:pt idx="36488">
                  <c:v>9.40625</c:v>
                </c:pt>
                <c:pt idx="36489">
                  <c:v>9.40625</c:v>
                </c:pt>
                <c:pt idx="36490">
                  <c:v>9.40625</c:v>
                </c:pt>
                <c:pt idx="36491">
                  <c:v>9.40625</c:v>
                </c:pt>
                <c:pt idx="36492">
                  <c:v>5.984375</c:v>
                </c:pt>
                <c:pt idx="36493">
                  <c:v>2.03125</c:v>
                </c:pt>
                <c:pt idx="36494">
                  <c:v>2.03125</c:v>
                </c:pt>
                <c:pt idx="36495">
                  <c:v>2.03125</c:v>
                </c:pt>
                <c:pt idx="36496">
                  <c:v>2.03125</c:v>
                </c:pt>
                <c:pt idx="36497">
                  <c:v>3.09375</c:v>
                </c:pt>
                <c:pt idx="36498">
                  <c:v>9.21875</c:v>
                </c:pt>
                <c:pt idx="36499">
                  <c:v>9.21875</c:v>
                </c:pt>
                <c:pt idx="36500">
                  <c:v>9.21875</c:v>
                </c:pt>
                <c:pt idx="36501">
                  <c:v>9.21875</c:v>
                </c:pt>
                <c:pt idx="36502">
                  <c:v>9.21875</c:v>
                </c:pt>
                <c:pt idx="36503">
                  <c:v>10.078125</c:v>
                </c:pt>
                <c:pt idx="36504">
                  <c:v>10.140625</c:v>
                </c:pt>
                <c:pt idx="36505">
                  <c:v>10.140625</c:v>
                </c:pt>
                <c:pt idx="36506">
                  <c:v>10.140625</c:v>
                </c:pt>
                <c:pt idx="36507">
                  <c:v>10.140625</c:v>
                </c:pt>
                <c:pt idx="36508">
                  <c:v>10.09375</c:v>
                </c:pt>
                <c:pt idx="36509">
                  <c:v>10.0625</c:v>
                </c:pt>
                <c:pt idx="36510">
                  <c:v>10.0625</c:v>
                </c:pt>
                <c:pt idx="36511">
                  <c:v>10.0625</c:v>
                </c:pt>
                <c:pt idx="36512">
                  <c:v>10.0625</c:v>
                </c:pt>
                <c:pt idx="36513">
                  <c:v>9.859375</c:v>
                </c:pt>
                <c:pt idx="36514">
                  <c:v>9.34375</c:v>
                </c:pt>
                <c:pt idx="36515">
                  <c:v>9.34375</c:v>
                </c:pt>
                <c:pt idx="36516">
                  <c:v>9.34375</c:v>
                </c:pt>
                <c:pt idx="36517">
                  <c:v>9.34375</c:v>
                </c:pt>
                <c:pt idx="36518">
                  <c:v>9.34375</c:v>
                </c:pt>
                <c:pt idx="36519">
                  <c:v>10.671875</c:v>
                </c:pt>
                <c:pt idx="36520">
                  <c:v>10.921875</c:v>
                </c:pt>
                <c:pt idx="36521">
                  <c:v>10.921875</c:v>
                </c:pt>
                <c:pt idx="36522">
                  <c:v>10.921875</c:v>
                </c:pt>
                <c:pt idx="36523">
                  <c:v>10.921875</c:v>
                </c:pt>
                <c:pt idx="36524">
                  <c:v>12.703125</c:v>
                </c:pt>
                <c:pt idx="36525">
                  <c:v>14.09375</c:v>
                </c:pt>
                <c:pt idx="36526">
                  <c:v>14.09375</c:v>
                </c:pt>
                <c:pt idx="36527">
                  <c:v>14.09375</c:v>
                </c:pt>
                <c:pt idx="36528">
                  <c:v>14.09375</c:v>
                </c:pt>
                <c:pt idx="36529">
                  <c:v>13.78125</c:v>
                </c:pt>
                <c:pt idx="36530">
                  <c:v>13.109375</c:v>
                </c:pt>
                <c:pt idx="36531">
                  <c:v>13.109375</c:v>
                </c:pt>
                <c:pt idx="36532">
                  <c:v>13.109375</c:v>
                </c:pt>
                <c:pt idx="36533">
                  <c:v>13.109375</c:v>
                </c:pt>
                <c:pt idx="36534">
                  <c:v>13.109375</c:v>
                </c:pt>
                <c:pt idx="36535">
                  <c:v>11.046875</c:v>
                </c:pt>
                <c:pt idx="36536">
                  <c:v>10.96875</c:v>
                </c:pt>
                <c:pt idx="36537">
                  <c:v>10.96875</c:v>
                </c:pt>
                <c:pt idx="36538">
                  <c:v>10.96875</c:v>
                </c:pt>
                <c:pt idx="36539">
                  <c:v>10.96875</c:v>
                </c:pt>
                <c:pt idx="36540">
                  <c:v>12.578125</c:v>
                </c:pt>
                <c:pt idx="36541">
                  <c:v>13.515625</c:v>
                </c:pt>
                <c:pt idx="36542">
                  <c:v>13.515625</c:v>
                </c:pt>
                <c:pt idx="36543">
                  <c:v>13.515625</c:v>
                </c:pt>
                <c:pt idx="36544">
                  <c:v>13.515625</c:v>
                </c:pt>
                <c:pt idx="36545">
                  <c:v>13.640625</c:v>
                </c:pt>
                <c:pt idx="36546">
                  <c:v>13.828125</c:v>
                </c:pt>
                <c:pt idx="36547">
                  <c:v>13.828125</c:v>
                </c:pt>
                <c:pt idx="36548">
                  <c:v>13.828125</c:v>
                </c:pt>
                <c:pt idx="36549">
                  <c:v>13.828125</c:v>
                </c:pt>
                <c:pt idx="36550">
                  <c:v>13.875</c:v>
                </c:pt>
                <c:pt idx="36551">
                  <c:v>16.75</c:v>
                </c:pt>
                <c:pt idx="36552">
                  <c:v>16.75</c:v>
                </c:pt>
                <c:pt idx="36553">
                  <c:v>16.75</c:v>
                </c:pt>
                <c:pt idx="36554">
                  <c:v>16.75</c:v>
                </c:pt>
                <c:pt idx="36555">
                  <c:v>16.75</c:v>
                </c:pt>
                <c:pt idx="36556">
                  <c:v>20.6875</c:v>
                </c:pt>
                <c:pt idx="36557">
                  <c:v>22.359375</c:v>
                </c:pt>
                <c:pt idx="36558">
                  <c:v>22.359375</c:v>
                </c:pt>
                <c:pt idx="36559">
                  <c:v>22.359375</c:v>
                </c:pt>
                <c:pt idx="36560">
                  <c:v>22.359375</c:v>
                </c:pt>
                <c:pt idx="36561">
                  <c:v>19.296875</c:v>
                </c:pt>
                <c:pt idx="36562">
                  <c:v>14.703125</c:v>
                </c:pt>
                <c:pt idx="36563">
                  <c:v>14.703125</c:v>
                </c:pt>
                <c:pt idx="36564">
                  <c:v>14.703125</c:v>
                </c:pt>
                <c:pt idx="36565">
                  <c:v>14.703125</c:v>
                </c:pt>
                <c:pt idx="36566">
                  <c:v>14.75</c:v>
                </c:pt>
                <c:pt idx="36567">
                  <c:v>16.125</c:v>
                </c:pt>
                <c:pt idx="36568">
                  <c:v>16.125</c:v>
                </c:pt>
                <c:pt idx="36569">
                  <c:v>16.125</c:v>
                </c:pt>
                <c:pt idx="36570">
                  <c:v>16.125</c:v>
                </c:pt>
                <c:pt idx="36571">
                  <c:v>16.125</c:v>
                </c:pt>
                <c:pt idx="36572">
                  <c:v>11.828125</c:v>
                </c:pt>
                <c:pt idx="36573">
                  <c:v>10.515625</c:v>
                </c:pt>
                <c:pt idx="36574">
                  <c:v>10.515625</c:v>
                </c:pt>
                <c:pt idx="36575">
                  <c:v>10.515625</c:v>
                </c:pt>
                <c:pt idx="36576">
                  <c:v>10.515625</c:v>
                </c:pt>
                <c:pt idx="36577">
                  <c:v>14</c:v>
                </c:pt>
                <c:pt idx="36578">
                  <c:v>18.234375</c:v>
                </c:pt>
                <c:pt idx="36579">
                  <c:v>18.234375</c:v>
                </c:pt>
                <c:pt idx="36580">
                  <c:v>18.234375</c:v>
                </c:pt>
                <c:pt idx="36581">
                  <c:v>18.234375</c:v>
                </c:pt>
                <c:pt idx="36582">
                  <c:v>17.65625</c:v>
                </c:pt>
                <c:pt idx="36583">
                  <c:v>14.265625</c:v>
                </c:pt>
                <c:pt idx="36584">
                  <c:v>14.265625</c:v>
                </c:pt>
                <c:pt idx="36585">
                  <c:v>14.265625</c:v>
                </c:pt>
                <c:pt idx="36586">
                  <c:v>14.265625</c:v>
                </c:pt>
                <c:pt idx="36587">
                  <c:v>14.265625</c:v>
                </c:pt>
                <c:pt idx="36588">
                  <c:v>22.65625</c:v>
                </c:pt>
                <c:pt idx="36589">
                  <c:v>24.390625</c:v>
                </c:pt>
                <c:pt idx="36590">
                  <c:v>24.390625</c:v>
                </c:pt>
                <c:pt idx="36591">
                  <c:v>24.390625</c:v>
                </c:pt>
                <c:pt idx="36592">
                  <c:v>24.390625</c:v>
                </c:pt>
                <c:pt idx="36593">
                  <c:v>23.609375</c:v>
                </c:pt>
                <c:pt idx="36594">
                  <c:v>22.84375</c:v>
                </c:pt>
                <c:pt idx="36595">
                  <c:v>22.84375</c:v>
                </c:pt>
                <c:pt idx="36596">
                  <c:v>22.84375</c:v>
                </c:pt>
                <c:pt idx="36597">
                  <c:v>22.84375</c:v>
                </c:pt>
                <c:pt idx="36598">
                  <c:v>23.03125</c:v>
                </c:pt>
                <c:pt idx="36599">
                  <c:v>23.734375</c:v>
                </c:pt>
                <c:pt idx="36600">
                  <c:v>23.734375</c:v>
                </c:pt>
                <c:pt idx="36601">
                  <c:v>23.734375</c:v>
                </c:pt>
                <c:pt idx="36602">
                  <c:v>23.734375</c:v>
                </c:pt>
                <c:pt idx="36603">
                  <c:v>23.734375</c:v>
                </c:pt>
                <c:pt idx="36604">
                  <c:v>35.734375</c:v>
                </c:pt>
                <c:pt idx="36605">
                  <c:v>37.09375</c:v>
                </c:pt>
                <c:pt idx="36606">
                  <c:v>37.09375</c:v>
                </c:pt>
                <c:pt idx="36607">
                  <c:v>37.09375</c:v>
                </c:pt>
                <c:pt idx="36608">
                  <c:v>37.09375</c:v>
                </c:pt>
                <c:pt idx="36609">
                  <c:v>37.46875</c:v>
                </c:pt>
                <c:pt idx="36610">
                  <c:v>37.734375</c:v>
                </c:pt>
                <c:pt idx="36611">
                  <c:v>37.734375</c:v>
                </c:pt>
                <c:pt idx="36612">
                  <c:v>37.734375</c:v>
                </c:pt>
                <c:pt idx="36613">
                  <c:v>37.734375</c:v>
                </c:pt>
                <c:pt idx="36614">
                  <c:v>36.84375</c:v>
                </c:pt>
                <c:pt idx="36615">
                  <c:v>34.578125</c:v>
                </c:pt>
                <c:pt idx="36616">
                  <c:v>34.578125</c:v>
                </c:pt>
                <c:pt idx="36617">
                  <c:v>34.578125</c:v>
                </c:pt>
                <c:pt idx="36618">
                  <c:v>34.578125</c:v>
                </c:pt>
                <c:pt idx="36619">
                  <c:v>34.578125</c:v>
                </c:pt>
                <c:pt idx="36620">
                  <c:v>40.078125</c:v>
                </c:pt>
                <c:pt idx="36621">
                  <c:v>40.359375</c:v>
                </c:pt>
                <c:pt idx="36622">
                  <c:v>40.359375</c:v>
                </c:pt>
                <c:pt idx="36623">
                  <c:v>40.359375</c:v>
                </c:pt>
                <c:pt idx="36624">
                  <c:v>40.359375</c:v>
                </c:pt>
                <c:pt idx="36625">
                  <c:v>38.875</c:v>
                </c:pt>
                <c:pt idx="36626">
                  <c:v>38.15625</c:v>
                </c:pt>
                <c:pt idx="36627">
                  <c:v>38.15625</c:v>
                </c:pt>
                <c:pt idx="36628">
                  <c:v>38.15625</c:v>
                </c:pt>
                <c:pt idx="36629">
                  <c:v>38.15625</c:v>
                </c:pt>
                <c:pt idx="36630">
                  <c:v>37.578125</c:v>
                </c:pt>
                <c:pt idx="36631">
                  <c:v>36.46875</c:v>
                </c:pt>
                <c:pt idx="36632">
                  <c:v>36.46875</c:v>
                </c:pt>
                <c:pt idx="36633">
                  <c:v>36.46875</c:v>
                </c:pt>
                <c:pt idx="36634">
                  <c:v>36.46875</c:v>
                </c:pt>
                <c:pt idx="36635">
                  <c:v>36.25</c:v>
                </c:pt>
                <c:pt idx="36636">
                  <c:v>26.546875</c:v>
                </c:pt>
                <c:pt idx="36637">
                  <c:v>26.546875</c:v>
                </c:pt>
                <c:pt idx="36638">
                  <c:v>26.546875</c:v>
                </c:pt>
                <c:pt idx="36639">
                  <c:v>26.546875</c:v>
                </c:pt>
                <c:pt idx="36640">
                  <c:v>26.546875</c:v>
                </c:pt>
                <c:pt idx="36641">
                  <c:v>33.28125</c:v>
                </c:pt>
                <c:pt idx="36642">
                  <c:v>35.875</c:v>
                </c:pt>
                <c:pt idx="36643">
                  <c:v>35.875</c:v>
                </c:pt>
                <c:pt idx="36644">
                  <c:v>35.875</c:v>
                </c:pt>
                <c:pt idx="36645">
                  <c:v>35.875</c:v>
                </c:pt>
                <c:pt idx="36646">
                  <c:v>36.984375</c:v>
                </c:pt>
                <c:pt idx="36647">
                  <c:v>38.609375</c:v>
                </c:pt>
                <c:pt idx="36648">
                  <c:v>38.609375</c:v>
                </c:pt>
                <c:pt idx="36649">
                  <c:v>38.609375</c:v>
                </c:pt>
                <c:pt idx="36650">
                  <c:v>38.609375</c:v>
                </c:pt>
                <c:pt idx="36651">
                  <c:v>38.75</c:v>
                </c:pt>
                <c:pt idx="36652">
                  <c:v>40.53125</c:v>
                </c:pt>
                <c:pt idx="36653">
                  <c:v>40.53125</c:v>
                </c:pt>
                <c:pt idx="36654">
                  <c:v>40.53125</c:v>
                </c:pt>
                <c:pt idx="36655">
                  <c:v>40.53125</c:v>
                </c:pt>
                <c:pt idx="36656">
                  <c:v>40.53125</c:v>
                </c:pt>
                <c:pt idx="36657">
                  <c:v>33.171875</c:v>
                </c:pt>
                <c:pt idx="36658">
                  <c:v>31.0625</c:v>
                </c:pt>
                <c:pt idx="36659">
                  <c:v>31.0625</c:v>
                </c:pt>
                <c:pt idx="36660">
                  <c:v>31.0625</c:v>
                </c:pt>
                <c:pt idx="36661">
                  <c:v>31.0625</c:v>
                </c:pt>
                <c:pt idx="36662">
                  <c:v>29.84375</c:v>
                </c:pt>
                <c:pt idx="36663">
                  <c:v>28.46875</c:v>
                </c:pt>
                <c:pt idx="36664">
                  <c:v>28.46875</c:v>
                </c:pt>
                <c:pt idx="36665">
                  <c:v>28.46875</c:v>
                </c:pt>
                <c:pt idx="36666">
                  <c:v>28.46875</c:v>
                </c:pt>
                <c:pt idx="36667">
                  <c:v>28.65625</c:v>
                </c:pt>
                <c:pt idx="36668">
                  <c:v>29.5</c:v>
                </c:pt>
                <c:pt idx="36669">
                  <c:v>29.5</c:v>
                </c:pt>
                <c:pt idx="36670">
                  <c:v>29.5</c:v>
                </c:pt>
                <c:pt idx="36671">
                  <c:v>29.5</c:v>
                </c:pt>
                <c:pt idx="36672">
                  <c:v>29.5</c:v>
                </c:pt>
                <c:pt idx="36673">
                  <c:v>25.0625</c:v>
                </c:pt>
                <c:pt idx="36674">
                  <c:v>24.234375</c:v>
                </c:pt>
                <c:pt idx="36675">
                  <c:v>24.234375</c:v>
                </c:pt>
                <c:pt idx="36676">
                  <c:v>24.234375</c:v>
                </c:pt>
                <c:pt idx="36677">
                  <c:v>24.234375</c:v>
                </c:pt>
                <c:pt idx="36678">
                  <c:v>25.90625</c:v>
                </c:pt>
                <c:pt idx="36679">
                  <c:v>27.34375</c:v>
                </c:pt>
                <c:pt idx="36680">
                  <c:v>27.34375</c:v>
                </c:pt>
                <c:pt idx="36681">
                  <c:v>27.34375</c:v>
                </c:pt>
                <c:pt idx="36682">
                  <c:v>27.34375</c:v>
                </c:pt>
                <c:pt idx="36683">
                  <c:v>28.046875</c:v>
                </c:pt>
                <c:pt idx="36684">
                  <c:v>30.421875</c:v>
                </c:pt>
                <c:pt idx="36685">
                  <c:v>30.421875</c:v>
                </c:pt>
                <c:pt idx="36686">
                  <c:v>30.421875</c:v>
                </c:pt>
                <c:pt idx="36687">
                  <c:v>30.421875</c:v>
                </c:pt>
                <c:pt idx="36688">
                  <c:v>30.421875</c:v>
                </c:pt>
                <c:pt idx="36689">
                  <c:v>33.328125</c:v>
                </c:pt>
                <c:pt idx="36690">
                  <c:v>33.640625</c:v>
                </c:pt>
                <c:pt idx="36691">
                  <c:v>33.640625</c:v>
                </c:pt>
                <c:pt idx="36692">
                  <c:v>33.640625</c:v>
                </c:pt>
                <c:pt idx="36693">
                  <c:v>33.640625</c:v>
                </c:pt>
                <c:pt idx="36694">
                  <c:v>17.34375</c:v>
                </c:pt>
                <c:pt idx="36695">
                  <c:v>15</c:v>
                </c:pt>
                <c:pt idx="36696">
                  <c:v>15</c:v>
                </c:pt>
                <c:pt idx="36697">
                  <c:v>15</c:v>
                </c:pt>
                <c:pt idx="36698">
                  <c:v>15</c:v>
                </c:pt>
                <c:pt idx="36699">
                  <c:v>15.421875</c:v>
                </c:pt>
                <c:pt idx="36700">
                  <c:v>17.015625</c:v>
                </c:pt>
                <c:pt idx="36701">
                  <c:v>17.015625</c:v>
                </c:pt>
                <c:pt idx="36702">
                  <c:v>17.015625</c:v>
                </c:pt>
                <c:pt idx="36703">
                  <c:v>17.015625</c:v>
                </c:pt>
                <c:pt idx="36704">
                  <c:v>17.015625</c:v>
                </c:pt>
                <c:pt idx="36705">
                  <c:v>11.359375</c:v>
                </c:pt>
                <c:pt idx="36706">
                  <c:v>9.234375</c:v>
                </c:pt>
                <c:pt idx="36707">
                  <c:v>9.234375</c:v>
                </c:pt>
                <c:pt idx="36708">
                  <c:v>9.234375</c:v>
                </c:pt>
                <c:pt idx="36709">
                  <c:v>9.234375</c:v>
                </c:pt>
                <c:pt idx="36710">
                  <c:v>7.59375</c:v>
                </c:pt>
                <c:pt idx="36711">
                  <c:v>6.25</c:v>
                </c:pt>
                <c:pt idx="36712">
                  <c:v>5.609375</c:v>
                </c:pt>
                <c:pt idx="36713">
                  <c:v>5.609375</c:v>
                </c:pt>
                <c:pt idx="36714">
                  <c:v>5.609375</c:v>
                </c:pt>
                <c:pt idx="36715">
                  <c:v>6.671875</c:v>
                </c:pt>
                <c:pt idx="36716">
                  <c:v>8.703125</c:v>
                </c:pt>
                <c:pt idx="36717">
                  <c:v>10.9375</c:v>
                </c:pt>
                <c:pt idx="36718">
                  <c:v>12.140625</c:v>
                </c:pt>
                <c:pt idx="36719">
                  <c:v>12.140625</c:v>
                </c:pt>
                <c:pt idx="36720">
                  <c:v>12.171875</c:v>
                </c:pt>
                <c:pt idx="36721">
                  <c:v>12.703125</c:v>
                </c:pt>
                <c:pt idx="36722">
                  <c:v>12.703125</c:v>
                </c:pt>
                <c:pt idx="36723">
                  <c:v>11.859375</c:v>
                </c:pt>
                <c:pt idx="36724">
                  <c:v>11.640625</c:v>
                </c:pt>
                <c:pt idx="36725">
                  <c:v>11.640625</c:v>
                </c:pt>
                <c:pt idx="36726">
                  <c:v>9.078125</c:v>
                </c:pt>
                <c:pt idx="36727">
                  <c:v>8.21875</c:v>
                </c:pt>
                <c:pt idx="36728">
                  <c:v>8.21875</c:v>
                </c:pt>
                <c:pt idx="36729">
                  <c:v>7.640625</c:v>
                </c:pt>
                <c:pt idx="36730">
                  <c:v>7.640625</c:v>
                </c:pt>
                <c:pt idx="36731">
                  <c:v>8.125</c:v>
                </c:pt>
                <c:pt idx="36732">
                  <c:v>8.75</c:v>
                </c:pt>
                <c:pt idx="36733">
                  <c:v>8.75</c:v>
                </c:pt>
                <c:pt idx="36734">
                  <c:v>8.5625</c:v>
                </c:pt>
                <c:pt idx="36735">
                  <c:v>7.40625</c:v>
                </c:pt>
                <c:pt idx="36736">
                  <c:v>7.046875</c:v>
                </c:pt>
                <c:pt idx="36737">
                  <c:v>4.59375</c:v>
                </c:pt>
                <c:pt idx="36738">
                  <c:v>4.59375</c:v>
                </c:pt>
                <c:pt idx="36739">
                  <c:v>4.59375</c:v>
                </c:pt>
                <c:pt idx="36740">
                  <c:v>4.75</c:v>
                </c:pt>
                <c:pt idx="36741">
                  <c:v>5</c:v>
                </c:pt>
                <c:pt idx="36742">
                  <c:v>7.0625</c:v>
                </c:pt>
                <c:pt idx="36743">
                  <c:v>7.578125</c:v>
                </c:pt>
                <c:pt idx="36744">
                  <c:v>7.578125</c:v>
                </c:pt>
                <c:pt idx="36745">
                  <c:v>7.578125</c:v>
                </c:pt>
                <c:pt idx="36746">
                  <c:v>7.25</c:v>
                </c:pt>
                <c:pt idx="36747">
                  <c:v>7.0625</c:v>
                </c:pt>
                <c:pt idx="36748">
                  <c:v>7.28125</c:v>
                </c:pt>
                <c:pt idx="36749">
                  <c:v>7.28125</c:v>
                </c:pt>
                <c:pt idx="36750">
                  <c:v>7.28125</c:v>
                </c:pt>
                <c:pt idx="36751">
                  <c:v>7.28125</c:v>
                </c:pt>
                <c:pt idx="36752">
                  <c:v>7.28125</c:v>
                </c:pt>
                <c:pt idx="36753">
                  <c:v>6.8125</c:v>
                </c:pt>
                <c:pt idx="36754">
                  <c:v>6.8125</c:v>
                </c:pt>
                <c:pt idx="36755">
                  <c:v>6.8125</c:v>
                </c:pt>
                <c:pt idx="36756">
                  <c:v>6.8125</c:v>
                </c:pt>
                <c:pt idx="36757">
                  <c:v>6.8125</c:v>
                </c:pt>
                <c:pt idx="36758">
                  <c:v>8.828125</c:v>
                </c:pt>
                <c:pt idx="36759">
                  <c:v>9.109375</c:v>
                </c:pt>
                <c:pt idx="36760">
                  <c:v>9.109375</c:v>
                </c:pt>
                <c:pt idx="36761">
                  <c:v>9.109375</c:v>
                </c:pt>
                <c:pt idx="36762">
                  <c:v>9.109375</c:v>
                </c:pt>
                <c:pt idx="36763">
                  <c:v>9.203125</c:v>
                </c:pt>
                <c:pt idx="36764">
                  <c:v>6.109375</c:v>
                </c:pt>
                <c:pt idx="36765">
                  <c:v>6.0625</c:v>
                </c:pt>
                <c:pt idx="36766">
                  <c:v>6.0625</c:v>
                </c:pt>
                <c:pt idx="36767">
                  <c:v>6.0625</c:v>
                </c:pt>
                <c:pt idx="36768">
                  <c:v>5.609375</c:v>
                </c:pt>
                <c:pt idx="36769">
                  <c:v>4.59375</c:v>
                </c:pt>
                <c:pt idx="36770">
                  <c:v>5.09375</c:v>
                </c:pt>
                <c:pt idx="36771">
                  <c:v>5.09375</c:v>
                </c:pt>
                <c:pt idx="36772">
                  <c:v>5.09375</c:v>
                </c:pt>
                <c:pt idx="36773">
                  <c:v>5.09375</c:v>
                </c:pt>
                <c:pt idx="36774">
                  <c:v>6.234375</c:v>
                </c:pt>
                <c:pt idx="36775">
                  <c:v>7.5</c:v>
                </c:pt>
                <c:pt idx="36776">
                  <c:v>10.09375</c:v>
                </c:pt>
                <c:pt idx="36777">
                  <c:v>10.09375</c:v>
                </c:pt>
                <c:pt idx="36778">
                  <c:v>10.09375</c:v>
                </c:pt>
                <c:pt idx="36779">
                  <c:v>8.109375</c:v>
                </c:pt>
                <c:pt idx="36780">
                  <c:v>7.0625</c:v>
                </c:pt>
                <c:pt idx="36781">
                  <c:v>5.9375</c:v>
                </c:pt>
                <c:pt idx="36782">
                  <c:v>4.625</c:v>
                </c:pt>
                <c:pt idx="36783">
                  <c:v>4.625</c:v>
                </c:pt>
                <c:pt idx="36784">
                  <c:v>6.03125</c:v>
                </c:pt>
                <c:pt idx="36785">
                  <c:v>8.765625</c:v>
                </c:pt>
                <c:pt idx="36786">
                  <c:v>8.765625</c:v>
                </c:pt>
                <c:pt idx="36787">
                  <c:v>8.640625</c:v>
                </c:pt>
                <c:pt idx="36788">
                  <c:v>8.53125</c:v>
                </c:pt>
                <c:pt idx="36789">
                  <c:v>8.4375</c:v>
                </c:pt>
                <c:pt idx="36790">
                  <c:v>5.984375</c:v>
                </c:pt>
                <c:pt idx="36791">
                  <c:v>5.984375</c:v>
                </c:pt>
                <c:pt idx="36792">
                  <c:v>5.984375</c:v>
                </c:pt>
                <c:pt idx="36793">
                  <c:v>5.5</c:v>
                </c:pt>
                <c:pt idx="36794">
                  <c:v>5.40625</c:v>
                </c:pt>
                <c:pt idx="36795">
                  <c:v>7.375</c:v>
                </c:pt>
                <c:pt idx="36796">
                  <c:v>8.109375</c:v>
                </c:pt>
                <c:pt idx="36797">
                  <c:v>8.109375</c:v>
                </c:pt>
                <c:pt idx="36798">
                  <c:v>8.109375</c:v>
                </c:pt>
                <c:pt idx="36799">
                  <c:v>8.4375</c:v>
                </c:pt>
                <c:pt idx="36800">
                  <c:v>7.46875</c:v>
                </c:pt>
                <c:pt idx="36801">
                  <c:v>6.140625</c:v>
                </c:pt>
                <c:pt idx="36802">
                  <c:v>6.140625</c:v>
                </c:pt>
                <c:pt idx="36803">
                  <c:v>6.140625</c:v>
                </c:pt>
                <c:pt idx="36804">
                  <c:v>6.71875</c:v>
                </c:pt>
                <c:pt idx="36805">
                  <c:v>10.21875</c:v>
                </c:pt>
                <c:pt idx="36806">
                  <c:v>12.15625</c:v>
                </c:pt>
                <c:pt idx="36807">
                  <c:v>12.15625</c:v>
                </c:pt>
                <c:pt idx="36808">
                  <c:v>12.15625</c:v>
                </c:pt>
                <c:pt idx="36809">
                  <c:v>12.15625</c:v>
                </c:pt>
                <c:pt idx="36810">
                  <c:v>11.3125</c:v>
                </c:pt>
                <c:pt idx="36811">
                  <c:v>11.046875</c:v>
                </c:pt>
                <c:pt idx="36812">
                  <c:v>11.4375</c:v>
                </c:pt>
                <c:pt idx="36813">
                  <c:v>11.4375</c:v>
                </c:pt>
                <c:pt idx="36814">
                  <c:v>11.4375</c:v>
                </c:pt>
                <c:pt idx="36815">
                  <c:v>11.4375</c:v>
                </c:pt>
                <c:pt idx="36816">
                  <c:v>10.390625</c:v>
                </c:pt>
                <c:pt idx="36817">
                  <c:v>9.234375</c:v>
                </c:pt>
                <c:pt idx="36818">
                  <c:v>9.234375</c:v>
                </c:pt>
                <c:pt idx="36819">
                  <c:v>9.234375</c:v>
                </c:pt>
                <c:pt idx="36820">
                  <c:v>9.234375</c:v>
                </c:pt>
                <c:pt idx="36821">
                  <c:v>9.234375</c:v>
                </c:pt>
                <c:pt idx="36822">
                  <c:v>9.6875</c:v>
                </c:pt>
                <c:pt idx="36823">
                  <c:v>9.984375</c:v>
                </c:pt>
                <c:pt idx="36824">
                  <c:v>9.984375</c:v>
                </c:pt>
                <c:pt idx="36825">
                  <c:v>9.984375</c:v>
                </c:pt>
                <c:pt idx="36826">
                  <c:v>9.984375</c:v>
                </c:pt>
                <c:pt idx="36827">
                  <c:v>8.484375</c:v>
                </c:pt>
                <c:pt idx="36828">
                  <c:v>8.671875</c:v>
                </c:pt>
                <c:pt idx="36829">
                  <c:v>8.875</c:v>
                </c:pt>
                <c:pt idx="36830">
                  <c:v>8.875</c:v>
                </c:pt>
                <c:pt idx="36831">
                  <c:v>8.875</c:v>
                </c:pt>
                <c:pt idx="36832">
                  <c:v>10.734375</c:v>
                </c:pt>
                <c:pt idx="36833">
                  <c:v>12.21875</c:v>
                </c:pt>
                <c:pt idx="36834">
                  <c:v>13.25</c:v>
                </c:pt>
                <c:pt idx="36835">
                  <c:v>13.265625</c:v>
                </c:pt>
                <c:pt idx="36836">
                  <c:v>13.265625</c:v>
                </c:pt>
                <c:pt idx="36837">
                  <c:v>12.65625</c:v>
                </c:pt>
                <c:pt idx="36838">
                  <c:v>10.578125</c:v>
                </c:pt>
                <c:pt idx="36839">
                  <c:v>10.4375</c:v>
                </c:pt>
                <c:pt idx="36840">
                  <c:v>9.078125</c:v>
                </c:pt>
                <c:pt idx="36841">
                  <c:v>9.078125</c:v>
                </c:pt>
                <c:pt idx="36842">
                  <c:v>9.078125</c:v>
                </c:pt>
                <c:pt idx="36843">
                  <c:v>8.921875</c:v>
                </c:pt>
                <c:pt idx="36844">
                  <c:v>8.875</c:v>
                </c:pt>
                <c:pt idx="36845">
                  <c:v>9.125</c:v>
                </c:pt>
                <c:pt idx="36846">
                  <c:v>9.6875</c:v>
                </c:pt>
                <c:pt idx="36847">
                  <c:v>9.6875</c:v>
                </c:pt>
                <c:pt idx="36848">
                  <c:v>10.625</c:v>
                </c:pt>
                <c:pt idx="36849">
                  <c:v>11.140625</c:v>
                </c:pt>
                <c:pt idx="36850">
                  <c:v>11.140625</c:v>
                </c:pt>
                <c:pt idx="36851">
                  <c:v>11.140625</c:v>
                </c:pt>
                <c:pt idx="36852">
                  <c:v>11.203125</c:v>
                </c:pt>
                <c:pt idx="36853">
                  <c:v>10.65625</c:v>
                </c:pt>
                <c:pt idx="36854">
                  <c:v>9.609375</c:v>
                </c:pt>
                <c:pt idx="36855">
                  <c:v>9.609375</c:v>
                </c:pt>
                <c:pt idx="36856">
                  <c:v>9.609375</c:v>
                </c:pt>
                <c:pt idx="36857">
                  <c:v>9.234375</c:v>
                </c:pt>
                <c:pt idx="36858">
                  <c:v>9.203125</c:v>
                </c:pt>
                <c:pt idx="36859">
                  <c:v>16.8125</c:v>
                </c:pt>
                <c:pt idx="36860">
                  <c:v>16.8125</c:v>
                </c:pt>
                <c:pt idx="36861">
                  <c:v>16.8125</c:v>
                </c:pt>
                <c:pt idx="36862">
                  <c:v>16.8125</c:v>
                </c:pt>
                <c:pt idx="36863">
                  <c:v>18.296875</c:v>
                </c:pt>
                <c:pt idx="36864">
                  <c:v>14.890625</c:v>
                </c:pt>
                <c:pt idx="36865">
                  <c:v>13.40625</c:v>
                </c:pt>
                <c:pt idx="36866">
                  <c:v>13.40625</c:v>
                </c:pt>
                <c:pt idx="36867">
                  <c:v>13.40625</c:v>
                </c:pt>
                <c:pt idx="36868">
                  <c:v>13.40625</c:v>
                </c:pt>
                <c:pt idx="36869">
                  <c:v>9.203125</c:v>
                </c:pt>
                <c:pt idx="36870">
                  <c:v>7.9375</c:v>
                </c:pt>
                <c:pt idx="36871">
                  <c:v>7.9375</c:v>
                </c:pt>
                <c:pt idx="36872">
                  <c:v>7.9375</c:v>
                </c:pt>
                <c:pt idx="36873">
                  <c:v>7.9375</c:v>
                </c:pt>
                <c:pt idx="36874">
                  <c:v>8.4375</c:v>
                </c:pt>
                <c:pt idx="36875">
                  <c:v>11.828125</c:v>
                </c:pt>
                <c:pt idx="36876">
                  <c:v>11.828125</c:v>
                </c:pt>
                <c:pt idx="36877">
                  <c:v>11.828125</c:v>
                </c:pt>
                <c:pt idx="36878">
                  <c:v>11.828125</c:v>
                </c:pt>
                <c:pt idx="36879">
                  <c:v>11.828125</c:v>
                </c:pt>
                <c:pt idx="36880">
                  <c:v>11.453125</c:v>
                </c:pt>
                <c:pt idx="36881">
                  <c:v>11.328125</c:v>
                </c:pt>
                <c:pt idx="36882">
                  <c:v>11.328125</c:v>
                </c:pt>
                <c:pt idx="36883">
                  <c:v>11.328125</c:v>
                </c:pt>
                <c:pt idx="36884">
                  <c:v>11.328125</c:v>
                </c:pt>
                <c:pt idx="36885">
                  <c:v>10.09375</c:v>
                </c:pt>
                <c:pt idx="36886">
                  <c:v>7.796875</c:v>
                </c:pt>
                <c:pt idx="36887">
                  <c:v>6.703125</c:v>
                </c:pt>
                <c:pt idx="36888">
                  <c:v>6.703125</c:v>
                </c:pt>
                <c:pt idx="36889">
                  <c:v>6.703125</c:v>
                </c:pt>
                <c:pt idx="36890">
                  <c:v>7.03125</c:v>
                </c:pt>
                <c:pt idx="36891">
                  <c:v>8.53125</c:v>
                </c:pt>
                <c:pt idx="36892">
                  <c:v>9.578125</c:v>
                </c:pt>
                <c:pt idx="36893">
                  <c:v>10.125</c:v>
                </c:pt>
                <c:pt idx="36894">
                  <c:v>10.125</c:v>
                </c:pt>
                <c:pt idx="36895">
                  <c:v>10.125</c:v>
                </c:pt>
                <c:pt idx="36896">
                  <c:v>9.5625</c:v>
                </c:pt>
                <c:pt idx="36897">
                  <c:v>9.484375</c:v>
                </c:pt>
                <c:pt idx="36898">
                  <c:v>9.140625</c:v>
                </c:pt>
                <c:pt idx="36899">
                  <c:v>9.046875</c:v>
                </c:pt>
                <c:pt idx="36900">
                  <c:v>9.046875</c:v>
                </c:pt>
                <c:pt idx="36901">
                  <c:v>9.59375</c:v>
                </c:pt>
                <c:pt idx="36902">
                  <c:v>9.984375</c:v>
                </c:pt>
                <c:pt idx="36903">
                  <c:v>9.984375</c:v>
                </c:pt>
                <c:pt idx="36904">
                  <c:v>10.046875</c:v>
                </c:pt>
                <c:pt idx="36905">
                  <c:v>10.078125</c:v>
                </c:pt>
                <c:pt idx="36906">
                  <c:v>10.046875</c:v>
                </c:pt>
                <c:pt idx="36907">
                  <c:v>10.125</c:v>
                </c:pt>
                <c:pt idx="36908">
                  <c:v>10.125</c:v>
                </c:pt>
                <c:pt idx="36909">
                  <c:v>10.21875</c:v>
                </c:pt>
                <c:pt idx="36910">
                  <c:v>11.390625</c:v>
                </c:pt>
                <c:pt idx="36911">
                  <c:v>11.390625</c:v>
                </c:pt>
                <c:pt idx="36912">
                  <c:v>9.625</c:v>
                </c:pt>
                <c:pt idx="36913">
                  <c:v>9.53125</c:v>
                </c:pt>
                <c:pt idx="36914">
                  <c:v>9.53125</c:v>
                </c:pt>
                <c:pt idx="36915">
                  <c:v>9.8125</c:v>
                </c:pt>
                <c:pt idx="36916">
                  <c:v>10.4375</c:v>
                </c:pt>
                <c:pt idx="36917">
                  <c:v>11.421875</c:v>
                </c:pt>
                <c:pt idx="36918">
                  <c:v>11.984375</c:v>
                </c:pt>
                <c:pt idx="36919">
                  <c:v>11.984375</c:v>
                </c:pt>
                <c:pt idx="36920">
                  <c:v>11.984375</c:v>
                </c:pt>
                <c:pt idx="36921">
                  <c:v>10.140625</c:v>
                </c:pt>
                <c:pt idx="36922">
                  <c:v>7.328125</c:v>
                </c:pt>
                <c:pt idx="36923">
                  <c:v>5.765625</c:v>
                </c:pt>
                <c:pt idx="36924">
                  <c:v>5.765625</c:v>
                </c:pt>
                <c:pt idx="36925">
                  <c:v>5.765625</c:v>
                </c:pt>
                <c:pt idx="36926">
                  <c:v>5.765625</c:v>
                </c:pt>
                <c:pt idx="36927">
                  <c:v>9.203125</c:v>
                </c:pt>
                <c:pt idx="36928">
                  <c:v>12.578125</c:v>
                </c:pt>
                <c:pt idx="36929">
                  <c:v>12.578125</c:v>
                </c:pt>
                <c:pt idx="36930">
                  <c:v>12.578125</c:v>
                </c:pt>
                <c:pt idx="36931">
                  <c:v>12.578125</c:v>
                </c:pt>
                <c:pt idx="36932">
                  <c:v>12.578125</c:v>
                </c:pt>
                <c:pt idx="36933">
                  <c:v>12.4375</c:v>
                </c:pt>
                <c:pt idx="36934">
                  <c:v>12.46875</c:v>
                </c:pt>
                <c:pt idx="36935">
                  <c:v>12.46875</c:v>
                </c:pt>
                <c:pt idx="36936">
                  <c:v>12.46875</c:v>
                </c:pt>
                <c:pt idx="36937">
                  <c:v>12.46875</c:v>
                </c:pt>
                <c:pt idx="36938">
                  <c:v>12.6875</c:v>
                </c:pt>
                <c:pt idx="36939">
                  <c:v>13.875</c:v>
                </c:pt>
                <c:pt idx="36940">
                  <c:v>13.890625</c:v>
                </c:pt>
                <c:pt idx="36941">
                  <c:v>13.890625</c:v>
                </c:pt>
                <c:pt idx="36942">
                  <c:v>13.890625</c:v>
                </c:pt>
                <c:pt idx="36943">
                  <c:v>13.546875</c:v>
                </c:pt>
                <c:pt idx="36944">
                  <c:v>10.515625</c:v>
                </c:pt>
                <c:pt idx="36945">
                  <c:v>11.765625</c:v>
                </c:pt>
                <c:pt idx="36946">
                  <c:v>11.765625</c:v>
                </c:pt>
                <c:pt idx="36947">
                  <c:v>11.765625</c:v>
                </c:pt>
                <c:pt idx="36948">
                  <c:v>11.765625</c:v>
                </c:pt>
                <c:pt idx="36949">
                  <c:v>13.8125</c:v>
                </c:pt>
                <c:pt idx="36950">
                  <c:v>15.609375</c:v>
                </c:pt>
                <c:pt idx="36951">
                  <c:v>18.09375</c:v>
                </c:pt>
                <c:pt idx="36952">
                  <c:v>18.09375</c:v>
                </c:pt>
                <c:pt idx="36953">
                  <c:v>18.09375</c:v>
                </c:pt>
                <c:pt idx="36954">
                  <c:v>15.609375</c:v>
                </c:pt>
                <c:pt idx="36955">
                  <c:v>12.9375</c:v>
                </c:pt>
                <c:pt idx="36956">
                  <c:v>14.3125</c:v>
                </c:pt>
                <c:pt idx="36957">
                  <c:v>15.6875</c:v>
                </c:pt>
                <c:pt idx="36958">
                  <c:v>15.6875</c:v>
                </c:pt>
                <c:pt idx="36959">
                  <c:v>16.390625</c:v>
                </c:pt>
                <c:pt idx="36960">
                  <c:v>19.25</c:v>
                </c:pt>
                <c:pt idx="36961">
                  <c:v>19.25</c:v>
                </c:pt>
                <c:pt idx="36962">
                  <c:v>19.21875</c:v>
                </c:pt>
                <c:pt idx="36963">
                  <c:v>19.15625</c:v>
                </c:pt>
                <c:pt idx="36964">
                  <c:v>19.15625</c:v>
                </c:pt>
                <c:pt idx="36965">
                  <c:v>16.90625</c:v>
                </c:pt>
                <c:pt idx="36966">
                  <c:v>16.609375</c:v>
                </c:pt>
                <c:pt idx="36967">
                  <c:v>16.609375</c:v>
                </c:pt>
                <c:pt idx="36968">
                  <c:v>14.796875</c:v>
                </c:pt>
                <c:pt idx="36969">
                  <c:v>14.359375</c:v>
                </c:pt>
                <c:pt idx="36970">
                  <c:v>14.828125</c:v>
                </c:pt>
                <c:pt idx="36971">
                  <c:v>15.140625</c:v>
                </c:pt>
                <c:pt idx="36972">
                  <c:v>15.140625</c:v>
                </c:pt>
                <c:pt idx="36973">
                  <c:v>15.140625</c:v>
                </c:pt>
                <c:pt idx="36974">
                  <c:v>16.625</c:v>
                </c:pt>
                <c:pt idx="36975">
                  <c:v>16.5625</c:v>
                </c:pt>
                <c:pt idx="36976">
                  <c:v>16.109375</c:v>
                </c:pt>
                <c:pt idx="36977">
                  <c:v>16.109375</c:v>
                </c:pt>
                <c:pt idx="36978">
                  <c:v>16.109375</c:v>
                </c:pt>
                <c:pt idx="36979">
                  <c:v>16.734375</c:v>
                </c:pt>
                <c:pt idx="36980">
                  <c:v>20.484375</c:v>
                </c:pt>
                <c:pt idx="36981">
                  <c:v>24.171875</c:v>
                </c:pt>
                <c:pt idx="36982">
                  <c:v>24.359375</c:v>
                </c:pt>
                <c:pt idx="36983">
                  <c:v>24.359375</c:v>
                </c:pt>
                <c:pt idx="36984">
                  <c:v>24.359375</c:v>
                </c:pt>
                <c:pt idx="36985">
                  <c:v>22.96875</c:v>
                </c:pt>
                <c:pt idx="36986">
                  <c:v>17.9375</c:v>
                </c:pt>
                <c:pt idx="36987">
                  <c:v>16.875</c:v>
                </c:pt>
                <c:pt idx="36988">
                  <c:v>16.875</c:v>
                </c:pt>
                <c:pt idx="36989">
                  <c:v>16.875</c:v>
                </c:pt>
                <c:pt idx="36990">
                  <c:v>16.875</c:v>
                </c:pt>
                <c:pt idx="36991">
                  <c:v>16.0625</c:v>
                </c:pt>
                <c:pt idx="36992">
                  <c:v>15.21875</c:v>
                </c:pt>
                <c:pt idx="36993">
                  <c:v>15.21875</c:v>
                </c:pt>
                <c:pt idx="36994">
                  <c:v>15.21875</c:v>
                </c:pt>
                <c:pt idx="36995">
                  <c:v>15.21875</c:v>
                </c:pt>
                <c:pt idx="36996">
                  <c:v>15.203125</c:v>
                </c:pt>
                <c:pt idx="36997">
                  <c:v>15.796875</c:v>
                </c:pt>
                <c:pt idx="36998">
                  <c:v>15.96875</c:v>
                </c:pt>
                <c:pt idx="36999">
                  <c:v>15.96875</c:v>
                </c:pt>
                <c:pt idx="37000">
                  <c:v>15.96875</c:v>
                </c:pt>
                <c:pt idx="37001">
                  <c:v>15.96875</c:v>
                </c:pt>
                <c:pt idx="37002">
                  <c:v>16.78125</c:v>
                </c:pt>
                <c:pt idx="37003">
                  <c:v>15.734375</c:v>
                </c:pt>
                <c:pt idx="37004">
                  <c:v>15.453125</c:v>
                </c:pt>
                <c:pt idx="37005">
                  <c:v>15.453125</c:v>
                </c:pt>
                <c:pt idx="37006">
                  <c:v>15.453125</c:v>
                </c:pt>
                <c:pt idx="37007">
                  <c:v>15.09375</c:v>
                </c:pt>
                <c:pt idx="37008">
                  <c:v>14.75</c:v>
                </c:pt>
                <c:pt idx="37009">
                  <c:v>12.953125</c:v>
                </c:pt>
                <c:pt idx="37010">
                  <c:v>12.9375</c:v>
                </c:pt>
                <c:pt idx="37011">
                  <c:v>12.9375</c:v>
                </c:pt>
                <c:pt idx="37012">
                  <c:v>13.203125</c:v>
                </c:pt>
                <c:pt idx="37013">
                  <c:v>14.453125</c:v>
                </c:pt>
                <c:pt idx="37014">
                  <c:v>14.6875</c:v>
                </c:pt>
                <c:pt idx="37015">
                  <c:v>15.921875</c:v>
                </c:pt>
                <c:pt idx="37016">
                  <c:v>15.921875</c:v>
                </c:pt>
                <c:pt idx="37017">
                  <c:v>15.921875</c:v>
                </c:pt>
                <c:pt idx="37018">
                  <c:v>14.484375</c:v>
                </c:pt>
                <c:pt idx="37019">
                  <c:v>14.203125</c:v>
                </c:pt>
                <c:pt idx="37020">
                  <c:v>12.75</c:v>
                </c:pt>
                <c:pt idx="37021">
                  <c:v>9.796875</c:v>
                </c:pt>
                <c:pt idx="37022">
                  <c:v>9.796875</c:v>
                </c:pt>
                <c:pt idx="37023">
                  <c:v>8.796875</c:v>
                </c:pt>
                <c:pt idx="37024">
                  <c:v>7.90625</c:v>
                </c:pt>
                <c:pt idx="37025">
                  <c:v>7.90625</c:v>
                </c:pt>
                <c:pt idx="37026">
                  <c:v>6.859375</c:v>
                </c:pt>
                <c:pt idx="37027">
                  <c:v>5.828125</c:v>
                </c:pt>
                <c:pt idx="37028">
                  <c:v>6.28125</c:v>
                </c:pt>
                <c:pt idx="37029">
                  <c:v>8.25</c:v>
                </c:pt>
                <c:pt idx="37030">
                  <c:v>8.25</c:v>
                </c:pt>
                <c:pt idx="37031">
                  <c:v>8.25</c:v>
                </c:pt>
                <c:pt idx="37032">
                  <c:v>8.8125</c:v>
                </c:pt>
                <c:pt idx="37033">
                  <c:v>9.15625</c:v>
                </c:pt>
                <c:pt idx="37034">
                  <c:v>6.046875</c:v>
                </c:pt>
                <c:pt idx="37035">
                  <c:v>5.640625</c:v>
                </c:pt>
                <c:pt idx="37036">
                  <c:v>5.640625</c:v>
                </c:pt>
                <c:pt idx="37037">
                  <c:v>5.640625</c:v>
                </c:pt>
                <c:pt idx="37038">
                  <c:v>7.03125</c:v>
                </c:pt>
                <c:pt idx="37039">
                  <c:v>8.34375</c:v>
                </c:pt>
                <c:pt idx="37040">
                  <c:v>9.015625</c:v>
                </c:pt>
                <c:pt idx="37041">
                  <c:v>9.015625</c:v>
                </c:pt>
                <c:pt idx="37042">
                  <c:v>9.015625</c:v>
                </c:pt>
                <c:pt idx="37043">
                  <c:v>9.015625</c:v>
                </c:pt>
                <c:pt idx="37044">
                  <c:v>7.453125</c:v>
                </c:pt>
                <c:pt idx="37045">
                  <c:v>4.359375</c:v>
                </c:pt>
                <c:pt idx="37046">
                  <c:v>4.359375</c:v>
                </c:pt>
                <c:pt idx="37047">
                  <c:v>4.359375</c:v>
                </c:pt>
                <c:pt idx="37048">
                  <c:v>4.359375</c:v>
                </c:pt>
                <c:pt idx="37049">
                  <c:v>4.203125</c:v>
                </c:pt>
                <c:pt idx="37050">
                  <c:v>8.4375</c:v>
                </c:pt>
                <c:pt idx="37051">
                  <c:v>8.515625</c:v>
                </c:pt>
                <c:pt idx="37052">
                  <c:v>8.515625</c:v>
                </c:pt>
                <c:pt idx="37053">
                  <c:v>8.515625</c:v>
                </c:pt>
                <c:pt idx="37054">
                  <c:v>8.515625</c:v>
                </c:pt>
                <c:pt idx="37055">
                  <c:v>8.34375</c:v>
                </c:pt>
                <c:pt idx="37056">
                  <c:v>7.765625</c:v>
                </c:pt>
                <c:pt idx="37057">
                  <c:v>7.765625</c:v>
                </c:pt>
                <c:pt idx="37058">
                  <c:v>7.765625</c:v>
                </c:pt>
                <c:pt idx="37059">
                  <c:v>7.765625</c:v>
                </c:pt>
                <c:pt idx="37060">
                  <c:v>7.34375</c:v>
                </c:pt>
                <c:pt idx="37061">
                  <c:v>7.21875</c:v>
                </c:pt>
                <c:pt idx="37062">
                  <c:v>7.875</c:v>
                </c:pt>
                <c:pt idx="37063">
                  <c:v>7.875</c:v>
                </c:pt>
                <c:pt idx="37064">
                  <c:v>7.875</c:v>
                </c:pt>
                <c:pt idx="37065">
                  <c:v>7.890625</c:v>
                </c:pt>
                <c:pt idx="37066">
                  <c:v>7.40625</c:v>
                </c:pt>
                <c:pt idx="37067">
                  <c:v>7.171875</c:v>
                </c:pt>
                <c:pt idx="37068">
                  <c:v>7.046875</c:v>
                </c:pt>
                <c:pt idx="37069">
                  <c:v>7.046875</c:v>
                </c:pt>
                <c:pt idx="37070">
                  <c:v>7.046875</c:v>
                </c:pt>
                <c:pt idx="37071">
                  <c:v>5.71875</c:v>
                </c:pt>
                <c:pt idx="37072">
                  <c:v>5.3125</c:v>
                </c:pt>
                <c:pt idx="37073">
                  <c:v>4.015625</c:v>
                </c:pt>
                <c:pt idx="37074">
                  <c:v>3.796875</c:v>
                </c:pt>
                <c:pt idx="37075">
                  <c:v>3.796875</c:v>
                </c:pt>
                <c:pt idx="37076">
                  <c:v>4.046875</c:v>
                </c:pt>
                <c:pt idx="37077">
                  <c:v>4.453125</c:v>
                </c:pt>
                <c:pt idx="37078">
                  <c:v>4.453125</c:v>
                </c:pt>
                <c:pt idx="37079">
                  <c:v>3.90625</c:v>
                </c:pt>
                <c:pt idx="37080">
                  <c:v>3.90625</c:v>
                </c:pt>
                <c:pt idx="37081">
                  <c:v>4.234375</c:v>
                </c:pt>
                <c:pt idx="37082">
                  <c:v>5.734375</c:v>
                </c:pt>
                <c:pt idx="37083">
                  <c:v>5.734375</c:v>
                </c:pt>
                <c:pt idx="37084">
                  <c:v>5.796875</c:v>
                </c:pt>
                <c:pt idx="37085">
                  <c:v>5.734375</c:v>
                </c:pt>
                <c:pt idx="37086">
                  <c:v>5.734375</c:v>
                </c:pt>
                <c:pt idx="37087">
                  <c:v>7.5</c:v>
                </c:pt>
                <c:pt idx="37088">
                  <c:v>7.71875</c:v>
                </c:pt>
                <c:pt idx="37089">
                  <c:v>7.71875</c:v>
                </c:pt>
                <c:pt idx="37090">
                  <c:v>8.265625</c:v>
                </c:pt>
                <c:pt idx="37091">
                  <c:v>9.34375</c:v>
                </c:pt>
                <c:pt idx="37092">
                  <c:v>7.734375</c:v>
                </c:pt>
                <c:pt idx="37093">
                  <c:v>6.296875</c:v>
                </c:pt>
                <c:pt idx="37094">
                  <c:v>6.296875</c:v>
                </c:pt>
                <c:pt idx="37095">
                  <c:v>6.296875</c:v>
                </c:pt>
                <c:pt idx="37096">
                  <c:v>6.34375</c:v>
                </c:pt>
                <c:pt idx="37097">
                  <c:v>6.21875</c:v>
                </c:pt>
                <c:pt idx="37098">
                  <c:v>5.9375</c:v>
                </c:pt>
                <c:pt idx="37099">
                  <c:v>5.9375</c:v>
                </c:pt>
                <c:pt idx="37100">
                  <c:v>5.9375</c:v>
                </c:pt>
                <c:pt idx="37101">
                  <c:v>5.9375</c:v>
                </c:pt>
                <c:pt idx="37102">
                  <c:v>5.28125</c:v>
                </c:pt>
                <c:pt idx="37103">
                  <c:v>6.40625</c:v>
                </c:pt>
                <c:pt idx="37104">
                  <c:v>6.484375</c:v>
                </c:pt>
                <c:pt idx="37105">
                  <c:v>6.484375</c:v>
                </c:pt>
                <c:pt idx="37106">
                  <c:v>6.484375</c:v>
                </c:pt>
                <c:pt idx="37107">
                  <c:v>6.484375</c:v>
                </c:pt>
                <c:pt idx="37108">
                  <c:v>7.25</c:v>
                </c:pt>
                <c:pt idx="37109">
                  <c:v>7.46875</c:v>
                </c:pt>
                <c:pt idx="37110">
                  <c:v>7.46875</c:v>
                </c:pt>
                <c:pt idx="37111">
                  <c:v>7.46875</c:v>
                </c:pt>
                <c:pt idx="37112">
                  <c:v>7.46875</c:v>
                </c:pt>
                <c:pt idx="37113">
                  <c:v>6.921875</c:v>
                </c:pt>
                <c:pt idx="37114">
                  <c:v>6.484375</c:v>
                </c:pt>
                <c:pt idx="37115">
                  <c:v>6.484375</c:v>
                </c:pt>
                <c:pt idx="37116">
                  <c:v>6.484375</c:v>
                </c:pt>
                <c:pt idx="37117">
                  <c:v>6.484375</c:v>
                </c:pt>
                <c:pt idx="37118">
                  <c:v>6.40625</c:v>
                </c:pt>
                <c:pt idx="37119">
                  <c:v>3.640625</c:v>
                </c:pt>
                <c:pt idx="37120">
                  <c:v>1.859375</c:v>
                </c:pt>
                <c:pt idx="37121">
                  <c:v>1.859375</c:v>
                </c:pt>
                <c:pt idx="37122">
                  <c:v>1.859375</c:v>
                </c:pt>
                <c:pt idx="37123">
                  <c:v>1.859375</c:v>
                </c:pt>
                <c:pt idx="37124">
                  <c:v>5.25</c:v>
                </c:pt>
                <c:pt idx="37125">
                  <c:v>6.703125</c:v>
                </c:pt>
                <c:pt idx="37126">
                  <c:v>6.734375</c:v>
                </c:pt>
                <c:pt idx="37127">
                  <c:v>6.734375</c:v>
                </c:pt>
                <c:pt idx="37128">
                  <c:v>6.734375</c:v>
                </c:pt>
                <c:pt idx="37129">
                  <c:v>4.65625</c:v>
                </c:pt>
                <c:pt idx="37130">
                  <c:v>2</c:v>
                </c:pt>
                <c:pt idx="37131">
                  <c:v>1.28125</c:v>
                </c:pt>
                <c:pt idx="37132">
                  <c:v>0.640625</c:v>
                </c:pt>
                <c:pt idx="37133">
                  <c:v>0.640625</c:v>
                </c:pt>
                <c:pt idx="37134">
                  <c:v>1.15625</c:v>
                </c:pt>
                <c:pt idx="37135">
                  <c:v>5.625</c:v>
                </c:pt>
                <c:pt idx="37136">
                  <c:v>5.625</c:v>
                </c:pt>
                <c:pt idx="37137">
                  <c:v>7.375</c:v>
                </c:pt>
                <c:pt idx="37138">
                  <c:v>8.25</c:v>
                </c:pt>
                <c:pt idx="37139">
                  <c:v>8.25</c:v>
                </c:pt>
                <c:pt idx="37140">
                  <c:v>7.390625</c:v>
                </c:pt>
                <c:pt idx="37141">
                  <c:v>7.171875</c:v>
                </c:pt>
                <c:pt idx="37142">
                  <c:v>7.171875</c:v>
                </c:pt>
                <c:pt idx="37143">
                  <c:v>6.6875</c:v>
                </c:pt>
                <c:pt idx="37144">
                  <c:v>6.65625</c:v>
                </c:pt>
                <c:pt idx="37145">
                  <c:v>7.625</c:v>
                </c:pt>
                <c:pt idx="37146">
                  <c:v>8.453125</c:v>
                </c:pt>
                <c:pt idx="37147">
                  <c:v>8.453125</c:v>
                </c:pt>
                <c:pt idx="37148">
                  <c:v>8.5</c:v>
                </c:pt>
                <c:pt idx="37149">
                  <c:v>9.5625</c:v>
                </c:pt>
                <c:pt idx="37150">
                  <c:v>9.734375</c:v>
                </c:pt>
                <c:pt idx="37151">
                  <c:v>10.015625</c:v>
                </c:pt>
                <c:pt idx="37152">
                  <c:v>10.015625</c:v>
                </c:pt>
                <c:pt idx="37153">
                  <c:v>10.015625</c:v>
                </c:pt>
                <c:pt idx="37154">
                  <c:v>9.65625</c:v>
                </c:pt>
                <c:pt idx="37155">
                  <c:v>7.890625</c:v>
                </c:pt>
                <c:pt idx="37156">
                  <c:v>8.765625</c:v>
                </c:pt>
                <c:pt idx="37157">
                  <c:v>8.875</c:v>
                </c:pt>
                <c:pt idx="37158">
                  <c:v>8.875</c:v>
                </c:pt>
                <c:pt idx="37159">
                  <c:v>8.875</c:v>
                </c:pt>
                <c:pt idx="37160">
                  <c:v>9.21875</c:v>
                </c:pt>
                <c:pt idx="37161">
                  <c:v>11.421875</c:v>
                </c:pt>
                <c:pt idx="37162">
                  <c:v>12.5</c:v>
                </c:pt>
                <c:pt idx="37163">
                  <c:v>12.5</c:v>
                </c:pt>
                <c:pt idx="37164">
                  <c:v>12.5</c:v>
                </c:pt>
                <c:pt idx="37165">
                  <c:v>12.5</c:v>
                </c:pt>
                <c:pt idx="37166">
                  <c:v>11</c:v>
                </c:pt>
                <c:pt idx="37167">
                  <c:v>9.03125</c:v>
                </c:pt>
                <c:pt idx="37168">
                  <c:v>9.03125</c:v>
                </c:pt>
                <c:pt idx="37169">
                  <c:v>9.03125</c:v>
                </c:pt>
                <c:pt idx="37170">
                  <c:v>9.03125</c:v>
                </c:pt>
                <c:pt idx="37171">
                  <c:v>9.03125</c:v>
                </c:pt>
                <c:pt idx="37172">
                  <c:v>8.328125</c:v>
                </c:pt>
                <c:pt idx="37173">
                  <c:v>9.375</c:v>
                </c:pt>
                <c:pt idx="37174">
                  <c:v>9.375</c:v>
                </c:pt>
                <c:pt idx="37175">
                  <c:v>9.375</c:v>
                </c:pt>
                <c:pt idx="37176">
                  <c:v>9.375</c:v>
                </c:pt>
                <c:pt idx="37177">
                  <c:v>10.8125</c:v>
                </c:pt>
                <c:pt idx="37178">
                  <c:v>14.453125</c:v>
                </c:pt>
                <c:pt idx="37179">
                  <c:v>14.96875</c:v>
                </c:pt>
                <c:pt idx="37180">
                  <c:v>14.96875</c:v>
                </c:pt>
                <c:pt idx="37181">
                  <c:v>14.96875</c:v>
                </c:pt>
                <c:pt idx="37182">
                  <c:v>14.15625</c:v>
                </c:pt>
                <c:pt idx="37183">
                  <c:v>12.9375</c:v>
                </c:pt>
                <c:pt idx="37184">
                  <c:v>11.75</c:v>
                </c:pt>
                <c:pt idx="37185">
                  <c:v>11.75</c:v>
                </c:pt>
                <c:pt idx="37186">
                  <c:v>11.75</c:v>
                </c:pt>
                <c:pt idx="37187">
                  <c:v>11.75</c:v>
                </c:pt>
                <c:pt idx="37188">
                  <c:v>12.265625</c:v>
                </c:pt>
                <c:pt idx="37189">
                  <c:v>11.890625</c:v>
                </c:pt>
                <c:pt idx="37190">
                  <c:v>10.375</c:v>
                </c:pt>
                <c:pt idx="37191">
                  <c:v>10.375</c:v>
                </c:pt>
                <c:pt idx="37192">
                  <c:v>10.375</c:v>
                </c:pt>
                <c:pt idx="37193">
                  <c:v>12.6875</c:v>
                </c:pt>
                <c:pt idx="37194">
                  <c:v>13.296875</c:v>
                </c:pt>
                <c:pt idx="37195">
                  <c:v>13.109375</c:v>
                </c:pt>
                <c:pt idx="37196">
                  <c:v>12.71875</c:v>
                </c:pt>
                <c:pt idx="37197">
                  <c:v>12.71875</c:v>
                </c:pt>
                <c:pt idx="37198">
                  <c:v>10.46875</c:v>
                </c:pt>
                <c:pt idx="37199">
                  <c:v>8</c:v>
                </c:pt>
                <c:pt idx="37200">
                  <c:v>8</c:v>
                </c:pt>
                <c:pt idx="37201">
                  <c:v>9.34375</c:v>
                </c:pt>
                <c:pt idx="37202">
                  <c:v>10.578125</c:v>
                </c:pt>
                <c:pt idx="37203">
                  <c:v>11.21875</c:v>
                </c:pt>
                <c:pt idx="37204">
                  <c:v>14.578125</c:v>
                </c:pt>
                <c:pt idx="37205">
                  <c:v>14.578125</c:v>
                </c:pt>
                <c:pt idx="37206">
                  <c:v>14.578125</c:v>
                </c:pt>
                <c:pt idx="37207">
                  <c:v>13.859375</c:v>
                </c:pt>
                <c:pt idx="37208">
                  <c:v>13.546875</c:v>
                </c:pt>
                <c:pt idx="37209">
                  <c:v>12.453125</c:v>
                </c:pt>
                <c:pt idx="37210">
                  <c:v>12.328125</c:v>
                </c:pt>
                <c:pt idx="37211">
                  <c:v>12.328125</c:v>
                </c:pt>
                <c:pt idx="37212">
                  <c:v>12.328125</c:v>
                </c:pt>
                <c:pt idx="37213">
                  <c:v>12.8125</c:v>
                </c:pt>
                <c:pt idx="37214">
                  <c:v>13.046875</c:v>
                </c:pt>
                <c:pt idx="37215">
                  <c:v>13.171875</c:v>
                </c:pt>
                <c:pt idx="37216">
                  <c:v>13.171875</c:v>
                </c:pt>
                <c:pt idx="37217">
                  <c:v>13.171875</c:v>
                </c:pt>
                <c:pt idx="37218">
                  <c:v>13.15625</c:v>
                </c:pt>
                <c:pt idx="37219">
                  <c:v>11.78125</c:v>
                </c:pt>
                <c:pt idx="37220">
                  <c:v>9.1875</c:v>
                </c:pt>
                <c:pt idx="37221">
                  <c:v>9.1875</c:v>
                </c:pt>
                <c:pt idx="37222">
                  <c:v>9.1875</c:v>
                </c:pt>
                <c:pt idx="37223">
                  <c:v>9.1875</c:v>
                </c:pt>
                <c:pt idx="37224">
                  <c:v>8.21875</c:v>
                </c:pt>
                <c:pt idx="37225">
                  <c:v>3.125</c:v>
                </c:pt>
                <c:pt idx="37226">
                  <c:v>3.0625</c:v>
                </c:pt>
                <c:pt idx="37227">
                  <c:v>3.0625</c:v>
                </c:pt>
                <c:pt idx="37228">
                  <c:v>3.0625</c:v>
                </c:pt>
                <c:pt idx="37229">
                  <c:v>3.0625</c:v>
                </c:pt>
                <c:pt idx="37230">
                  <c:v>7.828125</c:v>
                </c:pt>
                <c:pt idx="37231">
                  <c:v>11.25</c:v>
                </c:pt>
                <c:pt idx="37232">
                  <c:v>11.25</c:v>
                </c:pt>
                <c:pt idx="37233">
                  <c:v>11.25</c:v>
                </c:pt>
                <c:pt idx="37234">
                  <c:v>11.25</c:v>
                </c:pt>
                <c:pt idx="37235">
                  <c:v>10.171875</c:v>
                </c:pt>
                <c:pt idx="37236">
                  <c:v>8.796875</c:v>
                </c:pt>
                <c:pt idx="37237">
                  <c:v>9.375</c:v>
                </c:pt>
                <c:pt idx="37238">
                  <c:v>9.375</c:v>
                </c:pt>
                <c:pt idx="37239">
                  <c:v>9.375</c:v>
                </c:pt>
                <c:pt idx="37240">
                  <c:v>9.34375</c:v>
                </c:pt>
                <c:pt idx="37241">
                  <c:v>8.859375</c:v>
                </c:pt>
                <c:pt idx="37242">
                  <c:v>10.0625</c:v>
                </c:pt>
                <c:pt idx="37243">
                  <c:v>10.59375</c:v>
                </c:pt>
                <c:pt idx="37244">
                  <c:v>10.59375</c:v>
                </c:pt>
                <c:pt idx="37245">
                  <c:v>10.59375</c:v>
                </c:pt>
                <c:pt idx="37246">
                  <c:v>11.03125</c:v>
                </c:pt>
                <c:pt idx="37247">
                  <c:v>11.203125</c:v>
                </c:pt>
                <c:pt idx="37248">
                  <c:v>7.3125</c:v>
                </c:pt>
                <c:pt idx="37249">
                  <c:v>6.859375</c:v>
                </c:pt>
                <c:pt idx="37250">
                  <c:v>6.859375</c:v>
                </c:pt>
                <c:pt idx="37251">
                  <c:v>7</c:v>
                </c:pt>
                <c:pt idx="37252">
                  <c:v>7.203125</c:v>
                </c:pt>
                <c:pt idx="37253">
                  <c:v>7.34375</c:v>
                </c:pt>
                <c:pt idx="37254">
                  <c:v>9.890625</c:v>
                </c:pt>
                <c:pt idx="37255">
                  <c:v>9.890625</c:v>
                </c:pt>
                <c:pt idx="37256">
                  <c:v>9.5</c:v>
                </c:pt>
                <c:pt idx="37257">
                  <c:v>6.984375</c:v>
                </c:pt>
                <c:pt idx="37258">
                  <c:v>6.984375</c:v>
                </c:pt>
                <c:pt idx="37259">
                  <c:v>6.828125</c:v>
                </c:pt>
                <c:pt idx="37260">
                  <c:v>5.84375</c:v>
                </c:pt>
                <c:pt idx="37261">
                  <c:v>5.84375</c:v>
                </c:pt>
                <c:pt idx="37262">
                  <c:v>11.375</c:v>
                </c:pt>
                <c:pt idx="37263">
                  <c:v>12.359375</c:v>
                </c:pt>
                <c:pt idx="37264">
                  <c:v>12.359375</c:v>
                </c:pt>
                <c:pt idx="37265">
                  <c:v>12.25</c:v>
                </c:pt>
                <c:pt idx="37266">
                  <c:v>12.078125</c:v>
                </c:pt>
                <c:pt idx="37267">
                  <c:v>11.984375</c:v>
                </c:pt>
                <c:pt idx="37268">
                  <c:v>11.875</c:v>
                </c:pt>
                <c:pt idx="37269">
                  <c:v>11.875</c:v>
                </c:pt>
                <c:pt idx="37270">
                  <c:v>11.875</c:v>
                </c:pt>
                <c:pt idx="37271">
                  <c:v>11.890625</c:v>
                </c:pt>
                <c:pt idx="37272">
                  <c:v>11.890625</c:v>
                </c:pt>
                <c:pt idx="37273">
                  <c:v>11.71875</c:v>
                </c:pt>
                <c:pt idx="37274">
                  <c:v>11.71875</c:v>
                </c:pt>
                <c:pt idx="37275">
                  <c:v>11.71875</c:v>
                </c:pt>
                <c:pt idx="37276">
                  <c:v>11.71875</c:v>
                </c:pt>
                <c:pt idx="37277">
                  <c:v>15.109375</c:v>
                </c:pt>
                <c:pt idx="37278">
                  <c:v>15.84375</c:v>
                </c:pt>
                <c:pt idx="37279">
                  <c:v>15.8125</c:v>
                </c:pt>
                <c:pt idx="37280">
                  <c:v>15.8125</c:v>
                </c:pt>
                <c:pt idx="37281">
                  <c:v>15.8125</c:v>
                </c:pt>
                <c:pt idx="37282">
                  <c:v>15.8125</c:v>
                </c:pt>
                <c:pt idx="37283">
                  <c:v>13.265625</c:v>
                </c:pt>
                <c:pt idx="37284">
                  <c:v>12.328125</c:v>
                </c:pt>
                <c:pt idx="37285">
                  <c:v>12.328125</c:v>
                </c:pt>
                <c:pt idx="37286">
                  <c:v>12.328125</c:v>
                </c:pt>
                <c:pt idx="37287">
                  <c:v>12.328125</c:v>
                </c:pt>
                <c:pt idx="37288">
                  <c:v>12.65625</c:v>
                </c:pt>
                <c:pt idx="37289">
                  <c:v>11.953125</c:v>
                </c:pt>
                <c:pt idx="37290">
                  <c:v>11.953125</c:v>
                </c:pt>
                <c:pt idx="37291">
                  <c:v>11.953125</c:v>
                </c:pt>
                <c:pt idx="37292">
                  <c:v>11.953125</c:v>
                </c:pt>
                <c:pt idx="37293">
                  <c:v>11.75</c:v>
                </c:pt>
                <c:pt idx="37294">
                  <c:v>5.71875</c:v>
                </c:pt>
                <c:pt idx="37295">
                  <c:v>5.6875</c:v>
                </c:pt>
                <c:pt idx="37296">
                  <c:v>5.6875</c:v>
                </c:pt>
                <c:pt idx="37297">
                  <c:v>5.6875</c:v>
                </c:pt>
                <c:pt idx="37298">
                  <c:v>5.6875</c:v>
                </c:pt>
                <c:pt idx="37299">
                  <c:v>6.828125</c:v>
                </c:pt>
                <c:pt idx="37300">
                  <c:v>6.765625</c:v>
                </c:pt>
                <c:pt idx="37301">
                  <c:v>5.921875</c:v>
                </c:pt>
                <c:pt idx="37302">
                  <c:v>5.921875</c:v>
                </c:pt>
                <c:pt idx="37303">
                  <c:v>5.921875</c:v>
                </c:pt>
                <c:pt idx="37304">
                  <c:v>4.390625</c:v>
                </c:pt>
                <c:pt idx="37305">
                  <c:v>2.34375</c:v>
                </c:pt>
                <c:pt idx="37306">
                  <c:v>3.28125</c:v>
                </c:pt>
                <c:pt idx="37307">
                  <c:v>4.046875</c:v>
                </c:pt>
                <c:pt idx="37308">
                  <c:v>4.046875</c:v>
                </c:pt>
                <c:pt idx="37309">
                  <c:v>5.015625</c:v>
                </c:pt>
                <c:pt idx="37310">
                  <c:v>11.40625</c:v>
                </c:pt>
                <c:pt idx="37311">
                  <c:v>11.40625</c:v>
                </c:pt>
                <c:pt idx="37312">
                  <c:v>9.78125</c:v>
                </c:pt>
                <c:pt idx="37313">
                  <c:v>9.25</c:v>
                </c:pt>
                <c:pt idx="37314">
                  <c:v>9.25</c:v>
                </c:pt>
                <c:pt idx="37315">
                  <c:v>6.390625</c:v>
                </c:pt>
                <c:pt idx="37316">
                  <c:v>5.765625</c:v>
                </c:pt>
                <c:pt idx="37317">
                  <c:v>5.765625</c:v>
                </c:pt>
                <c:pt idx="37318">
                  <c:v>6.6875</c:v>
                </c:pt>
                <c:pt idx="37319">
                  <c:v>6.796875</c:v>
                </c:pt>
                <c:pt idx="37320">
                  <c:v>7.6875</c:v>
                </c:pt>
                <c:pt idx="37321">
                  <c:v>8.46875</c:v>
                </c:pt>
                <c:pt idx="37322">
                  <c:v>8.46875</c:v>
                </c:pt>
                <c:pt idx="37323">
                  <c:v>8.46875</c:v>
                </c:pt>
                <c:pt idx="37324">
                  <c:v>9.015625</c:v>
                </c:pt>
                <c:pt idx="37325">
                  <c:v>8.8125</c:v>
                </c:pt>
                <c:pt idx="37326">
                  <c:v>8.15625</c:v>
                </c:pt>
                <c:pt idx="37327">
                  <c:v>8.15625</c:v>
                </c:pt>
                <c:pt idx="37328">
                  <c:v>8.15625</c:v>
                </c:pt>
                <c:pt idx="37329">
                  <c:v>8.328125</c:v>
                </c:pt>
                <c:pt idx="37330">
                  <c:v>8.890625</c:v>
                </c:pt>
                <c:pt idx="37331">
                  <c:v>12.796875</c:v>
                </c:pt>
                <c:pt idx="37332">
                  <c:v>13.09375</c:v>
                </c:pt>
                <c:pt idx="37333">
                  <c:v>13.09375</c:v>
                </c:pt>
                <c:pt idx="37334">
                  <c:v>13.09375</c:v>
                </c:pt>
                <c:pt idx="37335">
                  <c:v>12.578125</c:v>
                </c:pt>
                <c:pt idx="37336">
                  <c:v>9.96875</c:v>
                </c:pt>
                <c:pt idx="37337">
                  <c:v>8.78125</c:v>
                </c:pt>
                <c:pt idx="37338">
                  <c:v>8.78125</c:v>
                </c:pt>
                <c:pt idx="37339">
                  <c:v>8.78125</c:v>
                </c:pt>
                <c:pt idx="37340">
                  <c:v>8.78125</c:v>
                </c:pt>
                <c:pt idx="37341">
                  <c:v>9.84375</c:v>
                </c:pt>
                <c:pt idx="37342">
                  <c:v>11.515625</c:v>
                </c:pt>
                <c:pt idx="37343">
                  <c:v>11.515625</c:v>
                </c:pt>
                <c:pt idx="37344">
                  <c:v>11.515625</c:v>
                </c:pt>
                <c:pt idx="37345">
                  <c:v>11.515625</c:v>
                </c:pt>
                <c:pt idx="37346">
                  <c:v>11.390625</c:v>
                </c:pt>
                <c:pt idx="37347">
                  <c:v>4.734375</c:v>
                </c:pt>
                <c:pt idx="37348">
                  <c:v>4.265625</c:v>
                </c:pt>
                <c:pt idx="37349">
                  <c:v>4.265625</c:v>
                </c:pt>
                <c:pt idx="37350">
                  <c:v>4.265625</c:v>
                </c:pt>
                <c:pt idx="37351">
                  <c:v>4.265625</c:v>
                </c:pt>
                <c:pt idx="37352">
                  <c:v>6.359375</c:v>
                </c:pt>
                <c:pt idx="37353">
                  <c:v>8.796875</c:v>
                </c:pt>
                <c:pt idx="37354">
                  <c:v>8.890625</c:v>
                </c:pt>
                <c:pt idx="37355">
                  <c:v>8.890625</c:v>
                </c:pt>
                <c:pt idx="37356">
                  <c:v>8.890625</c:v>
                </c:pt>
                <c:pt idx="37357">
                  <c:v>6.671875</c:v>
                </c:pt>
                <c:pt idx="37358">
                  <c:v>3.921875</c:v>
                </c:pt>
                <c:pt idx="37359">
                  <c:v>5.953125</c:v>
                </c:pt>
                <c:pt idx="37360">
                  <c:v>5.953125</c:v>
                </c:pt>
                <c:pt idx="37361">
                  <c:v>5.953125</c:v>
                </c:pt>
                <c:pt idx="37362">
                  <c:v>6.125</c:v>
                </c:pt>
                <c:pt idx="37363">
                  <c:v>7.609375</c:v>
                </c:pt>
                <c:pt idx="37364">
                  <c:v>8.296875</c:v>
                </c:pt>
                <c:pt idx="37365">
                  <c:v>10.015625</c:v>
                </c:pt>
                <c:pt idx="37366">
                  <c:v>10.015625</c:v>
                </c:pt>
                <c:pt idx="37367">
                  <c:v>10.015625</c:v>
                </c:pt>
                <c:pt idx="37368">
                  <c:v>11.578125</c:v>
                </c:pt>
                <c:pt idx="37369">
                  <c:v>11.875</c:v>
                </c:pt>
                <c:pt idx="37370">
                  <c:v>11.203125</c:v>
                </c:pt>
                <c:pt idx="37371">
                  <c:v>10.3125</c:v>
                </c:pt>
                <c:pt idx="37372">
                  <c:v>10.3125</c:v>
                </c:pt>
                <c:pt idx="37373">
                  <c:v>11.90625</c:v>
                </c:pt>
                <c:pt idx="37374">
                  <c:v>13.25</c:v>
                </c:pt>
                <c:pt idx="37375">
                  <c:v>13.25</c:v>
                </c:pt>
                <c:pt idx="37376">
                  <c:v>12.71875</c:v>
                </c:pt>
                <c:pt idx="37377">
                  <c:v>12.5</c:v>
                </c:pt>
                <c:pt idx="37378">
                  <c:v>11.515625</c:v>
                </c:pt>
                <c:pt idx="37379">
                  <c:v>8.5</c:v>
                </c:pt>
                <c:pt idx="37380">
                  <c:v>8.5</c:v>
                </c:pt>
                <c:pt idx="37381">
                  <c:v>8.5</c:v>
                </c:pt>
                <c:pt idx="37382">
                  <c:v>7.046875</c:v>
                </c:pt>
                <c:pt idx="37383">
                  <c:v>6.625</c:v>
                </c:pt>
                <c:pt idx="37384">
                  <c:v>7.359375</c:v>
                </c:pt>
                <c:pt idx="37385">
                  <c:v>7.375</c:v>
                </c:pt>
                <c:pt idx="37386">
                  <c:v>7.375</c:v>
                </c:pt>
                <c:pt idx="37387">
                  <c:v>7.375</c:v>
                </c:pt>
                <c:pt idx="37388">
                  <c:v>8.140625</c:v>
                </c:pt>
                <c:pt idx="37389">
                  <c:v>8.359375</c:v>
                </c:pt>
                <c:pt idx="37390">
                  <c:v>8.4375</c:v>
                </c:pt>
                <c:pt idx="37391">
                  <c:v>8.4375</c:v>
                </c:pt>
                <c:pt idx="37392">
                  <c:v>8.4375</c:v>
                </c:pt>
                <c:pt idx="37393">
                  <c:v>8.5625</c:v>
                </c:pt>
                <c:pt idx="37394">
                  <c:v>9.65625</c:v>
                </c:pt>
                <c:pt idx="37395">
                  <c:v>10.453125</c:v>
                </c:pt>
                <c:pt idx="37396">
                  <c:v>10.453125</c:v>
                </c:pt>
                <c:pt idx="37397">
                  <c:v>10.453125</c:v>
                </c:pt>
                <c:pt idx="37398">
                  <c:v>10.453125</c:v>
                </c:pt>
                <c:pt idx="37399">
                  <c:v>11.0625</c:v>
                </c:pt>
                <c:pt idx="37400">
                  <c:v>14.609375</c:v>
                </c:pt>
                <c:pt idx="37401">
                  <c:v>14.609375</c:v>
                </c:pt>
                <c:pt idx="37402">
                  <c:v>14.609375</c:v>
                </c:pt>
                <c:pt idx="37403">
                  <c:v>14.609375</c:v>
                </c:pt>
                <c:pt idx="37404">
                  <c:v>14.609375</c:v>
                </c:pt>
                <c:pt idx="37405">
                  <c:v>11.265625</c:v>
                </c:pt>
                <c:pt idx="37406">
                  <c:v>9.640625</c:v>
                </c:pt>
                <c:pt idx="37407">
                  <c:v>9.640625</c:v>
                </c:pt>
                <c:pt idx="37408">
                  <c:v>9.640625</c:v>
                </c:pt>
                <c:pt idx="37409">
                  <c:v>9.640625</c:v>
                </c:pt>
                <c:pt idx="37410">
                  <c:v>9.5</c:v>
                </c:pt>
                <c:pt idx="37411">
                  <c:v>7.984375</c:v>
                </c:pt>
                <c:pt idx="37412">
                  <c:v>7.078125</c:v>
                </c:pt>
                <c:pt idx="37413">
                  <c:v>7.078125</c:v>
                </c:pt>
                <c:pt idx="37414">
                  <c:v>7.078125</c:v>
                </c:pt>
                <c:pt idx="37415">
                  <c:v>7.15625</c:v>
                </c:pt>
                <c:pt idx="37416">
                  <c:v>7.4375</c:v>
                </c:pt>
                <c:pt idx="37417">
                  <c:v>10.8125</c:v>
                </c:pt>
                <c:pt idx="37418">
                  <c:v>11.703125</c:v>
                </c:pt>
                <c:pt idx="37419">
                  <c:v>11.703125</c:v>
                </c:pt>
                <c:pt idx="37420">
                  <c:v>11.703125</c:v>
                </c:pt>
                <c:pt idx="37421">
                  <c:v>13.859375</c:v>
                </c:pt>
                <c:pt idx="37422">
                  <c:v>14.3125</c:v>
                </c:pt>
                <c:pt idx="37423">
                  <c:v>11.859375</c:v>
                </c:pt>
                <c:pt idx="37424">
                  <c:v>11.78125</c:v>
                </c:pt>
                <c:pt idx="37425">
                  <c:v>11.78125</c:v>
                </c:pt>
                <c:pt idx="37426">
                  <c:v>11.125</c:v>
                </c:pt>
                <c:pt idx="37427">
                  <c:v>10.515625</c:v>
                </c:pt>
                <c:pt idx="37428">
                  <c:v>10.75</c:v>
                </c:pt>
                <c:pt idx="37429">
                  <c:v>11.453125</c:v>
                </c:pt>
                <c:pt idx="37430">
                  <c:v>11.453125</c:v>
                </c:pt>
                <c:pt idx="37431">
                  <c:v>11.671875</c:v>
                </c:pt>
                <c:pt idx="37432">
                  <c:v>12.53125</c:v>
                </c:pt>
                <c:pt idx="37433">
                  <c:v>12.53125</c:v>
                </c:pt>
                <c:pt idx="37434">
                  <c:v>13.46875</c:v>
                </c:pt>
                <c:pt idx="37435">
                  <c:v>15.359375</c:v>
                </c:pt>
                <c:pt idx="37436">
                  <c:v>15.359375</c:v>
                </c:pt>
                <c:pt idx="37437">
                  <c:v>15.828125</c:v>
                </c:pt>
                <c:pt idx="37438">
                  <c:v>15.859375</c:v>
                </c:pt>
                <c:pt idx="37439">
                  <c:v>15.859375</c:v>
                </c:pt>
                <c:pt idx="37440">
                  <c:v>15.875</c:v>
                </c:pt>
                <c:pt idx="37441">
                  <c:v>15.84375</c:v>
                </c:pt>
                <c:pt idx="37442">
                  <c:v>14.84375</c:v>
                </c:pt>
                <c:pt idx="37443">
                  <c:v>14.171875</c:v>
                </c:pt>
                <c:pt idx="37444">
                  <c:v>14.171875</c:v>
                </c:pt>
                <c:pt idx="37445">
                  <c:v>14.171875</c:v>
                </c:pt>
                <c:pt idx="37446">
                  <c:v>12.1875</c:v>
                </c:pt>
                <c:pt idx="37447">
                  <c:v>10.234375</c:v>
                </c:pt>
                <c:pt idx="37448">
                  <c:v>8.90625</c:v>
                </c:pt>
                <c:pt idx="37449">
                  <c:v>8.90625</c:v>
                </c:pt>
                <c:pt idx="37450">
                  <c:v>8.90625</c:v>
                </c:pt>
                <c:pt idx="37451">
                  <c:v>8.90625</c:v>
                </c:pt>
                <c:pt idx="37452">
                  <c:v>9.5</c:v>
                </c:pt>
                <c:pt idx="37453">
                  <c:v>11.828125</c:v>
                </c:pt>
                <c:pt idx="37454">
                  <c:v>11.828125</c:v>
                </c:pt>
                <c:pt idx="37455">
                  <c:v>11.828125</c:v>
                </c:pt>
                <c:pt idx="37456">
                  <c:v>11.828125</c:v>
                </c:pt>
                <c:pt idx="37457">
                  <c:v>11.828125</c:v>
                </c:pt>
                <c:pt idx="37458">
                  <c:v>12.1875</c:v>
                </c:pt>
                <c:pt idx="37459">
                  <c:v>12.296875</c:v>
                </c:pt>
                <c:pt idx="37460">
                  <c:v>12.296875</c:v>
                </c:pt>
                <c:pt idx="37461">
                  <c:v>12.296875</c:v>
                </c:pt>
                <c:pt idx="37462">
                  <c:v>12.296875</c:v>
                </c:pt>
                <c:pt idx="37463">
                  <c:v>12.453125</c:v>
                </c:pt>
                <c:pt idx="37464">
                  <c:v>15.453125</c:v>
                </c:pt>
                <c:pt idx="37465">
                  <c:v>15.453125</c:v>
                </c:pt>
                <c:pt idx="37466">
                  <c:v>15.453125</c:v>
                </c:pt>
                <c:pt idx="37467">
                  <c:v>15.453125</c:v>
                </c:pt>
                <c:pt idx="37468">
                  <c:v>15.171875</c:v>
                </c:pt>
                <c:pt idx="37469">
                  <c:v>13.296875</c:v>
                </c:pt>
                <c:pt idx="37470">
                  <c:v>12.84375</c:v>
                </c:pt>
                <c:pt idx="37471">
                  <c:v>12.84375</c:v>
                </c:pt>
                <c:pt idx="37472">
                  <c:v>12.84375</c:v>
                </c:pt>
                <c:pt idx="37473">
                  <c:v>12.84375</c:v>
                </c:pt>
                <c:pt idx="37474">
                  <c:v>12.84375</c:v>
                </c:pt>
                <c:pt idx="37475">
                  <c:v>20.765625</c:v>
                </c:pt>
                <c:pt idx="37476">
                  <c:v>19.5</c:v>
                </c:pt>
                <c:pt idx="37477">
                  <c:v>19.5</c:v>
                </c:pt>
                <c:pt idx="37478">
                  <c:v>19.5</c:v>
                </c:pt>
                <c:pt idx="37479">
                  <c:v>19.5</c:v>
                </c:pt>
                <c:pt idx="37480">
                  <c:v>19.5</c:v>
                </c:pt>
                <c:pt idx="37481">
                  <c:v>18.890625</c:v>
                </c:pt>
                <c:pt idx="37482">
                  <c:v>18.5</c:v>
                </c:pt>
                <c:pt idx="37483">
                  <c:v>18.5</c:v>
                </c:pt>
                <c:pt idx="37484">
                  <c:v>18.5</c:v>
                </c:pt>
                <c:pt idx="37485">
                  <c:v>18.5</c:v>
                </c:pt>
                <c:pt idx="37486">
                  <c:v>18.5</c:v>
                </c:pt>
                <c:pt idx="37487">
                  <c:v>20.875</c:v>
                </c:pt>
                <c:pt idx="37488">
                  <c:v>21.28125</c:v>
                </c:pt>
                <c:pt idx="37489">
                  <c:v>21.28125</c:v>
                </c:pt>
                <c:pt idx="37490">
                  <c:v>21.28125</c:v>
                </c:pt>
                <c:pt idx="37491">
                  <c:v>21.28125</c:v>
                </c:pt>
                <c:pt idx="37492">
                  <c:v>21.265625</c:v>
                </c:pt>
                <c:pt idx="37493">
                  <c:v>21.25</c:v>
                </c:pt>
                <c:pt idx="37494">
                  <c:v>21.25</c:v>
                </c:pt>
                <c:pt idx="37495">
                  <c:v>21.25</c:v>
                </c:pt>
                <c:pt idx="37496">
                  <c:v>21.25</c:v>
                </c:pt>
                <c:pt idx="37497">
                  <c:v>21.25</c:v>
                </c:pt>
                <c:pt idx="37498">
                  <c:v>20.796875</c:v>
                </c:pt>
                <c:pt idx="37499">
                  <c:v>18.625</c:v>
                </c:pt>
                <c:pt idx="37500">
                  <c:v>18.625</c:v>
                </c:pt>
                <c:pt idx="37501">
                  <c:v>18.625</c:v>
                </c:pt>
                <c:pt idx="37502">
                  <c:v>18.625</c:v>
                </c:pt>
                <c:pt idx="37503">
                  <c:v>18.625</c:v>
                </c:pt>
                <c:pt idx="37504">
                  <c:v>17.921875</c:v>
                </c:pt>
                <c:pt idx="37505">
                  <c:v>16.546875</c:v>
                </c:pt>
                <c:pt idx="37506">
                  <c:v>16.546875</c:v>
                </c:pt>
                <c:pt idx="37507">
                  <c:v>16.546875</c:v>
                </c:pt>
                <c:pt idx="37508">
                  <c:v>16.546875</c:v>
                </c:pt>
                <c:pt idx="37509">
                  <c:v>16.546875</c:v>
                </c:pt>
                <c:pt idx="37510">
                  <c:v>22.953125</c:v>
                </c:pt>
                <c:pt idx="37511">
                  <c:v>28.9375</c:v>
                </c:pt>
                <c:pt idx="37512">
                  <c:v>28.9375</c:v>
                </c:pt>
                <c:pt idx="37513">
                  <c:v>28.9375</c:v>
                </c:pt>
                <c:pt idx="37514">
                  <c:v>28.9375</c:v>
                </c:pt>
                <c:pt idx="37515">
                  <c:v>28.9375</c:v>
                </c:pt>
                <c:pt idx="37516">
                  <c:v>19.890625</c:v>
                </c:pt>
                <c:pt idx="37517">
                  <c:v>15.78125</c:v>
                </c:pt>
                <c:pt idx="37518">
                  <c:v>15.78125</c:v>
                </c:pt>
                <c:pt idx="37519">
                  <c:v>15.78125</c:v>
                </c:pt>
                <c:pt idx="37520">
                  <c:v>15.78125</c:v>
                </c:pt>
                <c:pt idx="37521">
                  <c:v>15.78125</c:v>
                </c:pt>
                <c:pt idx="37522">
                  <c:v>16.96875</c:v>
                </c:pt>
                <c:pt idx="37523">
                  <c:v>17.140625</c:v>
                </c:pt>
                <c:pt idx="37524">
                  <c:v>17.140625</c:v>
                </c:pt>
                <c:pt idx="37525">
                  <c:v>17.140625</c:v>
                </c:pt>
                <c:pt idx="37526">
                  <c:v>17.140625</c:v>
                </c:pt>
                <c:pt idx="37527">
                  <c:v>17.15625</c:v>
                </c:pt>
                <c:pt idx="37528">
                  <c:v>17.3125</c:v>
                </c:pt>
                <c:pt idx="37529">
                  <c:v>17.3125</c:v>
                </c:pt>
                <c:pt idx="37530">
                  <c:v>17.3125</c:v>
                </c:pt>
                <c:pt idx="37531">
                  <c:v>17.3125</c:v>
                </c:pt>
                <c:pt idx="37532">
                  <c:v>17.3125</c:v>
                </c:pt>
                <c:pt idx="37533">
                  <c:v>16.46875</c:v>
                </c:pt>
                <c:pt idx="37534">
                  <c:v>13.6875</c:v>
                </c:pt>
                <c:pt idx="37535">
                  <c:v>13.6875</c:v>
                </c:pt>
                <c:pt idx="37536">
                  <c:v>13.6875</c:v>
                </c:pt>
                <c:pt idx="37537">
                  <c:v>13.6875</c:v>
                </c:pt>
                <c:pt idx="37538">
                  <c:v>13.6875</c:v>
                </c:pt>
                <c:pt idx="37539">
                  <c:v>11.859375</c:v>
                </c:pt>
                <c:pt idx="37540">
                  <c:v>8.796875</c:v>
                </c:pt>
                <c:pt idx="37541">
                  <c:v>8.796875</c:v>
                </c:pt>
                <c:pt idx="37542">
                  <c:v>8.796875</c:v>
                </c:pt>
                <c:pt idx="37543">
                  <c:v>8.796875</c:v>
                </c:pt>
                <c:pt idx="37544">
                  <c:v>8.796875</c:v>
                </c:pt>
                <c:pt idx="37545">
                  <c:v>12.09375</c:v>
                </c:pt>
                <c:pt idx="37546">
                  <c:v>14.828125</c:v>
                </c:pt>
                <c:pt idx="37547">
                  <c:v>14.828125</c:v>
                </c:pt>
                <c:pt idx="37548">
                  <c:v>14.828125</c:v>
                </c:pt>
                <c:pt idx="37549">
                  <c:v>14.828125</c:v>
                </c:pt>
                <c:pt idx="37550">
                  <c:v>14.828125</c:v>
                </c:pt>
                <c:pt idx="37551">
                  <c:v>13.15625</c:v>
                </c:pt>
                <c:pt idx="37552">
                  <c:v>12.609375</c:v>
                </c:pt>
                <c:pt idx="37553">
                  <c:v>12.609375</c:v>
                </c:pt>
                <c:pt idx="37554">
                  <c:v>12.609375</c:v>
                </c:pt>
                <c:pt idx="37555">
                  <c:v>12.609375</c:v>
                </c:pt>
                <c:pt idx="37556">
                  <c:v>12.609375</c:v>
                </c:pt>
                <c:pt idx="37557">
                  <c:v>15.453125</c:v>
                </c:pt>
                <c:pt idx="37558">
                  <c:v>15.84375</c:v>
                </c:pt>
                <c:pt idx="37559">
                  <c:v>15.84375</c:v>
                </c:pt>
                <c:pt idx="37560">
                  <c:v>15.84375</c:v>
                </c:pt>
                <c:pt idx="37561">
                  <c:v>15.84375</c:v>
                </c:pt>
                <c:pt idx="37562">
                  <c:v>15.359375</c:v>
                </c:pt>
                <c:pt idx="37563">
                  <c:v>7.609375</c:v>
                </c:pt>
                <c:pt idx="37564">
                  <c:v>7.609375</c:v>
                </c:pt>
                <c:pt idx="37565">
                  <c:v>7.609375</c:v>
                </c:pt>
                <c:pt idx="37566">
                  <c:v>7.609375</c:v>
                </c:pt>
                <c:pt idx="37567">
                  <c:v>7.609375</c:v>
                </c:pt>
                <c:pt idx="37568">
                  <c:v>7.96875</c:v>
                </c:pt>
                <c:pt idx="37569">
                  <c:v>9.28125</c:v>
                </c:pt>
                <c:pt idx="37570">
                  <c:v>9.28125</c:v>
                </c:pt>
                <c:pt idx="37571">
                  <c:v>9.28125</c:v>
                </c:pt>
                <c:pt idx="37572">
                  <c:v>9.28125</c:v>
                </c:pt>
                <c:pt idx="37573">
                  <c:v>9.28125</c:v>
                </c:pt>
                <c:pt idx="37574">
                  <c:v>9.546875</c:v>
                </c:pt>
                <c:pt idx="37575">
                  <c:v>10.109375</c:v>
                </c:pt>
                <c:pt idx="37576">
                  <c:v>10.109375</c:v>
                </c:pt>
                <c:pt idx="37577">
                  <c:v>10.109375</c:v>
                </c:pt>
                <c:pt idx="37578">
                  <c:v>10.109375</c:v>
                </c:pt>
                <c:pt idx="37579">
                  <c:v>10.109375</c:v>
                </c:pt>
                <c:pt idx="37580">
                  <c:v>11.671875</c:v>
                </c:pt>
                <c:pt idx="37581">
                  <c:v>12.890625</c:v>
                </c:pt>
                <c:pt idx="37582">
                  <c:v>12.890625</c:v>
                </c:pt>
                <c:pt idx="37583">
                  <c:v>12.890625</c:v>
                </c:pt>
                <c:pt idx="37584">
                  <c:v>12.890625</c:v>
                </c:pt>
                <c:pt idx="37585">
                  <c:v>12.890625</c:v>
                </c:pt>
                <c:pt idx="37586">
                  <c:v>14.90625</c:v>
                </c:pt>
                <c:pt idx="37587">
                  <c:v>15.5625</c:v>
                </c:pt>
                <c:pt idx="37588">
                  <c:v>15.5625</c:v>
                </c:pt>
                <c:pt idx="37589">
                  <c:v>15.5625</c:v>
                </c:pt>
                <c:pt idx="37590">
                  <c:v>15.5625</c:v>
                </c:pt>
                <c:pt idx="37591">
                  <c:v>15.5625</c:v>
                </c:pt>
                <c:pt idx="37592">
                  <c:v>15.234375</c:v>
                </c:pt>
                <c:pt idx="37593">
                  <c:v>15.15625</c:v>
                </c:pt>
                <c:pt idx="37594">
                  <c:v>15.15625</c:v>
                </c:pt>
                <c:pt idx="37595">
                  <c:v>15.15625</c:v>
                </c:pt>
                <c:pt idx="37596">
                  <c:v>15.15625</c:v>
                </c:pt>
                <c:pt idx="37597">
                  <c:v>15.125</c:v>
                </c:pt>
                <c:pt idx="37598">
                  <c:v>14.03125</c:v>
                </c:pt>
                <c:pt idx="37599">
                  <c:v>14.03125</c:v>
                </c:pt>
                <c:pt idx="37600">
                  <c:v>14.03125</c:v>
                </c:pt>
                <c:pt idx="37601">
                  <c:v>14.03125</c:v>
                </c:pt>
                <c:pt idx="37602">
                  <c:v>14.03125</c:v>
                </c:pt>
                <c:pt idx="37603">
                  <c:v>14.03125</c:v>
                </c:pt>
                <c:pt idx="37604">
                  <c:v>13.859375</c:v>
                </c:pt>
                <c:pt idx="37605">
                  <c:v>13.859375</c:v>
                </c:pt>
                <c:pt idx="37606">
                  <c:v>13.859375</c:v>
                </c:pt>
                <c:pt idx="37607">
                  <c:v>13.859375</c:v>
                </c:pt>
                <c:pt idx="37608">
                  <c:v>13.859375</c:v>
                </c:pt>
                <c:pt idx="37609">
                  <c:v>10.828125</c:v>
                </c:pt>
                <c:pt idx="37610">
                  <c:v>6.65625</c:v>
                </c:pt>
                <c:pt idx="37611">
                  <c:v>6.65625</c:v>
                </c:pt>
                <c:pt idx="37612">
                  <c:v>6.65625</c:v>
                </c:pt>
                <c:pt idx="37613">
                  <c:v>6.65625</c:v>
                </c:pt>
                <c:pt idx="37614">
                  <c:v>6.65625</c:v>
                </c:pt>
                <c:pt idx="37615">
                  <c:v>9.921875</c:v>
                </c:pt>
                <c:pt idx="37616">
                  <c:v>12.078125</c:v>
                </c:pt>
                <c:pt idx="37617">
                  <c:v>12.078125</c:v>
                </c:pt>
                <c:pt idx="37618">
                  <c:v>12.078125</c:v>
                </c:pt>
                <c:pt idx="37619">
                  <c:v>12.078125</c:v>
                </c:pt>
                <c:pt idx="37620">
                  <c:v>12.078125</c:v>
                </c:pt>
                <c:pt idx="37621">
                  <c:v>15.046875</c:v>
                </c:pt>
                <c:pt idx="37622">
                  <c:v>15.859375</c:v>
                </c:pt>
                <c:pt idx="37623">
                  <c:v>15.859375</c:v>
                </c:pt>
                <c:pt idx="37624">
                  <c:v>15.859375</c:v>
                </c:pt>
                <c:pt idx="37625">
                  <c:v>15.859375</c:v>
                </c:pt>
                <c:pt idx="37626">
                  <c:v>15.859375</c:v>
                </c:pt>
                <c:pt idx="37627">
                  <c:v>11.484375</c:v>
                </c:pt>
                <c:pt idx="37628">
                  <c:v>11.25</c:v>
                </c:pt>
                <c:pt idx="37629">
                  <c:v>11.25</c:v>
                </c:pt>
                <c:pt idx="37630">
                  <c:v>11.25</c:v>
                </c:pt>
                <c:pt idx="37631">
                  <c:v>11.25</c:v>
                </c:pt>
                <c:pt idx="37632">
                  <c:v>11.875</c:v>
                </c:pt>
                <c:pt idx="37633">
                  <c:v>16.625</c:v>
                </c:pt>
                <c:pt idx="37634">
                  <c:v>16.625</c:v>
                </c:pt>
                <c:pt idx="37635">
                  <c:v>16.625</c:v>
                </c:pt>
                <c:pt idx="37636">
                  <c:v>16.625</c:v>
                </c:pt>
                <c:pt idx="37637">
                  <c:v>16.625</c:v>
                </c:pt>
                <c:pt idx="37638">
                  <c:v>16.9375</c:v>
                </c:pt>
                <c:pt idx="37639">
                  <c:v>17.21875</c:v>
                </c:pt>
                <c:pt idx="37640">
                  <c:v>17.21875</c:v>
                </c:pt>
                <c:pt idx="37641">
                  <c:v>17.21875</c:v>
                </c:pt>
                <c:pt idx="37642">
                  <c:v>17.21875</c:v>
                </c:pt>
                <c:pt idx="37643">
                  <c:v>17.21875</c:v>
                </c:pt>
                <c:pt idx="37644">
                  <c:v>14.953125</c:v>
                </c:pt>
                <c:pt idx="37645">
                  <c:v>12.125</c:v>
                </c:pt>
                <c:pt idx="37646">
                  <c:v>12.125</c:v>
                </c:pt>
                <c:pt idx="37647">
                  <c:v>12.125</c:v>
                </c:pt>
                <c:pt idx="37648">
                  <c:v>12.125</c:v>
                </c:pt>
                <c:pt idx="37649">
                  <c:v>12.125</c:v>
                </c:pt>
                <c:pt idx="37650">
                  <c:v>10.8125</c:v>
                </c:pt>
                <c:pt idx="37651">
                  <c:v>10.0625</c:v>
                </c:pt>
                <c:pt idx="37652">
                  <c:v>10.0625</c:v>
                </c:pt>
                <c:pt idx="37653">
                  <c:v>10.0625</c:v>
                </c:pt>
                <c:pt idx="37654">
                  <c:v>10.0625</c:v>
                </c:pt>
                <c:pt idx="37655">
                  <c:v>10.0625</c:v>
                </c:pt>
                <c:pt idx="37656">
                  <c:v>13.453125</c:v>
                </c:pt>
                <c:pt idx="37657">
                  <c:v>14.296875</c:v>
                </c:pt>
                <c:pt idx="37658">
                  <c:v>14.296875</c:v>
                </c:pt>
                <c:pt idx="37659">
                  <c:v>14.296875</c:v>
                </c:pt>
                <c:pt idx="37660">
                  <c:v>14.296875</c:v>
                </c:pt>
                <c:pt idx="37661">
                  <c:v>14.296875</c:v>
                </c:pt>
                <c:pt idx="37662">
                  <c:v>10.515625</c:v>
                </c:pt>
                <c:pt idx="37663">
                  <c:v>10.40625</c:v>
                </c:pt>
                <c:pt idx="37664">
                  <c:v>10.40625</c:v>
                </c:pt>
                <c:pt idx="37665">
                  <c:v>10.40625</c:v>
                </c:pt>
                <c:pt idx="37666">
                  <c:v>10.40625</c:v>
                </c:pt>
                <c:pt idx="37667">
                  <c:v>10.25</c:v>
                </c:pt>
                <c:pt idx="37668">
                  <c:v>9.0625</c:v>
                </c:pt>
                <c:pt idx="37669">
                  <c:v>9.0625</c:v>
                </c:pt>
                <c:pt idx="37670">
                  <c:v>9.0625</c:v>
                </c:pt>
                <c:pt idx="37671">
                  <c:v>9.0625</c:v>
                </c:pt>
                <c:pt idx="37672">
                  <c:v>9.0625</c:v>
                </c:pt>
                <c:pt idx="37673">
                  <c:v>9.859375</c:v>
                </c:pt>
                <c:pt idx="37674">
                  <c:v>11.65625</c:v>
                </c:pt>
                <c:pt idx="37675">
                  <c:v>11.65625</c:v>
                </c:pt>
                <c:pt idx="37676">
                  <c:v>11.65625</c:v>
                </c:pt>
                <c:pt idx="37677">
                  <c:v>11.65625</c:v>
                </c:pt>
                <c:pt idx="37678">
                  <c:v>11.65625</c:v>
                </c:pt>
                <c:pt idx="37679">
                  <c:v>10.921875</c:v>
                </c:pt>
                <c:pt idx="37680">
                  <c:v>10.125</c:v>
                </c:pt>
                <c:pt idx="37681">
                  <c:v>10.125</c:v>
                </c:pt>
                <c:pt idx="37682">
                  <c:v>10.125</c:v>
                </c:pt>
                <c:pt idx="37683">
                  <c:v>10.125</c:v>
                </c:pt>
                <c:pt idx="37684">
                  <c:v>10.125</c:v>
                </c:pt>
                <c:pt idx="37685">
                  <c:v>9.375</c:v>
                </c:pt>
                <c:pt idx="37686">
                  <c:v>9.046875</c:v>
                </c:pt>
                <c:pt idx="37687">
                  <c:v>9.046875</c:v>
                </c:pt>
                <c:pt idx="37688">
                  <c:v>9.046875</c:v>
                </c:pt>
                <c:pt idx="37689">
                  <c:v>9.046875</c:v>
                </c:pt>
                <c:pt idx="37690">
                  <c:v>9.046875</c:v>
                </c:pt>
                <c:pt idx="37691">
                  <c:v>11.359375</c:v>
                </c:pt>
                <c:pt idx="37692">
                  <c:v>11.75</c:v>
                </c:pt>
                <c:pt idx="37693">
                  <c:v>11.75</c:v>
                </c:pt>
                <c:pt idx="37694">
                  <c:v>11.75</c:v>
                </c:pt>
                <c:pt idx="37695">
                  <c:v>11.75</c:v>
                </c:pt>
                <c:pt idx="37696">
                  <c:v>11.75</c:v>
                </c:pt>
                <c:pt idx="37697">
                  <c:v>11.71875</c:v>
                </c:pt>
                <c:pt idx="37698">
                  <c:v>11.71875</c:v>
                </c:pt>
                <c:pt idx="37699">
                  <c:v>11.71875</c:v>
                </c:pt>
                <c:pt idx="37700">
                  <c:v>11.71875</c:v>
                </c:pt>
                <c:pt idx="37701">
                  <c:v>11.71875</c:v>
                </c:pt>
                <c:pt idx="37702">
                  <c:v>11.109375</c:v>
                </c:pt>
                <c:pt idx="37703">
                  <c:v>8.125</c:v>
                </c:pt>
                <c:pt idx="37704">
                  <c:v>8.125</c:v>
                </c:pt>
                <c:pt idx="37705">
                  <c:v>8.125</c:v>
                </c:pt>
                <c:pt idx="37706">
                  <c:v>8.125</c:v>
                </c:pt>
                <c:pt idx="37707">
                  <c:v>8.125</c:v>
                </c:pt>
                <c:pt idx="37708">
                  <c:v>8.390625</c:v>
                </c:pt>
                <c:pt idx="37709">
                  <c:v>8.875</c:v>
                </c:pt>
                <c:pt idx="37710">
                  <c:v>8.875</c:v>
                </c:pt>
                <c:pt idx="37711">
                  <c:v>8.875</c:v>
                </c:pt>
                <c:pt idx="37712">
                  <c:v>8.875</c:v>
                </c:pt>
                <c:pt idx="37713">
                  <c:v>8.875</c:v>
                </c:pt>
                <c:pt idx="37714">
                  <c:v>10.953125</c:v>
                </c:pt>
                <c:pt idx="37715">
                  <c:v>12.90625</c:v>
                </c:pt>
                <c:pt idx="37716">
                  <c:v>12.90625</c:v>
                </c:pt>
                <c:pt idx="37717">
                  <c:v>12.90625</c:v>
                </c:pt>
                <c:pt idx="37718">
                  <c:v>12.90625</c:v>
                </c:pt>
                <c:pt idx="37719">
                  <c:v>12.90625</c:v>
                </c:pt>
                <c:pt idx="37720">
                  <c:v>10.25</c:v>
                </c:pt>
                <c:pt idx="37721">
                  <c:v>9.03125</c:v>
                </c:pt>
                <c:pt idx="37722">
                  <c:v>9.03125</c:v>
                </c:pt>
                <c:pt idx="37723">
                  <c:v>9.03125</c:v>
                </c:pt>
                <c:pt idx="37724">
                  <c:v>9.03125</c:v>
                </c:pt>
                <c:pt idx="37725">
                  <c:v>9.03125</c:v>
                </c:pt>
                <c:pt idx="37726">
                  <c:v>16.703125</c:v>
                </c:pt>
                <c:pt idx="37727">
                  <c:v>17.875</c:v>
                </c:pt>
                <c:pt idx="37728">
                  <c:v>17.875</c:v>
                </c:pt>
                <c:pt idx="37729">
                  <c:v>17.875</c:v>
                </c:pt>
                <c:pt idx="37730">
                  <c:v>17.875</c:v>
                </c:pt>
                <c:pt idx="37731">
                  <c:v>17.890625</c:v>
                </c:pt>
                <c:pt idx="37732">
                  <c:v>18.359375</c:v>
                </c:pt>
                <c:pt idx="37733">
                  <c:v>18.359375</c:v>
                </c:pt>
                <c:pt idx="37734">
                  <c:v>18.359375</c:v>
                </c:pt>
                <c:pt idx="37735">
                  <c:v>18.359375</c:v>
                </c:pt>
                <c:pt idx="37736">
                  <c:v>18.359375</c:v>
                </c:pt>
                <c:pt idx="37737">
                  <c:v>18.328125</c:v>
                </c:pt>
                <c:pt idx="37738">
                  <c:v>18.125</c:v>
                </c:pt>
                <c:pt idx="37739">
                  <c:v>18.125</c:v>
                </c:pt>
                <c:pt idx="37740">
                  <c:v>18.125</c:v>
                </c:pt>
                <c:pt idx="37741">
                  <c:v>18.125</c:v>
                </c:pt>
                <c:pt idx="37742">
                  <c:v>18.125</c:v>
                </c:pt>
                <c:pt idx="37743">
                  <c:v>17.46875</c:v>
                </c:pt>
                <c:pt idx="37744">
                  <c:v>16.234375</c:v>
                </c:pt>
                <c:pt idx="37745">
                  <c:v>16.234375</c:v>
                </c:pt>
                <c:pt idx="37746">
                  <c:v>16.234375</c:v>
                </c:pt>
                <c:pt idx="37747">
                  <c:v>16.234375</c:v>
                </c:pt>
                <c:pt idx="37748">
                  <c:v>16.234375</c:v>
                </c:pt>
                <c:pt idx="37749">
                  <c:v>17.703125</c:v>
                </c:pt>
                <c:pt idx="37750">
                  <c:v>18.96875</c:v>
                </c:pt>
                <c:pt idx="37751">
                  <c:v>18.96875</c:v>
                </c:pt>
                <c:pt idx="37752">
                  <c:v>18.96875</c:v>
                </c:pt>
                <c:pt idx="37753">
                  <c:v>18.96875</c:v>
                </c:pt>
                <c:pt idx="37754">
                  <c:v>18.96875</c:v>
                </c:pt>
                <c:pt idx="37755">
                  <c:v>19.90625</c:v>
                </c:pt>
                <c:pt idx="37756">
                  <c:v>20.265625</c:v>
                </c:pt>
                <c:pt idx="37757">
                  <c:v>20.265625</c:v>
                </c:pt>
                <c:pt idx="37758">
                  <c:v>20.265625</c:v>
                </c:pt>
                <c:pt idx="37759">
                  <c:v>20.265625</c:v>
                </c:pt>
                <c:pt idx="37760">
                  <c:v>20.265625</c:v>
                </c:pt>
                <c:pt idx="37761">
                  <c:v>19.578125</c:v>
                </c:pt>
                <c:pt idx="37762">
                  <c:v>19.53125</c:v>
                </c:pt>
                <c:pt idx="37763">
                  <c:v>19.53125</c:v>
                </c:pt>
                <c:pt idx="37764">
                  <c:v>19.53125</c:v>
                </c:pt>
                <c:pt idx="37765">
                  <c:v>19.53125</c:v>
                </c:pt>
                <c:pt idx="37766">
                  <c:v>19.75</c:v>
                </c:pt>
                <c:pt idx="37767">
                  <c:v>22.5625</c:v>
                </c:pt>
                <c:pt idx="37768">
                  <c:v>22.5625</c:v>
                </c:pt>
                <c:pt idx="37769">
                  <c:v>22.5625</c:v>
                </c:pt>
                <c:pt idx="37770">
                  <c:v>22.5625</c:v>
                </c:pt>
                <c:pt idx="37771">
                  <c:v>22.5625</c:v>
                </c:pt>
                <c:pt idx="37772">
                  <c:v>21.59375</c:v>
                </c:pt>
                <c:pt idx="37773">
                  <c:v>19.046875</c:v>
                </c:pt>
                <c:pt idx="37774">
                  <c:v>19.046875</c:v>
                </c:pt>
                <c:pt idx="37775">
                  <c:v>19.046875</c:v>
                </c:pt>
                <c:pt idx="37776">
                  <c:v>19.046875</c:v>
                </c:pt>
                <c:pt idx="37777">
                  <c:v>19.046875</c:v>
                </c:pt>
                <c:pt idx="37778">
                  <c:v>19.1875</c:v>
                </c:pt>
                <c:pt idx="37779">
                  <c:v>19.34375</c:v>
                </c:pt>
                <c:pt idx="37780">
                  <c:v>19.34375</c:v>
                </c:pt>
                <c:pt idx="37781">
                  <c:v>19.34375</c:v>
                </c:pt>
                <c:pt idx="37782">
                  <c:v>19.34375</c:v>
                </c:pt>
                <c:pt idx="37783">
                  <c:v>19.34375</c:v>
                </c:pt>
                <c:pt idx="37784">
                  <c:v>23.609375</c:v>
                </c:pt>
                <c:pt idx="37785">
                  <c:v>26.640625</c:v>
                </c:pt>
                <c:pt idx="37786">
                  <c:v>26.640625</c:v>
                </c:pt>
                <c:pt idx="37787">
                  <c:v>26.640625</c:v>
                </c:pt>
                <c:pt idx="37788">
                  <c:v>26.640625</c:v>
                </c:pt>
                <c:pt idx="37789">
                  <c:v>26.640625</c:v>
                </c:pt>
                <c:pt idx="37790">
                  <c:v>25.59375</c:v>
                </c:pt>
                <c:pt idx="37791">
                  <c:v>25.28125</c:v>
                </c:pt>
                <c:pt idx="37792">
                  <c:v>25.28125</c:v>
                </c:pt>
                <c:pt idx="37793">
                  <c:v>25.28125</c:v>
                </c:pt>
                <c:pt idx="37794">
                  <c:v>25.28125</c:v>
                </c:pt>
                <c:pt idx="37795">
                  <c:v>25.28125</c:v>
                </c:pt>
                <c:pt idx="37796">
                  <c:v>22.75</c:v>
                </c:pt>
                <c:pt idx="37797">
                  <c:v>22.53125</c:v>
                </c:pt>
                <c:pt idx="37798">
                  <c:v>22.53125</c:v>
                </c:pt>
                <c:pt idx="37799">
                  <c:v>22.53125</c:v>
                </c:pt>
                <c:pt idx="37800">
                  <c:v>22.53125</c:v>
                </c:pt>
                <c:pt idx="37801">
                  <c:v>21.8125</c:v>
                </c:pt>
                <c:pt idx="37802">
                  <c:v>15.8125</c:v>
                </c:pt>
                <c:pt idx="37803">
                  <c:v>15.8125</c:v>
                </c:pt>
                <c:pt idx="37804">
                  <c:v>15.8125</c:v>
                </c:pt>
                <c:pt idx="37805">
                  <c:v>15.8125</c:v>
                </c:pt>
                <c:pt idx="37806">
                  <c:v>15.8125</c:v>
                </c:pt>
                <c:pt idx="37807">
                  <c:v>16.28125</c:v>
                </c:pt>
                <c:pt idx="37808">
                  <c:v>17.546875</c:v>
                </c:pt>
                <c:pt idx="37809">
                  <c:v>17.546875</c:v>
                </c:pt>
                <c:pt idx="37810">
                  <c:v>17.546875</c:v>
                </c:pt>
                <c:pt idx="37811">
                  <c:v>17.546875</c:v>
                </c:pt>
                <c:pt idx="37812">
                  <c:v>17.546875</c:v>
                </c:pt>
                <c:pt idx="37813">
                  <c:v>17.390625</c:v>
                </c:pt>
                <c:pt idx="37814">
                  <c:v>17.25</c:v>
                </c:pt>
                <c:pt idx="37815">
                  <c:v>17.25</c:v>
                </c:pt>
                <c:pt idx="37816">
                  <c:v>17.25</c:v>
                </c:pt>
                <c:pt idx="37817">
                  <c:v>17.25</c:v>
                </c:pt>
                <c:pt idx="37818">
                  <c:v>17.25</c:v>
                </c:pt>
                <c:pt idx="37819">
                  <c:v>16.296875</c:v>
                </c:pt>
                <c:pt idx="37820">
                  <c:v>15.71875</c:v>
                </c:pt>
                <c:pt idx="37821">
                  <c:v>15.71875</c:v>
                </c:pt>
                <c:pt idx="37822">
                  <c:v>15.71875</c:v>
                </c:pt>
                <c:pt idx="37823">
                  <c:v>15.71875</c:v>
                </c:pt>
                <c:pt idx="37824">
                  <c:v>15.71875</c:v>
                </c:pt>
                <c:pt idx="37825">
                  <c:v>21.421875</c:v>
                </c:pt>
                <c:pt idx="37826">
                  <c:v>22.953125</c:v>
                </c:pt>
                <c:pt idx="37827">
                  <c:v>22.953125</c:v>
                </c:pt>
                <c:pt idx="37828">
                  <c:v>22.953125</c:v>
                </c:pt>
                <c:pt idx="37829">
                  <c:v>22.953125</c:v>
                </c:pt>
                <c:pt idx="37830">
                  <c:v>22.953125</c:v>
                </c:pt>
                <c:pt idx="37831">
                  <c:v>22.640625</c:v>
                </c:pt>
                <c:pt idx="37832">
                  <c:v>22.625</c:v>
                </c:pt>
                <c:pt idx="37833">
                  <c:v>22.625</c:v>
                </c:pt>
                <c:pt idx="37834">
                  <c:v>22.625</c:v>
                </c:pt>
                <c:pt idx="37835">
                  <c:v>22.625</c:v>
                </c:pt>
                <c:pt idx="37836">
                  <c:v>22.796875</c:v>
                </c:pt>
                <c:pt idx="37837">
                  <c:v>23.53125</c:v>
                </c:pt>
                <c:pt idx="37838">
                  <c:v>23.53125</c:v>
                </c:pt>
                <c:pt idx="37839">
                  <c:v>23.53125</c:v>
                </c:pt>
                <c:pt idx="37840">
                  <c:v>23.53125</c:v>
                </c:pt>
                <c:pt idx="37841">
                  <c:v>23.53125</c:v>
                </c:pt>
                <c:pt idx="37842">
                  <c:v>25.65625</c:v>
                </c:pt>
                <c:pt idx="37843">
                  <c:v>30.328125</c:v>
                </c:pt>
                <c:pt idx="37844">
                  <c:v>30.328125</c:v>
                </c:pt>
                <c:pt idx="37845">
                  <c:v>30.328125</c:v>
                </c:pt>
                <c:pt idx="37846">
                  <c:v>30.328125</c:v>
                </c:pt>
                <c:pt idx="37847">
                  <c:v>30.328125</c:v>
                </c:pt>
                <c:pt idx="37848">
                  <c:v>32.859375</c:v>
                </c:pt>
                <c:pt idx="37849">
                  <c:v>35.46875</c:v>
                </c:pt>
                <c:pt idx="37850">
                  <c:v>35.46875</c:v>
                </c:pt>
                <c:pt idx="37851">
                  <c:v>35.46875</c:v>
                </c:pt>
                <c:pt idx="37852">
                  <c:v>35.46875</c:v>
                </c:pt>
                <c:pt idx="37853">
                  <c:v>35.46875</c:v>
                </c:pt>
                <c:pt idx="37854">
                  <c:v>32.671875</c:v>
                </c:pt>
                <c:pt idx="37855">
                  <c:v>31.234375</c:v>
                </c:pt>
                <c:pt idx="37856">
                  <c:v>31.234375</c:v>
                </c:pt>
                <c:pt idx="37857">
                  <c:v>31.234375</c:v>
                </c:pt>
                <c:pt idx="37858">
                  <c:v>31.234375</c:v>
                </c:pt>
                <c:pt idx="37859">
                  <c:v>31.234375</c:v>
                </c:pt>
                <c:pt idx="37860">
                  <c:v>28.078125</c:v>
                </c:pt>
                <c:pt idx="37861">
                  <c:v>27.421875</c:v>
                </c:pt>
                <c:pt idx="37862">
                  <c:v>27.421875</c:v>
                </c:pt>
                <c:pt idx="37863">
                  <c:v>27.421875</c:v>
                </c:pt>
                <c:pt idx="37864">
                  <c:v>27.421875</c:v>
                </c:pt>
                <c:pt idx="37865">
                  <c:v>27.421875</c:v>
                </c:pt>
                <c:pt idx="37866">
                  <c:v>24.5625</c:v>
                </c:pt>
                <c:pt idx="37867">
                  <c:v>24.5625</c:v>
                </c:pt>
                <c:pt idx="37868">
                  <c:v>24.5625</c:v>
                </c:pt>
                <c:pt idx="37869">
                  <c:v>24.5625</c:v>
                </c:pt>
                <c:pt idx="37870">
                  <c:v>24.5625</c:v>
                </c:pt>
                <c:pt idx="37871">
                  <c:v>23.78125</c:v>
                </c:pt>
                <c:pt idx="37872">
                  <c:v>20.328125</c:v>
                </c:pt>
                <c:pt idx="37873">
                  <c:v>20.328125</c:v>
                </c:pt>
                <c:pt idx="37874">
                  <c:v>20.328125</c:v>
                </c:pt>
                <c:pt idx="37875">
                  <c:v>20.328125</c:v>
                </c:pt>
                <c:pt idx="37876">
                  <c:v>20.328125</c:v>
                </c:pt>
                <c:pt idx="37877">
                  <c:v>22.203125</c:v>
                </c:pt>
                <c:pt idx="37878">
                  <c:v>25.5625</c:v>
                </c:pt>
                <c:pt idx="37879">
                  <c:v>25.5625</c:v>
                </c:pt>
                <c:pt idx="37880">
                  <c:v>25.5625</c:v>
                </c:pt>
                <c:pt idx="37881">
                  <c:v>25.5625</c:v>
                </c:pt>
                <c:pt idx="37882">
                  <c:v>25.5625</c:v>
                </c:pt>
                <c:pt idx="37883">
                  <c:v>20.125</c:v>
                </c:pt>
                <c:pt idx="37884">
                  <c:v>15.28125</c:v>
                </c:pt>
                <c:pt idx="37885">
                  <c:v>15.28125</c:v>
                </c:pt>
                <c:pt idx="37886">
                  <c:v>15.28125</c:v>
                </c:pt>
                <c:pt idx="37887">
                  <c:v>15.28125</c:v>
                </c:pt>
                <c:pt idx="37888">
                  <c:v>15.28125</c:v>
                </c:pt>
                <c:pt idx="37889">
                  <c:v>20.4375</c:v>
                </c:pt>
                <c:pt idx="37890">
                  <c:v>22.546875</c:v>
                </c:pt>
                <c:pt idx="37891">
                  <c:v>22.546875</c:v>
                </c:pt>
                <c:pt idx="37892">
                  <c:v>22.546875</c:v>
                </c:pt>
                <c:pt idx="37893">
                  <c:v>22.546875</c:v>
                </c:pt>
                <c:pt idx="37894">
                  <c:v>22.546875</c:v>
                </c:pt>
                <c:pt idx="37895">
                  <c:v>23.046875</c:v>
                </c:pt>
                <c:pt idx="37896">
                  <c:v>23.171875</c:v>
                </c:pt>
                <c:pt idx="37897">
                  <c:v>23.171875</c:v>
                </c:pt>
                <c:pt idx="37898">
                  <c:v>23.171875</c:v>
                </c:pt>
                <c:pt idx="37899">
                  <c:v>23.171875</c:v>
                </c:pt>
                <c:pt idx="37900">
                  <c:v>23.078125</c:v>
                </c:pt>
                <c:pt idx="37901">
                  <c:v>20.5625</c:v>
                </c:pt>
                <c:pt idx="37902">
                  <c:v>20.5625</c:v>
                </c:pt>
                <c:pt idx="37903">
                  <c:v>20.5625</c:v>
                </c:pt>
                <c:pt idx="37904">
                  <c:v>20.5625</c:v>
                </c:pt>
                <c:pt idx="37905">
                  <c:v>20.5625</c:v>
                </c:pt>
                <c:pt idx="37906">
                  <c:v>20.890625</c:v>
                </c:pt>
                <c:pt idx="37907">
                  <c:v>21.875</c:v>
                </c:pt>
                <c:pt idx="37908">
                  <c:v>21.875</c:v>
                </c:pt>
                <c:pt idx="37909">
                  <c:v>21.875</c:v>
                </c:pt>
                <c:pt idx="37910">
                  <c:v>21.875</c:v>
                </c:pt>
                <c:pt idx="37911">
                  <c:v>21.875</c:v>
                </c:pt>
                <c:pt idx="37912">
                  <c:v>20.46875</c:v>
                </c:pt>
                <c:pt idx="37913">
                  <c:v>18.234375</c:v>
                </c:pt>
                <c:pt idx="37914">
                  <c:v>18.234375</c:v>
                </c:pt>
                <c:pt idx="37915">
                  <c:v>18.234375</c:v>
                </c:pt>
                <c:pt idx="37916">
                  <c:v>18.234375</c:v>
                </c:pt>
                <c:pt idx="37917">
                  <c:v>18.234375</c:v>
                </c:pt>
                <c:pt idx="37918">
                  <c:v>22.84375</c:v>
                </c:pt>
                <c:pt idx="37919">
                  <c:v>26.3125</c:v>
                </c:pt>
                <c:pt idx="37920">
                  <c:v>26.3125</c:v>
                </c:pt>
                <c:pt idx="37921">
                  <c:v>26.3125</c:v>
                </c:pt>
                <c:pt idx="37922">
                  <c:v>26.3125</c:v>
                </c:pt>
                <c:pt idx="37923">
                  <c:v>26.3125</c:v>
                </c:pt>
                <c:pt idx="37924">
                  <c:v>18.34375</c:v>
                </c:pt>
                <c:pt idx="37925">
                  <c:v>15.53125</c:v>
                </c:pt>
                <c:pt idx="37926">
                  <c:v>15.53125</c:v>
                </c:pt>
                <c:pt idx="37927">
                  <c:v>15.53125</c:v>
                </c:pt>
                <c:pt idx="37928">
                  <c:v>15.53125</c:v>
                </c:pt>
                <c:pt idx="37929">
                  <c:v>15.53125</c:v>
                </c:pt>
                <c:pt idx="37930">
                  <c:v>14.125</c:v>
                </c:pt>
                <c:pt idx="37931">
                  <c:v>13.90625</c:v>
                </c:pt>
                <c:pt idx="37932">
                  <c:v>13.90625</c:v>
                </c:pt>
                <c:pt idx="37933">
                  <c:v>13.90625</c:v>
                </c:pt>
                <c:pt idx="37934">
                  <c:v>13.90625</c:v>
                </c:pt>
                <c:pt idx="37935">
                  <c:v>14.15625</c:v>
                </c:pt>
                <c:pt idx="37936">
                  <c:v>16.0625</c:v>
                </c:pt>
                <c:pt idx="37937">
                  <c:v>16.0625</c:v>
                </c:pt>
                <c:pt idx="37938">
                  <c:v>16.0625</c:v>
                </c:pt>
                <c:pt idx="37939">
                  <c:v>16.0625</c:v>
                </c:pt>
                <c:pt idx="37940">
                  <c:v>16.0625</c:v>
                </c:pt>
                <c:pt idx="37941">
                  <c:v>16.546875</c:v>
                </c:pt>
                <c:pt idx="37942">
                  <c:v>17.984375</c:v>
                </c:pt>
                <c:pt idx="37943">
                  <c:v>17.984375</c:v>
                </c:pt>
                <c:pt idx="37944">
                  <c:v>17.984375</c:v>
                </c:pt>
                <c:pt idx="37945">
                  <c:v>17.984375</c:v>
                </c:pt>
                <c:pt idx="37946">
                  <c:v>17.984375</c:v>
                </c:pt>
                <c:pt idx="37947">
                  <c:v>17.546875</c:v>
                </c:pt>
                <c:pt idx="37948">
                  <c:v>17.25</c:v>
                </c:pt>
                <c:pt idx="37949">
                  <c:v>17.25</c:v>
                </c:pt>
                <c:pt idx="37950">
                  <c:v>17.25</c:v>
                </c:pt>
                <c:pt idx="37951">
                  <c:v>17.25</c:v>
                </c:pt>
                <c:pt idx="37952">
                  <c:v>17.25</c:v>
                </c:pt>
                <c:pt idx="37953">
                  <c:v>16.203125</c:v>
                </c:pt>
                <c:pt idx="37954">
                  <c:v>15.53125</c:v>
                </c:pt>
                <c:pt idx="37955">
                  <c:v>15.53125</c:v>
                </c:pt>
                <c:pt idx="37956">
                  <c:v>15.53125</c:v>
                </c:pt>
                <c:pt idx="37957">
                  <c:v>15.53125</c:v>
                </c:pt>
                <c:pt idx="37958">
                  <c:v>15.53125</c:v>
                </c:pt>
                <c:pt idx="37959">
                  <c:v>18.734375</c:v>
                </c:pt>
                <c:pt idx="37960">
                  <c:v>19.640625</c:v>
                </c:pt>
                <c:pt idx="37961">
                  <c:v>19.640625</c:v>
                </c:pt>
                <c:pt idx="37962">
                  <c:v>19.640625</c:v>
                </c:pt>
                <c:pt idx="37963">
                  <c:v>19.640625</c:v>
                </c:pt>
                <c:pt idx="37964">
                  <c:v>19.640625</c:v>
                </c:pt>
                <c:pt idx="37965">
                  <c:v>13.4375</c:v>
                </c:pt>
                <c:pt idx="37966">
                  <c:v>13.109375</c:v>
                </c:pt>
                <c:pt idx="37967">
                  <c:v>13.109375</c:v>
                </c:pt>
                <c:pt idx="37968">
                  <c:v>13.109375</c:v>
                </c:pt>
                <c:pt idx="37969">
                  <c:v>13.109375</c:v>
                </c:pt>
                <c:pt idx="37970">
                  <c:v>14.5</c:v>
                </c:pt>
                <c:pt idx="37971">
                  <c:v>23.171875</c:v>
                </c:pt>
                <c:pt idx="37972">
                  <c:v>23.171875</c:v>
                </c:pt>
                <c:pt idx="37973">
                  <c:v>23.171875</c:v>
                </c:pt>
                <c:pt idx="37974">
                  <c:v>23.171875</c:v>
                </c:pt>
                <c:pt idx="37975">
                  <c:v>23.171875</c:v>
                </c:pt>
                <c:pt idx="37976">
                  <c:v>22.25</c:v>
                </c:pt>
                <c:pt idx="37977">
                  <c:v>20.109375</c:v>
                </c:pt>
                <c:pt idx="37978">
                  <c:v>20.109375</c:v>
                </c:pt>
                <c:pt idx="37979">
                  <c:v>20.109375</c:v>
                </c:pt>
                <c:pt idx="37980">
                  <c:v>20.109375</c:v>
                </c:pt>
                <c:pt idx="37981">
                  <c:v>20.109375</c:v>
                </c:pt>
                <c:pt idx="37982">
                  <c:v>21.9375</c:v>
                </c:pt>
                <c:pt idx="37983">
                  <c:v>23.859375</c:v>
                </c:pt>
                <c:pt idx="37984">
                  <c:v>23.859375</c:v>
                </c:pt>
                <c:pt idx="37985">
                  <c:v>23.859375</c:v>
                </c:pt>
                <c:pt idx="37986">
                  <c:v>23.859375</c:v>
                </c:pt>
                <c:pt idx="37987">
                  <c:v>23.859375</c:v>
                </c:pt>
                <c:pt idx="37988">
                  <c:v>20.015625</c:v>
                </c:pt>
                <c:pt idx="37989">
                  <c:v>18.09375</c:v>
                </c:pt>
                <c:pt idx="37990">
                  <c:v>18.09375</c:v>
                </c:pt>
                <c:pt idx="37991">
                  <c:v>18.09375</c:v>
                </c:pt>
                <c:pt idx="37992">
                  <c:v>18.09375</c:v>
                </c:pt>
                <c:pt idx="37993">
                  <c:v>18.09375</c:v>
                </c:pt>
                <c:pt idx="37994">
                  <c:v>22.109375</c:v>
                </c:pt>
                <c:pt idx="37995">
                  <c:v>22.84375</c:v>
                </c:pt>
                <c:pt idx="37996">
                  <c:v>22.84375</c:v>
                </c:pt>
                <c:pt idx="37997">
                  <c:v>22.84375</c:v>
                </c:pt>
                <c:pt idx="37998">
                  <c:v>22.84375</c:v>
                </c:pt>
                <c:pt idx="37999">
                  <c:v>22.8125</c:v>
                </c:pt>
                <c:pt idx="38000">
                  <c:v>16.53125</c:v>
                </c:pt>
                <c:pt idx="38001">
                  <c:v>16.53125</c:v>
                </c:pt>
                <c:pt idx="38002">
                  <c:v>16.53125</c:v>
                </c:pt>
                <c:pt idx="38003">
                  <c:v>16.53125</c:v>
                </c:pt>
                <c:pt idx="38004">
                  <c:v>16.53125</c:v>
                </c:pt>
                <c:pt idx="38005">
                  <c:v>15.828125</c:v>
                </c:pt>
                <c:pt idx="38006">
                  <c:v>13.015625</c:v>
                </c:pt>
                <c:pt idx="38007">
                  <c:v>13.015625</c:v>
                </c:pt>
                <c:pt idx="38008">
                  <c:v>13.015625</c:v>
                </c:pt>
                <c:pt idx="38009">
                  <c:v>13.015625</c:v>
                </c:pt>
                <c:pt idx="38010">
                  <c:v>13.015625</c:v>
                </c:pt>
                <c:pt idx="38011">
                  <c:v>12.453125</c:v>
                </c:pt>
                <c:pt idx="38012">
                  <c:v>11.546875</c:v>
                </c:pt>
                <c:pt idx="38013">
                  <c:v>11.546875</c:v>
                </c:pt>
                <c:pt idx="38014">
                  <c:v>11.546875</c:v>
                </c:pt>
                <c:pt idx="38015">
                  <c:v>11.546875</c:v>
                </c:pt>
                <c:pt idx="38016">
                  <c:v>11.546875</c:v>
                </c:pt>
                <c:pt idx="38017">
                  <c:v>15.265625</c:v>
                </c:pt>
                <c:pt idx="38018">
                  <c:v>18.484375</c:v>
                </c:pt>
                <c:pt idx="38019">
                  <c:v>18.484375</c:v>
                </c:pt>
                <c:pt idx="38020">
                  <c:v>18.484375</c:v>
                </c:pt>
                <c:pt idx="38021">
                  <c:v>18.484375</c:v>
                </c:pt>
                <c:pt idx="38022">
                  <c:v>18.484375</c:v>
                </c:pt>
                <c:pt idx="38023">
                  <c:v>18.921875</c:v>
                </c:pt>
                <c:pt idx="38024">
                  <c:v>19.09375</c:v>
                </c:pt>
                <c:pt idx="38025">
                  <c:v>19.09375</c:v>
                </c:pt>
                <c:pt idx="38026">
                  <c:v>19.09375</c:v>
                </c:pt>
                <c:pt idx="38027">
                  <c:v>19.09375</c:v>
                </c:pt>
                <c:pt idx="38028">
                  <c:v>19.09375</c:v>
                </c:pt>
                <c:pt idx="38029">
                  <c:v>15.953125</c:v>
                </c:pt>
                <c:pt idx="38030">
                  <c:v>15.46875</c:v>
                </c:pt>
                <c:pt idx="38031">
                  <c:v>15.46875</c:v>
                </c:pt>
                <c:pt idx="38032">
                  <c:v>15.46875</c:v>
                </c:pt>
                <c:pt idx="38033">
                  <c:v>15.46875</c:v>
                </c:pt>
                <c:pt idx="38034">
                  <c:v>15.78125</c:v>
                </c:pt>
                <c:pt idx="38035">
                  <c:v>20.03125</c:v>
                </c:pt>
                <c:pt idx="38036">
                  <c:v>20.03125</c:v>
                </c:pt>
                <c:pt idx="38037">
                  <c:v>20.03125</c:v>
                </c:pt>
                <c:pt idx="38038">
                  <c:v>20.03125</c:v>
                </c:pt>
                <c:pt idx="38039">
                  <c:v>20.03125</c:v>
                </c:pt>
                <c:pt idx="38040">
                  <c:v>20.015625</c:v>
                </c:pt>
                <c:pt idx="38041">
                  <c:v>19.953125</c:v>
                </c:pt>
                <c:pt idx="38042">
                  <c:v>19.953125</c:v>
                </c:pt>
                <c:pt idx="38043">
                  <c:v>19.953125</c:v>
                </c:pt>
                <c:pt idx="38044">
                  <c:v>19.953125</c:v>
                </c:pt>
                <c:pt idx="38045">
                  <c:v>19.953125</c:v>
                </c:pt>
                <c:pt idx="38046">
                  <c:v>18.4375</c:v>
                </c:pt>
                <c:pt idx="38047">
                  <c:v>16.0625</c:v>
                </c:pt>
                <c:pt idx="38048">
                  <c:v>16.0625</c:v>
                </c:pt>
                <c:pt idx="38049">
                  <c:v>16.0625</c:v>
                </c:pt>
                <c:pt idx="38050">
                  <c:v>16.0625</c:v>
                </c:pt>
                <c:pt idx="38051">
                  <c:v>16.0625</c:v>
                </c:pt>
                <c:pt idx="38052">
                  <c:v>14.390625</c:v>
                </c:pt>
                <c:pt idx="38053">
                  <c:v>13.234375</c:v>
                </c:pt>
                <c:pt idx="38054">
                  <c:v>13.234375</c:v>
                </c:pt>
                <c:pt idx="38055">
                  <c:v>13.234375</c:v>
                </c:pt>
                <c:pt idx="38056">
                  <c:v>13.234375</c:v>
                </c:pt>
                <c:pt idx="38057">
                  <c:v>13.234375</c:v>
                </c:pt>
                <c:pt idx="38058">
                  <c:v>19.078125</c:v>
                </c:pt>
                <c:pt idx="38059">
                  <c:v>20.96875</c:v>
                </c:pt>
                <c:pt idx="38060">
                  <c:v>20.96875</c:v>
                </c:pt>
                <c:pt idx="38061">
                  <c:v>20.96875</c:v>
                </c:pt>
                <c:pt idx="38062">
                  <c:v>20.96875</c:v>
                </c:pt>
                <c:pt idx="38063">
                  <c:v>20.96875</c:v>
                </c:pt>
                <c:pt idx="38064">
                  <c:v>21.28125</c:v>
                </c:pt>
                <c:pt idx="38065">
                  <c:v>21.40625</c:v>
                </c:pt>
                <c:pt idx="38066">
                  <c:v>21.40625</c:v>
                </c:pt>
                <c:pt idx="38067">
                  <c:v>21.40625</c:v>
                </c:pt>
                <c:pt idx="38068">
                  <c:v>21.40625</c:v>
                </c:pt>
                <c:pt idx="38069">
                  <c:v>20.921875</c:v>
                </c:pt>
                <c:pt idx="38070">
                  <c:v>18</c:v>
                </c:pt>
                <c:pt idx="38071">
                  <c:v>18</c:v>
                </c:pt>
                <c:pt idx="38072">
                  <c:v>18</c:v>
                </c:pt>
                <c:pt idx="38073">
                  <c:v>18</c:v>
                </c:pt>
                <c:pt idx="38074">
                  <c:v>18</c:v>
                </c:pt>
                <c:pt idx="38075">
                  <c:v>18.84375</c:v>
                </c:pt>
                <c:pt idx="38076">
                  <c:v>21.140625</c:v>
                </c:pt>
                <c:pt idx="38077">
                  <c:v>21.140625</c:v>
                </c:pt>
                <c:pt idx="38078">
                  <c:v>21.140625</c:v>
                </c:pt>
                <c:pt idx="38079">
                  <c:v>21.140625</c:v>
                </c:pt>
                <c:pt idx="38080">
                  <c:v>21.140625</c:v>
                </c:pt>
                <c:pt idx="38081">
                  <c:v>18.84375</c:v>
                </c:pt>
                <c:pt idx="38082">
                  <c:v>16.046875</c:v>
                </c:pt>
                <c:pt idx="38083">
                  <c:v>16.046875</c:v>
                </c:pt>
                <c:pt idx="38084">
                  <c:v>16.046875</c:v>
                </c:pt>
                <c:pt idx="38085">
                  <c:v>16.046875</c:v>
                </c:pt>
                <c:pt idx="38086">
                  <c:v>16.046875</c:v>
                </c:pt>
                <c:pt idx="38087">
                  <c:v>18.359375</c:v>
                </c:pt>
                <c:pt idx="38088">
                  <c:v>19.640625</c:v>
                </c:pt>
                <c:pt idx="38089">
                  <c:v>19.640625</c:v>
                </c:pt>
                <c:pt idx="38090">
                  <c:v>19.640625</c:v>
                </c:pt>
                <c:pt idx="38091">
                  <c:v>19.640625</c:v>
                </c:pt>
                <c:pt idx="38092">
                  <c:v>19.640625</c:v>
                </c:pt>
                <c:pt idx="38093">
                  <c:v>19.109375</c:v>
                </c:pt>
                <c:pt idx="38094">
                  <c:v>18.90625</c:v>
                </c:pt>
                <c:pt idx="38095">
                  <c:v>18.90625</c:v>
                </c:pt>
                <c:pt idx="38096">
                  <c:v>18.90625</c:v>
                </c:pt>
                <c:pt idx="38097">
                  <c:v>18.90625</c:v>
                </c:pt>
                <c:pt idx="38098">
                  <c:v>18.90625</c:v>
                </c:pt>
                <c:pt idx="38099">
                  <c:v>23.421875</c:v>
                </c:pt>
                <c:pt idx="38100">
                  <c:v>23.453125</c:v>
                </c:pt>
                <c:pt idx="38101">
                  <c:v>23.453125</c:v>
                </c:pt>
                <c:pt idx="38102">
                  <c:v>23.453125</c:v>
                </c:pt>
                <c:pt idx="38103">
                  <c:v>23.453125</c:v>
                </c:pt>
                <c:pt idx="38104">
                  <c:v>22.65625</c:v>
                </c:pt>
                <c:pt idx="38105">
                  <c:v>17.90625</c:v>
                </c:pt>
                <c:pt idx="38106">
                  <c:v>17.90625</c:v>
                </c:pt>
                <c:pt idx="38107">
                  <c:v>17.90625</c:v>
                </c:pt>
                <c:pt idx="38108">
                  <c:v>17.90625</c:v>
                </c:pt>
                <c:pt idx="38109">
                  <c:v>17.90625</c:v>
                </c:pt>
                <c:pt idx="38110">
                  <c:v>15.78125</c:v>
                </c:pt>
                <c:pt idx="38111">
                  <c:v>11.46875</c:v>
                </c:pt>
                <c:pt idx="38112">
                  <c:v>11.46875</c:v>
                </c:pt>
                <c:pt idx="38113">
                  <c:v>11.46875</c:v>
                </c:pt>
                <c:pt idx="38114">
                  <c:v>11.46875</c:v>
                </c:pt>
                <c:pt idx="38115">
                  <c:v>11.46875</c:v>
                </c:pt>
                <c:pt idx="38116">
                  <c:v>18.296875</c:v>
                </c:pt>
                <c:pt idx="38117">
                  <c:v>24.9375</c:v>
                </c:pt>
                <c:pt idx="38118">
                  <c:v>24.9375</c:v>
                </c:pt>
                <c:pt idx="38119">
                  <c:v>24.9375</c:v>
                </c:pt>
                <c:pt idx="38120">
                  <c:v>24.9375</c:v>
                </c:pt>
                <c:pt idx="38121">
                  <c:v>24.9375</c:v>
                </c:pt>
                <c:pt idx="38122">
                  <c:v>23.46875</c:v>
                </c:pt>
                <c:pt idx="38123">
                  <c:v>22.796875</c:v>
                </c:pt>
                <c:pt idx="38124">
                  <c:v>22.796875</c:v>
                </c:pt>
                <c:pt idx="38125">
                  <c:v>22.796875</c:v>
                </c:pt>
                <c:pt idx="38126">
                  <c:v>22.796875</c:v>
                </c:pt>
                <c:pt idx="38127">
                  <c:v>22.796875</c:v>
                </c:pt>
                <c:pt idx="38128">
                  <c:v>22.34375</c:v>
                </c:pt>
                <c:pt idx="38129">
                  <c:v>22.203125</c:v>
                </c:pt>
                <c:pt idx="38130">
                  <c:v>22.203125</c:v>
                </c:pt>
                <c:pt idx="38131">
                  <c:v>22.203125</c:v>
                </c:pt>
                <c:pt idx="38132">
                  <c:v>22.203125</c:v>
                </c:pt>
                <c:pt idx="38133">
                  <c:v>22.328125</c:v>
                </c:pt>
                <c:pt idx="38134">
                  <c:v>25.390625</c:v>
                </c:pt>
                <c:pt idx="38135">
                  <c:v>25.390625</c:v>
                </c:pt>
                <c:pt idx="38136">
                  <c:v>25.390625</c:v>
                </c:pt>
                <c:pt idx="38137">
                  <c:v>25.390625</c:v>
                </c:pt>
                <c:pt idx="38138">
                  <c:v>25.390625</c:v>
                </c:pt>
                <c:pt idx="38139">
                  <c:v>25.140625</c:v>
                </c:pt>
                <c:pt idx="38140">
                  <c:v>24.0625</c:v>
                </c:pt>
                <c:pt idx="38141">
                  <c:v>24.0625</c:v>
                </c:pt>
                <c:pt idx="38142">
                  <c:v>24.0625</c:v>
                </c:pt>
                <c:pt idx="38143">
                  <c:v>24.0625</c:v>
                </c:pt>
                <c:pt idx="38144">
                  <c:v>24.0625</c:v>
                </c:pt>
                <c:pt idx="38145">
                  <c:v>23.859375</c:v>
                </c:pt>
                <c:pt idx="38146">
                  <c:v>23.515625</c:v>
                </c:pt>
                <c:pt idx="38147">
                  <c:v>23.515625</c:v>
                </c:pt>
                <c:pt idx="38148">
                  <c:v>23.515625</c:v>
                </c:pt>
                <c:pt idx="38149">
                  <c:v>23.515625</c:v>
                </c:pt>
                <c:pt idx="38150">
                  <c:v>23.515625</c:v>
                </c:pt>
                <c:pt idx="38151">
                  <c:v>24.921875</c:v>
                </c:pt>
                <c:pt idx="38152">
                  <c:v>26.15625</c:v>
                </c:pt>
                <c:pt idx="38153">
                  <c:v>26.15625</c:v>
                </c:pt>
                <c:pt idx="38154">
                  <c:v>26.15625</c:v>
                </c:pt>
                <c:pt idx="38155">
                  <c:v>26.15625</c:v>
                </c:pt>
                <c:pt idx="38156">
                  <c:v>26.15625</c:v>
                </c:pt>
                <c:pt idx="38157">
                  <c:v>32.625</c:v>
                </c:pt>
                <c:pt idx="38158">
                  <c:v>34.984375</c:v>
                </c:pt>
                <c:pt idx="38159">
                  <c:v>34.984375</c:v>
                </c:pt>
                <c:pt idx="38160">
                  <c:v>34.984375</c:v>
                </c:pt>
                <c:pt idx="38161">
                  <c:v>34.984375</c:v>
                </c:pt>
                <c:pt idx="38162">
                  <c:v>34.984375</c:v>
                </c:pt>
                <c:pt idx="38163">
                  <c:v>23.1875</c:v>
                </c:pt>
                <c:pt idx="38164">
                  <c:v>21.984375</c:v>
                </c:pt>
                <c:pt idx="38165">
                  <c:v>21.984375</c:v>
                </c:pt>
                <c:pt idx="38166">
                  <c:v>21.984375</c:v>
                </c:pt>
                <c:pt idx="38167">
                  <c:v>21.984375</c:v>
                </c:pt>
                <c:pt idx="38168">
                  <c:v>21.84375</c:v>
                </c:pt>
                <c:pt idx="38169">
                  <c:v>21.34375</c:v>
                </c:pt>
                <c:pt idx="38170">
                  <c:v>21.34375</c:v>
                </c:pt>
                <c:pt idx="38171">
                  <c:v>21.34375</c:v>
                </c:pt>
                <c:pt idx="38172">
                  <c:v>21.34375</c:v>
                </c:pt>
                <c:pt idx="38173">
                  <c:v>21.34375</c:v>
                </c:pt>
                <c:pt idx="38174">
                  <c:v>21.390625</c:v>
                </c:pt>
                <c:pt idx="38175">
                  <c:v>21.640625</c:v>
                </c:pt>
                <c:pt idx="38176">
                  <c:v>21.640625</c:v>
                </c:pt>
                <c:pt idx="38177">
                  <c:v>21.640625</c:v>
                </c:pt>
                <c:pt idx="38178">
                  <c:v>21.640625</c:v>
                </c:pt>
                <c:pt idx="38179">
                  <c:v>21.640625</c:v>
                </c:pt>
                <c:pt idx="38180">
                  <c:v>23.125</c:v>
                </c:pt>
                <c:pt idx="38181">
                  <c:v>25.125</c:v>
                </c:pt>
                <c:pt idx="38182">
                  <c:v>25.125</c:v>
                </c:pt>
                <c:pt idx="38183">
                  <c:v>25.125</c:v>
                </c:pt>
                <c:pt idx="38184">
                  <c:v>25.125</c:v>
                </c:pt>
                <c:pt idx="38185">
                  <c:v>25.125</c:v>
                </c:pt>
                <c:pt idx="38186">
                  <c:v>24.1875</c:v>
                </c:pt>
                <c:pt idx="38187">
                  <c:v>23.640625</c:v>
                </c:pt>
                <c:pt idx="38188">
                  <c:v>23.640625</c:v>
                </c:pt>
                <c:pt idx="38189">
                  <c:v>23.640625</c:v>
                </c:pt>
                <c:pt idx="38190">
                  <c:v>23.640625</c:v>
                </c:pt>
                <c:pt idx="38191">
                  <c:v>23.640625</c:v>
                </c:pt>
                <c:pt idx="38192">
                  <c:v>22.03125</c:v>
                </c:pt>
                <c:pt idx="38193">
                  <c:v>21.640625</c:v>
                </c:pt>
                <c:pt idx="38194">
                  <c:v>21.640625</c:v>
                </c:pt>
                <c:pt idx="38195">
                  <c:v>21.640625</c:v>
                </c:pt>
                <c:pt idx="38196">
                  <c:v>21.640625</c:v>
                </c:pt>
                <c:pt idx="38197">
                  <c:v>21.640625</c:v>
                </c:pt>
                <c:pt idx="38198">
                  <c:v>19.328125</c:v>
                </c:pt>
                <c:pt idx="38199">
                  <c:v>19.234375</c:v>
                </c:pt>
                <c:pt idx="38200">
                  <c:v>19.234375</c:v>
                </c:pt>
                <c:pt idx="38201">
                  <c:v>19.234375</c:v>
                </c:pt>
                <c:pt idx="38202">
                  <c:v>19.234375</c:v>
                </c:pt>
                <c:pt idx="38203">
                  <c:v>19.421875</c:v>
                </c:pt>
                <c:pt idx="38204">
                  <c:v>20.4375</c:v>
                </c:pt>
                <c:pt idx="38205">
                  <c:v>20.4375</c:v>
                </c:pt>
                <c:pt idx="38206">
                  <c:v>20.4375</c:v>
                </c:pt>
                <c:pt idx="38207">
                  <c:v>20.4375</c:v>
                </c:pt>
                <c:pt idx="38208">
                  <c:v>20.4375</c:v>
                </c:pt>
                <c:pt idx="38209">
                  <c:v>20.34375</c:v>
                </c:pt>
                <c:pt idx="38210">
                  <c:v>20.203125</c:v>
                </c:pt>
                <c:pt idx="38211">
                  <c:v>20.203125</c:v>
                </c:pt>
                <c:pt idx="38212">
                  <c:v>20.203125</c:v>
                </c:pt>
                <c:pt idx="38213">
                  <c:v>20.203125</c:v>
                </c:pt>
                <c:pt idx="38214">
                  <c:v>20.203125</c:v>
                </c:pt>
                <c:pt idx="38215">
                  <c:v>24.109375</c:v>
                </c:pt>
                <c:pt idx="38216">
                  <c:v>28.171875</c:v>
                </c:pt>
                <c:pt idx="38217">
                  <c:v>28.171875</c:v>
                </c:pt>
                <c:pt idx="38218">
                  <c:v>28.171875</c:v>
                </c:pt>
                <c:pt idx="38219">
                  <c:v>28.171875</c:v>
                </c:pt>
                <c:pt idx="38220">
                  <c:v>28.171875</c:v>
                </c:pt>
                <c:pt idx="38221">
                  <c:v>26.765625</c:v>
                </c:pt>
                <c:pt idx="38222">
                  <c:v>26.046875</c:v>
                </c:pt>
                <c:pt idx="38223">
                  <c:v>26.046875</c:v>
                </c:pt>
                <c:pt idx="38224">
                  <c:v>26.046875</c:v>
                </c:pt>
                <c:pt idx="38225">
                  <c:v>26.046875</c:v>
                </c:pt>
                <c:pt idx="38226">
                  <c:v>26.046875</c:v>
                </c:pt>
                <c:pt idx="38227">
                  <c:v>25.296875</c:v>
                </c:pt>
                <c:pt idx="38228">
                  <c:v>25.15625</c:v>
                </c:pt>
                <c:pt idx="38229">
                  <c:v>25.15625</c:v>
                </c:pt>
                <c:pt idx="38230">
                  <c:v>25.15625</c:v>
                </c:pt>
                <c:pt idx="38231">
                  <c:v>25.15625</c:v>
                </c:pt>
                <c:pt idx="38232">
                  <c:v>25.078125</c:v>
                </c:pt>
                <c:pt idx="38233">
                  <c:v>18.203125</c:v>
                </c:pt>
                <c:pt idx="38234">
                  <c:v>18.203125</c:v>
                </c:pt>
                <c:pt idx="38235">
                  <c:v>18.203125</c:v>
                </c:pt>
                <c:pt idx="38236">
                  <c:v>18.203125</c:v>
                </c:pt>
                <c:pt idx="38237">
                  <c:v>18.203125</c:v>
                </c:pt>
                <c:pt idx="38238">
                  <c:v>18.96875</c:v>
                </c:pt>
                <c:pt idx="38239">
                  <c:v>22</c:v>
                </c:pt>
                <c:pt idx="38240">
                  <c:v>22</c:v>
                </c:pt>
                <c:pt idx="38241">
                  <c:v>22</c:v>
                </c:pt>
                <c:pt idx="38242">
                  <c:v>22</c:v>
                </c:pt>
                <c:pt idx="38243">
                  <c:v>22</c:v>
                </c:pt>
                <c:pt idx="38244">
                  <c:v>21.15625</c:v>
                </c:pt>
                <c:pt idx="38245">
                  <c:v>19.625</c:v>
                </c:pt>
                <c:pt idx="38246">
                  <c:v>19.625</c:v>
                </c:pt>
                <c:pt idx="38247">
                  <c:v>19.625</c:v>
                </c:pt>
                <c:pt idx="38248">
                  <c:v>19.625</c:v>
                </c:pt>
                <c:pt idx="38249">
                  <c:v>19.625</c:v>
                </c:pt>
                <c:pt idx="38250">
                  <c:v>23.0625</c:v>
                </c:pt>
                <c:pt idx="38251">
                  <c:v>25.921875</c:v>
                </c:pt>
                <c:pt idx="38252">
                  <c:v>25.921875</c:v>
                </c:pt>
                <c:pt idx="38253">
                  <c:v>25.921875</c:v>
                </c:pt>
                <c:pt idx="38254">
                  <c:v>25.921875</c:v>
                </c:pt>
                <c:pt idx="38255">
                  <c:v>25.921875</c:v>
                </c:pt>
                <c:pt idx="38256">
                  <c:v>28.84375</c:v>
                </c:pt>
                <c:pt idx="38257">
                  <c:v>29.875</c:v>
                </c:pt>
                <c:pt idx="38258">
                  <c:v>29.875</c:v>
                </c:pt>
                <c:pt idx="38259">
                  <c:v>29.875</c:v>
                </c:pt>
                <c:pt idx="38260">
                  <c:v>29.875</c:v>
                </c:pt>
                <c:pt idx="38261">
                  <c:v>29.875</c:v>
                </c:pt>
                <c:pt idx="38262">
                  <c:v>25.1875</c:v>
                </c:pt>
                <c:pt idx="38263">
                  <c:v>24.6875</c:v>
                </c:pt>
                <c:pt idx="38264">
                  <c:v>24.6875</c:v>
                </c:pt>
                <c:pt idx="38265">
                  <c:v>24.6875</c:v>
                </c:pt>
                <c:pt idx="38266">
                  <c:v>24.6875</c:v>
                </c:pt>
                <c:pt idx="38267">
                  <c:v>24.703125</c:v>
                </c:pt>
                <c:pt idx="38268">
                  <c:v>25.28125</c:v>
                </c:pt>
                <c:pt idx="38269">
                  <c:v>25.28125</c:v>
                </c:pt>
                <c:pt idx="38270">
                  <c:v>25.28125</c:v>
                </c:pt>
                <c:pt idx="38271">
                  <c:v>25.28125</c:v>
                </c:pt>
                <c:pt idx="38272">
                  <c:v>25.28125</c:v>
                </c:pt>
                <c:pt idx="38273">
                  <c:v>24.546875</c:v>
                </c:pt>
                <c:pt idx="38274">
                  <c:v>22.5</c:v>
                </c:pt>
                <c:pt idx="38275">
                  <c:v>22.5</c:v>
                </c:pt>
                <c:pt idx="38276">
                  <c:v>22.5</c:v>
                </c:pt>
                <c:pt idx="38277">
                  <c:v>22.5</c:v>
                </c:pt>
                <c:pt idx="38278">
                  <c:v>22.5</c:v>
                </c:pt>
                <c:pt idx="38279">
                  <c:v>20.796875</c:v>
                </c:pt>
                <c:pt idx="38280">
                  <c:v>18.625</c:v>
                </c:pt>
                <c:pt idx="38281">
                  <c:v>18.625</c:v>
                </c:pt>
                <c:pt idx="38282">
                  <c:v>18.625</c:v>
                </c:pt>
                <c:pt idx="38283">
                  <c:v>18.625</c:v>
                </c:pt>
                <c:pt idx="38284">
                  <c:v>18.625</c:v>
                </c:pt>
                <c:pt idx="38285">
                  <c:v>24.0625</c:v>
                </c:pt>
                <c:pt idx="38286">
                  <c:v>27.609375</c:v>
                </c:pt>
                <c:pt idx="38287">
                  <c:v>27.609375</c:v>
                </c:pt>
                <c:pt idx="38288">
                  <c:v>27.609375</c:v>
                </c:pt>
                <c:pt idx="38289">
                  <c:v>27.609375</c:v>
                </c:pt>
                <c:pt idx="38290">
                  <c:v>27.609375</c:v>
                </c:pt>
                <c:pt idx="38291">
                  <c:v>20.015625</c:v>
                </c:pt>
                <c:pt idx="38292">
                  <c:v>18</c:v>
                </c:pt>
                <c:pt idx="38293">
                  <c:v>18</c:v>
                </c:pt>
                <c:pt idx="38294">
                  <c:v>18</c:v>
                </c:pt>
                <c:pt idx="38295">
                  <c:v>18</c:v>
                </c:pt>
                <c:pt idx="38296">
                  <c:v>18</c:v>
                </c:pt>
                <c:pt idx="38297">
                  <c:v>21.765625</c:v>
                </c:pt>
                <c:pt idx="38298">
                  <c:v>21.953125</c:v>
                </c:pt>
                <c:pt idx="38299">
                  <c:v>21.953125</c:v>
                </c:pt>
                <c:pt idx="38300">
                  <c:v>21.953125</c:v>
                </c:pt>
                <c:pt idx="38301">
                  <c:v>21.953125</c:v>
                </c:pt>
                <c:pt idx="38302">
                  <c:v>21.859375</c:v>
                </c:pt>
                <c:pt idx="38303">
                  <c:v>21.8125</c:v>
                </c:pt>
                <c:pt idx="38304">
                  <c:v>21.8125</c:v>
                </c:pt>
                <c:pt idx="38305">
                  <c:v>21.8125</c:v>
                </c:pt>
                <c:pt idx="38306">
                  <c:v>21.8125</c:v>
                </c:pt>
                <c:pt idx="38307">
                  <c:v>21.8125</c:v>
                </c:pt>
                <c:pt idx="38308">
                  <c:v>22.640625</c:v>
                </c:pt>
                <c:pt idx="38309">
                  <c:v>24.28125</c:v>
                </c:pt>
                <c:pt idx="38310">
                  <c:v>24.28125</c:v>
                </c:pt>
                <c:pt idx="38311">
                  <c:v>24.28125</c:v>
                </c:pt>
                <c:pt idx="38312">
                  <c:v>24.28125</c:v>
                </c:pt>
                <c:pt idx="38313">
                  <c:v>24.28125</c:v>
                </c:pt>
                <c:pt idx="38314">
                  <c:v>26.15625</c:v>
                </c:pt>
                <c:pt idx="38315">
                  <c:v>28</c:v>
                </c:pt>
                <c:pt idx="38316">
                  <c:v>28</c:v>
                </c:pt>
                <c:pt idx="38317">
                  <c:v>28</c:v>
                </c:pt>
                <c:pt idx="38318">
                  <c:v>28</c:v>
                </c:pt>
                <c:pt idx="38319">
                  <c:v>28</c:v>
                </c:pt>
                <c:pt idx="38320">
                  <c:v>29.625</c:v>
                </c:pt>
                <c:pt idx="38321">
                  <c:v>30.359375</c:v>
                </c:pt>
                <c:pt idx="38322">
                  <c:v>30.359375</c:v>
                </c:pt>
                <c:pt idx="38323">
                  <c:v>30.359375</c:v>
                </c:pt>
                <c:pt idx="38324">
                  <c:v>30.359375</c:v>
                </c:pt>
                <c:pt idx="38325">
                  <c:v>30.359375</c:v>
                </c:pt>
                <c:pt idx="38326">
                  <c:v>29.828125</c:v>
                </c:pt>
                <c:pt idx="38327">
                  <c:v>29.8125</c:v>
                </c:pt>
                <c:pt idx="38328">
                  <c:v>29.8125</c:v>
                </c:pt>
                <c:pt idx="38329">
                  <c:v>29.8125</c:v>
                </c:pt>
                <c:pt idx="38330">
                  <c:v>29.8125</c:v>
                </c:pt>
                <c:pt idx="38331">
                  <c:v>29.765625</c:v>
                </c:pt>
                <c:pt idx="38332">
                  <c:v>29.765625</c:v>
                </c:pt>
                <c:pt idx="38333">
                  <c:v>29.765625</c:v>
                </c:pt>
                <c:pt idx="38334">
                  <c:v>29.765625</c:v>
                </c:pt>
                <c:pt idx="38335">
                  <c:v>29.765625</c:v>
                </c:pt>
                <c:pt idx="38336">
                  <c:v>29.765625</c:v>
                </c:pt>
                <c:pt idx="38337">
                  <c:v>29.34375</c:v>
                </c:pt>
                <c:pt idx="38338">
                  <c:v>27.484375</c:v>
                </c:pt>
                <c:pt idx="38339">
                  <c:v>27.484375</c:v>
                </c:pt>
                <c:pt idx="38340">
                  <c:v>27.484375</c:v>
                </c:pt>
                <c:pt idx="38341">
                  <c:v>27.484375</c:v>
                </c:pt>
                <c:pt idx="38342">
                  <c:v>27.484375</c:v>
                </c:pt>
                <c:pt idx="38343">
                  <c:v>27.046875</c:v>
                </c:pt>
                <c:pt idx="38344">
                  <c:v>26.296875</c:v>
                </c:pt>
                <c:pt idx="38345">
                  <c:v>26.296875</c:v>
                </c:pt>
                <c:pt idx="38346">
                  <c:v>26.296875</c:v>
                </c:pt>
                <c:pt idx="38347">
                  <c:v>26.296875</c:v>
                </c:pt>
                <c:pt idx="38348">
                  <c:v>26.296875</c:v>
                </c:pt>
                <c:pt idx="38349">
                  <c:v>30.328125</c:v>
                </c:pt>
                <c:pt idx="38350">
                  <c:v>33.546875</c:v>
                </c:pt>
                <c:pt idx="38351">
                  <c:v>33.546875</c:v>
                </c:pt>
                <c:pt idx="38352">
                  <c:v>33.546875</c:v>
                </c:pt>
                <c:pt idx="38353">
                  <c:v>33.546875</c:v>
                </c:pt>
                <c:pt idx="38354">
                  <c:v>33.546875</c:v>
                </c:pt>
                <c:pt idx="38355">
                  <c:v>34.171875</c:v>
                </c:pt>
                <c:pt idx="38356">
                  <c:v>34.359375</c:v>
                </c:pt>
                <c:pt idx="38357">
                  <c:v>34.359375</c:v>
                </c:pt>
                <c:pt idx="38358">
                  <c:v>34.359375</c:v>
                </c:pt>
                <c:pt idx="38359">
                  <c:v>34.359375</c:v>
                </c:pt>
                <c:pt idx="38360">
                  <c:v>34.359375</c:v>
                </c:pt>
                <c:pt idx="38361">
                  <c:v>39.515625</c:v>
                </c:pt>
                <c:pt idx="38362">
                  <c:v>40</c:v>
                </c:pt>
                <c:pt idx="38363">
                  <c:v>40</c:v>
                </c:pt>
                <c:pt idx="38364">
                  <c:v>40</c:v>
                </c:pt>
                <c:pt idx="38365">
                  <c:v>40</c:v>
                </c:pt>
                <c:pt idx="38366">
                  <c:v>40.34375</c:v>
                </c:pt>
                <c:pt idx="38367">
                  <c:v>43.15625</c:v>
                </c:pt>
                <c:pt idx="38368">
                  <c:v>43.15625</c:v>
                </c:pt>
                <c:pt idx="38369">
                  <c:v>43.15625</c:v>
                </c:pt>
                <c:pt idx="38370">
                  <c:v>43.15625</c:v>
                </c:pt>
                <c:pt idx="38371">
                  <c:v>43.15625</c:v>
                </c:pt>
                <c:pt idx="38372">
                  <c:v>44.546875</c:v>
                </c:pt>
                <c:pt idx="38373">
                  <c:v>47.921875</c:v>
                </c:pt>
                <c:pt idx="38374">
                  <c:v>47.921875</c:v>
                </c:pt>
                <c:pt idx="38375">
                  <c:v>47.921875</c:v>
                </c:pt>
                <c:pt idx="38376">
                  <c:v>47.921875</c:v>
                </c:pt>
                <c:pt idx="38377">
                  <c:v>47.921875</c:v>
                </c:pt>
                <c:pt idx="38378">
                  <c:v>46.4375</c:v>
                </c:pt>
                <c:pt idx="38379">
                  <c:v>44.453125</c:v>
                </c:pt>
                <c:pt idx="38380">
                  <c:v>44.453125</c:v>
                </c:pt>
                <c:pt idx="38381">
                  <c:v>44.453125</c:v>
                </c:pt>
                <c:pt idx="38382">
                  <c:v>44.453125</c:v>
                </c:pt>
                <c:pt idx="38383">
                  <c:v>44.453125</c:v>
                </c:pt>
                <c:pt idx="38384">
                  <c:v>44.390625</c:v>
                </c:pt>
                <c:pt idx="38385">
                  <c:v>44.421875</c:v>
                </c:pt>
                <c:pt idx="38386">
                  <c:v>44.421875</c:v>
                </c:pt>
                <c:pt idx="38387">
                  <c:v>44.421875</c:v>
                </c:pt>
                <c:pt idx="38388">
                  <c:v>44.421875</c:v>
                </c:pt>
                <c:pt idx="38389">
                  <c:v>44.421875</c:v>
                </c:pt>
                <c:pt idx="38390">
                  <c:v>43.296875</c:v>
                </c:pt>
                <c:pt idx="38391">
                  <c:v>43.0625</c:v>
                </c:pt>
                <c:pt idx="38392">
                  <c:v>43.0625</c:v>
                </c:pt>
                <c:pt idx="38393">
                  <c:v>43.0625</c:v>
                </c:pt>
                <c:pt idx="38394">
                  <c:v>43.0625</c:v>
                </c:pt>
                <c:pt idx="38395">
                  <c:v>43.0625</c:v>
                </c:pt>
                <c:pt idx="38396">
                  <c:v>44.5</c:v>
                </c:pt>
                <c:pt idx="38397">
                  <c:v>44.59375</c:v>
                </c:pt>
                <c:pt idx="38398">
                  <c:v>44.59375</c:v>
                </c:pt>
                <c:pt idx="38399">
                  <c:v>44.59375</c:v>
                </c:pt>
                <c:pt idx="38400">
                  <c:v>44.59375</c:v>
                </c:pt>
                <c:pt idx="38401">
                  <c:v>45.609375</c:v>
                </c:pt>
                <c:pt idx="38402">
                  <c:v>51.4375</c:v>
                </c:pt>
                <c:pt idx="38403">
                  <c:v>51.4375</c:v>
                </c:pt>
                <c:pt idx="38404">
                  <c:v>51.4375</c:v>
                </c:pt>
                <c:pt idx="38405">
                  <c:v>51.4375</c:v>
                </c:pt>
                <c:pt idx="38406">
                  <c:v>51.4375</c:v>
                </c:pt>
                <c:pt idx="38407">
                  <c:v>50.140625</c:v>
                </c:pt>
                <c:pt idx="38408">
                  <c:v>47.484375</c:v>
                </c:pt>
                <c:pt idx="38409">
                  <c:v>47.484375</c:v>
                </c:pt>
                <c:pt idx="38410">
                  <c:v>47.484375</c:v>
                </c:pt>
                <c:pt idx="38411">
                  <c:v>47.484375</c:v>
                </c:pt>
                <c:pt idx="38412">
                  <c:v>47.484375</c:v>
                </c:pt>
                <c:pt idx="38413">
                  <c:v>50.640625</c:v>
                </c:pt>
                <c:pt idx="38414">
                  <c:v>53.6875</c:v>
                </c:pt>
                <c:pt idx="38415">
                  <c:v>53.6875</c:v>
                </c:pt>
                <c:pt idx="38416">
                  <c:v>53.6875</c:v>
                </c:pt>
                <c:pt idx="38417">
                  <c:v>53.6875</c:v>
                </c:pt>
                <c:pt idx="38418">
                  <c:v>53.6875</c:v>
                </c:pt>
                <c:pt idx="38419">
                  <c:v>60.828125</c:v>
                </c:pt>
                <c:pt idx="38420">
                  <c:v>64.078125</c:v>
                </c:pt>
                <c:pt idx="38421">
                  <c:v>64.078125</c:v>
                </c:pt>
                <c:pt idx="38422">
                  <c:v>64.078125</c:v>
                </c:pt>
                <c:pt idx="38423">
                  <c:v>64.078125</c:v>
                </c:pt>
                <c:pt idx="38424">
                  <c:v>64.078125</c:v>
                </c:pt>
                <c:pt idx="38425">
                  <c:v>51.46875</c:v>
                </c:pt>
                <c:pt idx="38426">
                  <c:v>49.625</c:v>
                </c:pt>
                <c:pt idx="38427">
                  <c:v>49.625</c:v>
                </c:pt>
                <c:pt idx="38428">
                  <c:v>49.625</c:v>
                </c:pt>
                <c:pt idx="38429">
                  <c:v>49.625</c:v>
                </c:pt>
                <c:pt idx="38430">
                  <c:v>49.671875</c:v>
                </c:pt>
                <c:pt idx="38431">
                  <c:v>51.796875</c:v>
                </c:pt>
                <c:pt idx="38432">
                  <c:v>51.796875</c:v>
                </c:pt>
                <c:pt idx="38433">
                  <c:v>51.796875</c:v>
                </c:pt>
                <c:pt idx="38434">
                  <c:v>51.796875</c:v>
                </c:pt>
                <c:pt idx="38435">
                  <c:v>51.796875</c:v>
                </c:pt>
                <c:pt idx="38436">
                  <c:v>51.15625</c:v>
                </c:pt>
                <c:pt idx="38437">
                  <c:v>48.84375</c:v>
                </c:pt>
                <c:pt idx="38438">
                  <c:v>48.84375</c:v>
                </c:pt>
                <c:pt idx="38439">
                  <c:v>48.84375</c:v>
                </c:pt>
                <c:pt idx="38440">
                  <c:v>48.84375</c:v>
                </c:pt>
                <c:pt idx="38441">
                  <c:v>48.84375</c:v>
                </c:pt>
                <c:pt idx="38442">
                  <c:v>50.28125</c:v>
                </c:pt>
                <c:pt idx="38443">
                  <c:v>52.484375</c:v>
                </c:pt>
                <c:pt idx="38444">
                  <c:v>52.484375</c:v>
                </c:pt>
                <c:pt idx="38445">
                  <c:v>52.484375</c:v>
                </c:pt>
                <c:pt idx="38446">
                  <c:v>52.484375</c:v>
                </c:pt>
                <c:pt idx="38447">
                  <c:v>52.484375</c:v>
                </c:pt>
                <c:pt idx="38448">
                  <c:v>50.875</c:v>
                </c:pt>
                <c:pt idx="38449">
                  <c:v>49.625</c:v>
                </c:pt>
                <c:pt idx="38450">
                  <c:v>49.625</c:v>
                </c:pt>
                <c:pt idx="38451">
                  <c:v>49.625</c:v>
                </c:pt>
                <c:pt idx="38452">
                  <c:v>49.625</c:v>
                </c:pt>
                <c:pt idx="38453">
                  <c:v>49.625</c:v>
                </c:pt>
                <c:pt idx="38454">
                  <c:v>53.609375</c:v>
                </c:pt>
                <c:pt idx="38455">
                  <c:v>54.9375</c:v>
                </c:pt>
                <c:pt idx="38456">
                  <c:v>54.9375</c:v>
                </c:pt>
                <c:pt idx="38457">
                  <c:v>54.9375</c:v>
                </c:pt>
                <c:pt idx="38458">
                  <c:v>54.9375</c:v>
                </c:pt>
                <c:pt idx="38459">
                  <c:v>54.9375</c:v>
                </c:pt>
                <c:pt idx="38460">
                  <c:v>49.453125</c:v>
                </c:pt>
                <c:pt idx="38461">
                  <c:v>49.015625</c:v>
                </c:pt>
                <c:pt idx="38462">
                  <c:v>49.015625</c:v>
                </c:pt>
                <c:pt idx="38463">
                  <c:v>49.015625</c:v>
                </c:pt>
                <c:pt idx="38464">
                  <c:v>49.015625</c:v>
                </c:pt>
                <c:pt idx="38465">
                  <c:v>48.953125</c:v>
                </c:pt>
                <c:pt idx="38466">
                  <c:v>48.40625</c:v>
                </c:pt>
                <c:pt idx="38467">
                  <c:v>48.40625</c:v>
                </c:pt>
                <c:pt idx="38468">
                  <c:v>48.40625</c:v>
                </c:pt>
                <c:pt idx="38469">
                  <c:v>48.40625</c:v>
                </c:pt>
                <c:pt idx="38470">
                  <c:v>48.40625</c:v>
                </c:pt>
                <c:pt idx="38471">
                  <c:v>49.984375</c:v>
                </c:pt>
                <c:pt idx="38472">
                  <c:v>53.984375</c:v>
                </c:pt>
                <c:pt idx="38473">
                  <c:v>53.984375</c:v>
                </c:pt>
                <c:pt idx="38474">
                  <c:v>53.984375</c:v>
                </c:pt>
                <c:pt idx="38475">
                  <c:v>53.984375</c:v>
                </c:pt>
                <c:pt idx="38476">
                  <c:v>53.984375</c:v>
                </c:pt>
                <c:pt idx="38477">
                  <c:v>51.03125</c:v>
                </c:pt>
                <c:pt idx="38478">
                  <c:v>47.859375</c:v>
                </c:pt>
                <c:pt idx="38479">
                  <c:v>47.859375</c:v>
                </c:pt>
                <c:pt idx="38480">
                  <c:v>47.859375</c:v>
                </c:pt>
                <c:pt idx="38481">
                  <c:v>47.859375</c:v>
                </c:pt>
                <c:pt idx="38482">
                  <c:v>47.859375</c:v>
                </c:pt>
                <c:pt idx="38483">
                  <c:v>42.109375</c:v>
                </c:pt>
                <c:pt idx="38484">
                  <c:v>39.125</c:v>
                </c:pt>
                <c:pt idx="38485">
                  <c:v>39.125</c:v>
                </c:pt>
                <c:pt idx="38486">
                  <c:v>39.125</c:v>
                </c:pt>
                <c:pt idx="38487">
                  <c:v>39.125</c:v>
                </c:pt>
                <c:pt idx="38488">
                  <c:v>39.125</c:v>
                </c:pt>
                <c:pt idx="38489">
                  <c:v>35.46875</c:v>
                </c:pt>
                <c:pt idx="38490">
                  <c:v>34.625</c:v>
                </c:pt>
                <c:pt idx="38491">
                  <c:v>34.625</c:v>
                </c:pt>
                <c:pt idx="38492">
                  <c:v>34.625</c:v>
                </c:pt>
                <c:pt idx="38493">
                  <c:v>34.625</c:v>
                </c:pt>
                <c:pt idx="38494">
                  <c:v>34.65625</c:v>
                </c:pt>
                <c:pt idx="38495">
                  <c:v>41.875</c:v>
                </c:pt>
                <c:pt idx="38496">
                  <c:v>41.875</c:v>
                </c:pt>
                <c:pt idx="38497">
                  <c:v>41.875</c:v>
                </c:pt>
                <c:pt idx="38498">
                  <c:v>41.875</c:v>
                </c:pt>
                <c:pt idx="38499">
                  <c:v>41.875</c:v>
                </c:pt>
                <c:pt idx="38500">
                  <c:v>40.921875</c:v>
                </c:pt>
                <c:pt idx="38501">
                  <c:v>36.671875</c:v>
                </c:pt>
                <c:pt idx="38502">
                  <c:v>36.671875</c:v>
                </c:pt>
                <c:pt idx="38503">
                  <c:v>36.671875</c:v>
                </c:pt>
                <c:pt idx="38504">
                  <c:v>36.671875</c:v>
                </c:pt>
                <c:pt idx="38505">
                  <c:v>36.671875</c:v>
                </c:pt>
                <c:pt idx="38506">
                  <c:v>34.359375</c:v>
                </c:pt>
                <c:pt idx="38507">
                  <c:v>30.3125</c:v>
                </c:pt>
                <c:pt idx="38508">
                  <c:v>30.3125</c:v>
                </c:pt>
                <c:pt idx="38509">
                  <c:v>30.3125</c:v>
                </c:pt>
                <c:pt idx="38510">
                  <c:v>30.3125</c:v>
                </c:pt>
                <c:pt idx="38511">
                  <c:v>30.3125</c:v>
                </c:pt>
                <c:pt idx="38512">
                  <c:v>29.65625</c:v>
                </c:pt>
                <c:pt idx="38513">
                  <c:v>29.171875</c:v>
                </c:pt>
                <c:pt idx="38514">
                  <c:v>29.171875</c:v>
                </c:pt>
                <c:pt idx="38515">
                  <c:v>29.171875</c:v>
                </c:pt>
                <c:pt idx="38516">
                  <c:v>29.171875</c:v>
                </c:pt>
                <c:pt idx="38517">
                  <c:v>29.171875</c:v>
                </c:pt>
                <c:pt idx="38518">
                  <c:v>26.4375</c:v>
                </c:pt>
                <c:pt idx="38519">
                  <c:v>25.359375</c:v>
                </c:pt>
                <c:pt idx="38520">
                  <c:v>25.359375</c:v>
                </c:pt>
                <c:pt idx="38521">
                  <c:v>25.359375</c:v>
                </c:pt>
                <c:pt idx="38522">
                  <c:v>25.359375</c:v>
                </c:pt>
                <c:pt idx="38523">
                  <c:v>25.359375</c:v>
                </c:pt>
                <c:pt idx="38524">
                  <c:v>25.203125</c:v>
                </c:pt>
                <c:pt idx="38525">
                  <c:v>25.171875</c:v>
                </c:pt>
                <c:pt idx="38526">
                  <c:v>25.171875</c:v>
                </c:pt>
                <c:pt idx="38527">
                  <c:v>25.171875</c:v>
                </c:pt>
                <c:pt idx="38528">
                  <c:v>25.171875</c:v>
                </c:pt>
                <c:pt idx="38529">
                  <c:v>25.078125</c:v>
                </c:pt>
                <c:pt idx="38530">
                  <c:v>23.390625</c:v>
                </c:pt>
                <c:pt idx="38531">
                  <c:v>23.390625</c:v>
                </c:pt>
                <c:pt idx="38532">
                  <c:v>23.390625</c:v>
                </c:pt>
                <c:pt idx="38533">
                  <c:v>23.390625</c:v>
                </c:pt>
                <c:pt idx="38534">
                  <c:v>23.390625</c:v>
                </c:pt>
                <c:pt idx="38535">
                  <c:v>23.03125</c:v>
                </c:pt>
                <c:pt idx="38536">
                  <c:v>21.84375</c:v>
                </c:pt>
                <c:pt idx="38537">
                  <c:v>21.84375</c:v>
                </c:pt>
                <c:pt idx="38538">
                  <c:v>21.84375</c:v>
                </c:pt>
                <c:pt idx="38539">
                  <c:v>21.84375</c:v>
                </c:pt>
                <c:pt idx="38540">
                  <c:v>21.84375</c:v>
                </c:pt>
                <c:pt idx="38541">
                  <c:v>24.859375</c:v>
                </c:pt>
                <c:pt idx="38542">
                  <c:v>28.609375</c:v>
                </c:pt>
                <c:pt idx="38543">
                  <c:v>28.609375</c:v>
                </c:pt>
                <c:pt idx="38544">
                  <c:v>28.609375</c:v>
                </c:pt>
                <c:pt idx="38545">
                  <c:v>28.609375</c:v>
                </c:pt>
                <c:pt idx="38546">
                  <c:v>28.609375</c:v>
                </c:pt>
                <c:pt idx="38547">
                  <c:v>25.1875</c:v>
                </c:pt>
                <c:pt idx="38548">
                  <c:v>23.109375</c:v>
                </c:pt>
                <c:pt idx="38549">
                  <c:v>23.109375</c:v>
                </c:pt>
                <c:pt idx="38550">
                  <c:v>23.109375</c:v>
                </c:pt>
                <c:pt idx="38551">
                  <c:v>23.109375</c:v>
                </c:pt>
                <c:pt idx="38552">
                  <c:v>23.109375</c:v>
                </c:pt>
                <c:pt idx="38553">
                  <c:v>21.59375</c:v>
                </c:pt>
                <c:pt idx="38554">
                  <c:v>21.171875</c:v>
                </c:pt>
                <c:pt idx="38555">
                  <c:v>21.171875</c:v>
                </c:pt>
                <c:pt idx="38556">
                  <c:v>21.171875</c:v>
                </c:pt>
                <c:pt idx="38557">
                  <c:v>21.171875</c:v>
                </c:pt>
                <c:pt idx="38558">
                  <c:v>21.171875</c:v>
                </c:pt>
                <c:pt idx="38559">
                  <c:v>25.03125</c:v>
                </c:pt>
                <c:pt idx="38560">
                  <c:v>25.15625</c:v>
                </c:pt>
                <c:pt idx="38561">
                  <c:v>25.15625</c:v>
                </c:pt>
                <c:pt idx="38562">
                  <c:v>25.15625</c:v>
                </c:pt>
                <c:pt idx="38563">
                  <c:v>25.15625</c:v>
                </c:pt>
                <c:pt idx="38564">
                  <c:v>25.484375</c:v>
                </c:pt>
                <c:pt idx="38565">
                  <c:v>27.390625</c:v>
                </c:pt>
                <c:pt idx="38566">
                  <c:v>27.390625</c:v>
                </c:pt>
                <c:pt idx="38567">
                  <c:v>27.390625</c:v>
                </c:pt>
                <c:pt idx="38568">
                  <c:v>27.390625</c:v>
                </c:pt>
                <c:pt idx="38569">
                  <c:v>27.390625</c:v>
                </c:pt>
                <c:pt idx="38570">
                  <c:v>26.453125</c:v>
                </c:pt>
                <c:pt idx="38571">
                  <c:v>24.640625</c:v>
                </c:pt>
                <c:pt idx="38572">
                  <c:v>24.640625</c:v>
                </c:pt>
                <c:pt idx="38573">
                  <c:v>24.640625</c:v>
                </c:pt>
                <c:pt idx="38574">
                  <c:v>24.640625</c:v>
                </c:pt>
                <c:pt idx="38575">
                  <c:v>24.640625</c:v>
                </c:pt>
                <c:pt idx="38576">
                  <c:v>23.34375</c:v>
                </c:pt>
                <c:pt idx="38577">
                  <c:v>22.015625</c:v>
                </c:pt>
                <c:pt idx="38578">
                  <c:v>22.015625</c:v>
                </c:pt>
                <c:pt idx="38579">
                  <c:v>22.015625</c:v>
                </c:pt>
                <c:pt idx="38580">
                  <c:v>22.015625</c:v>
                </c:pt>
                <c:pt idx="38581">
                  <c:v>22.015625</c:v>
                </c:pt>
                <c:pt idx="38582">
                  <c:v>18.15625</c:v>
                </c:pt>
                <c:pt idx="38583">
                  <c:v>16.46875</c:v>
                </c:pt>
                <c:pt idx="38584">
                  <c:v>16.46875</c:v>
                </c:pt>
                <c:pt idx="38585">
                  <c:v>16.46875</c:v>
                </c:pt>
                <c:pt idx="38586">
                  <c:v>16.46875</c:v>
                </c:pt>
                <c:pt idx="38587">
                  <c:v>16.46875</c:v>
                </c:pt>
                <c:pt idx="38588">
                  <c:v>17.03125</c:v>
                </c:pt>
                <c:pt idx="38589">
                  <c:v>17.15625</c:v>
                </c:pt>
                <c:pt idx="38590">
                  <c:v>17.15625</c:v>
                </c:pt>
                <c:pt idx="38591">
                  <c:v>17.15625</c:v>
                </c:pt>
                <c:pt idx="38592">
                  <c:v>17.15625</c:v>
                </c:pt>
                <c:pt idx="38593">
                  <c:v>17.21875</c:v>
                </c:pt>
                <c:pt idx="38594">
                  <c:v>19.09375</c:v>
                </c:pt>
                <c:pt idx="38595">
                  <c:v>19.09375</c:v>
                </c:pt>
                <c:pt idx="38596">
                  <c:v>19.09375</c:v>
                </c:pt>
                <c:pt idx="38597">
                  <c:v>19.09375</c:v>
                </c:pt>
                <c:pt idx="38598">
                  <c:v>19.09375</c:v>
                </c:pt>
                <c:pt idx="38599">
                  <c:v>19.8125</c:v>
                </c:pt>
                <c:pt idx="38600">
                  <c:v>22.484375</c:v>
                </c:pt>
                <c:pt idx="38601">
                  <c:v>22.484375</c:v>
                </c:pt>
                <c:pt idx="38602">
                  <c:v>22.484375</c:v>
                </c:pt>
                <c:pt idx="38603">
                  <c:v>22.484375</c:v>
                </c:pt>
                <c:pt idx="38604">
                  <c:v>22.484375</c:v>
                </c:pt>
                <c:pt idx="38605">
                  <c:v>21.6875</c:v>
                </c:pt>
                <c:pt idx="38606">
                  <c:v>20.390625</c:v>
                </c:pt>
                <c:pt idx="38607">
                  <c:v>20.390625</c:v>
                </c:pt>
                <c:pt idx="38608">
                  <c:v>20.390625</c:v>
                </c:pt>
                <c:pt idx="38609">
                  <c:v>20.390625</c:v>
                </c:pt>
                <c:pt idx="38610">
                  <c:v>20.390625</c:v>
                </c:pt>
                <c:pt idx="38611">
                  <c:v>17.109375</c:v>
                </c:pt>
                <c:pt idx="38612">
                  <c:v>14.796875</c:v>
                </c:pt>
                <c:pt idx="38613">
                  <c:v>14.796875</c:v>
                </c:pt>
                <c:pt idx="38614">
                  <c:v>14.796875</c:v>
                </c:pt>
                <c:pt idx="38615">
                  <c:v>14.796875</c:v>
                </c:pt>
                <c:pt idx="38616">
                  <c:v>14.796875</c:v>
                </c:pt>
                <c:pt idx="38617">
                  <c:v>14.609375</c:v>
                </c:pt>
                <c:pt idx="38618">
                  <c:v>14.53125</c:v>
                </c:pt>
                <c:pt idx="38619">
                  <c:v>14.53125</c:v>
                </c:pt>
                <c:pt idx="38620">
                  <c:v>14.53125</c:v>
                </c:pt>
                <c:pt idx="38621">
                  <c:v>14.53125</c:v>
                </c:pt>
                <c:pt idx="38622">
                  <c:v>14.53125</c:v>
                </c:pt>
                <c:pt idx="38623">
                  <c:v>20.125</c:v>
                </c:pt>
                <c:pt idx="38624">
                  <c:v>20.40625</c:v>
                </c:pt>
                <c:pt idx="38625">
                  <c:v>20.40625</c:v>
                </c:pt>
                <c:pt idx="38626">
                  <c:v>20.40625</c:v>
                </c:pt>
                <c:pt idx="38627">
                  <c:v>20.40625</c:v>
                </c:pt>
                <c:pt idx="38628">
                  <c:v>20.59375</c:v>
                </c:pt>
                <c:pt idx="38629">
                  <c:v>20.921875</c:v>
                </c:pt>
                <c:pt idx="38630">
                  <c:v>20.921875</c:v>
                </c:pt>
                <c:pt idx="38631">
                  <c:v>20.921875</c:v>
                </c:pt>
                <c:pt idx="38632">
                  <c:v>20.921875</c:v>
                </c:pt>
                <c:pt idx="38633">
                  <c:v>20.921875</c:v>
                </c:pt>
                <c:pt idx="38634">
                  <c:v>20.15625</c:v>
                </c:pt>
                <c:pt idx="38635">
                  <c:v>18.609375</c:v>
                </c:pt>
                <c:pt idx="38636">
                  <c:v>18.609375</c:v>
                </c:pt>
                <c:pt idx="38637">
                  <c:v>18.609375</c:v>
                </c:pt>
                <c:pt idx="38638">
                  <c:v>18.609375</c:v>
                </c:pt>
                <c:pt idx="38639">
                  <c:v>18.609375</c:v>
                </c:pt>
                <c:pt idx="38640">
                  <c:v>18.484375</c:v>
                </c:pt>
                <c:pt idx="38641">
                  <c:v>18.390625</c:v>
                </c:pt>
                <c:pt idx="38642">
                  <c:v>18.390625</c:v>
                </c:pt>
                <c:pt idx="38643">
                  <c:v>18.390625</c:v>
                </c:pt>
                <c:pt idx="38644">
                  <c:v>18.390625</c:v>
                </c:pt>
                <c:pt idx="38645">
                  <c:v>18.390625</c:v>
                </c:pt>
                <c:pt idx="38646">
                  <c:v>16.875</c:v>
                </c:pt>
                <c:pt idx="38647">
                  <c:v>16.109375</c:v>
                </c:pt>
                <c:pt idx="38648">
                  <c:v>16.109375</c:v>
                </c:pt>
                <c:pt idx="38649">
                  <c:v>16.109375</c:v>
                </c:pt>
                <c:pt idx="38650">
                  <c:v>16.109375</c:v>
                </c:pt>
                <c:pt idx="38651">
                  <c:v>16.109375</c:v>
                </c:pt>
                <c:pt idx="38652">
                  <c:v>14.15625</c:v>
                </c:pt>
                <c:pt idx="38653">
                  <c:v>13.71875</c:v>
                </c:pt>
                <c:pt idx="38654">
                  <c:v>13.71875</c:v>
                </c:pt>
                <c:pt idx="38655">
                  <c:v>13.71875</c:v>
                </c:pt>
                <c:pt idx="38656">
                  <c:v>13.71875</c:v>
                </c:pt>
                <c:pt idx="38657">
                  <c:v>13.9375</c:v>
                </c:pt>
                <c:pt idx="38658">
                  <c:v>20.578125</c:v>
                </c:pt>
                <c:pt idx="38659">
                  <c:v>20.578125</c:v>
                </c:pt>
                <c:pt idx="38660">
                  <c:v>20.578125</c:v>
                </c:pt>
                <c:pt idx="38661">
                  <c:v>20.578125</c:v>
                </c:pt>
                <c:pt idx="38662">
                  <c:v>20.578125</c:v>
                </c:pt>
                <c:pt idx="38663">
                  <c:v>20</c:v>
                </c:pt>
                <c:pt idx="38664">
                  <c:v>18.015625</c:v>
                </c:pt>
                <c:pt idx="38665">
                  <c:v>18.015625</c:v>
                </c:pt>
                <c:pt idx="38666">
                  <c:v>18.015625</c:v>
                </c:pt>
                <c:pt idx="38667">
                  <c:v>18.015625</c:v>
                </c:pt>
                <c:pt idx="38668">
                  <c:v>18.015625</c:v>
                </c:pt>
                <c:pt idx="38669">
                  <c:v>19.515625</c:v>
                </c:pt>
                <c:pt idx="38670">
                  <c:v>21.65625</c:v>
                </c:pt>
                <c:pt idx="38671">
                  <c:v>21.65625</c:v>
                </c:pt>
                <c:pt idx="38672">
                  <c:v>21.65625</c:v>
                </c:pt>
                <c:pt idx="38673">
                  <c:v>21.65625</c:v>
                </c:pt>
                <c:pt idx="38674">
                  <c:v>21.65625</c:v>
                </c:pt>
                <c:pt idx="38675">
                  <c:v>21.046875</c:v>
                </c:pt>
                <c:pt idx="38676">
                  <c:v>20.5625</c:v>
                </c:pt>
                <c:pt idx="38677">
                  <c:v>20.5625</c:v>
                </c:pt>
                <c:pt idx="38678">
                  <c:v>20.5625</c:v>
                </c:pt>
                <c:pt idx="38679">
                  <c:v>20.5625</c:v>
                </c:pt>
                <c:pt idx="38680">
                  <c:v>20.5625</c:v>
                </c:pt>
                <c:pt idx="38681">
                  <c:v>18.71875</c:v>
                </c:pt>
                <c:pt idx="38682">
                  <c:v>18.046875</c:v>
                </c:pt>
                <c:pt idx="38683">
                  <c:v>18.046875</c:v>
                </c:pt>
                <c:pt idx="38684">
                  <c:v>18.046875</c:v>
                </c:pt>
                <c:pt idx="38685">
                  <c:v>18.046875</c:v>
                </c:pt>
                <c:pt idx="38686">
                  <c:v>18.046875</c:v>
                </c:pt>
                <c:pt idx="38687">
                  <c:v>25.5625</c:v>
                </c:pt>
                <c:pt idx="38688">
                  <c:v>26.0625</c:v>
                </c:pt>
                <c:pt idx="38689">
                  <c:v>26.0625</c:v>
                </c:pt>
                <c:pt idx="38690">
                  <c:v>26.0625</c:v>
                </c:pt>
                <c:pt idx="38691">
                  <c:v>26.0625</c:v>
                </c:pt>
                <c:pt idx="38692">
                  <c:v>24.984375</c:v>
                </c:pt>
                <c:pt idx="38693">
                  <c:v>15.671875</c:v>
                </c:pt>
                <c:pt idx="38694">
                  <c:v>15.671875</c:v>
                </c:pt>
                <c:pt idx="38695">
                  <c:v>15.671875</c:v>
                </c:pt>
                <c:pt idx="38696">
                  <c:v>15.671875</c:v>
                </c:pt>
                <c:pt idx="38697">
                  <c:v>15.671875</c:v>
                </c:pt>
                <c:pt idx="38698">
                  <c:v>15.375</c:v>
                </c:pt>
                <c:pt idx="38699">
                  <c:v>14.671875</c:v>
                </c:pt>
                <c:pt idx="38700">
                  <c:v>14.671875</c:v>
                </c:pt>
                <c:pt idx="38701">
                  <c:v>14.671875</c:v>
                </c:pt>
                <c:pt idx="38702">
                  <c:v>14.671875</c:v>
                </c:pt>
                <c:pt idx="38703">
                  <c:v>14.671875</c:v>
                </c:pt>
                <c:pt idx="38704">
                  <c:v>16.21875</c:v>
                </c:pt>
                <c:pt idx="38705">
                  <c:v>17.8125</c:v>
                </c:pt>
                <c:pt idx="38706">
                  <c:v>17.8125</c:v>
                </c:pt>
                <c:pt idx="38707">
                  <c:v>17.8125</c:v>
                </c:pt>
                <c:pt idx="38708">
                  <c:v>17.8125</c:v>
                </c:pt>
                <c:pt idx="38709">
                  <c:v>17.8125</c:v>
                </c:pt>
                <c:pt idx="38710">
                  <c:v>19.03125</c:v>
                </c:pt>
                <c:pt idx="38711">
                  <c:v>19.671875</c:v>
                </c:pt>
                <c:pt idx="38712">
                  <c:v>19.671875</c:v>
                </c:pt>
                <c:pt idx="38713">
                  <c:v>19.671875</c:v>
                </c:pt>
                <c:pt idx="38714">
                  <c:v>19.671875</c:v>
                </c:pt>
                <c:pt idx="38715">
                  <c:v>19.671875</c:v>
                </c:pt>
                <c:pt idx="38716">
                  <c:v>15.96875</c:v>
                </c:pt>
                <c:pt idx="38717">
                  <c:v>15.1875</c:v>
                </c:pt>
                <c:pt idx="38718">
                  <c:v>15.1875</c:v>
                </c:pt>
                <c:pt idx="38719">
                  <c:v>15.1875</c:v>
                </c:pt>
                <c:pt idx="38720">
                  <c:v>15.1875</c:v>
                </c:pt>
                <c:pt idx="38721">
                  <c:v>15.234375</c:v>
                </c:pt>
                <c:pt idx="38722">
                  <c:v>19.859375</c:v>
                </c:pt>
                <c:pt idx="38723">
                  <c:v>19.859375</c:v>
                </c:pt>
                <c:pt idx="38724">
                  <c:v>19.859375</c:v>
                </c:pt>
                <c:pt idx="38725">
                  <c:v>19.859375</c:v>
                </c:pt>
                <c:pt idx="38726">
                  <c:v>19.859375</c:v>
                </c:pt>
                <c:pt idx="38727">
                  <c:v>20.453125</c:v>
                </c:pt>
                <c:pt idx="38728">
                  <c:v>22.875</c:v>
                </c:pt>
                <c:pt idx="38729">
                  <c:v>22.875</c:v>
                </c:pt>
                <c:pt idx="38730">
                  <c:v>22.875</c:v>
                </c:pt>
                <c:pt idx="38731">
                  <c:v>22.875</c:v>
                </c:pt>
                <c:pt idx="38732">
                  <c:v>22.875</c:v>
                </c:pt>
                <c:pt idx="38733">
                  <c:v>20.203125</c:v>
                </c:pt>
                <c:pt idx="38734">
                  <c:v>15.6875</c:v>
                </c:pt>
                <c:pt idx="38735">
                  <c:v>15.6875</c:v>
                </c:pt>
                <c:pt idx="38736">
                  <c:v>15.6875</c:v>
                </c:pt>
                <c:pt idx="38737">
                  <c:v>15.6875</c:v>
                </c:pt>
                <c:pt idx="38738">
                  <c:v>15.6875</c:v>
                </c:pt>
                <c:pt idx="38739">
                  <c:v>15.328125</c:v>
                </c:pt>
                <c:pt idx="38740">
                  <c:v>15.125</c:v>
                </c:pt>
                <c:pt idx="38741">
                  <c:v>15.125</c:v>
                </c:pt>
                <c:pt idx="38742">
                  <c:v>15.125</c:v>
                </c:pt>
                <c:pt idx="38743">
                  <c:v>15.125</c:v>
                </c:pt>
                <c:pt idx="38744">
                  <c:v>15.125</c:v>
                </c:pt>
                <c:pt idx="38745">
                  <c:v>14.40625</c:v>
                </c:pt>
                <c:pt idx="38746">
                  <c:v>14.203125</c:v>
                </c:pt>
                <c:pt idx="38747">
                  <c:v>14.203125</c:v>
                </c:pt>
                <c:pt idx="38748">
                  <c:v>14.203125</c:v>
                </c:pt>
                <c:pt idx="38749">
                  <c:v>14.203125</c:v>
                </c:pt>
                <c:pt idx="38750">
                  <c:v>14.203125</c:v>
                </c:pt>
                <c:pt idx="38751">
                  <c:v>13.6875</c:v>
                </c:pt>
                <c:pt idx="38752">
                  <c:v>13.671875</c:v>
                </c:pt>
                <c:pt idx="38753">
                  <c:v>13.671875</c:v>
                </c:pt>
                <c:pt idx="38754">
                  <c:v>13.671875</c:v>
                </c:pt>
                <c:pt idx="38755">
                  <c:v>13.671875</c:v>
                </c:pt>
                <c:pt idx="38756">
                  <c:v>13.703125</c:v>
                </c:pt>
                <c:pt idx="38757">
                  <c:v>13.609375</c:v>
                </c:pt>
                <c:pt idx="38758">
                  <c:v>13.609375</c:v>
                </c:pt>
                <c:pt idx="38759">
                  <c:v>13.609375</c:v>
                </c:pt>
                <c:pt idx="38760">
                  <c:v>13.609375</c:v>
                </c:pt>
                <c:pt idx="38761">
                  <c:v>13.609375</c:v>
                </c:pt>
                <c:pt idx="38762">
                  <c:v>13.765625</c:v>
                </c:pt>
                <c:pt idx="38763">
                  <c:v>13.984375</c:v>
                </c:pt>
                <c:pt idx="38764">
                  <c:v>13.984375</c:v>
                </c:pt>
                <c:pt idx="38765">
                  <c:v>13.984375</c:v>
                </c:pt>
                <c:pt idx="38766">
                  <c:v>13.984375</c:v>
                </c:pt>
                <c:pt idx="38767">
                  <c:v>13.984375</c:v>
                </c:pt>
                <c:pt idx="38768">
                  <c:v>14.15625</c:v>
                </c:pt>
                <c:pt idx="38769">
                  <c:v>14.328125</c:v>
                </c:pt>
                <c:pt idx="38770">
                  <c:v>14.328125</c:v>
                </c:pt>
                <c:pt idx="38771">
                  <c:v>14.328125</c:v>
                </c:pt>
                <c:pt idx="38772">
                  <c:v>14.328125</c:v>
                </c:pt>
                <c:pt idx="38773">
                  <c:v>14.328125</c:v>
                </c:pt>
                <c:pt idx="38774">
                  <c:v>12.46875</c:v>
                </c:pt>
                <c:pt idx="38775">
                  <c:v>11.453125</c:v>
                </c:pt>
                <c:pt idx="38776">
                  <c:v>11.453125</c:v>
                </c:pt>
                <c:pt idx="38777">
                  <c:v>11.453125</c:v>
                </c:pt>
                <c:pt idx="38778">
                  <c:v>11.453125</c:v>
                </c:pt>
                <c:pt idx="38779">
                  <c:v>11.453125</c:v>
                </c:pt>
                <c:pt idx="38780">
                  <c:v>16.140625</c:v>
                </c:pt>
                <c:pt idx="38781">
                  <c:v>17.1875</c:v>
                </c:pt>
                <c:pt idx="38782">
                  <c:v>17.1875</c:v>
                </c:pt>
                <c:pt idx="38783">
                  <c:v>17.1875</c:v>
                </c:pt>
                <c:pt idx="38784">
                  <c:v>17.1875</c:v>
                </c:pt>
                <c:pt idx="38785">
                  <c:v>17.1875</c:v>
                </c:pt>
                <c:pt idx="38786">
                  <c:v>17.203125</c:v>
                </c:pt>
                <c:pt idx="38787">
                  <c:v>17.203125</c:v>
                </c:pt>
                <c:pt idx="38788">
                  <c:v>17.203125</c:v>
                </c:pt>
                <c:pt idx="38789">
                  <c:v>17.203125</c:v>
                </c:pt>
                <c:pt idx="38790">
                  <c:v>17.203125</c:v>
                </c:pt>
                <c:pt idx="38791">
                  <c:v>17.375</c:v>
                </c:pt>
                <c:pt idx="38792">
                  <c:v>17.875</c:v>
                </c:pt>
                <c:pt idx="38793">
                  <c:v>17.875</c:v>
                </c:pt>
                <c:pt idx="38794">
                  <c:v>17.875</c:v>
                </c:pt>
                <c:pt idx="38795">
                  <c:v>17.875</c:v>
                </c:pt>
                <c:pt idx="38796">
                  <c:v>17.875</c:v>
                </c:pt>
                <c:pt idx="38797">
                  <c:v>18.21875</c:v>
                </c:pt>
                <c:pt idx="38798">
                  <c:v>18.875</c:v>
                </c:pt>
                <c:pt idx="38799">
                  <c:v>18.875</c:v>
                </c:pt>
                <c:pt idx="38800">
                  <c:v>18.875</c:v>
                </c:pt>
                <c:pt idx="38801">
                  <c:v>18.875</c:v>
                </c:pt>
                <c:pt idx="38802">
                  <c:v>18.875</c:v>
                </c:pt>
                <c:pt idx="38803">
                  <c:v>18.1875</c:v>
                </c:pt>
                <c:pt idx="38804">
                  <c:v>17.578125</c:v>
                </c:pt>
                <c:pt idx="38805">
                  <c:v>17.578125</c:v>
                </c:pt>
                <c:pt idx="38806">
                  <c:v>17.578125</c:v>
                </c:pt>
                <c:pt idx="38807">
                  <c:v>17.578125</c:v>
                </c:pt>
                <c:pt idx="38808">
                  <c:v>17.578125</c:v>
                </c:pt>
                <c:pt idx="38809">
                  <c:v>19.5</c:v>
                </c:pt>
                <c:pt idx="38810">
                  <c:v>20.25</c:v>
                </c:pt>
                <c:pt idx="38811">
                  <c:v>20.25</c:v>
                </c:pt>
                <c:pt idx="38812">
                  <c:v>20.25</c:v>
                </c:pt>
                <c:pt idx="38813">
                  <c:v>20.25</c:v>
                </c:pt>
                <c:pt idx="38814">
                  <c:v>20.25</c:v>
                </c:pt>
                <c:pt idx="38815">
                  <c:v>21.859375</c:v>
                </c:pt>
                <c:pt idx="38816">
                  <c:v>22.109375</c:v>
                </c:pt>
                <c:pt idx="38817">
                  <c:v>22.109375</c:v>
                </c:pt>
                <c:pt idx="38818">
                  <c:v>22.109375</c:v>
                </c:pt>
                <c:pt idx="38819">
                  <c:v>22.109375</c:v>
                </c:pt>
                <c:pt idx="38820">
                  <c:v>21.359375</c:v>
                </c:pt>
                <c:pt idx="38821">
                  <c:v>14.234375</c:v>
                </c:pt>
                <c:pt idx="38822">
                  <c:v>14.234375</c:v>
                </c:pt>
                <c:pt idx="38823">
                  <c:v>14.234375</c:v>
                </c:pt>
                <c:pt idx="38824">
                  <c:v>14.234375</c:v>
                </c:pt>
                <c:pt idx="38825">
                  <c:v>14.234375</c:v>
                </c:pt>
                <c:pt idx="38826">
                  <c:v>14.59375</c:v>
                </c:pt>
                <c:pt idx="38827">
                  <c:v>15.3125</c:v>
                </c:pt>
                <c:pt idx="38828">
                  <c:v>15.3125</c:v>
                </c:pt>
                <c:pt idx="38829">
                  <c:v>15.3125</c:v>
                </c:pt>
                <c:pt idx="38830">
                  <c:v>15.3125</c:v>
                </c:pt>
                <c:pt idx="38831">
                  <c:v>15.3125</c:v>
                </c:pt>
                <c:pt idx="38832">
                  <c:v>14.1875</c:v>
                </c:pt>
                <c:pt idx="38833">
                  <c:v>12.640625</c:v>
                </c:pt>
                <c:pt idx="38834">
                  <c:v>12.640625</c:v>
                </c:pt>
                <c:pt idx="38835">
                  <c:v>12.640625</c:v>
                </c:pt>
                <c:pt idx="38836">
                  <c:v>12.640625</c:v>
                </c:pt>
                <c:pt idx="38837">
                  <c:v>12.640625</c:v>
                </c:pt>
                <c:pt idx="38838">
                  <c:v>15.53125</c:v>
                </c:pt>
                <c:pt idx="38839">
                  <c:v>17.171875</c:v>
                </c:pt>
                <c:pt idx="38840">
                  <c:v>17.171875</c:v>
                </c:pt>
                <c:pt idx="38841">
                  <c:v>17.171875</c:v>
                </c:pt>
                <c:pt idx="38842">
                  <c:v>17.171875</c:v>
                </c:pt>
                <c:pt idx="38843">
                  <c:v>17.171875</c:v>
                </c:pt>
                <c:pt idx="38844">
                  <c:v>16.75</c:v>
                </c:pt>
                <c:pt idx="38845">
                  <c:v>16.65625</c:v>
                </c:pt>
                <c:pt idx="38846">
                  <c:v>16.65625</c:v>
                </c:pt>
                <c:pt idx="38847">
                  <c:v>16.65625</c:v>
                </c:pt>
                <c:pt idx="38848">
                  <c:v>16.65625</c:v>
                </c:pt>
                <c:pt idx="38849">
                  <c:v>16.65625</c:v>
                </c:pt>
                <c:pt idx="38850">
                  <c:v>14.3125</c:v>
                </c:pt>
                <c:pt idx="38851">
                  <c:v>14.3125</c:v>
                </c:pt>
                <c:pt idx="38852">
                  <c:v>14.3125</c:v>
                </c:pt>
                <c:pt idx="38853">
                  <c:v>14.3125</c:v>
                </c:pt>
                <c:pt idx="38854">
                  <c:v>14.3125</c:v>
                </c:pt>
                <c:pt idx="38855">
                  <c:v>14.921875</c:v>
                </c:pt>
                <c:pt idx="38856">
                  <c:v>17.390625</c:v>
                </c:pt>
                <c:pt idx="38857">
                  <c:v>17.390625</c:v>
                </c:pt>
                <c:pt idx="38858">
                  <c:v>17.390625</c:v>
                </c:pt>
                <c:pt idx="38859">
                  <c:v>17.390625</c:v>
                </c:pt>
                <c:pt idx="38860">
                  <c:v>17.390625</c:v>
                </c:pt>
                <c:pt idx="38861">
                  <c:v>19.296875</c:v>
                </c:pt>
                <c:pt idx="38862">
                  <c:v>22.34375</c:v>
                </c:pt>
                <c:pt idx="38863">
                  <c:v>22.34375</c:v>
                </c:pt>
                <c:pt idx="38864">
                  <c:v>22.34375</c:v>
                </c:pt>
                <c:pt idx="38865">
                  <c:v>22.34375</c:v>
                </c:pt>
                <c:pt idx="38866">
                  <c:v>22.34375</c:v>
                </c:pt>
                <c:pt idx="38867">
                  <c:v>23.125</c:v>
                </c:pt>
                <c:pt idx="38868">
                  <c:v>23.984375</c:v>
                </c:pt>
                <c:pt idx="38869">
                  <c:v>23.984375</c:v>
                </c:pt>
                <c:pt idx="38870">
                  <c:v>23.984375</c:v>
                </c:pt>
                <c:pt idx="38871">
                  <c:v>23.984375</c:v>
                </c:pt>
                <c:pt idx="38872">
                  <c:v>23.984375</c:v>
                </c:pt>
                <c:pt idx="38873">
                  <c:v>17.9375</c:v>
                </c:pt>
                <c:pt idx="38874">
                  <c:v>15.75</c:v>
                </c:pt>
                <c:pt idx="38875">
                  <c:v>15.75</c:v>
                </c:pt>
                <c:pt idx="38876">
                  <c:v>15.75</c:v>
                </c:pt>
                <c:pt idx="38877">
                  <c:v>15.75</c:v>
                </c:pt>
                <c:pt idx="38878">
                  <c:v>15.75</c:v>
                </c:pt>
                <c:pt idx="38879">
                  <c:v>21.546875</c:v>
                </c:pt>
                <c:pt idx="38880">
                  <c:v>22.09375</c:v>
                </c:pt>
                <c:pt idx="38881">
                  <c:v>22.09375</c:v>
                </c:pt>
                <c:pt idx="38882">
                  <c:v>22.09375</c:v>
                </c:pt>
                <c:pt idx="38883">
                  <c:v>22.09375</c:v>
                </c:pt>
                <c:pt idx="38884">
                  <c:v>21.28125</c:v>
                </c:pt>
                <c:pt idx="38885">
                  <c:v>13.421875</c:v>
                </c:pt>
                <c:pt idx="38886">
                  <c:v>13.421875</c:v>
                </c:pt>
                <c:pt idx="38887">
                  <c:v>13.421875</c:v>
                </c:pt>
                <c:pt idx="38888">
                  <c:v>13.421875</c:v>
                </c:pt>
                <c:pt idx="38889">
                  <c:v>13.421875</c:v>
                </c:pt>
                <c:pt idx="38890">
                  <c:v>12.484375</c:v>
                </c:pt>
                <c:pt idx="38891">
                  <c:v>10.15625</c:v>
                </c:pt>
                <c:pt idx="38892">
                  <c:v>10.15625</c:v>
                </c:pt>
                <c:pt idx="38893">
                  <c:v>10.15625</c:v>
                </c:pt>
                <c:pt idx="38894">
                  <c:v>10.15625</c:v>
                </c:pt>
                <c:pt idx="38895">
                  <c:v>10.15625</c:v>
                </c:pt>
                <c:pt idx="38896">
                  <c:v>11.0625</c:v>
                </c:pt>
                <c:pt idx="38897">
                  <c:v>12.046875</c:v>
                </c:pt>
                <c:pt idx="38898">
                  <c:v>12.046875</c:v>
                </c:pt>
                <c:pt idx="38899">
                  <c:v>12.046875</c:v>
                </c:pt>
                <c:pt idx="38900">
                  <c:v>12.046875</c:v>
                </c:pt>
                <c:pt idx="38901">
                  <c:v>12.046875</c:v>
                </c:pt>
                <c:pt idx="38902">
                  <c:v>18.078125</c:v>
                </c:pt>
                <c:pt idx="38903">
                  <c:v>21.40625</c:v>
                </c:pt>
                <c:pt idx="38904">
                  <c:v>21.40625</c:v>
                </c:pt>
                <c:pt idx="38905">
                  <c:v>21.40625</c:v>
                </c:pt>
                <c:pt idx="38906">
                  <c:v>21.40625</c:v>
                </c:pt>
                <c:pt idx="38907">
                  <c:v>21.40625</c:v>
                </c:pt>
                <c:pt idx="38908">
                  <c:v>12.953125</c:v>
                </c:pt>
                <c:pt idx="38909">
                  <c:v>11.1875</c:v>
                </c:pt>
                <c:pt idx="38910">
                  <c:v>11.1875</c:v>
                </c:pt>
                <c:pt idx="38911">
                  <c:v>11.1875</c:v>
                </c:pt>
                <c:pt idx="38912">
                  <c:v>11.1875</c:v>
                </c:pt>
                <c:pt idx="38913">
                  <c:v>11.140625</c:v>
                </c:pt>
                <c:pt idx="38914">
                  <c:v>9.171875</c:v>
                </c:pt>
                <c:pt idx="38915">
                  <c:v>9.171875</c:v>
                </c:pt>
                <c:pt idx="38916">
                  <c:v>9.171875</c:v>
                </c:pt>
                <c:pt idx="38917">
                  <c:v>9.171875</c:v>
                </c:pt>
                <c:pt idx="38918">
                  <c:v>9.171875</c:v>
                </c:pt>
                <c:pt idx="38919">
                  <c:v>9.796875</c:v>
                </c:pt>
                <c:pt idx="38920">
                  <c:v>12.8125</c:v>
                </c:pt>
                <c:pt idx="38921">
                  <c:v>12.8125</c:v>
                </c:pt>
                <c:pt idx="38922">
                  <c:v>12.8125</c:v>
                </c:pt>
                <c:pt idx="38923">
                  <c:v>12.8125</c:v>
                </c:pt>
                <c:pt idx="38924">
                  <c:v>12.8125</c:v>
                </c:pt>
                <c:pt idx="38925">
                  <c:v>14.984375</c:v>
                </c:pt>
                <c:pt idx="38926">
                  <c:v>18.609375</c:v>
                </c:pt>
                <c:pt idx="38927">
                  <c:v>18.609375</c:v>
                </c:pt>
                <c:pt idx="38928">
                  <c:v>18.609375</c:v>
                </c:pt>
                <c:pt idx="38929">
                  <c:v>18.609375</c:v>
                </c:pt>
                <c:pt idx="38930">
                  <c:v>18.609375</c:v>
                </c:pt>
                <c:pt idx="38931">
                  <c:v>14.140625</c:v>
                </c:pt>
                <c:pt idx="38932">
                  <c:v>10.640625</c:v>
                </c:pt>
                <c:pt idx="38933">
                  <c:v>10.640625</c:v>
                </c:pt>
                <c:pt idx="38934">
                  <c:v>10.640625</c:v>
                </c:pt>
                <c:pt idx="38935">
                  <c:v>10.640625</c:v>
                </c:pt>
                <c:pt idx="38936">
                  <c:v>10.640625</c:v>
                </c:pt>
                <c:pt idx="38937">
                  <c:v>10.859375</c:v>
                </c:pt>
                <c:pt idx="38938">
                  <c:v>10.890625</c:v>
                </c:pt>
                <c:pt idx="38939">
                  <c:v>10.890625</c:v>
                </c:pt>
                <c:pt idx="38940">
                  <c:v>10.890625</c:v>
                </c:pt>
                <c:pt idx="38941">
                  <c:v>10.890625</c:v>
                </c:pt>
                <c:pt idx="38942">
                  <c:v>10.890625</c:v>
                </c:pt>
                <c:pt idx="38943">
                  <c:v>21.328125</c:v>
                </c:pt>
                <c:pt idx="38944">
                  <c:v>22.375</c:v>
                </c:pt>
                <c:pt idx="38945">
                  <c:v>22.375</c:v>
                </c:pt>
                <c:pt idx="38946">
                  <c:v>22.375</c:v>
                </c:pt>
                <c:pt idx="38947">
                  <c:v>22.375</c:v>
                </c:pt>
                <c:pt idx="38948">
                  <c:v>21.609375</c:v>
                </c:pt>
                <c:pt idx="38949">
                  <c:v>16.03125</c:v>
                </c:pt>
                <c:pt idx="38950">
                  <c:v>16.03125</c:v>
                </c:pt>
                <c:pt idx="38951">
                  <c:v>16.03125</c:v>
                </c:pt>
                <c:pt idx="38952">
                  <c:v>16.03125</c:v>
                </c:pt>
                <c:pt idx="38953">
                  <c:v>16.03125</c:v>
                </c:pt>
                <c:pt idx="38954">
                  <c:v>16.21875</c:v>
                </c:pt>
                <c:pt idx="38955">
                  <c:v>16.6875</c:v>
                </c:pt>
                <c:pt idx="38956">
                  <c:v>16.6875</c:v>
                </c:pt>
                <c:pt idx="38957">
                  <c:v>16.6875</c:v>
                </c:pt>
                <c:pt idx="38958">
                  <c:v>16.6875</c:v>
                </c:pt>
                <c:pt idx="38959">
                  <c:v>16.6875</c:v>
                </c:pt>
                <c:pt idx="38960">
                  <c:v>13.21875</c:v>
                </c:pt>
                <c:pt idx="38961">
                  <c:v>9.40625</c:v>
                </c:pt>
                <c:pt idx="38962">
                  <c:v>9.40625</c:v>
                </c:pt>
                <c:pt idx="38963">
                  <c:v>9.40625</c:v>
                </c:pt>
                <c:pt idx="38964">
                  <c:v>9.40625</c:v>
                </c:pt>
                <c:pt idx="38965">
                  <c:v>9.40625</c:v>
                </c:pt>
                <c:pt idx="38966">
                  <c:v>13.984375</c:v>
                </c:pt>
                <c:pt idx="38967">
                  <c:v>16.4375</c:v>
                </c:pt>
                <c:pt idx="38968">
                  <c:v>16.4375</c:v>
                </c:pt>
                <c:pt idx="38969">
                  <c:v>16.4375</c:v>
                </c:pt>
                <c:pt idx="38970">
                  <c:v>16.4375</c:v>
                </c:pt>
                <c:pt idx="38971">
                  <c:v>16.4375</c:v>
                </c:pt>
                <c:pt idx="38972">
                  <c:v>15.625</c:v>
                </c:pt>
                <c:pt idx="38973">
                  <c:v>15.5</c:v>
                </c:pt>
                <c:pt idx="38974">
                  <c:v>15.5</c:v>
                </c:pt>
                <c:pt idx="38975">
                  <c:v>15.5</c:v>
                </c:pt>
                <c:pt idx="38976">
                  <c:v>15.5</c:v>
                </c:pt>
                <c:pt idx="38977">
                  <c:v>15.453125</c:v>
                </c:pt>
                <c:pt idx="38978">
                  <c:v>13.421875</c:v>
                </c:pt>
                <c:pt idx="38979">
                  <c:v>13.421875</c:v>
                </c:pt>
                <c:pt idx="38980">
                  <c:v>13.421875</c:v>
                </c:pt>
                <c:pt idx="38981">
                  <c:v>13.421875</c:v>
                </c:pt>
                <c:pt idx="38982">
                  <c:v>13.421875</c:v>
                </c:pt>
                <c:pt idx="38983">
                  <c:v>13.9375</c:v>
                </c:pt>
                <c:pt idx="38984">
                  <c:v>16.09375</c:v>
                </c:pt>
                <c:pt idx="38985">
                  <c:v>16.09375</c:v>
                </c:pt>
                <c:pt idx="38986">
                  <c:v>16.09375</c:v>
                </c:pt>
                <c:pt idx="38987">
                  <c:v>16.09375</c:v>
                </c:pt>
                <c:pt idx="38988">
                  <c:v>16.09375</c:v>
                </c:pt>
                <c:pt idx="38989">
                  <c:v>15.578125</c:v>
                </c:pt>
                <c:pt idx="38990">
                  <c:v>14.796875</c:v>
                </c:pt>
                <c:pt idx="38991">
                  <c:v>14.796875</c:v>
                </c:pt>
                <c:pt idx="38992">
                  <c:v>14.796875</c:v>
                </c:pt>
                <c:pt idx="38993">
                  <c:v>14.796875</c:v>
                </c:pt>
                <c:pt idx="38994">
                  <c:v>14.796875</c:v>
                </c:pt>
                <c:pt idx="38995">
                  <c:v>14.03125</c:v>
                </c:pt>
                <c:pt idx="38996">
                  <c:v>13.5</c:v>
                </c:pt>
                <c:pt idx="38997">
                  <c:v>13.5</c:v>
                </c:pt>
                <c:pt idx="38998">
                  <c:v>13.5</c:v>
                </c:pt>
                <c:pt idx="38999">
                  <c:v>13.5</c:v>
                </c:pt>
                <c:pt idx="39000">
                  <c:v>13.5</c:v>
                </c:pt>
                <c:pt idx="39001">
                  <c:v>15.953125</c:v>
                </c:pt>
                <c:pt idx="39002">
                  <c:v>16.8125</c:v>
                </c:pt>
                <c:pt idx="39003">
                  <c:v>16.8125</c:v>
                </c:pt>
                <c:pt idx="39004">
                  <c:v>16.8125</c:v>
                </c:pt>
                <c:pt idx="39005">
                  <c:v>16.8125</c:v>
                </c:pt>
                <c:pt idx="39006">
                  <c:v>16.8125</c:v>
                </c:pt>
                <c:pt idx="39007">
                  <c:v>18.015625</c:v>
                </c:pt>
                <c:pt idx="39008">
                  <c:v>18.046875</c:v>
                </c:pt>
                <c:pt idx="39009">
                  <c:v>18.046875</c:v>
                </c:pt>
                <c:pt idx="39010">
                  <c:v>18.046875</c:v>
                </c:pt>
                <c:pt idx="39011">
                  <c:v>18.046875</c:v>
                </c:pt>
                <c:pt idx="39012">
                  <c:v>18.03125</c:v>
                </c:pt>
                <c:pt idx="39013">
                  <c:v>18.09375</c:v>
                </c:pt>
                <c:pt idx="39014">
                  <c:v>18.09375</c:v>
                </c:pt>
                <c:pt idx="39015">
                  <c:v>18.09375</c:v>
                </c:pt>
                <c:pt idx="39016">
                  <c:v>18.09375</c:v>
                </c:pt>
                <c:pt idx="39017">
                  <c:v>18.09375</c:v>
                </c:pt>
                <c:pt idx="39018">
                  <c:v>19.359375</c:v>
                </c:pt>
                <c:pt idx="39019">
                  <c:v>22.5</c:v>
                </c:pt>
                <c:pt idx="39020">
                  <c:v>22.5</c:v>
                </c:pt>
                <c:pt idx="39021">
                  <c:v>22.5</c:v>
                </c:pt>
                <c:pt idx="39022">
                  <c:v>22.5</c:v>
                </c:pt>
                <c:pt idx="39023">
                  <c:v>22.5</c:v>
                </c:pt>
                <c:pt idx="39024">
                  <c:v>20.640625</c:v>
                </c:pt>
                <c:pt idx="39025">
                  <c:v>18.578125</c:v>
                </c:pt>
                <c:pt idx="39026">
                  <c:v>18.578125</c:v>
                </c:pt>
                <c:pt idx="39027">
                  <c:v>18.578125</c:v>
                </c:pt>
                <c:pt idx="39028">
                  <c:v>18.578125</c:v>
                </c:pt>
                <c:pt idx="39029">
                  <c:v>18.578125</c:v>
                </c:pt>
                <c:pt idx="39030">
                  <c:v>17.390625</c:v>
                </c:pt>
                <c:pt idx="39031">
                  <c:v>16.84375</c:v>
                </c:pt>
                <c:pt idx="39032">
                  <c:v>16.84375</c:v>
                </c:pt>
                <c:pt idx="39033">
                  <c:v>16.84375</c:v>
                </c:pt>
                <c:pt idx="39034">
                  <c:v>16.84375</c:v>
                </c:pt>
                <c:pt idx="39035">
                  <c:v>16.84375</c:v>
                </c:pt>
                <c:pt idx="39036">
                  <c:v>21.3125</c:v>
                </c:pt>
                <c:pt idx="39037">
                  <c:v>22</c:v>
                </c:pt>
                <c:pt idx="39038">
                  <c:v>22</c:v>
                </c:pt>
                <c:pt idx="39039">
                  <c:v>22</c:v>
                </c:pt>
                <c:pt idx="39040">
                  <c:v>22</c:v>
                </c:pt>
                <c:pt idx="39041">
                  <c:v>21.875</c:v>
                </c:pt>
                <c:pt idx="39042">
                  <c:v>18.328125</c:v>
                </c:pt>
                <c:pt idx="39043">
                  <c:v>18.328125</c:v>
                </c:pt>
                <c:pt idx="39044">
                  <c:v>18.328125</c:v>
                </c:pt>
                <c:pt idx="39045">
                  <c:v>18.328125</c:v>
                </c:pt>
                <c:pt idx="39046">
                  <c:v>18.328125</c:v>
                </c:pt>
                <c:pt idx="39047">
                  <c:v>18.9375</c:v>
                </c:pt>
                <c:pt idx="39048">
                  <c:v>21.078125</c:v>
                </c:pt>
                <c:pt idx="39049">
                  <c:v>21.078125</c:v>
                </c:pt>
                <c:pt idx="39050">
                  <c:v>21.078125</c:v>
                </c:pt>
                <c:pt idx="39051">
                  <c:v>21.078125</c:v>
                </c:pt>
                <c:pt idx="39052">
                  <c:v>21.078125</c:v>
                </c:pt>
                <c:pt idx="39053">
                  <c:v>20.328125</c:v>
                </c:pt>
                <c:pt idx="39054">
                  <c:v>19.265625</c:v>
                </c:pt>
                <c:pt idx="39055">
                  <c:v>19.265625</c:v>
                </c:pt>
                <c:pt idx="39056">
                  <c:v>19.265625</c:v>
                </c:pt>
                <c:pt idx="39057">
                  <c:v>19.265625</c:v>
                </c:pt>
                <c:pt idx="39058">
                  <c:v>19.265625</c:v>
                </c:pt>
                <c:pt idx="39059">
                  <c:v>18.578125</c:v>
                </c:pt>
                <c:pt idx="39060">
                  <c:v>18.125</c:v>
                </c:pt>
                <c:pt idx="39061">
                  <c:v>18.125</c:v>
                </c:pt>
                <c:pt idx="39062">
                  <c:v>18.125</c:v>
                </c:pt>
                <c:pt idx="39063">
                  <c:v>18.125</c:v>
                </c:pt>
                <c:pt idx="39064">
                  <c:v>18.125</c:v>
                </c:pt>
                <c:pt idx="39065">
                  <c:v>21.28125</c:v>
                </c:pt>
                <c:pt idx="39066">
                  <c:v>22.21875</c:v>
                </c:pt>
                <c:pt idx="39067">
                  <c:v>22.21875</c:v>
                </c:pt>
                <c:pt idx="39068">
                  <c:v>22.21875</c:v>
                </c:pt>
                <c:pt idx="39069">
                  <c:v>22.21875</c:v>
                </c:pt>
                <c:pt idx="39070">
                  <c:v>22.21875</c:v>
                </c:pt>
                <c:pt idx="39071">
                  <c:v>33.078125</c:v>
                </c:pt>
                <c:pt idx="39072">
                  <c:v>33.5</c:v>
                </c:pt>
                <c:pt idx="39073">
                  <c:v>33.5</c:v>
                </c:pt>
                <c:pt idx="39074">
                  <c:v>33.5</c:v>
                </c:pt>
                <c:pt idx="39075">
                  <c:v>33.5</c:v>
                </c:pt>
                <c:pt idx="39076">
                  <c:v>33.375</c:v>
                </c:pt>
                <c:pt idx="39077">
                  <c:v>32.234375</c:v>
                </c:pt>
                <c:pt idx="39078">
                  <c:v>32.234375</c:v>
                </c:pt>
                <c:pt idx="39079">
                  <c:v>32.234375</c:v>
                </c:pt>
                <c:pt idx="39080">
                  <c:v>32.234375</c:v>
                </c:pt>
                <c:pt idx="39081">
                  <c:v>32.234375</c:v>
                </c:pt>
                <c:pt idx="39082">
                  <c:v>32.984375</c:v>
                </c:pt>
                <c:pt idx="39083">
                  <c:v>34.65625</c:v>
                </c:pt>
                <c:pt idx="39084">
                  <c:v>34.65625</c:v>
                </c:pt>
                <c:pt idx="39085">
                  <c:v>34.65625</c:v>
                </c:pt>
                <c:pt idx="39086">
                  <c:v>34.65625</c:v>
                </c:pt>
                <c:pt idx="39087">
                  <c:v>34.65625</c:v>
                </c:pt>
                <c:pt idx="39088">
                  <c:v>30.65625</c:v>
                </c:pt>
                <c:pt idx="39089">
                  <c:v>26.8125</c:v>
                </c:pt>
                <c:pt idx="39090">
                  <c:v>26.8125</c:v>
                </c:pt>
                <c:pt idx="39091">
                  <c:v>26.8125</c:v>
                </c:pt>
                <c:pt idx="39092">
                  <c:v>26.8125</c:v>
                </c:pt>
                <c:pt idx="39093">
                  <c:v>26.8125</c:v>
                </c:pt>
                <c:pt idx="39094">
                  <c:v>25.828125</c:v>
                </c:pt>
                <c:pt idx="39095">
                  <c:v>25.421875</c:v>
                </c:pt>
                <c:pt idx="39096">
                  <c:v>25.421875</c:v>
                </c:pt>
                <c:pt idx="39097">
                  <c:v>25.421875</c:v>
                </c:pt>
                <c:pt idx="39098">
                  <c:v>25.421875</c:v>
                </c:pt>
                <c:pt idx="39099">
                  <c:v>25.421875</c:v>
                </c:pt>
                <c:pt idx="39100">
                  <c:v>23.6875</c:v>
                </c:pt>
                <c:pt idx="39101">
                  <c:v>23.4375</c:v>
                </c:pt>
                <c:pt idx="39102">
                  <c:v>23.4375</c:v>
                </c:pt>
                <c:pt idx="39103">
                  <c:v>23.4375</c:v>
                </c:pt>
                <c:pt idx="39104">
                  <c:v>23.4375</c:v>
                </c:pt>
                <c:pt idx="39105">
                  <c:v>23.25</c:v>
                </c:pt>
                <c:pt idx="39106">
                  <c:v>20.875</c:v>
                </c:pt>
                <c:pt idx="39107">
                  <c:v>20.875</c:v>
                </c:pt>
                <c:pt idx="39108">
                  <c:v>20.875</c:v>
                </c:pt>
                <c:pt idx="39109">
                  <c:v>20.875</c:v>
                </c:pt>
                <c:pt idx="39110">
                  <c:v>20.875</c:v>
                </c:pt>
                <c:pt idx="39111">
                  <c:v>22.125</c:v>
                </c:pt>
                <c:pt idx="39112">
                  <c:v>26</c:v>
                </c:pt>
                <c:pt idx="39113">
                  <c:v>26</c:v>
                </c:pt>
                <c:pt idx="39114">
                  <c:v>26</c:v>
                </c:pt>
                <c:pt idx="39115">
                  <c:v>26</c:v>
                </c:pt>
                <c:pt idx="39116">
                  <c:v>26</c:v>
                </c:pt>
                <c:pt idx="39117">
                  <c:v>22.765625</c:v>
                </c:pt>
                <c:pt idx="39118">
                  <c:v>18.53125</c:v>
                </c:pt>
                <c:pt idx="39119">
                  <c:v>18.53125</c:v>
                </c:pt>
                <c:pt idx="39120">
                  <c:v>18.53125</c:v>
                </c:pt>
                <c:pt idx="39121">
                  <c:v>18.53125</c:v>
                </c:pt>
                <c:pt idx="39122">
                  <c:v>18.53125</c:v>
                </c:pt>
                <c:pt idx="39123">
                  <c:v>20.734375</c:v>
                </c:pt>
                <c:pt idx="39124">
                  <c:v>22.171875</c:v>
                </c:pt>
                <c:pt idx="39125">
                  <c:v>22.171875</c:v>
                </c:pt>
                <c:pt idx="39126">
                  <c:v>22.171875</c:v>
                </c:pt>
                <c:pt idx="39127">
                  <c:v>22.171875</c:v>
                </c:pt>
                <c:pt idx="39128">
                  <c:v>22.171875</c:v>
                </c:pt>
                <c:pt idx="39129">
                  <c:v>22.15625</c:v>
                </c:pt>
                <c:pt idx="39130">
                  <c:v>22.1875</c:v>
                </c:pt>
                <c:pt idx="39131">
                  <c:v>22.1875</c:v>
                </c:pt>
                <c:pt idx="39132">
                  <c:v>22.1875</c:v>
                </c:pt>
                <c:pt idx="39133">
                  <c:v>22.1875</c:v>
                </c:pt>
                <c:pt idx="39134">
                  <c:v>22.1875</c:v>
                </c:pt>
                <c:pt idx="39135">
                  <c:v>25.21875</c:v>
                </c:pt>
                <c:pt idx="39136">
                  <c:v>25.34375</c:v>
                </c:pt>
                <c:pt idx="39137">
                  <c:v>25.34375</c:v>
                </c:pt>
                <c:pt idx="39138">
                  <c:v>25.34375</c:v>
                </c:pt>
                <c:pt idx="39139">
                  <c:v>25.34375</c:v>
                </c:pt>
                <c:pt idx="39140">
                  <c:v>23.75</c:v>
                </c:pt>
                <c:pt idx="39141">
                  <c:v>16.671875</c:v>
                </c:pt>
                <c:pt idx="39142">
                  <c:v>16.671875</c:v>
                </c:pt>
                <c:pt idx="39143">
                  <c:v>16.671875</c:v>
                </c:pt>
                <c:pt idx="39144">
                  <c:v>16.671875</c:v>
                </c:pt>
                <c:pt idx="39145">
                  <c:v>16.671875</c:v>
                </c:pt>
                <c:pt idx="39146">
                  <c:v>18.828125</c:v>
                </c:pt>
                <c:pt idx="39147">
                  <c:v>22.390625</c:v>
                </c:pt>
                <c:pt idx="39148">
                  <c:v>22.390625</c:v>
                </c:pt>
                <c:pt idx="39149">
                  <c:v>22.390625</c:v>
                </c:pt>
                <c:pt idx="39150">
                  <c:v>22.390625</c:v>
                </c:pt>
                <c:pt idx="39151">
                  <c:v>22.390625</c:v>
                </c:pt>
                <c:pt idx="39152">
                  <c:v>19.453125</c:v>
                </c:pt>
                <c:pt idx="39153">
                  <c:v>16.96875</c:v>
                </c:pt>
                <c:pt idx="39154">
                  <c:v>16.96875</c:v>
                </c:pt>
                <c:pt idx="39155">
                  <c:v>16.96875</c:v>
                </c:pt>
                <c:pt idx="39156">
                  <c:v>16.96875</c:v>
                </c:pt>
                <c:pt idx="39157">
                  <c:v>16.96875</c:v>
                </c:pt>
                <c:pt idx="39158">
                  <c:v>20.796875</c:v>
                </c:pt>
                <c:pt idx="39159">
                  <c:v>22.296875</c:v>
                </c:pt>
                <c:pt idx="39160">
                  <c:v>22.296875</c:v>
                </c:pt>
                <c:pt idx="39161">
                  <c:v>22.296875</c:v>
                </c:pt>
                <c:pt idx="39162">
                  <c:v>22.296875</c:v>
                </c:pt>
                <c:pt idx="39163">
                  <c:v>22.296875</c:v>
                </c:pt>
                <c:pt idx="39164">
                  <c:v>20.03125</c:v>
                </c:pt>
                <c:pt idx="39165">
                  <c:v>19.828125</c:v>
                </c:pt>
                <c:pt idx="39166">
                  <c:v>19.828125</c:v>
                </c:pt>
                <c:pt idx="39167">
                  <c:v>19.828125</c:v>
                </c:pt>
                <c:pt idx="39168">
                  <c:v>19.828125</c:v>
                </c:pt>
                <c:pt idx="39169">
                  <c:v>19.671875</c:v>
                </c:pt>
                <c:pt idx="39170">
                  <c:v>18.296875</c:v>
                </c:pt>
                <c:pt idx="39171">
                  <c:v>18.296875</c:v>
                </c:pt>
                <c:pt idx="39172">
                  <c:v>18.296875</c:v>
                </c:pt>
                <c:pt idx="39173">
                  <c:v>18.296875</c:v>
                </c:pt>
                <c:pt idx="39174">
                  <c:v>18.296875</c:v>
                </c:pt>
                <c:pt idx="39175">
                  <c:v>18.953125</c:v>
                </c:pt>
                <c:pt idx="39176">
                  <c:v>20.3125</c:v>
                </c:pt>
                <c:pt idx="39177">
                  <c:v>20.3125</c:v>
                </c:pt>
                <c:pt idx="39178">
                  <c:v>20.3125</c:v>
                </c:pt>
                <c:pt idx="39179">
                  <c:v>20.3125</c:v>
                </c:pt>
                <c:pt idx="39180">
                  <c:v>20.3125</c:v>
                </c:pt>
                <c:pt idx="39181">
                  <c:v>22.40625</c:v>
                </c:pt>
                <c:pt idx="39182">
                  <c:v>24.65625</c:v>
                </c:pt>
                <c:pt idx="39183">
                  <c:v>24.65625</c:v>
                </c:pt>
                <c:pt idx="39184">
                  <c:v>24.65625</c:v>
                </c:pt>
                <c:pt idx="39185">
                  <c:v>24.65625</c:v>
                </c:pt>
                <c:pt idx="39186">
                  <c:v>24.65625</c:v>
                </c:pt>
                <c:pt idx="39187">
                  <c:v>21.859375</c:v>
                </c:pt>
                <c:pt idx="39188">
                  <c:v>20.375</c:v>
                </c:pt>
                <c:pt idx="39189">
                  <c:v>20.375</c:v>
                </c:pt>
                <c:pt idx="39190">
                  <c:v>20.375</c:v>
                </c:pt>
                <c:pt idx="39191">
                  <c:v>20.375</c:v>
                </c:pt>
                <c:pt idx="39192">
                  <c:v>20.375</c:v>
                </c:pt>
                <c:pt idx="39193">
                  <c:v>19.171875</c:v>
                </c:pt>
                <c:pt idx="39194">
                  <c:v>19</c:v>
                </c:pt>
                <c:pt idx="39195">
                  <c:v>19</c:v>
                </c:pt>
                <c:pt idx="39196">
                  <c:v>19</c:v>
                </c:pt>
                <c:pt idx="39197">
                  <c:v>19</c:v>
                </c:pt>
                <c:pt idx="39198">
                  <c:v>19</c:v>
                </c:pt>
                <c:pt idx="39199">
                  <c:v>18.734375</c:v>
                </c:pt>
                <c:pt idx="39200">
                  <c:v>18.734375</c:v>
                </c:pt>
                <c:pt idx="39201">
                  <c:v>18.734375</c:v>
                </c:pt>
                <c:pt idx="39202">
                  <c:v>18.734375</c:v>
                </c:pt>
                <c:pt idx="39203">
                  <c:v>18.734375</c:v>
                </c:pt>
                <c:pt idx="39204">
                  <c:v>17.59375</c:v>
                </c:pt>
                <c:pt idx="39205">
                  <c:v>13.46875</c:v>
                </c:pt>
                <c:pt idx="39206">
                  <c:v>13.46875</c:v>
                </c:pt>
                <c:pt idx="39207">
                  <c:v>13.46875</c:v>
                </c:pt>
                <c:pt idx="39208">
                  <c:v>13.46875</c:v>
                </c:pt>
                <c:pt idx="39209">
                  <c:v>13.46875</c:v>
                </c:pt>
                <c:pt idx="39210">
                  <c:v>13.296875</c:v>
                </c:pt>
                <c:pt idx="39211">
                  <c:v>13.09375</c:v>
                </c:pt>
                <c:pt idx="39212">
                  <c:v>13.09375</c:v>
                </c:pt>
                <c:pt idx="39213">
                  <c:v>13.09375</c:v>
                </c:pt>
                <c:pt idx="39214">
                  <c:v>13.09375</c:v>
                </c:pt>
                <c:pt idx="39215">
                  <c:v>13.09375</c:v>
                </c:pt>
                <c:pt idx="39216">
                  <c:v>14.109375</c:v>
                </c:pt>
                <c:pt idx="39217">
                  <c:v>14.765625</c:v>
                </c:pt>
                <c:pt idx="39218">
                  <c:v>14.765625</c:v>
                </c:pt>
                <c:pt idx="39219">
                  <c:v>14.765625</c:v>
                </c:pt>
                <c:pt idx="39220">
                  <c:v>14.765625</c:v>
                </c:pt>
                <c:pt idx="39221">
                  <c:v>14.765625</c:v>
                </c:pt>
                <c:pt idx="39222">
                  <c:v>16.28125</c:v>
                </c:pt>
                <c:pt idx="39223">
                  <c:v>16.828125</c:v>
                </c:pt>
                <c:pt idx="39224">
                  <c:v>16.828125</c:v>
                </c:pt>
                <c:pt idx="39225">
                  <c:v>16.828125</c:v>
                </c:pt>
                <c:pt idx="39226">
                  <c:v>16.828125</c:v>
                </c:pt>
                <c:pt idx="39227">
                  <c:v>16.828125</c:v>
                </c:pt>
                <c:pt idx="39228">
                  <c:v>21.578125</c:v>
                </c:pt>
                <c:pt idx="39229">
                  <c:v>21.796875</c:v>
                </c:pt>
                <c:pt idx="39230">
                  <c:v>21.796875</c:v>
                </c:pt>
                <c:pt idx="39231">
                  <c:v>21.796875</c:v>
                </c:pt>
                <c:pt idx="39232">
                  <c:v>21.796875</c:v>
                </c:pt>
                <c:pt idx="39233">
                  <c:v>21.03125</c:v>
                </c:pt>
                <c:pt idx="39234">
                  <c:v>17.28125</c:v>
                </c:pt>
                <c:pt idx="39235">
                  <c:v>17.28125</c:v>
                </c:pt>
                <c:pt idx="39236">
                  <c:v>17.28125</c:v>
                </c:pt>
                <c:pt idx="39237">
                  <c:v>17.28125</c:v>
                </c:pt>
                <c:pt idx="39238">
                  <c:v>17.28125</c:v>
                </c:pt>
                <c:pt idx="39239">
                  <c:v>17.640625</c:v>
                </c:pt>
                <c:pt idx="39240">
                  <c:v>18.515625</c:v>
                </c:pt>
                <c:pt idx="39241">
                  <c:v>18.515625</c:v>
                </c:pt>
                <c:pt idx="39242">
                  <c:v>18.515625</c:v>
                </c:pt>
                <c:pt idx="39243">
                  <c:v>18.515625</c:v>
                </c:pt>
                <c:pt idx="39244">
                  <c:v>18.515625</c:v>
                </c:pt>
                <c:pt idx="39245">
                  <c:v>17.25</c:v>
                </c:pt>
                <c:pt idx="39246">
                  <c:v>16.015625</c:v>
                </c:pt>
                <c:pt idx="39247">
                  <c:v>16.015625</c:v>
                </c:pt>
                <c:pt idx="39248">
                  <c:v>16.015625</c:v>
                </c:pt>
                <c:pt idx="39249">
                  <c:v>16.015625</c:v>
                </c:pt>
                <c:pt idx="39250">
                  <c:v>16.015625</c:v>
                </c:pt>
                <c:pt idx="39251">
                  <c:v>15.890625</c:v>
                </c:pt>
                <c:pt idx="39252">
                  <c:v>15.796875</c:v>
                </c:pt>
                <c:pt idx="39253">
                  <c:v>15.796875</c:v>
                </c:pt>
                <c:pt idx="39254">
                  <c:v>15.796875</c:v>
                </c:pt>
                <c:pt idx="39255">
                  <c:v>15.796875</c:v>
                </c:pt>
                <c:pt idx="39256">
                  <c:v>15.796875</c:v>
                </c:pt>
                <c:pt idx="39257">
                  <c:v>20.953125</c:v>
                </c:pt>
                <c:pt idx="39258">
                  <c:v>21.578125</c:v>
                </c:pt>
                <c:pt idx="39259">
                  <c:v>21.578125</c:v>
                </c:pt>
                <c:pt idx="39260">
                  <c:v>21.578125</c:v>
                </c:pt>
                <c:pt idx="39261">
                  <c:v>21.578125</c:v>
                </c:pt>
                <c:pt idx="39262">
                  <c:v>21</c:v>
                </c:pt>
                <c:pt idx="39263">
                  <c:v>12.8125</c:v>
                </c:pt>
                <c:pt idx="39264">
                  <c:v>12.8125</c:v>
                </c:pt>
                <c:pt idx="39265">
                  <c:v>12.8125</c:v>
                </c:pt>
                <c:pt idx="39266">
                  <c:v>12.8125</c:v>
                </c:pt>
                <c:pt idx="39267">
                  <c:v>12.8125</c:v>
                </c:pt>
                <c:pt idx="39268">
                  <c:v>14.953125</c:v>
                </c:pt>
                <c:pt idx="39269">
                  <c:v>21.21875</c:v>
                </c:pt>
                <c:pt idx="39270">
                  <c:v>21.21875</c:v>
                </c:pt>
                <c:pt idx="39271">
                  <c:v>21.21875</c:v>
                </c:pt>
                <c:pt idx="39272">
                  <c:v>21.21875</c:v>
                </c:pt>
                <c:pt idx="39273">
                  <c:v>21.21875</c:v>
                </c:pt>
                <c:pt idx="39274">
                  <c:v>21.9375</c:v>
                </c:pt>
                <c:pt idx="39275">
                  <c:v>22.859375</c:v>
                </c:pt>
                <c:pt idx="39276">
                  <c:v>22.859375</c:v>
                </c:pt>
                <c:pt idx="39277">
                  <c:v>22.859375</c:v>
                </c:pt>
                <c:pt idx="39278">
                  <c:v>22.859375</c:v>
                </c:pt>
                <c:pt idx="39279">
                  <c:v>22.859375</c:v>
                </c:pt>
                <c:pt idx="39280">
                  <c:v>21.203125</c:v>
                </c:pt>
                <c:pt idx="39281">
                  <c:v>20.109375</c:v>
                </c:pt>
                <c:pt idx="39282">
                  <c:v>20.109375</c:v>
                </c:pt>
                <c:pt idx="39283">
                  <c:v>20.109375</c:v>
                </c:pt>
                <c:pt idx="39284">
                  <c:v>20.109375</c:v>
                </c:pt>
                <c:pt idx="39285">
                  <c:v>20.109375</c:v>
                </c:pt>
                <c:pt idx="39286">
                  <c:v>26.359375</c:v>
                </c:pt>
                <c:pt idx="39287">
                  <c:v>27.609375</c:v>
                </c:pt>
                <c:pt idx="39288">
                  <c:v>27.609375</c:v>
                </c:pt>
                <c:pt idx="39289">
                  <c:v>27.609375</c:v>
                </c:pt>
                <c:pt idx="39290">
                  <c:v>27.609375</c:v>
                </c:pt>
                <c:pt idx="39291">
                  <c:v>27.5625</c:v>
                </c:pt>
                <c:pt idx="39292">
                  <c:v>20.46875</c:v>
                </c:pt>
                <c:pt idx="39293">
                  <c:v>20.46875</c:v>
                </c:pt>
                <c:pt idx="39294">
                  <c:v>20.46875</c:v>
                </c:pt>
                <c:pt idx="39295">
                  <c:v>20.46875</c:v>
                </c:pt>
                <c:pt idx="39296">
                  <c:v>20.46875</c:v>
                </c:pt>
                <c:pt idx="39297">
                  <c:v>20.5</c:v>
                </c:pt>
                <c:pt idx="39298">
                  <c:v>21.015625</c:v>
                </c:pt>
                <c:pt idx="39299">
                  <c:v>21.015625</c:v>
                </c:pt>
                <c:pt idx="39300">
                  <c:v>21.015625</c:v>
                </c:pt>
                <c:pt idx="39301">
                  <c:v>21.015625</c:v>
                </c:pt>
                <c:pt idx="39302">
                  <c:v>21.015625</c:v>
                </c:pt>
                <c:pt idx="39303">
                  <c:v>24.5625</c:v>
                </c:pt>
                <c:pt idx="39304">
                  <c:v>30.4375</c:v>
                </c:pt>
                <c:pt idx="39305">
                  <c:v>30.4375</c:v>
                </c:pt>
                <c:pt idx="39306">
                  <c:v>30.4375</c:v>
                </c:pt>
                <c:pt idx="39307">
                  <c:v>30.4375</c:v>
                </c:pt>
                <c:pt idx="39308">
                  <c:v>30.4375</c:v>
                </c:pt>
                <c:pt idx="39309">
                  <c:v>28.921875</c:v>
                </c:pt>
                <c:pt idx="39310">
                  <c:v>27.8125</c:v>
                </c:pt>
                <c:pt idx="39311">
                  <c:v>27.8125</c:v>
                </c:pt>
                <c:pt idx="39312">
                  <c:v>27.8125</c:v>
                </c:pt>
                <c:pt idx="39313">
                  <c:v>27.8125</c:v>
                </c:pt>
                <c:pt idx="39314">
                  <c:v>27.8125</c:v>
                </c:pt>
                <c:pt idx="39315">
                  <c:v>24.578125</c:v>
                </c:pt>
                <c:pt idx="39316">
                  <c:v>23.484375</c:v>
                </c:pt>
                <c:pt idx="39317">
                  <c:v>23.484375</c:v>
                </c:pt>
                <c:pt idx="39318">
                  <c:v>23.484375</c:v>
                </c:pt>
                <c:pt idx="39319">
                  <c:v>23.484375</c:v>
                </c:pt>
                <c:pt idx="39320">
                  <c:v>23.484375</c:v>
                </c:pt>
                <c:pt idx="39321">
                  <c:v>21.96875</c:v>
                </c:pt>
                <c:pt idx="39322">
                  <c:v>21.78125</c:v>
                </c:pt>
                <c:pt idx="39323">
                  <c:v>21.78125</c:v>
                </c:pt>
                <c:pt idx="39324">
                  <c:v>21.78125</c:v>
                </c:pt>
                <c:pt idx="39325">
                  <c:v>21.78125</c:v>
                </c:pt>
                <c:pt idx="39326">
                  <c:v>21.921875</c:v>
                </c:pt>
                <c:pt idx="39327">
                  <c:v>23.078125</c:v>
                </c:pt>
                <c:pt idx="39328">
                  <c:v>23.078125</c:v>
                </c:pt>
                <c:pt idx="39329">
                  <c:v>23.078125</c:v>
                </c:pt>
                <c:pt idx="39330">
                  <c:v>23.078125</c:v>
                </c:pt>
                <c:pt idx="39331">
                  <c:v>23.078125</c:v>
                </c:pt>
                <c:pt idx="39332">
                  <c:v>22.125</c:v>
                </c:pt>
                <c:pt idx="39333">
                  <c:v>20</c:v>
                </c:pt>
                <c:pt idx="39334">
                  <c:v>20</c:v>
                </c:pt>
                <c:pt idx="39335">
                  <c:v>20</c:v>
                </c:pt>
                <c:pt idx="39336">
                  <c:v>20</c:v>
                </c:pt>
                <c:pt idx="39337">
                  <c:v>20</c:v>
                </c:pt>
                <c:pt idx="39338">
                  <c:v>21.5</c:v>
                </c:pt>
                <c:pt idx="39339">
                  <c:v>22.96875</c:v>
                </c:pt>
                <c:pt idx="39340">
                  <c:v>22.96875</c:v>
                </c:pt>
                <c:pt idx="39341">
                  <c:v>22.96875</c:v>
                </c:pt>
                <c:pt idx="39342">
                  <c:v>22.96875</c:v>
                </c:pt>
                <c:pt idx="39343">
                  <c:v>22.96875</c:v>
                </c:pt>
                <c:pt idx="39344">
                  <c:v>22.28125</c:v>
                </c:pt>
                <c:pt idx="39345">
                  <c:v>21.9375</c:v>
                </c:pt>
                <c:pt idx="39346">
                  <c:v>21.9375</c:v>
                </c:pt>
                <c:pt idx="39347">
                  <c:v>21.9375</c:v>
                </c:pt>
                <c:pt idx="39348">
                  <c:v>21.9375</c:v>
                </c:pt>
                <c:pt idx="39349">
                  <c:v>21.9375</c:v>
                </c:pt>
                <c:pt idx="39350">
                  <c:v>17.859375</c:v>
                </c:pt>
                <c:pt idx="39351">
                  <c:v>17.234375</c:v>
                </c:pt>
                <c:pt idx="39352">
                  <c:v>17.234375</c:v>
                </c:pt>
                <c:pt idx="39353">
                  <c:v>17.234375</c:v>
                </c:pt>
                <c:pt idx="39354">
                  <c:v>17.234375</c:v>
                </c:pt>
                <c:pt idx="39355">
                  <c:v>17</c:v>
                </c:pt>
                <c:pt idx="39356">
                  <c:v>12.890625</c:v>
                </c:pt>
                <c:pt idx="39357">
                  <c:v>12.890625</c:v>
                </c:pt>
                <c:pt idx="39358">
                  <c:v>12.890625</c:v>
                </c:pt>
                <c:pt idx="39359">
                  <c:v>12.890625</c:v>
                </c:pt>
                <c:pt idx="39360">
                  <c:v>12.890625</c:v>
                </c:pt>
                <c:pt idx="39361">
                  <c:v>14.34375</c:v>
                </c:pt>
                <c:pt idx="39362">
                  <c:v>19.015625</c:v>
                </c:pt>
                <c:pt idx="39363">
                  <c:v>19.015625</c:v>
                </c:pt>
                <c:pt idx="39364">
                  <c:v>19.015625</c:v>
                </c:pt>
                <c:pt idx="39365">
                  <c:v>19.015625</c:v>
                </c:pt>
                <c:pt idx="39366">
                  <c:v>19.015625</c:v>
                </c:pt>
                <c:pt idx="39367">
                  <c:v>19.296875</c:v>
                </c:pt>
                <c:pt idx="39368">
                  <c:v>19.6875</c:v>
                </c:pt>
                <c:pt idx="39369">
                  <c:v>19.6875</c:v>
                </c:pt>
                <c:pt idx="39370">
                  <c:v>19.6875</c:v>
                </c:pt>
                <c:pt idx="39371">
                  <c:v>19.6875</c:v>
                </c:pt>
                <c:pt idx="39372">
                  <c:v>19.6875</c:v>
                </c:pt>
                <c:pt idx="39373">
                  <c:v>17.046875</c:v>
                </c:pt>
                <c:pt idx="39374">
                  <c:v>15.546875</c:v>
                </c:pt>
                <c:pt idx="39375">
                  <c:v>15.546875</c:v>
                </c:pt>
                <c:pt idx="39376">
                  <c:v>15.546875</c:v>
                </c:pt>
                <c:pt idx="39377">
                  <c:v>15.546875</c:v>
                </c:pt>
                <c:pt idx="39378">
                  <c:v>15.546875</c:v>
                </c:pt>
                <c:pt idx="39379">
                  <c:v>22.03125</c:v>
                </c:pt>
                <c:pt idx="39380">
                  <c:v>23.546875</c:v>
                </c:pt>
                <c:pt idx="39381">
                  <c:v>23.546875</c:v>
                </c:pt>
                <c:pt idx="39382">
                  <c:v>23.546875</c:v>
                </c:pt>
                <c:pt idx="39383">
                  <c:v>23.546875</c:v>
                </c:pt>
                <c:pt idx="39384">
                  <c:v>23.546875</c:v>
                </c:pt>
                <c:pt idx="39385">
                  <c:v>22.046875</c:v>
                </c:pt>
                <c:pt idx="39386">
                  <c:v>22.046875</c:v>
                </c:pt>
                <c:pt idx="39387">
                  <c:v>22.046875</c:v>
                </c:pt>
                <c:pt idx="39388">
                  <c:v>22.046875</c:v>
                </c:pt>
                <c:pt idx="39389">
                  <c:v>22.046875</c:v>
                </c:pt>
                <c:pt idx="39390">
                  <c:v>21.3125</c:v>
                </c:pt>
                <c:pt idx="39391">
                  <c:v>18</c:v>
                </c:pt>
                <c:pt idx="39392">
                  <c:v>18</c:v>
                </c:pt>
                <c:pt idx="39393">
                  <c:v>18</c:v>
                </c:pt>
                <c:pt idx="39394">
                  <c:v>18</c:v>
                </c:pt>
                <c:pt idx="39395">
                  <c:v>18</c:v>
                </c:pt>
                <c:pt idx="39396">
                  <c:v>17.640625</c:v>
                </c:pt>
                <c:pt idx="39397">
                  <c:v>16.90625</c:v>
                </c:pt>
                <c:pt idx="39398">
                  <c:v>16.90625</c:v>
                </c:pt>
                <c:pt idx="39399">
                  <c:v>16.90625</c:v>
                </c:pt>
                <c:pt idx="39400">
                  <c:v>16.90625</c:v>
                </c:pt>
                <c:pt idx="39401">
                  <c:v>16.90625</c:v>
                </c:pt>
                <c:pt idx="39402">
                  <c:v>13.671875</c:v>
                </c:pt>
                <c:pt idx="39403">
                  <c:v>11.21875</c:v>
                </c:pt>
                <c:pt idx="39404">
                  <c:v>11.21875</c:v>
                </c:pt>
                <c:pt idx="39405">
                  <c:v>11.21875</c:v>
                </c:pt>
                <c:pt idx="39406">
                  <c:v>11.21875</c:v>
                </c:pt>
                <c:pt idx="39407">
                  <c:v>11.21875</c:v>
                </c:pt>
                <c:pt idx="39408">
                  <c:v>15.09375</c:v>
                </c:pt>
                <c:pt idx="39409">
                  <c:v>16.390625</c:v>
                </c:pt>
                <c:pt idx="39410">
                  <c:v>16.390625</c:v>
                </c:pt>
                <c:pt idx="39411">
                  <c:v>16.390625</c:v>
                </c:pt>
                <c:pt idx="39412">
                  <c:v>16.390625</c:v>
                </c:pt>
                <c:pt idx="39413">
                  <c:v>16.390625</c:v>
                </c:pt>
                <c:pt idx="39414">
                  <c:v>15.453125</c:v>
                </c:pt>
                <c:pt idx="39415">
                  <c:v>15.34375</c:v>
                </c:pt>
                <c:pt idx="39416">
                  <c:v>15.34375</c:v>
                </c:pt>
                <c:pt idx="39417">
                  <c:v>15.34375</c:v>
                </c:pt>
                <c:pt idx="39418">
                  <c:v>15.34375</c:v>
                </c:pt>
                <c:pt idx="39419">
                  <c:v>16.59375</c:v>
                </c:pt>
                <c:pt idx="39420">
                  <c:v>25.421875</c:v>
                </c:pt>
                <c:pt idx="39421">
                  <c:v>25.421875</c:v>
                </c:pt>
                <c:pt idx="39422">
                  <c:v>25.421875</c:v>
                </c:pt>
                <c:pt idx="39423">
                  <c:v>25.421875</c:v>
                </c:pt>
                <c:pt idx="39424">
                  <c:v>25.421875</c:v>
                </c:pt>
                <c:pt idx="39425">
                  <c:v>24</c:v>
                </c:pt>
                <c:pt idx="39426">
                  <c:v>20.765625</c:v>
                </c:pt>
                <c:pt idx="39427">
                  <c:v>20.765625</c:v>
                </c:pt>
                <c:pt idx="39428">
                  <c:v>20.765625</c:v>
                </c:pt>
                <c:pt idx="39429">
                  <c:v>20.765625</c:v>
                </c:pt>
                <c:pt idx="39430">
                  <c:v>20.765625</c:v>
                </c:pt>
                <c:pt idx="39431">
                  <c:v>19.640625</c:v>
                </c:pt>
                <c:pt idx="39432">
                  <c:v>18.703125</c:v>
                </c:pt>
                <c:pt idx="39433">
                  <c:v>18.703125</c:v>
                </c:pt>
                <c:pt idx="39434">
                  <c:v>18.703125</c:v>
                </c:pt>
                <c:pt idx="39435">
                  <c:v>18.703125</c:v>
                </c:pt>
                <c:pt idx="39436">
                  <c:v>18.703125</c:v>
                </c:pt>
                <c:pt idx="39437">
                  <c:v>14.09375</c:v>
                </c:pt>
                <c:pt idx="39438">
                  <c:v>12.0625</c:v>
                </c:pt>
                <c:pt idx="39439">
                  <c:v>12.0625</c:v>
                </c:pt>
                <c:pt idx="39440">
                  <c:v>12.0625</c:v>
                </c:pt>
                <c:pt idx="39441">
                  <c:v>12.0625</c:v>
                </c:pt>
                <c:pt idx="39442">
                  <c:v>12.0625</c:v>
                </c:pt>
                <c:pt idx="39443">
                  <c:v>15.140625</c:v>
                </c:pt>
                <c:pt idx="39444">
                  <c:v>15.59375</c:v>
                </c:pt>
                <c:pt idx="39445">
                  <c:v>15.59375</c:v>
                </c:pt>
                <c:pt idx="39446">
                  <c:v>15.59375</c:v>
                </c:pt>
                <c:pt idx="39447">
                  <c:v>15.59375</c:v>
                </c:pt>
                <c:pt idx="39448">
                  <c:v>15.65625</c:v>
                </c:pt>
                <c:pt idx="39449">
                  <c:v>16.609375</c:v>
                </c:pt>
                <c:pt idx="39450">
                  <c:v>16.609375</c:v>
                </c:pt>
                <c:pt idx="39451">
                  <c:v>16.609375</c:v>
                </c:pt>
                <c:pt idx="39452">
                  <c:v>16.609375</c:v>
                </c:pt>
                <c:pt idx="39453">
                  <c:v>16.609375</c:v>
                </c:pt>
                <c:pt idx="39454">
                  <c:v>16.3125</c:v>
                </c:pt>
                <c:pt idx="39455">
                  <c:v>15.296875</c:v>
                </c:pt>
                <c:pt idx="39456">
                  <c:v>15.296875</c:v>
                </c:pt>
                <c:pt idx="39457">
                  <c:v>15.296875</c:v>
                </c:pt>
                <c:pt idx="39458">
                  <c:v>15.296875</c:v>
                </c:pt>
                <c:pt idx="39459">
                  <c:v>15.296875</c:v>
                </c:pt>
                <c:pt idx="39460">
                  <c:v>16.265625</c:v>
                </c:pt>
                <c:pt idx="39461">
                  <c:v>17.421875</c:v>
                </c:pt>
                <c:pt idx="39462">
                  <c:v>17.421875</c:v>
                </c:pt>
                <c:pt idx="39463">
                  <c:v>17.421875</c:v>
                </c:pt>
                <c:pt idx="39464">
                  <c:v>17.421875</c:v>
                </c:pt>
                <c:pt idx="39465">
                  <c:v>17.421875</c:v>
                </c:pt>
                <c:pt idx="39466">
                  <c:v>17.125</c:v>
                </c:pt>
                <c:pt idx="39467">
                  <c:v>16.96875</c:v>
                </c:pt>
                <c:pt idx="39468">
                  <c:v>16.96875</c:v>
                </c:pt>
                <c:pt idx="39469">
                  <c:v>16.96875</c:v>
                </c:pt>
                <c:pt idx="39470">
                  <c:v>16.96875</c:v>
                </c:pt>
                <c:pt idx="39471">
                  <c:v>16.96875</c:v>
                </c:pt>
                <c:pt idx="39472">
                  <c:v>13.859375</c:v>
                </c:pt>
                <c:pt idx="39473">
                  <c:v>13.203125</c:v>
                </c:pt>
                <c:pt idx="39474">
                  <c:v>13.203125</c:v>
                </c:pt>
                <c:pt idx="39475">
                  <c:v>13.203125</c:v>
                </c:pt>
                <c:pt idx="39476">
                  <c:v>13.203125</c:v>
                </c:pt>
                <c:pt idx="39477">
                  <c:v>13.25</c:v>
                </c:pt>
                <c:pt idx="39478">
                  <c:v>19.53125</c:v>
                </c:pt>
                <c:pt idx="39479">
                  <c:v>19.53125</c:v>
                </c:pt>
                <c:pt idx="39480">
                  <c:v>19.53125</c:v>
                </c:pt>
                <c:pt idx="39481">
                  <c:v>19.53125</c:v>
                </c:pt>
                <c:pt idx="39482">
                  <c:v>19.53125</c:v>
                </c:pt>
                <c:pt idx="39483">
                  <c:v>17.921875</c:v>
                </c:pt>
                <c:pt idx="39484">
                  <c:v>11.078125</c:v>
                </c:pt>
                <c:pt idx="39485">
                  <c:v>11.078125</c:v>
                </c:pt>
                <c:pt idx="39486">
                  <c:v>11.078125</c:v>
                </c:pt>
                <c:pt idx="39487">
                  <c:v>11.078125</c:v>
                </c:pt>
                <c:pt idx="39488">
                  <c:v>11.078125</c:v>
                </c:pt>
                <c:pt idx="39489">
                  <c:v>13.140625</c:v>
                </c:pt>
                <c:pt idx="39490">
                  <c:v>16.65625</c:v>
                </c:pt>
                <c:pt idx="39491">
                  <c:v>16.65625</c:v>
                </c:pt>
                <c:pt idx="39492">
                  <c:v>16.65625</c:v>
                </c:pt>
                <c:pt idx="39493">
                  <c:v>16.65625</c:v>
                </c:pt>
                <c:pt idx="39494">
                  <c:v>16.65625</c:v>
                </c:pt>
                <c:pt idx="39495">
                  <c:v>14.046875</c:v>
                </c:pt>
                <c:pt idx="39496">
                  <c:v>12.1875</c:v>
                </c:pt>
                <c:pt idx="39497">
                  <c:v>12.1875</c:v>
                </c:pt>
                <c:pt idx="39498">
                  <c:v>12.1875</c:v>
                </c:pt>
                <c:pt idx="39499">
                  <c:v>12.1875</c:v>
                </c:pt>
                <c:pt idx="39500">
                  <c:v>12.1875</c:v>
                </c:pt>
                <c:pt idx="39501">
                  <c:v>13.59375</c:v>
                </c:pt>
                <c:pt idx="39502">
                  <c:v>13.96875</c:v>
                </c:pt>
                <c:pt idx="39503">
                  <c:v>13.96875</c:v>
                </c:pt>
                <c:pt idx="39504">
                  <c:v>13.96875</c:v>
                </c:pt>
                <c:pt idx="39505">
                  <c:v>13.96875</c:v>
                </c:pt>
                <c:pt idx="39506">
                  <c:v>13.96875</c:v>
                </c:pt>
                <c:pt idx="39507">
                  <c:v>14.203125</c:v>
                </c:pt>
                <c:pt idx="39508">
                  <c:v>14.203125</c:v>
                </c:pt>
                <c:pt idx="39509">
                  <c:v>14.203125</c:v>
                </c:pt>
                <c:pt idx="39510">
                  <c:v>14.203125</c:v>
                </c:pt>
                <c:pt idx="39511">
                  <c:v>14.203125</c:v>
                </c:pt>
                <c:pt idx="39512">
                  <c:v>13.671875</c:v>
                </c:pt>
                <c:pt idx="39513">
                  <c:v>9.59375</c:v>
                </c:pt>
                <c:pt idx="39514">
                  <c:v>9.59375</c:v>
                </c:pt>
                <c:pt idx="39515">
                  <c:v>9.59375</c:v>
                </c:pt>
                <c:pt idx="39516">
                  <c:v>9.59375</c:v>
                </c:pt>
                <c:pt idx="39517">
                  <c:v>9.59375</c:v>
                </c:pt>
                <c:pt idx="39518">
                  <c:v>12.921875</c:v>
                </c:pt>
                <c:pt idx="39519">
                  <c:v>19.671875</c:v>
                </c:pt>
                <c:pt idx="39520">
                  <c:v>19.671875</c:v>
                </c:pt>
                <c:pt idx="39521">
                  <c:v>19.671875</c:v>
                </c:pt>
                <c:pt idx="39522">
                  <c:v>19.671875</c:v>
                </c:pt>
                <c:pt idx="39523">
                  <c:v>19.671875</c:v>
                </c:pt>
                <c:pt idx="39524">
                  <c:v>18.546875</c:v>
                </c:pt>
                <c:pt idx="39525">
                  <c:v>17.3125</c:v>
                </c:pt>
                <c:pt idx="39526">
                  <c:v>17.3125</c:v>
                </c:pt>
                <c:pt idx="39527">
                  <c:v>17.3125</c:v>
                </c:pt>
                <c:pt idx="39528">
                  <c:v>17.3125</c:v>
                </c:pt>
                <c:pt idx="39529">
                  <c:v>17.3125</c:v>
                </c:pt>
                <c:pt idx="39530">
                  <c:v>14.234375</c:v>
                </c:pt>
                <c:pt idx="39531">
                  <c:v>12.9375</c:v>
                </c:pt>
                <c:pt idx="39532">
                  <c:v>12.9375</c:v>
                </c:pt>
                <c:pt idx="39533">
                  <c:v>12.9375</c:v>
                </c:pt>
                <c:pt idx="39534">
                  <c:v>12.9375</c:v>
                </c:pt>
                <c:pt idx="39535">
                  <c:v>12.9375</c:v>
                </c:pt>
                <c:pt idx="39536">
                  <c:v>17.96875</c:v>
                </c:pt>
                <c:pt idx="39537">
                  <c:v>18.5</c:v>
                </c:pt>
                <c:pt idx="39538">
                  <c:v>18.5</c:v>
                </c:pt>
                <c:pt idx="39539">
                  <c:v>18.5</c:v>
                </c:pt>
                <c:pt idx="39540">
                  <c:v>18.5</c:v>
                </c:pt>
                <c:pt idx="39541">
                  <c:v>17.875</c:v>
                </c:pt>
                <c:pt idx="39542">
                  <c:v>11.734375</c:v>
                </c:pt>
                <c:pt idx="39543">
                  <c:v>11.734375</c:v>
                </c:pt>
                <c:pt idx="39544">
                  <c:v>11.734375</c:v>
                </c:pt>
                <c:pt idx="39545">
                  <c:v>11.734375</c:v>
                </c:pt>
                <c:pt idx="39546">
                  <c:v>11.734375</c:v>
                </c:pt>
                <c:pt idx="39547">
                  <c:v>12.140625</c:v>
                </c:pt>
                <c:pt idx="39548">
                  <c:v>13.34375</c:v>
                </c:pt>
                <c:pt idx="39549">
                  <c:v>13.34375</c:v>
                </c:pt>
                <c:pt idx="39550">
                  <c:v>13.34375</c:v>
                </c:pt>
                <c:pt idx="39551">
                  <c:v>13.34375</c:v>
                </c:pt>
                <c:pt idx="39552">
                  <c:v>13.34375</c:v>
                </c:pt>
                <c:pt idx="39553">
                  <c:v>13.109375</c:v>
                </c:pt>
                <c:pt idx="39554">
                  <c:v>12.84375</c:v>
                </c:pt>
                <c:pt idx="39555">
                  <c:v>12.84375</c:v>
                </c:pt>
                <c:pt idx="39556">
                  <c:v>12.84375</c:v>
                </c:pt>
                <c:pt idx="39557">
                  <c:v>12.84375</c:v>
                </c:pt>
                <c:pt idx="39558">
                  <c:v>12.84375</c:v>
                </c:pt>
                <c:pt idx="39559">
                  <c:v>8.3125</c:v>
                </c:pt>
                <c:pt idx="39560">
                  <c:v>5.984375</c:v>
                </c:pt>
                <c:pt idx="39561">
                  <c:v>5.984375</c:v>
                </c:pt>
                <c:pt idx="39562">
                  <c:v>5.984375</c:v>
                </c:pt>
                <c:pt idx="39563">
                  <c:v>5.984375</c:v>
                </c:pt>
                <c:pt idx="39564">
                  <c:v>5.984375</c:v>
                </c:pt>
                <c:pt idx="39565">
                  <c:v>10.859375</c:v>
                </c:pt>
                <c:pt idx="39566">
                  <c:v>11.671875</c:v>
                </c:pt>
                <c:pt idx="39567">
                  <c:v>11.671875</c:v>
                </c:pt>
                <c:pt idx="39568">
                  <c:v>11.671875</c:v>
                </c:pt>
                <c:pt idx="39569">
                  <c:v>11.671875</c:v>
                </c:pt>
                <c:pt idx="39570">
                  <c:v>11.703125</c:v>
                </c:pt>
                <c:pt idx="39571">
                  <c:v>12.734375</c:v>
                </c:pt>
                <c:pt idx="39572">
                  <c:v>12.734375</c:v>
                </c:pt>
                <c:pt idx="39573">
                  <c:v>12.734375</c:v>
                </c:pt>
                <c:pt idx="39574">
                  <c:v>12.734375</c:v>
                </c:pt>
                <c:pt idx="39575">
                  <c:v>12.734375</c:v>
                </c:pt>
                <c:pt idx="39576">
                  <c:v>12.09375</c:v>
                </c:pt>
                <c:pt idx="39577">
                  <c:v>10.296875</c:v>
                </c:pt>
                <c:pt idx="39578">
                  <c:v>10.296875</c:v>
                </c:pt>
                <c:pt idx="39579">
                  <c:v>10.296875</c:v>
                </c:pt>
                <c:pt idx="39580">
                  <c:v>10.296875</c:v>
                </c:pt>
                <c:pt idx="39581">
                  <c:v>10.296875</c:v>
                </c:pt>
                <c:pt idx="39582">
                  <c:v>13.203125</c:v>
                </c:pt>
                <c:pt idx="39583">
                  <c:v>17.171875</c:v>
                </c:pt>
                <c:pt idx="39584">
                  <c:v>17.171875</c:v>
                </c:pt>
                <c:pt idx="39585">
                  <c:v>17.171875</c:v>
                </c:pt>
                <c:pt idx="39586">
                  <c:v>17.171875</c:v>
                </c:pt>
                <c:pt idx="39587">
                  <c:v>17.171875</c:v>
                </c:pt>
                <c:pt idx="39588">
                  <c:v>14.203125</c:v>
                </c:pt>
                <c:pt idx="39589">
                  <c:v>12.234375</c:v>
                </c:pt>
                <c:pt idx="39590">
                  <c:v>12.234375</c:v>
                </c:pt>
                <c:pt idx="39591">
                  <c:v>12.234375</c:v>
                </c:pt>
                <c:pt idx="39592">
                  <c:v>12.234375</c:v>
                </c:pt>
                <c:pt idx="39593">
                  <c:v>12.234375</c:v>
                </c:pt>
                <c:pt idx="39594">
                  <c:v>16.734375</c:v>
                </c:pt>
                <c:pt idx="39595">
                  <c:v>17.953125</c:v>
                </c:pt>
                <c:pt idx="39596">
                  <c:v>17.953125</c:v>
                </c:pt>
                <c:pt idx="39597">
                  <c:v>17.953125</c:v>
                </c:pt>
                <c:pt idx="39598">
                  <c:v>17.953125</c:v>
                </c:pt>
                <c:pt idx="39599">
                  <c:v>17.953125</c:v>
                </c:pt>
                <c:pt idx="39600">
                  <c:v>8.671875</c:v>
                </c:pt>
                <c:pt idx="39601">
                  <c:v>8.5</c:v>
                </c:pt>
                <c:pt idx="39602">
                  <c:v>8.5</c:v>
                </c:pt>
                <c:pt idx="39603">
                  <c:v>8.5</c:v>
                </c:pt>
                <c:pt idx="39604">
                  <c:v>8.5</c:v>
                </c:pt>
                <c:pt idx="39605">
                  <c:v>9.515625</c:v>
                </c:pt>
                <c:pt idx="39606">
                  <c:v>14.734375</c:v>
                </c:pt>
                <c:pt idx="39607">
                  <c:v>14.734375</c:v>
                </c:pt>
                <c:pt idx="39608">
                  <c:v>14.734375</c:v>
                </c:pt>
                <c:pt idx="39609">
                  <c:v>14.734375</c:v>
                </c:pt>
                <c:pt idx="39610">
                  <c:v>14.734375</c:v>
                </c:pt>
                <c:pt idx="39611">
                  <c:v>14.390625</c:v>
                </c:pt>
                <c:pt idx="39612">
                  <c:v>14.140625</c:v>
                </c:pt>
                <c:pt idx="39613">
                  <c:v>14.140625</c:v>
                </c:pt>
                <c:pt idx="39614">
                  <c:v>14.140625</c:v>
                </c:pt>
                <c:pt idx="39615">
                  <c:v>14.140625</c:v>
                </c:pt>
                <c:pt idx="39616">
                  <c:v>14.140625</c:v>
                </c:pt>
                <c:pt idx="39617">
                  <c:v>13.96875</c:v>
                </c:pt>
                <c:pt idx="39618">
                  <c:v>13.671875</c:v>
                </c:pt>
                <c:pt idx="39619">
                  <c:v>13.671875</c:v>
                </c:pt>
                <c:pt idx="39620">
                  <c:v>13.671875</c:v>
                </c:pt>
                <c:pt idx="39621">
                  <c:v>13.671875</c:v>
                </c:pt>
                <c:pt idx="39622">
                  <c:v>13.671875</c:v>
                </c:pt>
                <c:pt idx="39623">
                  <c:v>12.453125</c:v>
                </c:pt>
                <c:pt idx="39624">
                  <c:v>11.96875</c:v>
                </c:pt>
                <c:pt idx="39625">
                  <c:v>11.96875</c:v>
                </c:pt>
                <c:pt idx="39626">
                  <c:v>11.96875</c:v>
                </c:pt>
                <c:pt idx="39627">
                  <c:v>11.96875</c:v>
                </c:pt>
                <c:pt idx="39628">
                  <c:v>11.96875</c:v>
                </c:pt>
                <c:pt idx="39629">
                  <c:v>19.78125</c:v>
                </c:pt>
                <c:pt idx="39630">
                  <c:v>20.3125</c:v>
                </c:pt>
                <c:pt idx="39631">
                  <c:v>20.3125</c:v>
                </c:pt>
                <c:pt idx="39632">
                  <c:v>20.3125</c:v>
                </c:pt>
                <c:pt idx="39633">
                  <c:v>20.3125</c:v>
                </c:pt>
                <c:pt idx="39634">
                  <c:v>18.953125</c:v>
                </c:pt>
                <c:pt idx="39635">
                  <c:v>9.203125</c:v>
                </c:pt>
                <c:pt idx="39636">
                  <c:v>9.203125</c:v>
                </c:pt>
                <c:pt idx="39637">
                  <c:v>9.203125</c:v>
                </c:pt>
                <c:pt idx="39638">
                  <c:v>9.203125</c:v>
                </c:pt>
                <c:pt idx="39639">
                  <c:v>9.203125</c:v>
                </c:pt>
                <c:pt idx="39640">
                  <c:v>11.421875</c:v>
                </c:pt>
                <c:pt idx="39641">
                  <c:v>16.109375</c:v>
                </c:pt>
                <c:pt idx="39642">
                  <c:v>16.109375</c:v>
                </c:pt>
                <c:pt idx="39643">
                  <c:v>16.109375</c:v>
                </c:pt>
                <c:pt idx="39644">
                  <c:v>16.109375</c:v>
                </c:pt>
                <c:pt idx="39645">
                  <c:v>16.109375</c:v>
                </c:pt>
                <c:pt idx="39646">
                  <c:v>15.421875</c:v>
                </c:pt>
                <c:pt idx="39647">
                  <c:v>14.8125</c:v>
                </c:pt>
                <c:pt idx="39648">
                  <c:v>14.8125</c:v>
                </c:pt>
                <c:pt idx="39649">
                  <c:v>14.8125</c:v>
                </c:pt>
                <c:pt idx="39650">
                  <c:v>14.8125</c:v>
                </c:pt>
                <c:pt idx="39651">
                  <c:v>14.8125</c:v>
                </c:pt>
                <c:pt idx="39652">
                  <c:v>15.703125</c:v>
                </c:pt>
                <c:pt idx="39653">
                  <c:v>16.171875</c:v>
                </c:pt>
                <c:pt idx="39654">
                  <c:v>16.171875</c:v>
                </c:pt>
                <c:pt idx="39655">
                  <c:v>16.171875</c:v>
                </c:pt>
                <c:pt idx="39656">
                  <c:v>16.171875</c:v>
                </c:pt>
                <c:pt idx="39657">
                  <c:v>16.171875</c:v>
                </c:pt>
                <c:pt idx="39658">
                  <c:v>14.234375</c:v>
                </c:pt>
                <c:pt idx="39659">
                  <c:v>13.9375</c:v>
                </c:pt>
                <c:pt idx="39660">
                  <c:v>13.9375</c:v>
                </c:pt>
                <c:pt idx="39661">
                  <c:v>13.9375</c:v>
                </c:pt>
                <c:pt idx="39662">
                  <c:v>13.9375</c:v>
                </c:pt>
                <c:pt idx="39663">
                  <c:v>13.90625</c:v>
                </c:pt>
                <c:pt idx="39664">
                  <c:v>12.515625</c:v>
                </c:pt>
                <c:pt idx="39665">
                  <c:v>12.515625</c:v>
                </c:pt>
                <c:pt idx="39666">
                  <c:v>12.515625</c:v>
                </c:pt>
                <c:pt idx="39667">
                  <c:v>12.515625</c:v>
                </c:pt>
                <c:pt idx="39668">
                  <c:v>12.515625</c:v>
                </c:pt>
                <c:pt idx="39669">
                  <c:v>13.328125</c:v>
                </c:pt>
                <c:pt idx="39670">
                  <c:v>15.671875</c:v>
                </c:pt>
                <c:pt idx="39671">
                  <c:v>15.671875</c:v>
                </c:pt>
                <c:pt idx="39672">
                  <c:v>15.671875</c:v>
                </c:pt>
                <c:pt idx="39673">
                  <c:v>15.671875</c:v>
                </c:pt>
                <c:pt idx="39674">
                  <c:v>15.671875</c:v>
                </c:pt>
                <c:pt idx="39675">
                  <c:v>15.8125</c:v>
                </c:pt>
                <c:pt idx="39676">
                  <c:v>15.953125</c:v>
                </c:pt>
                <c:pt idx="39677">
                  <c:v>15.953125</c:v>
                </c:pt>
                <c:pt idx="39678">
                  <c:v>15.953125</c:v>
                </c:pt>
                <c:pt idx="39679">
                  <c:v>15.953125</c:v>
                </c:pt>
                <c:pt idx="39680">
                  <c:v>15.953125</c:v>
                </c:pt>
                <c:pt idx="39681">
                  <c:v>13.296875</c:v>
                </c:pt>
                <c:pt idx="39682">
                  <c:v>11.96875</c:v>
                </c:pt>
                <c:pt idx="39683">
                  <c:v>11.96875</c:v>
                </c:pt>
                <c:pt idx="39684">
                  <c:v>11.96875</c:v>
                </c:pt>
                <c:pt idx="39685">
                  <c:v>11.96875</c:v>
                </c:pt>
                <c:pt idx="39686">
                  <c:v>11.96875</c:v>
                </c:pt>
                <c:pt idx="39687">
                  <c:v>17.515625</c:v>
                </c:pt>
                <c:pt idx="39688">
                  <c:v>18.578125</c:v>
                </c:pt>
                <c:pt idx="39689">
                  <c:v>18.578125</c:v>
                </c:pt>
                <c:pt idx="39690">
                  <c:v>18.578125</c:v>
                </c:pt>
                <c:pt idx="39691">
                  <c:v>18.578125</c:v>
                </c:pt>
                <c:pt idx="39692">
                  <c:v>18.75</c:v>
                </c:pt>
                <c:pt idx="39693">
                  <c:v>22.03125</c:v>
                </c:pt>
                <c:pt idx="39694">
                  <c:v>22.03125</c:v>
                </c:pt>
                <c:pt idx="39695">
                  <c:v>22.03125</c:v>
                </c:pt>
                <c:pt idx="39696">
                  <c:v>22.03125</c:v>
                </c:pt>
                <c:pt idx="39697">
                  <c:v>22.03125</c:v>
                </c:pt>
                <c:pt idx="39698">
                  <c:v>21.359375</c:v>
                </c:pt>
                <c:pt idx="39699">
                  <c:v>19.28125</c:v>
                </c:pt>
                <c:pt idx="39700">
                  <c:v>19.28125</c:v>
                </c:pt>
                <c:pt idx="39701">
                  <c:v>19.28125</c:v>
                </c:pt>
                <c:pt idx="39702">
                  <c:v>19.28125</c:v>
                </c:pt>
                <c:pt idx="39703">
                  <c:v>19.28125</c:v>
                </c:pt>
                <c:pt idx="39704">
                  <c:v>21.9375</c:v>
                </c:pt>
                <c:pt idx="39705">
                  <c:v>25.796875</c:v>
                </c:pt>
                <c:pt idx="39706">
                  <c:v>25.796875</c:v>
                </c:pt>
                <c:pt idx="39707">
                  <c:v>25.796875</c:v>
                </c:pt>
                <c:pt idx="39708">
                  <c:v>25.796875</c:v>
                </c:pt>
                <c:pt idx="39709">
                  <c:v>25.796875</c:v>
                </c:pt>
                <c:pt idx="39710">
                  <c:v>17.890625</c:v>
                </c:pt>
                <c:pt idx="39711">
                  <c:v>12.828125</c:v>
                </c:pt>
                <c:pt idx="39712">
                  <c:v>12.828125</c:v>
                </c:pt>
                <c:pt idx="39713">
                  <c:v>12.828125</c:v>
                </c:pt>
                <c:pt idx="39714">
                  <c:v>12.828125</c:v>
                </c:pt>
                <c:pt idx="39715">
                  <c:v>12.828125</c:v>
                </c:pt>
                <c:pt idx="39716">
                  <c:v>14.25</c:v>
                </c:pt>
                <c:pt idx="39717">
                  <c:v>14.671875</c:v>
                </c:pt>
                <c:pt idx="39718">
                  <c:v>14.671875</c:v>
                </c:pt>
                <c:pt idx="39719">
                  <c:v>14.671875</c:v>
                </c:pt>
                <c:pt idx="39720">
                  <c:v>14.671875</c:v>
                </c:pt>
                <c:pt idx="39721">
                  <c:v>14.671875</c:v>
                </c:pt>
                <c:pt idx="39722">
                  <c:v>18.484375</c:v>
                </c:pt>
                <c:pt idx="39723">
                  <c:v>18.546875</c:v>
                </c:pt>
                <c:pt idx="39724">
                  <c:v>18.546875</c:v>
                </c:pt>
                <c:pt idx="39725">
                  <c:v>18.546875</c:v>
                </c:pt>
                <c:pt idx="39726">
                  <c:v>18.546875</c:v>
                </c:pt>
                <c:pt idx="39727">
                  <c:v>18.125</c:v>
                </c:pt>
                <c:pt idx="39728">
                  <c:v>16.203125</c:v>
                </c:pt>
                <c:pt idx="39729">
                  <c:v>16.203125</c:v>
                </c:pt>
                <c:pt idx="39730">
                  <c:v>16.203125</c:v>
                </c:pt>
                <c:pt idx="39731">
                  <c:v>16.203125</c:v>
                </c:pt>
                <c:pt idx="39732">
                  <c:v>16.203125</c:v>
                </c:pt>
                <c:pt idx="39733">
                  <c:v>16.984375</c:v>
                </c:pt>
                <c:pt idx="39734">
                  <c:v>18.265625</c:v>
                </c:pt>
                <c:pt idx="39735">
                  <c:v>18.265625</c:v>
                </c:pt>
                <c:pt idx="39736">
                  <c:v>18.265625</c:v>
                </c:pt>
                <c:pt idx="39737">
                  <c:v>18.265625</c:v>
                </c:pt>
                <c:pt idx="39738">
                  <c:v>18.265625</c:v>
                </c:pt>
                <c:pt idx="39739">
                  <c:v>14.328125</c:v>
                </c:pt>
                <c:pt idx="39740">
                  <c:v>11.296875</c:v>
                </c:pt>
                <c:pt idx="39741">
                  <c:v>11.296875</c:v>
                </c:pt>
                <c:pt idx="39742">
                  <c:v>11.296875</c:v>
                </c:pt>
                <c:pt idx="39743">
                  <c:v>11.296875</c:v>
                </c:pt>
                <c:pt idx="39744">
                  <c:v>11.296875</c:v>
                </c:pt>
                <c:pt idx="39745">
                  <c:v>19.828125</c:v>
                </c:pt>
                <c:pt idx="39746">
                  <c:v>22.578125</c:v>
                </c:pt>
                <c:pt idx="39747">
                  <c:v>22.578125</c:v>
                </c:pt>
                <c:pt idx="39748">
                  <c:v>22.578125</c:v>
                </c:pt>
                <c:pt idx="39749">
                  <c:v>22.578125</c:v>
                </c:pt>
                <c:pt idx="39750">
                  <c:v>22.578125</c:v>
                </c:pt>
                <c:pt idx="39751">
                  <c:v>19.8125</c:v>
                </c:pt>
                <c:pt idx="39752">
                  <c:v>19.640625</c:v>
                </c:pt>
                <c:pt idx="39753">
                  <c:v>19.640625</c:v>
                </c:pt>
                <c:pt idx="39754">
                  <c:v>19.640625</c:v>
                </c:pt>
                <c:pt idx="39755">
                  <c:v>19.640625</c:v>
                </c:pt>
                <c:pt idx="39756">
                  <c:v>18.46875</c:v>
                </c:pt>
                <c:pt idx="39757">
                  <c:v>11.4375</c:v>
                </c:pt>
                <c:pt idx="39758">
                  <c:v>11.4375</c:v>
                </c:pt>
                <c:pt idx="39759">
                  <c:v>11.4375</c:v>
                </c:pt>
                <c:pt idx="39760">
                  <c:v>11.4375</c:v>
                </c:pt>
                <c:pt idx="39761">
                  <c:v>11.4375</c:v>
                </c:pt>
                <c:pt idx="39762">
                  <c:v>12.015625</c:v>
                </c:pt>
                <c:pt idx="39763">
                  <c:v>13.078125</c:v>
                </c:pt>
                <c:pt idx="39764">
                  <c:v>13.078125</c:v>
                </c:pt>
                <c:pt idx="39765">
                  <c:v>13.078125</c:v>
                </c:pt>
                <c:pt idx="39766">
                  <c:v>13.078125</c:v>
                </c:pt>
                <c:pt idx="39767">
                  <c:v>13.078125</c:v>
                </c:pt>
                <c:pt idx="39768">
                  <c:v>13.65625</c:v>
                </c:pt>
                <c:pt idx="39769">
                  <c:v>14.15625</c:v>
                </c:pt>
                <c:pt idx="39770">
                  <c:v>14.15625</c:v>
                </c:pt>
                <c:pt idx="39771">
                  <c:v>14.15625</c:v>
                </c:pt>
                <c:pt idx="39772">
                  <c:v>14.15625</c:v>
                </c:pt>
                <c:pt idx="39773">
                  <c:v>14.15625</c:v>
                </c:pt>
                <c:pt idx="39774">
                  <c:v>16.46875</c:v>
                </c:pt>
                <c:pt idx="39775">
                  <c:v>17.421875</c:v>
                </c:pt>
                <c:pt idx="39776">
                  <c:v>17.421875</c:v>
                </c:pt>
                <c:pt idx="39777">
                  <c:v>17.421875</c:v>
                </c:pt>
                <c:pt idx="39778">
                  <c:v>17.421875</c:v>
                </c:pt>
                <c:pt idx="39779">
                  <c:v>17.421875</c:v>
                </c:pt>
                <c:pt idx="39780">
                  <c:v>14.359375</c:v>
                </c:pt>
                <c:pt idx="39781">
                  <c:v>14.140625</c:v>
                </c:pt>
                <c:pt idx="39782">
                  <c:v>14.140625</c:v>
                </c:pt>
                <c:pt idx="39783">
                  <c:v>14.140625</c:v>
                </c:pt>
                <c:pt idx="39784">
                  <c:v>14.140625</c:v>
                </c:pt>
                <c:pt idx="39785">
                  <c:v>13.765625</c:v>
                </c:pt>
                <c:pt idx="39786">
                  <c:v>10.5625</c:v>
                </c:pt>
                <c:pt idx="39787">
                  <c:v>10.5625</c:v>
                </c:pt>
                <c:pt idx="39788">
                  <c:v>10.5625</c:v>
                </c:pt>
                <c:pt idx="39789">
                  <c:v>10.5625</c:v>
                </c:pt>
                <c:pt idx="39790">
                  <c:v>10.5625</c:v>
                </c:pt>
                <c:pt idx="39791">
                  <c:v>10.375</c:v>
                </c:pt>
                <c:pt idx="39792">
                  <c:v>9.921875</c:v>
                </c:pt>
                <c:pt idx="39793">
                  <c:v>9.921875</c:v>
                </c:pt>
                <c:pt idx="39794">
                  <c:v>9.921875</c:v>
                </c:pt>
                <c:pt idx="39795">
                  <c:v>9.921875</c:v>
                </c:pt>
                <c:pt idx="39796">
                  <c:v>9.921875</c:v>
                </c:pt>
                <c:pt idx="39797">
                  <c:v>11.0625</c:v>
                </c:pt>
                <c:pt idx="39798">
                  <c:v>12.375</c:v>
                </c:pt>
                <c:pt idx="39799">
                  <c:v>12.375</c:v>
                </c:pt>
                <c:pt idx="39800">
                  <c:v>12.375</c:v>
                </c:pt>
                <c:pt idx="39801">
                  <c:v>12.375</c:v>
                </c:pt>
                <c:pt idx="39802">
                  <c:v>12.375</c:v>
                </c:pt>
                <c:pt idx="39803">
                  <c:v>6.984375</c:v>
                </c:pt>
                <c:pt idx="39804">
                  <c:v>4.390625</c:v>
                </c:pt>
                <c:pt idx="39805">
                  <c:v>4.390625</c:v>
                </c:pt>
                <c:pt idx="39806">
                  <c:v>4.390625</c:v>
                </c:pt>
                <c:pt idx="39807">
                  <c:v>4.390625</c:v>
                </c:pt>
                <c:pt idx="39808">
                  <c:v>4.390625</c:v>
                </c:pt>
                <c:pt idx="39809">
                  <c:v>12.796875</c:v>
                </c:pt>
                <c:pt idx="39810">
                  <c:v>14.046875</c:v>
                </c:pt>
                <c:pt idx="39811">
                  <c:v>14.046875</c:v>
                </c:pt>
                <c:pt idx="39812">
                  <c:v>14.046875</c:v>
                </c:pt>
                <c:pt idx="39813">
                  <c:v>14.046875</c:v>
                </c:pt>
                <c:pt idx="39814">
                  <c:v>14.25</c:v>
                </c:pt>
                <c:pt idx="39815">
                  <c:v>16.5</c:v>
                </c:pt>
                <c:pt idx="39816">
                  <c:v>16.5</c:v>
                </c:pt>
                <c:pt idx="39817">
                  <c:v>16.5</c:v>
                </c:pt>
                <c:pt idx="39818">
                  <c:v>16.5</c:v>
                </c:pt>
                <c:pt idx="39819">
                  <c:v>16.5</c:v>
                </c:pt>
                <c:pt idx="39820">
                  <c:v>16.46875</c:v>
                </c:pt>
                <c:pt idx="39821">
                  <c:v>16.375</c:v>
                </c:pt>
                <c:pt idx="39822">
                  <c:v>16.375</c:v>
                </c:pt>
                <c:pt idx="39823">
                  <c:v>16.375</c:v>
                </c:pt>
                <c:pt idx="39824">
                  <c:v>16.375</c:v>
                </c:pt>
                <c:pt idx="39825">
                  <c:v>16.375</c:v>
                </c:pt>
                <c:pt idx="39826">
                  <c:v>15.5625</c:v>
                </c:pt>
                <c:pt idx="39827">
                  <c:v>14.46875</c:v>
                </c:pt>
                <c:pt idx="39828">
                  <c:v>14.46875</c:v>
                </c:pt>
                <c:pt idx="39829">
                  <c:v>14.46875</c:v>
                </c:pt>
                <c:pt idx="39830">
                  <c:v>14.46875</c:v>
                </c:pt>
                <c:pt idx="39831">
                  <c:v>14.46875</c:v>
                </c:pt>
                <c:pt idx="39832">
                  <c:v>13.359375</c:v>
                </c:pt>
                <c:pt idx="39833">
                  <c:v>12.734375</c:v>
                </c:pt>
                <c:pt idx="39834">
                  <c:v>12.734375</c:v>
                </c:pt>
                <c:pt idx="39835">
                  <c:v>12.734375</c:v>
                </c:pt>
                <c:pt idx="39836">
                  <c:v>12.734375</c:v>
                </c:pt>
                <c:pt idx="39837">
                  <c:v>12.734375</c:v>
                </c:pt>
                <c:pt idx="39838">
                  <c:v>11.046875</c:v>
                </c:pt>
                <c:pt idx="39839">
                  <c:v>10.78125</c:v>
                </c:pt>
                <c:pt idx="39840">
                  <c:v>10.78125</c:v>
                </c:pt>
                <c:pt idx="39841">
                  <c:v>10.78125</c:v>
                </c:pt>
                <c:pt idx="39842">
                  <c:v>10.78125</c:v>
                </c:pt>
                <c:pt idx="39843">
                  <c:v>10.90625</c:v>
                </c:pt>
                <c:pt idx="39844">
                  <c:v>16.015625</c:v>
                </c:pt>
                <c:pt idx="39845">
                  <c:v>16.015625</c:v>
                </c:pt>
                <c:pt idx="39846">
                  <c:v>16.015625</c:v>
                </c:pt>
                <c:pt idx="39847">
                  <c:v>16.015625</c:v>
                </c:pt>
                <c:pt idx="39848">
                  <c:v>16.015625</c:v>
                </c:pt>
                <c:pt idx="39849">
                  <c:v>16.484375</c:v>
                </c:pt>
                <c:pt idx="39850">
                  <c:v>17.890625</c:v>
                </c:pt>
                <c:pt idx="39851">
                  <c:v>17.890625</c:v>
                </c:pt>
                <c:pt idx="39852">
                  <c:v>17.890625</c:v>
                </c:pt>
                <c:pt idx="39853">
                  <c:v>17.890625</c:v>
                </c:pt>
                <c:pt idx="39854">
                  <c:v>17.890625</c:v>
                </c:pt>
                <c:pt idx="39855">
                  <c:v>16.921875</c:v>
                </c:pt>
                <c:pt idx="39856">
                  <c:v>15.421875</c:v>
                </c:pt>
                <c:pt idx="39857">
                  <c:v>15.421875</c:v>
                </c:pt>
                <c:pt idx="39858">
                  <c:v>15.421875</c:v>
                </c:pt>
                <c:pt idx="39859">
                  <c:v>15.421875</c:v>
                </c:pt>
                <c:pt idx="39860">
                  <c:v>15.421875</c:v>
                </c:pt>
                <c:pt idx="39861">
                  <c:v>18.3125</c:v>
                </c:pt>
                <c:pt idx="39862">
                  <c:v>20.25</c:v>
                </c:pt>
                <c:pt idx="39863">
                  <c:v>20.25</c:v>
                </c:pt>
                <c:pt idx="39864">
                  <c:v>20.25</c:v>
                </c:pt>
                <c:pt idx="39865">
                  <c:v>20.25</c:v>
                </c:pt>
                <c:pt idx="39866">
                  <c:v>20.25</c:v>
                </c:pt>
                <c:pt idx="39867">
                  <c:v>24.90625</c:v>
                </c:pt>
                <c:pt idx="39868">
                  <c:v>26.046875</c:v>
                </c:pt>
                <c:pt idx="39869">
                  <c:v>26.046875</c:v>
                </c:pt>
                <c:pt idx="39870">
                  <c:v>26.046875</c:v>
                </c:pt>
                <c:pt idx="39871">
                  <c:v>26.046875</c:v>
                </c:pt>
                <c:pt idx="39872">
                  <c:v>26.046875</c:v>
                </c:pt>
                <c:pt idx="39873">
                  <c:v>16.40625</c:v>
                </c:pt>
                <c:pt idx="39874">
                  <c:v>16.34375</c:v>
                </c:pt>
                <c:pt idx="39875">
                  <c:v>16.34375</c:v>
                </c:pt>
                <c:pt idx="39876">
                  <c:v>16.34375</c:v>
                </c:pt>
                <c:pt idx="39877">
                  <c:v>16.34375</c:v>
                </c:pt>
                <c:pt idx="39878">
                  <c:v>15.5</c:v>
                </c:pt>
                <c:pt idx="39879">
                  <c:v>12.0625</c:v>
                </c:pt>
                <c:pt idx="39880">
                  <c:v>12.0625</c:v>
                </c:pt>
                <c:pt idx="39881">
                  <c:v>12.0625</c:v>
                </c:pt>
                <c:pt idx="39882">
                  <c:v>12.0625</c:v>
                </c:pt>
                <c:pt idx="39883">
                  <c:v>12.0625</c:v>
                </c:pt>
                <c:pt idx="39884">
                  <c:v>12.765625</c:v>
                </c:pt>
                <c:pt idx="39885">
                  <c:v>14.078125</c:v>
                </c:pt>
                <c:pt idx="39886">
                  <c:v>14.078125</c:v>
                </c:pt>
                <c:pt idx="39887">
                  <c:v>14.078125</c:v>
                </c:pt>
                <c:pt idx="39888">
                  <c:v>14.078125</c:v>
                </c:pt>
                <c:pt idx="39889">
                  <c:v>14.078125</c:v>
                </c:pt>
                <c:pt idx="39890">
                  <c:v>15.734375</c:v>
                </c:pt>
                <c:pt idx="39891">
                  <c:v>17</c:v>
                </c:pt>
                <c:pt idx="39892">
                  <c:v>17</c:v>
                </c:pt>
                <c:pt idx="39893">
                  <c:v>17</c:v>
                </c:pt>
                <c:pt idx="39894">
                  <c:v>17</c:v>
                </c:pt>
                <c:pt idx="39895">
                  <c:v>17</c:v>
                </c:pt>
                <c:pt idx="39896">
                  <c:v>11.984375</c:v>
                </c:pt>
                <c:pt idx="39897">
                  <c:v>10.5</c:v>
                </c:pt>
                <c:pt idx="39898">
                  <c:v>10.5</c:v>
                </c:pt>
                <c:pt idx="39899">
                  <c:v>10.5</c:v>
                </c:pt>
                <c:pt idx="39900">
                  <c:v>10.5</c:v>
                </c:pt>
                <c:pt idx="39901">
                  <c:v>10.5</c:v>
                </c:pt>
                <c:pt idx="39902">
                  <c:v>14.171875</c:v>
                </c:pt>
                <c:pt idx="39903">
                  <c:v>14.34375</c:v>
                </c:pt>
                <c:pt idx="39904">
                  <c:v>14.34375</c:v>
                </c:pt>
                <c:pt idx="39905">
                  <c:v>14.34375</c:v>
                </c:pt>
                <c:pt idx="39906">
                  <c:v>14.34375</c:v>
                </c:pt>
                <c:pt idx="39907">
                  <c:v>14.796875</c:v>
                </c:pt>
                <c:pt idx="39908">
                  <c:v>17.546875</c:v>
                </c:pt>
                <c:pt idx="39909">
                  <c:v>17.546875</c:v>
                </c:pt>
                <c:pt idx="39910">
                  <c:v>17.546875</c:v>
                </c:pt>
                <c:pt idx="39911">
                  <c:v>17.546875</c:v>
                </c:pt>
                <c:pt idx="39912">
                  <c:v>17.546875</c:v>
                </c:pt>
                <c:pt idx="39913">
                  <c:v>16.609375</c:v>
                </c:pt>
                <c:pt idx="39914">
                  <c:v>14.796875</c:v>
                </c:pt>
                <c:pt idx="39915">
                  <c:v>14.796875</c:v>
                </c:pt>
                <c:pt idx="39916">
                  <c:v>14.796875</c:v>
                </c:pt>
                <c:pt idx="39917">
                  <c:v>14.796875</c:v>
                </c:pt>
                <c:pt idx="39918">
                  <c:v>14.796875</c:v>
                </c:pt>
                <c:pt idx="39919">
                  <c:v>14.265625</c:v>
                </c:pt>
                <c:pt idx="39920">
                  <c:v>13.8125</c:v>
                </c:pt>
                <c:pt idx="39921">
                  <c:v>13.8125</c:v>
                </c:pt>
                <c:pt idx="39922">
                  <c:v>13.8125</c:v>
                </c:pt>
                <c:pt idx="39923">
                  <c:v>13.8125</c:v>
                </c:pt>
                <c:pt idx="39924">
                  <c:v>13.8125</c:v>
                </c:pt>
                <c:pt idx="39925">
                  <c:v>11.765625</c:v>
                </c:pt>
                <c:pt idx="39926">
                  <c:v>10.984375</c:v>
                </c:pt>
                <c:pt idx="39927">
                  <c:v>10.984375</c:v>
                </c:pt>
                <c:pt idx="39928">
                  <c:v>10.984375</c:v>
                </c:pt>
                <c:pt idx="39929">
                  <c:v>10.984375</c:v>
                </c:pt>
                <c:pt idx="39930">
                  <c:v>10.984375</c:v>
                </c:pt>
                <c:pt idx="39931">
                  <c:v>13.234375</c:v>
                </c:pt>
                <c:pt idx="39932">
                  <c:v>13.453125</c:v>
                </c:pt>
                <c:pt idx="39933">
                  <c:v>13.453125</c:v>
                </c:pt>
                <c:pt idx="39934">
                  <c:v>13.453125</c:v>
                </c:pt>
                <c:pt idx="39935">
                  <c:v>13.453125</c:v>
                </c:pt>
                <c:pt idx="39936">
                  <c:v>13.671875</c:v>
                </c:pt>
                <c:pt idx="39937">
                  <c:v>15.84375</c:v>
                </c:pt>
                <c:pt idx="39938">
                  <c:v>15.84375</c:v>
                </c:pt>
                <c:pt idx="39939">
                  <c:v>15.84375</c:v>
                </c:pt>
                <c:pt idx="39940">
                  <c:v>15.84375</c:v>
                </c:pt>
                <c:pt idx="39941">
                  <c:v>15.84375</c:v>
                </c:pt>
                <c:pt idx="39942">
                  <c:v>14.546875</c:v>
                </c:pt>
                <c:pt idx="39943">
                  <c:v>11.890625</c:v>
                </c:pt>
                <c:pt idx="39944">
                  <c:v>11.890625</c:v>
                </c:pt>
                <c:pt idx="39945">
                  <c:v>11.890625</c:v>
                </c:pt>
                <c:pt idx="39946">
                  <c:v>11.890625</c:v>
                </c:pt>
                <c:pt idx="39947">
                  <c:v>11.890625</c:v>
                </c:pt>
                <c:pt idx="39948">
                  <c:v>10.515625</c:v>
                </c:pt>
                <c:pt idx="39949">
                  <c:v>9.21875</c:v>
                </c:pt>
                <c:pt idx="39950">
                  <c:v>9.21875</c:v>
                </c:pt>
                <c:pt idx="39951">
                  <c:v>9.21875</c:v>
                </c:pt>
                <c:pt idx="39952">
                  <c:v>9.21875</c:v>
                </c:pt>
                <c:pt idx="39953">
                  <c:v>9.21875</c:v>
                </c:pt>
                <c:pt idx="39954">
                  <c:v>9.046875</c:v>
                </c:pt>
                <c:pt idx="39955">
                  <c:v>9.046875</c:v>
                </c:pt>
                <c:pt idx="39956">
                  <c:v>9.046875</c:v>
                </c:pt>
                <c:pt idx="39957">
                  <c:v>9.046875</c:v>
                </c:pt>
                <c:pt idx="39958">
                  <c:v>9.046875</c:v>
                </c:pt>
                <c:pt idx="39959">
                  <c:v>9.046875</c:v>
                </c:pt>
                <c:pt idx="39960">
                  <c:v>13.25</c:v>
                </c:pt>
                <c:pt idx="39961">
                  <c:v>13.734375</c:v>
                </c:pt>
                <c:pt idx="39962">
                  <c:v>13.734375</c:v>
                </c:pt>
                <c:pt idx="39963">
                  <c:v>13.734375</c:v>
                </c:pt>
                <c:pt idx="39964">
                  <c:v>13.734375</c:v>
                </c:pt>
                <c:pt idx="39965">
                  <c:v>13.625</c:v>
                </c:pt>
                <c:pt idx="39966">
                  <c:v>12.890625</c:v>
                </c:pt>
                <c:pt idx="39967">
                  <c:v>12.890625</c:v>
                </c:pt>
                <c:pt idx="39968">
                  <c:v>12.890625</c:v>
                </c:pt>
                <c:pt idx="39969">
                  <c:v>12.890625</c:v>
                </c:pt>
                <c:pt idx="39970">
                  <c:v>12.890625</c:v>
                </c:pt>
                <c:pt idx="39971">
                  <c:v>12.609375</c:v>
                </c:pt>
                <c:pt idx="39972">
                  <c:v>11.65625</c:v>
                </c:pt>
                <c:pt idx="39973">
                  <c:v>11.65625</c:v>
                </c:pt>
                <c:pt idx="39974">
                  <c:v>11.65625</c:v>
                </c:pt>
                <c:pt idx="39975">
                  <c:v>11.65625</c:v>
                </c:pt>
                <c:pt idx="39976">
                  <c:v>11.65625</c:v>
                </c:pt>
                <c:pt idx="39977">
                  <c:v>11.5625</c:v>
                </c:pt>
                <c:pt idx="39978">
                  <c:v>11.421875</c:v>
                </c:pt>
                <c:pt idx="39979">
                  <c:v>11.421875</c:v>
                </c:pt>
                <c:pt idx="39980">
                  <c:v>11.421875</c:v>
                </c:pt>
                <c:pt idx="39981">
                  <c:v>11.421875</c:v>
                </c:pt>
                <c:pt idx="39982">
                  <c:v>11.421875</c:v>
                </c:pt>
                <c:pt idx="39983">
                  <c:v>15.921875</c:v>
                </c:pt>
                <c:pt idx="39984">
                  <c:v>18.046875</c:v>
                </c:pt>
                <c:pt idx="39985">
                  <c:v>18.046875</c:v>
                </c:pt>
                <c:pt idx="39986">
                  <c:v>18.046875</c:v>
                </c:pt>
                <c:pt idx="39987">
                  <c:v>18.046875</c:v>
                </c:pt>
                <c:pt idx="39988">
                  <c:v>18.046875</c:v>
                </c:pt>
                <c:pt idx="39989">
                  <c:v>9.578125</c:v>
                </c:pt>
                <c:pt idx="39990">
                  <c:v>8.265625</c:v>
                </c:pt>
                <c:pt idx="39991">
                  <c:v>8.265625</c:v>
                </c:pt>
                <c:pt idx="39992">
                  <c:v>8.265625</c:v>
                </c:pt>
                <c:pt idx="39993">
                  <c:v>8.265625</c:v>
                </c:pt>
                <c:pt idx="39994">
                  <c:v>8.46875</c:v>
                </c:pt>
                <c:pt idx="39995">
                  <c:v>12.390625</c:v>
                </c:pt>
                <c:pt idx="39996">
                  <c:v>12.390625</c:v>
                </c:pt>
                <c:pt idx="39997">
                  <c:v>12.390625</c:v>
                </c:pt>
                <c:pt idx="39998">
                  <c:v>12.390625</c:v>
                </c:pt>
                <c:pt idx="39999">
                  <c:v>12.390625</c:v>
                </c:pt>
                <c:pt idx="40000">
                  <c:v>13.609375</c:v>
                </c:pt>
                <c:pt idx="40001">
                  <c:v>16.875</c:v>
                </c:pt>
                <c:pt idx="40002">
                  <c:v>16.875</c:v>
                </c:pt>
                <c:pt idx="40003">
                  <c:v>16.875</c:v>
                </c:pt>
                <c:pt idx="40004">
                  <c:v>16.875</c:v>
                </c:pt>
                <c:pt idx="40005">
                  <c:v>16.875</c:v>
                </c:pt>
                <c:pt idx="40006">
                  <c:v>16</c:v>
                </c:pt>
                <c:pt idx="40007">
                  <c:v>14.984375</c:v>
                </c:pt>
                <c:pt idx="40008">
                  <c:v>14.984375</c:v>
                </c:pt>
                <c:pt idx="40009">
                  <c:v>14.984375</c:v>
                </c:pt>
                <c:pt idx="40010">
                  <c:v>14.984375</c:v>
                </c:pt>
                <c:pt idx="40011">
                  <c:v>14.984375</c:v>
                </c:pt>
                <c:pt idx="40012">
                  <c:v>11.78125</c:v>
                </c:pt>
                <c:pt idx="40013">
                  <c:v>10.03125</c:v>
                </c:pt>
                <c:pt idx="40014">
                  <c:v>10.03125</c:v>
                </c:pt>
                <c:pt idx="40015">
                  <c:v>10.03125</c:v>
                </c:pt>
                <c:pt idx="40016">
                  <c:v>10.03125</c:v>
                </c:pt>
                <c:pt idx="40017">
                  <c:v>10.03125</c:v>
                </c:pt>
                <c:pt idx="40018">
                  <c:v>8</c:v>
                </c:pt>
                <c:pt idx="40019">
                  <c:v>7.578125</c:v>
                </c:pt>
                <c:pt idx="40020">
                  <c:v>7.578125</c:v>
                </c:pt>
                <c:pt idx="40021">
                  <c:v>7.578125</c:v>
                </c:pt>
                <c:pt idx="40022">
                  <c:v>7.578125</c:v>
                </c:pt>
                <c:pt idx="40023">
                  <c:v>7.765625</c:v>
                </c:pt>
                <c:pt idx="40024">
                  <c:v>11.890625</c:v>
                </c:pt>
                <c:pt idx="40025">
                  <c:v>11.890625</c:v>
                </c:pt>
                <c:pt idx="40026">
                  <c:v>11.890625</c:v>
                </c:pt>
                <c:pt idx="40027">
                  <c:v>11.890625</c:v>
                </c:pt>
                <c:pt idx="40028">
                  <c:v>11.890625</c:v>
                </c:pt>
                <c:pt idx="40029">
                  <c:v>10.953125</c:v>
                </c:pt>
                <c:pt idx="40030">
                  <c:v>7.859375</c:v>
                </c:pt>
                <c:pt idx="40031">
                  <c:v>7.859375</c:v>
                </c:pt>
                <c:pt idx="40032">
                  <c:v>7.859375</c:v>
                </c:pt>
                <c:pt idx="40033">
                  <c:v>7.859375</c:v>
                </c:pt>
                <c:pt idx="40034">
                  <c:v>7.859375</c:v>
                </c:pt>
                <c:pt idx="40035">
                  <c:v>8.75</c:v>
                </c:pt>
                <c:pt idx="40036">
                  <c:v>9.9375</c:v>
                </c:pt>
                <c:pt idx="40037">
                  <c:v>9.9375</c:v>
                </c:pt>
                <c:pt idx="40038">
                  <c:v>9.9375</c:v>
                </c:pt>
                <c:pt idx="40039">
                  <c:v>9.9375</c:v>
                </c:pt>
                <c:pt idx="40040">
                  <c:v>9.9375</c:v>
                </c:pt>
                <c:pt idx="40041">
                  <c:v>10.921875</c:v>
                </c:pt>
                <c:pt idx="40042">
                  <c:v>11.515625</c:v>
                </c:pt>
                <c:pt idx="40043">
                  <c:v>11.515625</c:v>
                </c:pt>
                <c:pt idx="40044">
                  <c:v>11.515625</c:v>
                </c:pt>
                <c:pt idx="40045">
                  <c:v>11.515625</c:v>
                </c:pt>
                <c:pt idx="40046">
                  <c:v>11.515625</c:v>
                </c:pt>
                <c:pt idx="40047">
                  <c:v>12.5625</c:v>
                </c:pt>
                <c:pt idx="40048">
                  <c:v>12.84375</c:v>
                </c:pt>
                <c:pt idx="40049">
                  <c:v>12.84375</c:v>
                </c:pt>
                <c:pt idx="40050">
                  <c:v>12.84375</c:v>
                </c:pt>
                <c:pt idx="40051">
                  <c:v>12.84375</c:v>
                </c:pt>
                <c:pt idx="40052">
                  <c:v>12.75</c:v>
                </c:pt>
                <c:pt idx="40053">
                  <c:v>10.90625</c:v>
                </c:pt>
                <c:pt idx="40054">
                  <c:v>10.90625</c:v>
                </c:pt>
                <c:pt idx="40055">
                  <c:v>10.90625</c:v>
                </c:pt>
                <c:pt idx="40056">
                  <c:v>10.90625</c:v>
                </c:pt>
                <c:pt idx="40057">
                  <c:v>10.90625</c:v>
                </c:pt>
                <c:pt idx="40058">
                  <c:v>10.296875</c:v>
                </c:pt>
                <c:pt idx="40059">
                  <c:v>8.09375</c:v>
                </c:pt>
                <c:pt idx="40060">
                  <c:v>8.09375</c:v>
                </c:pt>
                <c:pt idx="40061">
                  <c:v>8.09375</c:v>
                </c:pt>
                <c:pt idx="40062">
                  <c:v>8.09375</c:v>
                </c:pt>
                <c:pt idx="40063">
                  <c:v>8.09375</c:v>
                </c:pt>
                <c:pt idx="40064">
                  <c:v>11.609375</c:v>
                </c:pt>
                <c:pt idx="40065">
                  <c:v>16.6875</c:v>
                </c:pt>
                <c:pt idx="40066">
                  <c:v>16.6875</c:v>
                </c:pt>
                <c:pt idx="40067">
                  <c:v>16.6875</c:v>
                </c:pt>
                <c:pt idx="40068">
                  <c:v>16.6875</c:v>
                </c:pt>
                <c:pt idx="40069">
                  <c:v>16.6875</c:v>
                </c:pt>
                <c:pt idx="40070">
                  <c:v>15.96875</c:v>
                </c:pt>
                <c:pt idx="40071">
                  <c:v>15.59375</c:v>
                </c:pt>
                <c:pt idx="40072">
                  <c:v>15.59375</c:v>
                </c:pt>
                <c:pt idx="40073">
                  <c:v>15.59375</c:v>
                </c:pt>
                <c:pt idx="40074">
                  <c:v>15.59375</c:v>
                </c:pt>
                <c:pt idx="40075">
                  <c:v>15.59375</c:v>
                </c:pt>
                <c:pt idx="40076">
                  <c:v>12.015625</c:v>
                </c:pt>
                <c:pt idx="40077">
                  <c:v>11.171875</c:v>
                </c:pt>
                <c:pt idx="40078">
                  <c:v>11.171875</c:v>
                </c:pt>
                <c:pt idx="40079">
                  <c:v>11.171875</c:v>
                </c:pt>
                <c:pt idx="40080">
                  <c:v>11.171875</c:v>
                </c:pt>
                <c:pt idx="40081">
                  <c:v>11.171875</c:v>
                </c:pt>
                <c:pt idx="40082">
                  <c:v>15.625</c:v>
                </c:pt>
                <c:pt idx="40083">
                  <c:v>15.671875</c:v>
                </c:pt>
                <c:pt idx="40084">
                  <c:v>15.671875</c:v>
                </c:pt>
                <c:pt idx="40085">
                  <c:v>15.671875</c:v>
                </c:pt>
                <c:pt idx="40086">
                  <c:v>15.671875</c:v>
                </c:pt>
                <c:pt idx="40087">
                  <c:v>14.296875</c:v>
                </c:pt>
                <c:pt idx="40088">
                  <c:v>8.015625</c:v>
                </c:pt>
                <c:pt idx="40089">
                  <c:v>8.015625</c:v>
                </c:pt>
                <c:pt idx="40090">
                  <c:v>8.015625</c:v>
                </c:pt>
                <c:pt idx="40091">
                  <c:v>8.015625</c:v>
                </c:pt>
                <c:pt idx="40092">
                  <c:v>8.015625</c:v>
                </c:pt>
                <c:pt idx="40093">
                  <c:v>7.875</c:v>
                </c:pt>
                <c:pt idx="40094">
                  <c:v>7.703125</c:v>
                </c:pt>
                <c:pt idx="40095">
                  <c:v>7.703125</c:v>
                </c:pt>
                <c:pt idx="40096">
                  <c:v>7.703125</c:v>
                </c:pt>
                <c:pt idx="40097">
                  <c:v>7.703125</c:v>
                </c:pt>
                <c:pt idx="40098">
                  <c:v>7.703125</c:v>
                </c:pt>
                <c:pt idx="40099">
                  <c:v>13.859375</c:v>
                </c:pt>
                <c:pt idx="40100">
                  <c:v>18.359375</c:v>
                </c:pt>
                <c:pt idx="40101">
                  <c:v>18.359375</c:v>
                </c:pt>
                <c:pt idx="40102">
                  <c:v>18.359375</c:v>
                </c:pt>
                <c:pt idx="40103">
                  <c:v>18.359375</c:v>
                </c:pt>
                <c:pt idx="40104">
                  <c:v>18.359375</c:v>
                </c:pt>
                <c:pt idx="40105">
                  <c:v>18.25</c:v>
                </c:pt>
                <c:pt idx="40106">
                  <c:v>18.265625</c:v>
                </c:pt>
                <c:pt idx="40107">
                  <c:v>18.265625</c:v>
                </c:pt>
                <c:pt idx="40108">
                  <c:v>18.265625</c:v>
                </c:pt>
                <c:pt idx="40109">
                  <c:v>18.265625</c:v>
                </c:pt>
                <c:pt idx="40110">
                  <c:v>18.265625</c:v>
                </c:pt>
                <c:pt idx="40111">
                  <c:v>15.09375</c:v>
                </c:pt>
                <c:pt idx="40112">
                  <c:v>15.09375</c:v>
                </c:pt>
                <c:pt idx="40113">
                  <c:v>15.09375</c:v>
                </c:pt>
                <c:pt idx="40114">
                  <c:v>15.09375</c:v>
                </c:pt>
                <c:pt idx="40115">
                  <c:v>15.09375</c:v>
                </c:pt>
                <c:pt idx="40116">
                  <c:v>15.703125</c:v>
                </c:pt>
                <c:pt idx="40117">
                  <c:v>18.828125</c:v>
                </c:pt>
                <c:pt idx="40118">
                  <c:v>18.828125</c:v>
                </c:pt>
                <c:pt idx="40119">
                  <c:v>18.828125</c:v>
                </c:pt>
                <c:pt idx="40120">
                  <c:v>18.828125</c:v>
                </c:pt>
                <c:pt idx="40121">
                  <c:v>18.828125</c:v>
                </c:pt>
                <c:pt idx="40122">
                  <c:v>15.8125</c:v>
                </c:pt>
                <c:pt idx="40123">
                  <c:v>10.765625</c:v>
                </c:pt>
                <c:pt idx="40124">
                  <c:v>10.765625</c:v>
                </c:pt>
                <c:pt idx="40125">
                  <c:v>10.765625</c:v>
                </c:pt>
                <c:pt idx="40126">
                  <c:v>10.765625</c:v>
                </c:pt>
                <c:pt idx="40127">
                  <c:v>10.765625</c:v>
                </c:pt>
                <c:pt idx="40128">
                  <c:v>16.078125</c:v>
                </c:pt>
                <c:pt idx="40129">
                  <c:v>20.171875</c:v>
                </c:pt>
                <c:pt idx="40130">
                  <c:v>20.171875</c:v>
                </c:pt>
                <c:pt idx="40131">
                  <c:v>20.171875</c:v>
                </c:pt>
                <c:pt idx="40132">
                  <c:v>20.171875</c:v>
                </c:pt>
                <c:pt idx="40133">
                  <c:v>20.171875</c:v>
                </c:pt>
                <c:pt idx="40134">
                  <c:v>17.03125</c:v>
                </c:pt>
                <c:pt idx="40135">
                  <c:v>16.078125</c:v>
                </c:pt>
                <c:pt idx="40136">
                  <c:v>16.078125</c:v>
                </c:pt>
                <c:pt idx="40137">
                  <c:v>16.078125</c:v>
                </c:pt>
                <c:pt idx="40138">
                  <c:v>16.078125</c:v>
                </c:pt>
                <c:pt idx="40139">
                  <c:v>16.078125</c:v>
                </c:pt>
                <c:pt idx="40140">
                  <c:v>18.171875</c:v>
                </c:pt>
                <c:pt idx="40141">
                  <c:v>18.15625</c:v>
                </c:pt>
                <c:pt idx="40142">
                  <c:v>18.15625</c:v>
                </c:pt>
                <c:pt idx="40143">
                  <c:v>18.15625</c:v>
                </c:pt>
                <c:pt idx="40144">
                  <c:v>18.15625</c:v>
                </c:pt>
                <c:pt idx="40145">
                  <c:v>17.765625</c:v>
                </c:pt>
                <c:pt idx="40146">
                  <c:v>15.578125</c:v>
                </c:pt>
                <c:pt idx="40147">
                  <c:v>15.578125</c:v>
                </c:pt>
                <c:pt idx="40148">
                  <c:v>15.578125</c:v>
                </c:pt>
                <c:pt idx="40149">
                  <c:v>15.578125</c:v>
                </c:pt>
                <c:pt idx="40150">
                  <c:v>15.578125</c:v>
                </c:pt>
                <c:pt idx="40151">
                  <c:v>17.609375</c:v>
                </c:pt>
                <c:pt idx="40152">
                  <c:v>21.203125</c:v>
                </c:pt>
                <c:pt idx="40153">
                  <c:v>21.203125</c:v>
                </c:pt>
                <c:pt idx="40154">
                  <c:v>21.203125</c:v>
                </c:pt>
                <c:pt idx="40155">
                  <c:v>21.203125</c:v>
                </c:pt>
                <c:pt idx="40156">
                  <c:v>21.203125</c:v>
                </c:pt>
                <c:pt idx="40157">
                  <c:v>22.890625</c:v>
                </c:pt>
                <c:pt idx="40158">
                  <c:v>24.34375</c:v>
                </c:pt>
                <c:pt idx="40159">
                  <c:v>24.34375</c:v>
                </c:pt>
                <c:pt idx="40160">
                  <c:v>24.34375</c:v>
                </c:pt>
                <c:pt idx="40161">
                  <c:v>24.34375</c:v>
                </c:pt>
                <c:pt idx="40162">
                  <c:v>24.34375</c:v>
                </c:pt>
                <c:pt idx="40163">
                  <c:v>24</c:v>
                </c:pt>
                <c:pt idx="40164">
                  <c:v>24.0625</c:v>
                </c:pt>
                <c:pt idx="40165">
                  <c:v>24.0625</c:v>
                </c:pt>
                <c:pt idx="40166">
                  <c:v>24.0625</c:v>
                </c:pt>
                <c:pt idx="40167">
                  <c:v>24.0625</c:v>
                </c:pt>
                <c:pt idx="40168">
                  <c:v>24.0625</c:v>
                </c:pt>
                <c:pt idx="40169">
                  <c:v>21.390625</c:v>
                </c:pt>
                <c:pt idx="40170">
                  <c:v>21.203125</c:v>
                </c:pt>
                <c:pt idx="40171">
                  <c:v>21.203125</c:v>
                </c:pt>
                <c:pt idx="40172">
                  <c:v>21.203125</c:v>
                </c:pt>
                <c:pt idx="40173">
                  <c:v>21.203125</c:v>
                </c:pt>
                <c:pt idx="40174">
                  <c:v>20.953125</c:v>
                </c:pt>
                <c:pt idx="40175">
                  <c:v>19.203125</c:v>
                </c:pt>
                <c:pt idx="40176">
                  <c:v>19.203125</c:v>
                </c:pt>
                <c:pt idx="40177">
                  <c:v>19.203125</c:v>
                </c:pt>
                <c:pt idx="40178">
                  <c:v>19.203125</c:v>
                </c:pt>
                <c:pt idx="40179">
                  <c:v>19.203125</c:v>
                </c:pt>
                <c:pt idx="40180">
                  <c:v>20.34375</c:v>
                </c:pt>
                <c:pt idx="40181">
                  <c:v>22.65625</c:v>
                </c:pt>
                <c:pt idx="40182">
                  <c:v>22.65625</c:v>
                </c:pt>
                <c:pt idx="40183">
                  <c:v>22.65625</c:v>
                </c:pt>
                <c:pt idx="40184">
                  <c:v>22.65625</c:v>
                </c:pt>
                <c:pt idx="40185">
                  <c:v>22.65625</c:v>
                </c:pt>
                <c:pt idx="40186">
                  <c:v>26.09375</c:v>
                </c:pt>
                <c:pt idx="40187">
                  <c:v>29.203125</c:v>
                </c:pt>
                <c:pt idx="40188">
                  <c:v>29.203125</c:v>
                </c:pt>
                <c:pt idx="40189">
                  <c:v>29.203125</c:v>
                </c:pt>
                <c:pt idx="40190">
                  <c:v>29.203125</c:v>
                </c:pt>
                <c:pt idx="40191">
                  <c:v>29.203125</c:v>
                </c:pt>
                <c:pt idx="40192">
                  <c:v>23.328125</c:v>
                </c:pt>
                <c:pt idx="40193">
                  <c:v>21.109375</c:v>
                </c:pt>
                <c:pt idx="40194">
                  <c:v>21.109375</c:v>
                </c:pt>
                <c:pt idx="40195">
                  <c:v>21.109375</c:v>
                </c:pt>
                <c:pt idx="40196">
                  <c:v>21.109375</c:v>
                </c:pt>
                <c:pt idx="40197">
                  <c:v>21.109375</c:v>
                </c:pt>
                <c:pt idx="40198">
                  <c:v>23.265625</c:v>
                </c:pt>
                <c:pt idx="40199">
                  <c:v>23.390625</c:v>
                </c:pt>
                <c:pt idx="40200">
                  <c:v>23.390625</c:v>
                </c:pt>
                <c:pt idx="40201">
                  <c:v>23.390625</c:v>
                </c:pt>
                <c:pt idx="40202">
                  <c:v>23.390625</c:v>
                </c:pt>
                <c:pt idx="40203">
                  <c:v>23.96875</c:v>
                </c:pt>
                <c:pt idx="40204">
                  <c:v>28.15625</c:v>
                </c:pt>
                <c:pt idx="40205">
                  <c:v>28.15625</c:v>
                </c:pt>
                <c:pt idx="40206">
                  <c:v>28.15625</c:v>
                </c:pt>
                <c:pt idx="40207">
                  <c:v>28.15625</c:v>
                </c:pt>
                <c:pt idx="40208">
                  <c:v>28.15625</c:v>
                </c:pt>
                <c:pt idx="40209">
                  <c:v>26.328125</c:v>
                </c:pt>
                <c:pt idx="40210">
                  <c:v>22.328125</c:v>
                </c:pt>
                <c:pt idx="40211">
                  <c:v>22.328125</c:v>
                </c:pt>
                <c:pt idx="40212">
                  <c:v>22.328125</c:v>
                </c:pt>
                <c:pt idx="40213">
                  <c:v>22.328125</c:v>
                </c:pt>
                <c:pt idx="40214">
                  <c:v>22.328125</c:v>
                </c:pt>
                <c:pt idx="40215">
                  <c:v>21.09375</c:v>
                </c:pt>
                <c:pt idx="40216">
                  <c:v>20.015625</c:v>
                </c:pt>
                <c:pt idx="40217">
                  <c:v>20.015625</c:v>
                </c:pt>
                <c:pt idx="40218">
                  <c:v>20.015625</c:v>
                </c:pt>
                <c:pt idx="40219">
                  <c:v>20.015625</c:v>
                </c:pt>
                <c:pt idx="40220">
                  <c:v>20.015625</c:v>
                </c:pt>
                <c:pt idx="40221">
                  <c:v>23.046875</c:v>
                </c:pt>
                <c:pt idx="40222">
                  <c:v>24.203125</c:v>
                </c:pt>
                <c:pt idx="40223">
                  <c:v>24.203125</c:v>
                </c:pt>
                <c:pt idx="40224">
                  <c:v>24.203125</c:v>
                </c:pt>
                <c:pt idx="40225">
                  <c:v>24.203125</c:v>
                </c:pt>
                <c:pt idx="40226">
                  <c:v>24.203125</c:v>
                </c:pt>
                <c:pt idx="40227">
                  <c:v>30.25</c:v>
                </c:pt>
                <c:pt idx="40228">
                  <c:v>30.90625</c:v>
                </c:pt>
                <c:pt idx="40229">
                  <c:v>30.90625</c:v>
                </c:pt>
                <c:pt idx="40230">
                  <c:v>30.90625</c:v>
                </c:pt>
                <c:pt idx="40231">
                  <c:v>30.90625</c:v>
                </c:pt>
                <c:pt idx="40232">
                  <c:v>30.015625</c:v>
                </c:pt>
                <c:pt idx="40233">
                  <c:v>23.125</c:v>
                </c:pt>
                <c:pt idx="40234">
                  <c:v>23.125</c:v>
                </c:pt>
                <c:pt idx="40235">
                  <c:v>23.125</c:v>
                </c:pt>
                <c:pt idx="40236">
                  <c:v>23.125</c:v>
                </c:pt>
                <c:pt idx="40237">
                  <c:v>23.125</c:v>
                </c:pt>
                <c:pt idx="40238">
                  <c:v>22.21875</c:v>
                </c:pt>
                <c:pt idx="40239">
                  <c:v>20.265625</c:v>
                </c:pt>
                <c:pt idx="40240">
                  <c:v>20.265625</c:v>
                </c:pt>
                <c:pt idx="40241">
                  <c:v>20.265625</c:v>
                </c:pt>
                <c:pt idx="40242">
                  <c:v>20.265625</c:v>
                </c:pt>
                <c:pt idx="40243">
                  <c:v>20.265625</c:v>
                </c:pt>
                <c:pt idx="40244">
                  <c:v>20.6875</c:v>
                </c:pt>
                <c:pt idx="40245">
                  <c:v>21</c:v>
                </c:pt>
                <c:pt idx="40246">
                  <c:v>21</c:v>
                </c:pt>
                <c:pt idx="40247">
                  <c:v>21</c:v>
                </c:pt>
                <c:pt idx="40248">
                  <c:v>21</c:v>
                </c:pt>
                <c:pt idx="40249">
                  <c:v>21</c:v>
                </c:pt>
                <c:pt idx="40250">
                  <c:v>24.1875</c:v>
                </c:pt>
                <c:pt idx="40251">
                  <c:v>25.421875</c:v>
                </c:pt>
                <c:pt idx="40252">
                  <c:v>25.421875</c:v>
                </c:pt>
                <c:pt idx="40253">
                  <c:v>25.421875</c:v>
                </c:pt>
                <c:pt idx="40254">
                  <c:v>25.421875</c:v>
                </c:pt>
                <c:pt idx="40255">
                  <c:v>25.421875</c:v>
                </c:pt>
                <c:pt idx="40256">
                  <c:v>28.421875</c:v>
                </c:pt>
                <c:pt idx="40257">
                  <c:v>28.828125</c:v>
                </c:pt>
                <c:pt idx="40258">
                  <c:v>28.828125</c:v>
                </c:pt>
                <c:pt idx="40259">
                  <c:v>28.828125</c:v>
                </c:pt>
                <c:pt idx="40260">
                  <c:v>28.828125</c:v>
                </c:pt>
                <c:pt idx="40261">
                  <c:v>27.859375</c:v>
                </c:pt>
                <c:pt idx="40262">
                  <c:v>19.71875</c:v>
                </c:pt>
                <c:pt idx="40263">
                  <c:v>19.71875</c:v>
                </c:pt>
                <c:pt idx="40264">
                  <c:v>19.71875</c:v>
                </c:pt>
                <c:pt idx="40265">
                  <c:v>19.71875</c:v>
                </c:pt>
                <c:pt idx="40266">
                  <c:v>19.71875</c:v>
                </c:pt>
                <c:pt idx="40267">
                  <c:v>21.453125</c:v>
                </c:pt>
                <c:pt idx="40268">
                  <c:v>25.40625</c:v>
                </c:pt>
                <c:pt idx="40269">
                  <c:v>25.40625</c:v>
                </c:pt>
                <c:pt idx="40270">
                  <c:v>25.40625</c:v>
                </c:pt>
                <c:pt idx="40271">
                  <c:v>25.40625</c:v>
                </c:pt>
                <c:pt idx="40272">
                  <c:v>25.40625</c:v>
                </c:pt>
                <c:pt idx="40273">
                  <c:v>29.046875</c:v>
                </c:pt>
                <c:pt idx="40274">
                  <c:v>32.71875</c:v>
                </c:pt>
                <c:pt idx="40275">
                  <c:v>32.71875</c:v>
                </c:pt>
                <c:pt idx="40276">
                  <c:v>32.71875</c:v>
                </c:pt>
                <c:pt idx="40277">
                  <c:v>32.71875</c:v>
                </c:pt>
                <c:pt idx="40278">
                  <c:v>32.71875</c:v>
                </c:pt>
                <c:pt idx="40279">
                  <c:v>30.859375</c:v>
                </c:pt>
                <c:pt idx="40280">
                  <c:v>30.03125</c:v>
                </c:pt>
                <c:pt idx="40281">
                  <c:v>30.03125</c:v>
                </c:pt>
                <c:pt idx="40282">
                  <c:v>30.03125</c:v>
                </c:pt>
                <c:pt idx="40283">
                  <c:v>30.03125</c:v>
                </c:pt>
                <c:pt idx="40284">
                  <c:v>30.03125</c:v>
                </c:pt>
                <c:pt idx="40285">
                  <c:v>26.84375</c:v>
                </c:pt>
                <c:pt idx="40286">
                  <c:v>26.46875</c:v>
                </c:pt>
                <c:pt idx="40287">
                  <c:v>26.46875</c:v>
                </c:pt>
                <c:pt idx="40288">
                  <c:v>26.46875</c:v>
                </c:pt>
                <c:pt idx="40289">
                  <c:v>26.46875</c:v>
                </c:pt>
                <c:pt idx="40290">
                  <c:v>26.25</c:v>
                </c:pt>
                <c:pt idx="40291">
                  <c:v>23.546875</c:v>
                </c:pt>
                <c:pt idx="40292">
                  <c:v>23.546875</c:v>
                </c:pt>
                <c:pt idx="40293">
                  <c:v>23.546875</c:v>
                </c:pt>
                <c:pt idx="40294">
                  <c:v>23.546875</c:v>
                </c:pt>
                <c:pt idx="40295">
                  <c:v>23.546875</c:v>
                </c:pt>
                <c:pt idx="40296">
                  <c:v>23.59375</c:v>
                </c:pt>
                <c:pt idx="40297">
                  <c:v>23.71875</c:v>
                </c:pt>
                <c:pt idx="40298">
                  <c:v>23.71875</c:v>
                </c:pt>
                <c:pt idx="40299">
                  <c:v>23.71875</c:v>
                </c:pt>
                <c:pt idx="40300">
                  <c:v>23.71875</c:v>
                </c:pt>
                <c:pt idx="40301">
                  <c:v>23.71875</c:v>
                </c:pt>
                <c:pt idx="40302">
                  <c:v>24.078125</c:v>
                </c:pt>
                <c:pt idx="40303">
                  <c:v>24.5625</c:v>
                </c:pt>
                <c:pt idx="40304">
                  <c:v>24.5625</c:v>
                </c:pt>
                <c:pt idx="40305">
                  <c:v>24.5625</c:v>
                </c:pt>
                <c:pt idx="40306">
                  <c:v>24.5625</c:v>
                </c:pt>
                <c:pt idx="40307">
                  <c:v>24.5625</c:v>
                </c:pt>
                <c:pt idx="40308">
                  <c:v>24.65625</c:v>
                </c:pt>
                <c:pt idx="40309">
                  <c:v>24.734375</c:v>
                </c:pt>
                <c:pt idx="40310">
                  <c:v>24.734375</c:v>
                </c:pt>
                <c:pt idx="40311">
                  <c:v>24.734375</c:v>
                </c:pt>
                <c:pt idx="40312">
                  <c:v>24.734375</c:v>
                </c:pt>
                <c:pt idx="40313">
                  <c:v>24.734375</c:v>
                </c:pt>
                <c:pt idx="40314">
                  <c:v>17.71875</c:v>
                </c:pt>
                <c:pt idx="40315">
                  <c:v>16.765625</c:v>
                </c:pt>
                <c:pt idx="40316">
                  <c:v>16.765625</c:v>
                </c:pt>
                <c:pt idx="40317">
                  <c:v>16.765625</c:v>
                </c:pt>
                <c:pt idx="40318">
                  <c:v>16.765625</c:v>
                </c:pt>
                <c:pt idx="40319">
                  <c:v>17.140625</c:v>
                </c:pt>
                <c:pt idx="40320">
                  <c:v>20.421875</c:v>
                </c:pt>
                <c:pt idx="40321">
                  <c:v>20.421875</c:v>
                </c:pt>
                <c:pt idx="40322">
                  <c:v>20.421875</c:v>
                </c:pt>
                <c:pt idx="40323">
                  <c:v>20.421875</c:v>
                </c:pt>
                <c:pt idx="40324">
                  <c:v>20.421875</c:v>
                </c:pt>
                <c:pt idx="40325">
                  <c:v>21.5</c:v>
                </c:pt>
                <c:pt idx="40326">
                  <c:v>24.203125</c:v>
                </c:pt>
                <c:pt idx="40327">
                  <c:v>24.203125</c:v>
                </c:pt>
                <c:pt idx="40328">
                  <c:v>24.203125</c:v>
                </c:pt>
                <c:pt idx="40329">
                  <c:v>24.203125</c:v>
                </c:pt>
                <c:pt idx="40330">
                  <c:v>24.203125</c:v>
                </c:pt>
                <c:pt idx="40331">
                  <c:v>20.984375</c:v>
                </c:pt>
                <c:pt idx="40332">
                  <c:v>17.5625</c:v>
                </c:pt>
                <c:pt idx="40333">
                  <c:v>17.5625</c:v>
                </c:pt>
                <c:pt idx="40334">
                  <c:v>17.5625</c:v>
                </c:pt>
                <c:pt idx="40335">
                  <c:v>17.5625</c:v>
                </c:pt>
                <c:pt idx="40336">
                  <c:v>17.5625</c:v>
                </c:pt>
                <c:pt idx="40337">
                  <c:v>16.796875</c:v>
                </c:pt>
                <c:pt idx="40338">
                  <c:v>16.65625</c:v>
                </c:pt>
                <c:pt idx="40339">
                  <c:v>16.65625</c:v>
                </c:pt>
                <c:pt idx="40340">
                  <c:v>16.65625</c:v>
                </c:pt>
                <c:pt idx="40341">
                  <c:v>16.65625</c:v>
                </c:pt>
                <c:pt idx="40342">
                  <c:v>16.65625</c:v>
                </c:pt>
                <c:pt idx="40343">
                  <c:v>12.140625</c:v>
                </c:pt>
                <c:pt idx="40344">
                  <c:v>11.578125</c:v>
                </c:pt>
                <c:pt idx="40345">
                  <c:v>11.578125</c:v>
                </c:pt>
                <c:pt idx="40346">
                  <c:v>11.578125</c:v>
                </c:pt>
                <c:pt idx="40347">
                  <c:v>11.578125</c:v>
                </c:pt>
                <c:pt idx="40348">
                  <c:v>12.109375</c:v>
                </c:pt>
                <c:pt idx="40349">
                  <c:v>17.296875</c:v>
                </c:pt>
                <c:pt idx="40350">
                  <c:v>17.296875</c:v>
                </c:pt>
                <c:pt idx="40351">
                  <c:v>17.296875</c:v>
                </c:pt>
                <c:pt idx="40352">
                  <c:v>17.296875</c:v>
                </c:pt>
                <c:pt idx="40353">
                  <c:v>17.296875</c:v>
                </c:pt>
                <c:pt idx="40354">
                  <c:v>16.71875</c:v>
                </c:pt>
                <c:pt idx="40355">
                  <c:v>14.953125</c:v>
                </c:pt>
                <c:pt idx="40356">
                  <c:v>14.953125</c:v>
                </c:pt>
                <c:pt idx="40357">
                  <c:v>14.953125</c:v>
                </c:pt>
                <c:pt idx="40358">
                  <c:v>14.953125</c:v>
                </c:pt>
                <c:pt idx="40359">
                  <c:v>14.953125</c:v>
                </c:pt>
                <c:pt idx="40360">
                  <c:v>11.640625</c:v>
                </c:pt>
                <c:pt idx="40361">
                  <c:v>8.109375</c:v>
                </c:pt>
                <c:pt idx="40362">
                  <c:v>8.109375</c:v>
                </c:pt>
                <c:pt idx="40363">
                  <c:v>8.109375</c:v>
                </c:pt>
                <c:pt idx="40364">
                  <c:v>8.109375</c:v>
                </c:pt>
                <c:pt idx="40365">
                  <c:v>8.109375</c:v>
                </c:pt>
                <c:pt idx="40366">
                  <c:v>9.5625</c:v>
                </c:pt>
                <c:pt idx="40367">
                  <c:v>10.203125</c:v>
                </c:pt>
                <c:pt idx="40368">
                  <c:v>10.203125</c:v>
                </c:pt>
                <c:pt idx="40369">
                  <c:v>10.203125</c:v>
                </c:pt>
                <c:pt idx="40370">
                  <c:v>10.203125</c:v>
                </c:pt>
                <c:pt idx="40371">
                  <c:v>10.203125</c:v>
                </c:pt>
                <c:pt idx="40372">
                  <c:v>11</c:v>
                </c:pt>
                <c:pt idx="40373">
                  <c:v>11.15625</c:v>
                </c:pt>
                <c:pt idx="40374">
                  <c:v>11.15625</c:v>
                </c:pt>
                <c:pt idx="40375">
                  <c:v>11.15625</c:v>
                </c:pt>
                <c:pt idx="40376">
                  <c:v>11.15625</c:v>
                </c:pt>
                <c:pt idx="40377">
                  <c:v>11.671875</c:v>
                </c:pt>
                <c:pt idx="40378">
                  <c:v>17.578125</c:v>
                </c:pt>
                <c:pt idx="40379">
                  <c:v>17.578125</c:v>
                </c:pt>
                <c:pt idx="40380">
                  <c:v>17.578125</c:v>
                </c:pt>
                <c:pt idx="40381">
                  <c:v>17.578125</c:v>
                </c:pt>
                <c:pt idx="40382">
                  <c:v>17.578125</c:v>
                </c:pt>
                <c:pt idx="40383">
                  <c:v>15.875</c:v>
                </c:pt>
                <c:pt idx="40384">
                  <c:v>11.453125</c:v>
                </c:pt>
                <c:pt idx="40385">
                  <c:v>11.453125</c:v>
                </c:pt>
                <c:pt idx="40386">
                  <c:v>11.453125</c:v>
                </c:pt>
                <c:pt idx="40387">
                  <c:v>11.453125</c:v>
                </c:pt>
                <c:pt idx="40388">
                  <c:v>11.453125</c:v>
                </c:pt>
                <c:pt idx="40389">
                  <c:v>10.078125</c:v>
                </c:pt>
                <c:pt idx="40390">
                  <c:v>8.6875</c:v>
                </c:pt>
                <c:pt idx="40391">
                  <c:v>8.6875</c:v>
                </c:pt>
                <c:pt idx="40392">
                  <c:v>8.6875</c:v>
                </c:pt>
                <c:pt idx="40393">
                  <c:v>8.6875</c:v>
                </c:pt>
                <c:pt idx="40394">
                  <c:v>8.6875</c:v>
                </c:pt>
                <c:pt idx="40395">
                  <c:v>11.078125</c:v>
                </c:pt>
                <c:pt idx="40396">
                  <c:v>12.328125</c:v>
                </c:pt>
                <c:pt idx="40397">
                  <c:v>12.328125</c:v>
                </c:pt>
                <c:pt idx="40398">
                  <c:v>12.328125</c:v>
                </c:pt>
                <c:pt idx="40399">
                  <c:v>12.328125</c:v>
                </c:pt>
                <c:pt idx="40400">
                  <c:v>12.328125</c:v>
                </c:pt>
                <c:pt idx="40401">
                  <c:v>12.671875</c:v>
                </c:pt>
                <c:pt idx="40402">
                  <c:v>12.71875</c:v>
                </c:pt>
                <c:pt idx="40403">
                  <c:v>12.71875</c:v>
                </c:pt>
                <c:pt idx="40404">
                  <c:v>12.71875</c:v>
                </c:pt>
                <c:pt idx="40405">
                  <c:v>12.71875</c:v>
                </c:pt>
                <c:pt idx="40406">
                  <c:v>12.578125</c:v>
                </c:pt>
                <c:pt idx="40407">
                  <c:v>11.515625</c:v>
                </c:pt>
                <c:pt idx="40408">
                  <c:v>11.515625</c:v>
                </c:pt>
                <c:pt idx="40409">
                  <c:v>11.515625</c:v>
                </c:pt>
                <c:pt idx="40410">
                  <c:v>11.515625</c:v>
                </c:pt>
                <c:pt idx="40411">
                  <c:v>11.515625</c:v>
                </c:pt>
                <c:pt idx="40412">
                  <c:v>11.34375</c:v>
                </c:pt>
                <c:pt idx="40413">
                  <c:v>10.953125</c:v>
                </c:pt>
                <c:pt idx="40414">
                  <c:v>10.953125</c:v>
                </c:pt>
                <c:pt idx="40415">
                  <c:v>10.953125</c:v>
                </c:pt>
                <c:pt idx="40416">
                  <c:v>10.953125</c:v>
                </c:pt>
                <c:pt idx="40417">
                  <c:v>10.953125</c:v>
                </c:pt>
                <c:pt idx="40418">
                  <c:v>10.046875</c:v>
                </c:pt>
                <c:pt idx="40419">
                  <c:v>9.09375</c:v>
                </c:pt>
                <c:pt idx="40420">
                  <c:v>9.09375</c:v>
                </c:pt>
                <c:pt idx="40421">
                  <c:v>9.09375</c:v>
                </c:pt>
                <c:pt idx="40422">
                  <c:v>9.09375</c:v>
                </c:pt>
                <c:pt idx="40423">
                  <c:v>9.09375</c:v>
                </c:pt>
                <c:pt idx="40424">
                  <c:v>8.859375</c:v>
                </c:pt>
                <c:pt idx="40425">
                  <c:v>8.75</c:v>
                </c:pt>
                <c:pt idx="40426">
                  <c:v>8.75</c:v>
                </c:pt>
                <c:pt idx="40427">
                  <c:v>8.75</c:v>
                </c:pt>
                <c:pt idx="40428">
                  <c:v>8.75</c:v>
                </c:pt>
                <c:pt idx="40429">
                  <c:v>8.75</c:v>
                </c:pt>
                <c:pt idx="40430">
                  <c:v>3.375</c:v>
                </c:pt>
                <c:pt idx="40431">
                  <c:v>2.65625</c:v>
                </c:pt>
                <c:pt idx="40432">
                  <c:v>2.65625</c:v>
                </c:pt>
                <c:pt idx="40433">
                  <c:v>2.65625</c:v>
                </c:pt>
                <c:pt idx="40434">
                  <c:v>2.65625</c:v>
                </c:pt>
                <c:pt idx="40435">
                  <c:v>3.09375</c:v>
                </c:pt>
                <c:pt idx="40436">
                  <c:v>7.8125</c:v>
                </c:pt>
                <c:pt idx="40437">
                  <c:v>7.8125</c:v>
                </c:pt>
                <c:pt idx="40438">
                  <c:v>7.8125</c:v>
                </c:pt>
                <c:pt idx="40439">
                  <c:v>7.8125</c:v>
                </c:pt>
                <c:pt idx="40440">
                  <c:v>7.8125</c:v>
                </c:pt>
                <c:pt idx="40441">
                  <c:v>8.53125</c:v>
                </c:pt>
                <c:pt idx="40442">
                  <c:v>10.359375</c:v>
                </c:pt>
                <c:pt idx="40443">
                  <c:v>10.359375</c:v>
                </c:pt>
                <c:pt idx="40444">
                  <c:v>10.359375</c:v>
                </c:pt>
                <c:pt idx="40445">
                  <c:v>10.359375</c:v>
                </c:pt>
                <c:pt idx="40446">
                  <c:v>10.359375</c:v>
                </c:pt>
                <c:pt idx="40447">
                  <c:v>9.71875</c:v>
                </c:pt>
                <c:pt idx="40448">
                  <c:v>9.046875</c:v>
                </c:pt>
                <c:pt idx="40449">
                  <c:v>9.046875</c:v>
                </c:pt>
                <c:pt idx="40450">
                  <c:v>9.046875</c:v>
                </c:pt>
                <c:pt idx="40451">
                  <c:v>9.046875</c:v>
                </c:pt>
                <c:pt idx="40452">
                  <c:v>9.046875</c:v>
                </c:pt>
                <c:pt idx="40453">
                  <c:v>7.171875</c:v>
                </c:pt>
                <c:pt idx="40454">
                  <c:v>6.3125</c:v>
                </c:pt>
                <c:pt idx="40455">
                  <c:v>6.3125</c:v>
                </c:pt>
                <c:pt idx="40456">
                  <c:v>6.3125</c:v>
                </c:pt>
                <c:pt idx="40457">
                  <c:v>6.3125</c:v>
                </c:pt>
                <c:pt idx="40458">
                  <c:v>6.3125</c:v>
                </c:pt>
                <c:pt idx="40459">
                  <c:v>5.453125</c:v>
                </c:pt>
                <c:pt idx="40460">
                  <c:v>5.390625</c:v>
                </c:pt>
                <c:pt idx="40461">
                  <c:v>5.390625</c:v>
                </c:pt>
                <c:pt idx="40462">
                  <c:v>5.390625</c:v>
                </c:pt>
                <c:pt idx="40463">
                  <c:v>5.390625</c:v>
                </c:pt>
                <c:pt idx="40464">
                  <c:v>5.234375</c:v>
                </c:pt>
                <c:pt idx="40465">
                  <c:v>4.171875</c:v>
                </c:pt>
                <c:pt idx="40466">
                  <c:v>4.171875</c:v>
                </c:pt>
                <c:pt idx="40467">
                  <c:v>4.171875</c:v>
                </c:pt>
                <c:pt idx="40468">
                  <c:v>4.171875</c:v>
                </c:pt>
                <c:pt idx="40469">
                  <c:v>4.171875</c:v>
                </c:pt>
                <c:pt idx="40470">
                  <c:v>3.546875</c:v>
                </c:pt>
                <c:pt idx="40471">
                  <c:v>1.953125</c:v>
                </c:pt>
                <c:pt idx="40472">
                  <c:v>1.953125</c:v>
                </c:pt>
                <c:pt idx="40473">
                  <c:v>1.953125</c:v>
                </c:pt>
                <c:pt idx="40474">
                  <c:v>1.953125</c:v>
                </c:pt>
                <c:pt idx="40475">
                  <c:v>1.953125</c:v>
                </c:pt>
                <c:pt idx="40476">
                  <c:v>6.125</c:v>
                </c:pt>
                <c:pt idx="40477">
                  <c:v>10.40625</c:v>
                </c:pt>
                <c:pt idx="40478">
                  <c:v>10.40625</c:v>
                </c:pt>
                <c:pt idx="40479">
                  <c:v>10.40625</c:v>
                </c:pt>
                <c:pt idx="40480">
                  <c:v>10.40625</c:v>
                </c:pt>
                <c:pt idx="40481">
                  <c:v>10.40625</c:v>
                </c:pt>
                <c:pt idx="40482">
                  <c:v>8.5625</c:v>
                </c:pt>
                <c:pt idx="40483">
                  <c:v>7.65625</c:v>
                </c:pt>
                <c:pt idx="40484">
                  <c:v>7.65625</c:v>
                </c:pt>
                <c:pt idx="40485">
                  <c:v>7.65625</c:v>
                </c:pt>
                <c:pt idx="40486">
                  <c:v>7.65625</c:v>
                </c:pt>
                <c:pt idx="40487">
                  <c:v>7.65625</c:v>
                </c:pt>
                <c:pt idx="40488">
                  <c:v>10.5625</c:v>
                </c:pt>
                <c:pt idx="40489">
                  <c:v>10.96875</c:v>
                </c:pt>
                <c:pt idx="40490">
                  <c:v>10.96875</c:v>
                </c:pt>
                <c:pt idx="40491">
                  <c:v>10.96875</c:v>
                </c:pt>
                <c:pt idx="40492">
                  <c:v>10.96875</c:v>
                </c:pt>
                <c:pt idx="40493">
                  <c:v>10.40625</c:v>
                </c:pt>
                <c:pt idx="40494">
                  <c:v>4.453125</c:v>
                </c:pt>
                <c:pt idx="40495">
                  <c:v>4.453125</c:v>
                </c:pt>
                <c:pt idx="40496">
                  <c:v>4.453125</c:v>
                </c:pt>
                <c:pt idx="40497">
                  <c:v>4.453125</c:v>
                </c:pt>
                <c:pt idx="40498">
                  <c:v>4.453125</c:v>
                </c:pt>
                <c:pt idx="40499">
                  <c:v>5.640625</c:v>
                </c:pt>
                <c:pt idx="40500">
                  <c:v>8.8125</c:v>
                </c:pt>
                <c:pt idx="4050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7E-4926-88B4-A3C931EF3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901568"/>
        <c:axId val="49903488"/>
      </c:scatterChart>
      <c:valAx>
        <c:axId val="49901568"/>
        <c:scaling>
          <c:orientation val="minMax"/>
          <c:max val="10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Wavelength</a:t>
                </a:r>
                <a:r>
                  <a:rPr lang="en-US" baseline="0"/>
                  <a:t> (nm)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9903488"/>
        <c:crosses val="autoZero"/>
        <c:crossBetween val="midCat"/>
      </c:valAx>
      <c:valAx>
        <c:axId val="49903488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99015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Day1</c:v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trendline>
            <c:trendlineType val="linear"/>
            <c:dispRSqr val="1"/>
            <c:dispEq val="1"/>
            <c:trendlineLbl>
              <c:layout>
                <c:manualLayout>
                  <c:x val="0.20238927501047363"/>
                  <c:y val="0.19407786692069917"/>
                </c:manualLayout>
              </c:layout>
              <c:numFmt formatCode="General" sourceLinked="0"/>
            </c:trendlineLbl>
          </c:trendline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Ratio'!$N$3:$N$8</c:f>
              <c:numCache>
                <c:formatCode>General</c:formatCode>
                <c:ptCount val="6"/>
                <c:pt idx="0">
                  <c:v>0.56507732950199341</c:v>
                </c:pt>
                <c:pt idx="1">
                  <c:v>0.36250822895906459</c:v>
                </c:pt>
                <c:pt idx="2">
                  <c:v>0.40163422047494357</c:v>
                </c:pt>
                <c:pt idx="3">
                  <c:v>0.38981696684385025</c:v>
                </c:pt>
                <c:pt idx="4">
                  <c:v>0.4503498963416484</c:v>
                </c:pt>
                <c:pt idx="5">
                  <c:v>0.61716289210285558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CDA-4F91-A837-61133E47B45B}"/>
            </c:ext>
          </c:extLst>
        </c:ser>
        <c:ser>
          <c:idx val="1"/>
          <c:order val="1"/>
          <c:tx>
            <c:v>Day2</c:v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23240291757527581"/>
                  <c:y val="7.3496965998342836E-2"/>
                </c:manualLayout>
              </c:layout>
              <c:numFmt formatCode="General" sourceLinked="0"/>
            </c:trendlineLbl>
          </c:trendline>
          <c:trendline>
            <c:trendlineType val="linear"/>
            <c:dispRSqr val="0"/>
            <c:dispEq val="0"/>
          </c:trendline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Ratio'!$O$3:$O$8</c:f>
              <c:numCache>
                <c:formatCode>General</c:formatCode>
                <c:ptCount val="6"/>
                <c:pt idx="0">
                  <c:v>0.55627974241647216</c:v>
                </c:pt>
                <c:pt idx="1">
                  <c:v>0.36423181579885328</c:v>
                </c:pt>
                <c:pt idx="2">
                  <c:v>0.39890978067935934</c:v>
                </c:pt>
                <c:pt idx="3">
                  <c:v>0.38199749886289602</c:v>
                </c:pt>
                <c:pt idx="4">
                  <c:v>0.44566905752373975</c:v>
                </c:pt>
                <c:pt idx="5">
                  <c:v>0.60764030045301487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CDA-4F91-A837-61133E47B45B}"/>
            </c:ext>
          </c:extLst>
        </c:ser>
        <c:ser>
          <c:idx val="2"/>
          <c:order val="2"/>
          <c:tx>
            <c:v>Day3</c:v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23623362465356251"/>
                  <c:y val="-4.5952841872667745E-2"/>
                </c:manualLayout>
              </c:layout>
              <c:numFmt formatCode="General" sourceLinked="0"/>
            </c:trendlineLbl>
          </c:trendline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Ratio'!$P$3:$P$8</c:f>
              <c:numCache>
                <c:formatCode>General</c:formatCode>
                <c:ptCount val="6"/>
                <c:pt idx="0">
                  <c:v>0.56270048854911692</c:v>
                </c:pt>
                <c:pt idx="1">
                  <c:v>0.36410096587523055</c:v>
                </c:pt>
                <c:pt idx="2">
                  <c:v>0.40613366040080451</c:v>
                </c:pt>
                <c:pt idx="3">
                  <c:v>0.38489058873803461</c:v>
                </c:pt>
                <c:pt idx="4">
                  <c:v>0.45103029511893644</c:v>
                </c:pt>
                <c:pt idx="5">
                  <c:v>0.60110133550159861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CDA-4F91-A837-61133E47B45B}"/>
            </c:ext>
          </c:extLst>
        </c:ser>
        <c:ser>
          <c:idx val="3"/>
          <c:order val="3"/>
          <c:tx>
            <c:v>Day4</c:v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numFmt formatCode="General" sourceLinked="0"/>
            </c:trendlineLbl>
          </c:trendline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Ratio'!$Q$3:$Q$8</c:f>
              <c:numCache>
                <c:formatCode>General</c:formatCode>
                <c:ptCount val="6"/>
                <c:pt idx="0">
                  <c:v>0.57060914874359669</c:v>
                </c:pt>
                <c:pt idx="1">
                  <c:v>0.36410181644521789</c:v>
                </c:pt>
                <c:pt idx="2">
                  <c:v>0.39998009296901293</c:v>
                </c:pt>
                <c:pt idx="3">
                  <c:v>0.38707190163477551</c:v>
                </c:pt>
                <c:pt idx="4">
                  <c:v>0.45533770457488854</c:v>
                </c:pt>
                <c:pt idx="5">
                  <c:v>0.59983948192413494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ACDA-4F91-A837-61133E47B45B}"/>
            </c:ext>
          </c:extLst>
        </c:ser>
        <c:ser>
          <c:idx val="4"/>
          <c:order val="4"/>
          <c:tx>
            <c:v>Day5</c:v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9.812082131708845E-2"/>
                  <c:y val="5.750026048256255E-2"/>
                </c:manualLayout>
              </c:layout>
              <c:numFmt formatCode="General" sourceLinked="0"/>
            </c:trendlineLbl>
          </c:trendline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Ratio'!$R$3:$R$8</c:f>
              <c:numCache>
                <c:formatCode>General</c:formatCode>
                <c:ptCount val="6"/>
                <c:pt idx="0">
                  <c:v>0.55260882825883573</c:v>
                </c:pt>
                <c:pt idx="1">
                  <c:v>0.36100443405677562</c:v>
                </c:pt>
                <c:pt idx="2">
                  <c:v>0.39651414044228839</c:v>
                </c:pt>
                <c:pt idx="3">
                  <c:v>0.37844135190765799</c:v>
                </c:pt>
                <c:pt idx="4">
                  <c:v>0.4423751196326613</c:v>
                </c:pt>
                <c:pt idx="5">
                  <c:v>0.59848207803823494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ACDA-4F91-A837-61133E47B45B}"/>
            </c:ext>
          </c:extLst>
        </c:ser>
        <c:ser>
          <c:idx val="5"/>
          <c:order val="5"/>
          <c:spPr>
            <a:ln w="28575">
              <a:noFill/>
            </a:ln>
          </c:spPr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Ratio'!$S$3:$S$8</c:f>
            </c:numRef>
          </c:yVal>
          <c:smooth val="0"/>
          <c:extLst>
            <c:ext xmlns:c16="http://schemas.microsoft.com/office/drawing/2014/chart" uri="{C3380CC4-5D6E-409C-BE32-E72D297353CC}">
              <c16:uniqueId val="{0000000C-ACDA-4F91-A837-61133E47B45B}"/>
            </c:ext>
          </c:extLst>
        </c:ser>
        <c:ser>
          <c:idx val="6"/>
          <c:order val="6"/>
          <c:spPr>
            <a:ln w="28575">
              <a:noFill/>
            </a:ln>
          </c:spPr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Ratio'!$T$3:$T$8</c:f>
            </c:numRef>
          </c:yVal>
          <c:smooth val="0"/>
          <c:extLst>
            <c:ext xmlns:c16="http://schemas.microsoft.com/office/drawing/2014/chart" uri="{C3380CC4-5D6E-409C-BE32-E72D297353CC}">
              <c16:uniqueId val="{0000000D-ACDA-4F91-A837-61133E47B45B}"/>
            </c:ext>
          </c:extLst>
        </c:ser>
        <c:ser>
          <c:idx val="7"/>
          <c:order val="7"/>
          <c:spPr>
            <a:ln w="28575">
              <a:noFill/>
            </a:ln>
          </c:spPr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Ratio'!$U$3:$U$8</c:f>
            </c:numRef>
          </c:yVal>
          <c:smooth val="0"/>
          <c:extLst>
            <c:ext xmlns:c16="http://schemas.microsoft.com/office/drawing/2014/chart" uri="{C3380CC4-5D6E-409C-BE32-E72D297353CC}">
              <c16:uniqueId val="{0000000E-ACDA-4F91-A837-61133E47B45B}"/>
            </c:ext>
          </c:extLst>
        </c:ser>
        <c:ser>
          <c:idx val="8"/>
          <c:order val="8"/>
          <c:spPr>
            <a:ln w="28575">
              <a:noFill/>
            </a:ln>
          </c:spPr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Ratio'!$V$3:$V$8</c:f>
            </c:numRef>
          </c:yVal>
          <c:smooth val="0"/>
          <c:extLst>
            <c:ext xmlns:c16="http://schemas.microsoft.com/office/drawing/2014/chart" uri="{C3380CC4-5D6E-409C-BE32-E72D297353CC}">
              <c16:uniqueId val="{0000000F-ACDA-4F91-A837-61133E47B45B}"/>
            </c:ext>
          </c:extLst>
        </c:ser>
        <c:ser>
          <c:idx val="9"/>
          <c:order val="9"/>
          <c:spPr>
            <a:ln w="28575">
              <a:noFill/>
            </a:ln>
          </c:spPr>
          <c:xVal>
            <c:numRef>
              <c:f>'3864-2 - Multi-day Ratio'!$M$3:$M$8</c:f>
              <c:numCache>
                <c:formatCode>General</c:formatCode>
                <c:ptCount val="6"/>
                <c:pt idx="0">
                  <c:v>17.7</c:v>
                </c:pt>
                <c:pt idx="1">
                  <c:v>7.12</c:v>
                </c:pt>
                <c:pt idx="2">
                  <c:v>9.17</c:v>
                </c:pt>
                <c:pt idx="3">
                  <c:v>8.3000000000000007</c:v>
                </c:pt>
                <c:pt idx="4">
                  <c:v>12.05</c:v>
                </c:pt>
                <c:pt idx="5">
                  <c:v>20.2</c:v>
                </c:pt>
              </c:numCache>
            </c:numRef>
          </c:xVal>
          <c:yVal>
            <c:numRef>
              <c:f>'3864-2 - Multi-day Ratio'!$W$3:$W$8</c:f>
            </c:numRef>
          </c:yVal>
          <c:smooth val="0"/>
          <c:extLst>
            <c:ext xmlns:c16="http://schemas.microsoft.com/office/drawing/2014/chart" uri="{C3380CC4-5D6E-409C-BE32-E72D297353CC}">
              <c16:uniqueId val="{00000010-ACDA-4F91-A837-61133E47B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57856"/>
        <c:axId val="52459776"/>
      </c:scatterChart>
      <c:valAx>
        <c:axId val="52457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Ni Concentration</a:t>
                </a:r>
                <a:r>
                  <a:rPr lang="en-US" baseline="0"/>
                  <a:t> (%)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2459776"/>
        <c:crosses val="autoZero"/>
        <c:crossBetween val="midCat"/>
      </c:valAx>
      <c:valAx>
        <c:axId val="52459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Ni/Fe Ratio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2457856"/>
        <c:crosses val="autoZero"/>
        <c:crossBetween val="midCat"/>
      </c:valAx>
    </c:plotArea>
    <c:legend>
      <c:legendPos val="r"/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overlay val="0"/>
    </c:legend>
    <c:plotVisOnly val="1"/>
    <c:dispBlanksAs val="gap"/>
    <c:showDLblsOverMax val="0"/>
  </c:chart>
  <c:spPr>
    <a:solidFill>
      <a:srgbClr val="FFFFCC"/>
    </a:solidFill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t" anchorCtr="0" compatLnSpc="1">
            <a:prstTxWarp prst="textNoShape">
              <a:avLst/>
            </a:prstTxWarp>
          </a:bodyPr>
          <a:lstStyle>
            <a:lvl1pPr algn="l" defTabSz="924967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t" anchorCtr="0" compatLnSpc="1">
            <a:prstTxWarp prst="textNoShape">
              <a:avLst/>
            </a:prstTxWarp>
          </a:bodyPr>
          <a:lstStyle>
            <a:lvl1pPr algn="r" defTabSz="924967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b" anchorCtr="0" compatLnSpc="1">
            <a:prstTxWarp prst="textNoShape">
              <a:avLst/>
            </a:prstTxWarp>
          </a:bodyPr>
          <a:lstStyle>
            <a:lvl1pPr algn="l" defTabSz="924967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1" rIns="92483" bIns="46241" numCol="1" anchor="b" anchorCtr="0" compatLnSpc="1">
            <a:prstTxWarp prst="textNoShape">
              <a:avLst/>
            </a:prstTxWarp>
          </a:bodyPr>
          <a:lstStyle>
            <a:lvl1pPr algn="r" defTabSz="924967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98B37321-4574-489E-80E5-E73319E0B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64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13075" cy="461963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 eaLnBrk="0" hangingPunct="0">
              <a:defRPr sz="1200" smtClean="0">
                <a:cs typeface="+mn-cs"/>
              </a:defRPr>
            </a:lvl1pPr>
          </a:lstStyle>
          <a:p>
            <a:pPr>
              <a:defRPr/>
            </a:pPr>
            <a:fld id="{C2CC149C-03DC-4163-BD6B-B7A0803DF1A7}" type="datetimeFigureOut">
              <a:rPr lang="en-US"/>
              <a:pPr>
                <a:defRPr/>
              </a:pPr>
              <a:t>9/26/2016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93788" y="692150"/>
            <a:ext cx="4762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3075" cy="461963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72525"/>
            <a:ext cx="3013075" cy="461963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 eaLnBrk="0" hangingPunct="0">
              <a:defRPr sz="1200" smtClean="0">
                <a:cs typeface="+mn-cs"/>
              </a:defRPr>
            </a:lvl1pPr>
          </a:lstStyle>
          <a:p>
            <a:pPr>
              <a:defRPr/>
            </a:pPr>
            <a:fld id="{3CE88553-0C7F-4D1C-A0E0-ECCA20738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552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28D3EA-E606-46AB-BD74-88789FE754A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75" y="692150"/>
            <a:ext cx="4760913" cy="3463925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Most elements can be measured with LIBS</a:t>
            </a:r>
          </a:p>
        </p:txBody>
      </p:sp>
    </p:spTree>
    <p:extLst>
      <p:ext uri="{BB962C8B-B14F-4D97-AF65-F5344CB8AC3E}">
        <p14:creationId xmlns:p14="http://schemas.microsoft.com/office/powerpoint/2010/main" val="1867038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EE1113-3AA2-4A01-AC17-66A7D6C4535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89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nonliear</a:t>
            </a:r>
            <a:r>
              <a:rPr lang="en-US" dirty="0"/>
              <a:t> regression, or "linear regression in nonlinear space..."</a:t>
            </a:r>
          </a:p>
          <a:p>
            <a:endParaRPr lang="en-US" dirty="0"/>
          </a:p>
          <a:p>
            <a:r>
              <a:rPr lang="en-US" dirty="0"/>
              <a:t>this is very standard LSR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E88553-0C7F-4D1C-A0E0-ECCA20738D9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28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43328-2C00-4D4E-B62E-65F0FC0DF7B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60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Peak ID, to peak</a:t>
            </a:r>
            <a:r>
              <a:rPr lang="en-US" baseline="0" dirty="0"/>
              <a:t> and background definition, to calibration curve generation and quantification.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43328-2C00-4D4E-B62E-65F0FC0DF7B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60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Purge gas used to protect</a:t>
            </a:r>
            <a:r>
              <a:rPr lang="en-US" baseline="0" dirty="0"/>
              <a:t> optics and provide for higher sensitivity analysis of N, O, C,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Amount of laser ablation is critical</a:t>
            </a:r>
            <a:r>
              <a:rPr lang="en-US" baseline="0" dirty="0"/>
              <a:t> to the quantitation of any LIBS system.  We control the laser power density to ensure this is consistent.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Amount of laser ablation is critical</a:t>
            </a:r>
            <a:r>
              <a:rPr lang="en-US" baseline="0" dirty="0"/>
              <a:t> to the quantitation of any LIBS system.  We control the laser power density to ensure this is consistent.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Spectral</a:t>
            </a:r>
            <a:r>
              <a:rPr lang="en-US" baseline="0" dirty="0"/>
              <a:t> match feature against a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Amount of laser ablation is critical</a:t>
            </a:r>
            <a:r>
              <a:rPr lang="en-US" baseline="0" dirty="0"/>
              <a:t> to the quantitation of any LIBS system.  We control the laser power density to ensure this is consistent.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333AB5-4250-4C74-BF80-671567FE84B9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3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itle Slide_4-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5" name="Rounded Rectangle 4"/>
          <p:cNvSpPr/>
          <p:nvPr/>
        </p:nvSpPr>
        <p:spPr bwMode="white">
          <a:xfrm>
            <a:off x="8115300" y="4332288"/>
            <a:ext cx="1760538" cy="38100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9276" tIns="49638" rIns="99276" bIns="496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itle 7"/>
          <p:cNvSpPr>
            <a:spLocks noGrp="1"/>
          </p:cNvSpPr>
          <p:nvPr>
            <p:ph type="ctrTitle"/>
          </p:nvPr>
        </p:nvSpPr>
        <p:spPr>
          <a:xfrm>
            <a:off x="1005840" y="0"/>
            <a:ext cx="8801100" cy="2292096"/>
          </a:xfrm>
        </p:spPr>
        <p:txBody>
          <a:bodyPr anchor="b"/>
          <a:lstStyle>
            <a:lvl1pPr>
              <a:defRPr sz="4800" b="0">
                <a:solidFill>
                  <a:schemeClr val="tx1"/>
                </a:solidFill>
                <a:latin typeface="Century Gothic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8"/>
          <p:cNvSpPr>
            <a:spLocks noGrp="1"/>
          </p:cNvSpPr>
          <p:nvPr>
            <p:ph type="subTitle" idx="1"/>
          </p:nvPr>
        </p:nvSpPr>
        <p:spPr>
          <a:xfrm>
            <a:off x="1005840" y="3511295"/>
            <a:ext cx="5448300" cy="1295533"/>
          </a:xfrm>
          <a:prstGeom prst="rect">
            <a:avLst/>
          </a:prstGeom>
        </p:spPr>
        <p:txBody>
          <a:bodyPr lIns="99276" tIns="49638" rIns="99276" bIns="49638"/>
          <a:lstStyle>
            <a:lvl1pPr marL="69493" indent="0" algn="l">
              <a:buNone/>
              <a:defRPr sz="2600">
                <a:solidFill>
                  <a:schemeClr val="tx1"/>
                </a:solidFill>
                <a:latin typeface="Cambria" pitchFamily="18" charset="0"/>
              </a:defRPr>
            </a:lvl1pPr>
            <a:lvl2pPr marL="496382" indent="0" algn="ctr">
              <a:buNone/>
            </a:lvl2pPr>
            <a:lvl3pPr marL="992764" indent="0" algn="ctr">
              <a:buNone/>
            </a:lvl3pPr>
            <a:lvl4pPr marL="1489146" indent="0" algn="ctr">
              <a:buNone/>
            </a:lvl4pPr>
            <a:lvl5pPr marL="1985528" indent="0" algn="ctr">
              <a:buNone/>
            </a:lvl5pPr>
            <a:lvl6pPr marL="2481910" indent="0" algn="ctr">
              <a:buNone/>
            </a:lvl6pPr>
            <a:lvl7pPr marL="2978292" indent="0" algn="ctr">
              <a:buNone/>
            </a:lvl7pPr>
            <a:lvl8pPr marL="3474674" indent="0" algn="ctr">
              <a:buNone/>
            </a:lvl8pPr>
            <a:lvl9pPr marL="3971056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37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70560" y="2145792"/>
            <a:ext cx="8801100" cy="4828032"/>
          </a:xfrm>
          <a:prstGeom prst="rect">
            <a:avLst/>
          </a:prstGeom>
        </p:spPr>
        <p:txBody>
          <a:bodyPr lIns="99276" tIns="49638" rIns="99276" bIns="49638"/>
          <a:lstStyle>
            <a:lvl1pPr>
              <a:buClr>
                <a:schemeClr val="tx1"/>
              </a:buClr>
              <a:buFont typeface="Calibri" pitchFamily="34" charset="0"/>
              <a:buChar char="+"/>
              <a:defRPr>
                <a:latin typeface="Cambria" pitchFamily="18" charset="0"/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6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9B3C218D-C5B4-4F5E-A347-92C70201FD58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42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922338" y="2049463"/>
            <a:ext cx="2262187" cy="95250"/>
          </a:xfrm>
          <a:prstGeom prst="rect">
            <a:avLst/>
          </a:prstGeom>
          <a:solidFill>
            <a:schemeClr val="tx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9276" tIns="49638" rIns="99276" bIns="496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70560" y="2145792"/>
            <a:ext cx="8801100" cy="4828032"/>
          </a:xfrm>
          <a:prstGeom prst="rect">
            <a:avLst/>
          </a:prstGeom>
        </p:spPr>
        <p:txBody>
          <a:bodyPr lIns="99276" tIns="49638" rIns="99276" bIns="49638"/>
          <a:lstStyle>
            <a:lvl1pPr eaLnBrk="1" latinLnBrk="0" hangingPunct="1">
              <a:buClr>
                <a:schemeClr val="tx1"/>
              </a:buClr>
              <a:buFont typeface="Calibri" pitchFamily="34" charset="0"/>
              <a:buChar char="+"/>
              <a:defRPr>
                <a:latin typeface="Cambria" pitchFamily="18" charset="0"/>
              </a:defRPr>
            </a:lvl1pPr>
            <a:lvl2pPr eaLnBrk="1" latinLnBrk="0" hangingPunct="1"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6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 eaLnBrk="1" latinLnBrk="0" hangingPunct="1"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 eaLnBrk="1" latinLnBrk="0" hangingPunct="1"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2A987DE1-E9A8-400E-82FD-8BBB552B9C82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65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399387"/>
            <a:ext cx="4358640" cy="4827694"/>
          </a:xfrm>
          <a:prstGeom prst="rect">
            <a:avLst/>
          </a:prstGeom>
        </p:spPr>
        <p:txBody>
          <a:bodyPr lIns="99276" tIns="49638" rIns="99276" bIns="49638"/>
          <a:lstStyle>
            <a:lvl1pPr>
              <a:defRPr sz="2200">
                <a:latin typeface="Cambria" pitchFamily="18" charset="0"/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6840" y="2399387"/>
            <a:ext cx="4358640" cy="4827694"/>
          </a:xfrm>
          <a:prstGeom prst="rect">
            <a:avLst/>
          </a:prstGeom>
        </p:spPr>
        <p:txBody>
          <a:bodyPr lIns="99276" tIns="49638" rIns="99276" bIns="49638"/>
          <a:lstStyle>
            <a:lvl1pPr eaLnBrk="1" latinLnBrk="0" hangingPunct="1">
              <a:defRPr sz="2200">
                <a:latin typeface="Cambria" pitchFamily="18" charset="0"/>
              </a:defRPr>
            </a:lvl1pPr>
            <a:lvl2pPr eaLnBrk="1" latinLnBrk="0" hangingPunct="1"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 eaLnBrk="1" latinLnBrk="0" hangingPunct="1"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 eaLnBrk="1" latinLnBrk="0" hangingPunct="1"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4pPr>
            <a:lvl5pPr eaLnBrk="1" latinLnBrk="0" hangingPunct="1"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482D4D23-4B2D-4C35-B0D4-D01DB7717A8B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3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922338" y="2049463"/>
            <a:ext cx="2262187" cy="95250"/>
          </a:xfrm>
          <a:prstGeom prst="rect">
            <a:avLst/>
          </a:prstGeom>
          <a:solidFill>
            <a:schemeClr val="tx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9276" tIns="49638" rIns="99276" bIns="496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399387"/>
            <a:ext cx="4358640" cy="4827694"/>
          </a:xfrm>
          <a:prstGeom prst="rect">
            <a:avLst/>
          </a:prstGeom>
        </p:spPr>
        <p:txBody>
          <a:bodyPr lIns="99276" tIns="49638" rIns="99276" bIns="49638"/>
          <a:lstStyle>
            <a:lvl1pPr>
              <a:defRPr sz="2200">
                <a:latin typeface="Cambria" pitchFamily="18" charset="0"/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6840" y="2399387"/>
            <a:ext cx="4358640" cy="4827694"/>
          </a:xfrm>
          <a:prstGeom prst="rect">
            <a:avLst/>
          </a:prstGeom>
        </p:spPr>
        <p:txBody>
          <a:bodyPr lIns="99276" tIns="49638" rIns="99276" bIns="49638"/>
          <a:lstStyle>
            <a:lvl1pPr>
              <a:defRPr sz="2200">
                <a:latin typeface="Cambria" pitchFamily="18" charset="0"/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AAE0F673-3868-496F-BC77-991FF36B04BD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38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2016" y="2394636"/>
            <a:ext cx="4107186" cy="48768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2700">
            <a:noFill/>
          </a:ln>
        </p:spPr>
        <p:txBody>
          <a:bodyPr lIns="99276" tIns="49638" rIns="99276" bIns="49638" anchor="ctr">
            <a:noAutofit/>
          </a:bodyPr>
          <a:lstStyle>
            <a:lvl1pPr marL="49638" indent="0">
              <a:buNone/>
              <a:defRPr sz="2100" b="0"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451514" y="2394636"/>
            <a:ext cx="4107180" cy="48768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txBody>
          <a:bodyPr lIns="99276" tIns="49638" rIns="99276" bIns="49638" anchor="ctr">
            <a:noAutofit/>
          </a:bodyPr>
          <a:lstStyle>
            <a:lvl1pPr marL="49638" indent="0">
              <a:buNone/>
              <a:defRPr sz="2100" b="0"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922016" y="2889087"/>
            <a:ext cx="4107186" cy="4145280"/>
          </a:xfrm>
          <a:prstGeom prst="rect">
            <a:avLst/>
          </a:prstGeom>
        </p:spPr>
        <p:txBody>
          <a:bodyPr lIns="99276" tIns="49638" rIns="99276" bIns="49638"/>
          <a:lstStyle>
            <a:lvl1pPr>
              <a:defRPr sz="2200">
                <a:latin typeface="Cambria" pitchFamily="18" charset="0"/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48301" y="2889087"/>
            <a:ext cx="4107180" cy="4145280"/>
          </a:xfrm>
          <a:prstGeom prst="rect">
            <a:avLst/>
          </a:prstGeom>
        </p:spPr>
        <p:txBody>
          <a:bodyPr lIns="99276" tIns="49638" rIns="99276" bIns="49638"/>
          <a:lstStyle>
            <a:lvl1pPr>
              <a:defRPr sz="2200">
                <a:latin typeface="Cambria" pitchFamily="18" charset="0"/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8DC99FE7-091F-4D50-857F-57A136B6768B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81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7C291DA-A040-432E-88DD-400D1E0445A4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12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flipV="1">
            <a:off x="922338" y="2049463"/>
            <a:ext cx="2262187" cy="95250"/>
          </a:xfrm>
          <a:prstGeom prst="rect">
            <a:avLst/>
          </a:prstGeom>
          <a:solidFill>
            <a:schemeClr val="tx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9276" tIns="49638" rIns="99276" bIns="496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20482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eaLnBrk="1" latinLnBrk="0" hangingPunct="1">
              <a:defRPr kumimoji="0" sz="90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1" latinLnBrk="0" hangingPunct="1">
              <a:defRPr kumimoji="0"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9555163" y="6908800"/>
            <a:ext cx="503237" cy="406400"/>
          </a:xfrm>
          <a:prstGeom prst="rect">
            <a:avLst/>
          </a:prstGeom>
        </p:spPr>
        <p:txBody>
          <a:bodyPr vert="horz" lIns="99276" tIns="49638" rIns="99276" bIns="49638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FFFFF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E925181C-6922-410E-BDC6-0DB5C56015B3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5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503238" y="1706563"/>
            <a:ext cx="9051925" cy="4827587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21748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3238" y="1706563"/>
            <a:ext cx="4449762" cy="2336800"/>
          </a:xfrm>
          <a:prstGeom prst="rect">
            <a:avLst/>
          </a:prstGeom>
        </p:spPr>
        <p:txBody>
          <a:bodyPr/>
          <a:lstStyle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706563"/>
            <a:ext cx="4449763" cy="2336800"/>
          </a:xfrm>
          <a:prstGeom prst="rect">
            <a:avLst/>
          </a:prstGeom>
        </p:spPr>
        <p:txBody>
          <a:bodyPr/>
          <a:lstStyle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238" y="4195763"/>
            <a:ext cx="4449762" cy="2338387"/>
          </a:xfrm>
          <a:prstGeom prst="rect">
            <a:avLst/>
          </a:prstGeom>
        </p:spPr>
        <p:txBody>
          <a:bodyPr/>
          <a:lstStyle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4195763"/>
            <a:ext cx="4449763" cy="2338387"/>
          </a:xfrm>
          <a:prstGeom prst="rect">
            <a:avLst/>
          </a:prstGeom>
        </p:spPr>
        <p:txBody>
          <a:bodyPr/>
          <a:lstStyle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2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676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204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9" y="4700588"/>
            <a:ext cx="8548687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9" y="3100387"/>
            <a:ext cx="8548687" cy="1600201"/>
          </a:xfrm>
          <a:prstGeom prst="rect">
            <a:avLst/>
          </a:prstGeom>
        </p:spPr>
        <p:txBody>
          <a:bodyPr lIns="99276" tIns="49638" rIns="99276" bIns="49638" anchor="b"/>
          <a:lstStyle>
            <a:lvl1pPr marL="0" indent="0">
              <a:buNone/>
              <a:defRPr sz="2000"/>
            </a:lvl1pPr>
            <a:lvl2pPr marL="457168" indent="0">
              <a:buNone/>
              <a:defRPr sz="1800"/>
            </a:lvl2pPr>
            <a:lvl3pPr marL="914335" indent="0">
              <a:buNone/>
              <a:defRPr sz="1600"/>
            </a:lvl3pPr>
            <a:lvl4pPr marL="1371504" indent="0">
              <a:buNone/>
              <a:defRPr sz="1400"/>
            </a:lvl4pPr>
            <a:lvl5pPr marL="1828672" indent="0">
              <a:buNone/>
              <a:defRPr sz="1400"/>
            </a:lvl5pPr>
            <a:lvl6pPr marL="2285839" indent="0">
              <a:buNone/>
              <a:defRPr sz="1400"/>
            </a:lvl6pPr>
            <a:lvl7pPr marL="2743007" indent="0">
              <a:buNone/>
              <a:defRPr sz="1400"/>
            </a:lvl7pPr>
            <a:lvl8pPr marL="3200175" indent="0">
              <a:buNone/>
              <a:defRPr sz="1400"/>
            </a:lvl8pPr>
            <a:lvl9pPr marL="365734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24576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Normal Slide_4-3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33" name="Rounded Rectangle 32"/>
          <p:cNvSpPr/>
          <p:nvPr/>
        </p:nvSpPr>
        <p:spPr bwMode="white">
          <a:xfrm>
            <a:off x="5948363" y="530225"/>
            <a:ext cx="3370262" cy="3016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9276" tIns="49638" rIns="99276" bIns="496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8112125" y="628650"/>
            <a:ext cx="1758950" cy="38100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9276" tIns="49638" rIns="99276" bIns="496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02650" y="6973888"/>
            <a:ext cx="1052513" cy="487362"/>
          </a:xfrm>
          <a:prstGeom prst="rect">
            <a:avLst/>
          </a:prstGeom>
        </p:spPr>
        <p:txBody>
          <a:bodyPr vert="horz" lIns="99276" tIns="49638" rIns="99276" bIns="49638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7/23/2013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40563" y="6973888"/>
            <a:ext cx="1458912" cy="487362"/>
          </a:xfrm>
          <a:prstGeom prst="rect">
            <a:avLst/>
          </a:prstGeom>
        </p:spPr>
        <p:txBody>
          <a:bodyPr vert="horz" lIns="99276" tIns="49638" rIns="99276" bIns="49638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 TSI Incorporated</a:t>
            </a:r>
            <a:endParaRPr lang="en-US" dirty="0"/>
          </a:p>
        </p:txBody>
      </p:sp>
      <p:sp>
        <p:nvSpPr>
          <p:cNvPr id="1031" name="Title Placeholder 21"/>
          <p:cNvSpPr>
            <a:spLocks noGrp="1"/>
          </p:cNvSpPr>
          <p:nvPr>
            <p:ph type="title"/>
          </p:nvPr>
        </p:nvSpPr>
        <p:spPr bwMode="auto">
          <a:xfrm>
            <a:off x="754063" y="0"/>
            <a:ext cx="9053512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276" tIns="49638" rIns="99276" bIns="496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8" name="Picture 2" descr="C:\Users\ashok.agarwala\AppData\Local\Microsoft\Windows\Temporary Internet Files\Content.Outlook\1Z4YG0Y5\TSI_ChemLogix.jpg"/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34" t="20836" b="23766"/>
          <a:stretch/>
        </p:blipFill>
        <p:spPr bwMode="auto">
          <a:xfrm>
            <a:off x="7447289" y="6681034"/>
            <a:ext cx="1844040" cy="35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5pPr>
      <a:lvl6pPr marL="496382" algn="l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6pPr>
      <a:lvl7pPr marL="992764" algn="l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7pPr>
      <a:lvl8pPr marL="1489146" algn="l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8pPr>
      <a:lvl9pPr marL="1985528" algn="l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entury Gothic" pitchFamily="34" charset="0"/>
        </a:defRPr>
      </a:lvl9pPr>
    </p:titleStyle>
    <p:bodyStyle>
      <a:lvl1pPr marL="395288" indent="-276225" algn="l" rtl="0" fontAlgn="base">
        <a:spcBef>
          <a:spcPts val="325"/>
        </a:spcBef>
        <a:spcAft>
          <a:spcPct val="0"/>
        </a:spcAft>
        <a:buClr>
          <a:schemeClr val="tx1"/>
        </a:buClr>
        <a:buFont typeface="Calibri" pitchFamily="34" charset="0"/>
        <a:buChar char="+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66700" algn="l" rtl="0" fontAlgn="base">
        <a:spcBef>
          <a:spcPts val="325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rgbClr val="595959"/>
          </a:solidFill>
          <a:latin typeface="+mn-lt"/>
          <a:ea typeface="+mn-ea"/>
          <a:cs typeface="+mn-cs"/>
        </a:defRPr>
      </a:lvl2pPr>
      <a:lvl3pPr marL="1000125" indent="-236538" algn="l" rtl="0" fontAlgn="base">
        <a:spcBef>
          <a:spcPts val="325"/>
        </a:spcBef>
        <a:spcAft>
          <a:spcPct val="0"/>
        </a:spcAft>
        <a:buClr>
          <a:srgbClr val="595959"/>
        </a:buClr>
        <a:buFont typeface="Calibri" pitchFamily="34" charset="0"/>
        <a:buChar char="-"/>
        <a:defRPr sz="2600" kern="1200">
          <a:solidFill>
            <a:srgbClr val="595959"/>
          </a:solidFill>
          <a:latin typeface="+mn-lt"/>
          <a:ea typeface="+mn-ea"/>
          <a:cs typeface="+mn-cs"/>
        </a:defRPr>
      </a:lvl3pPr>
      <a:lvl4pPr marL="1279525" indent="-215900" algn="l" rtl="0" fontAlgn="base">
        <a:spcBef>
          <a:spcPts val="325"/>
        </a:spcBef>
        <a:spcAft>
          <a:spcPct val="0"/>
        </a:spcAft>
        <a:buClr>
          <a:srgbClr val="FF3399"/>
        </a:buClr>
        <a:buFont typeface="Calibri" pitchFamily="34" charset="0"/>
        <a:buChar char="+"/>
        <a:defRPr sz="2400" kern="1200">
          <a:solidFill>
            <a:srgbClr val="595959"/>
          </a:solidFill>
          <a:latin typeface="+mn-lt"/>
          <a:ea typeface="+mn-ea"/>
          <a:cs typeface="+mn-cs"/>
        </a:defRPr>
      </a:lvl4pPr>
      <a:lvl5pPr marL="1506538" indent="-196850" algn="l" rtl="0" fontAlgn="base">
        <a:spcBef>
          <a:spcPts val="325"/>
        </a:spcBef>
        <a:spcAft>
          <a:spcPct val="0"/>
        </a:spcAft>
        <a:buClr>
          <a:srgbClr val="FF3399"/>
        </a:buClr>
        <a:buFont typeface="Calibri" pitchFamily="34" charset="0"/>
        <a:buChar char="+"/>
        <a:defRPr sz="2200" kern="1200">
          <a:solidFill>
            <a:srgbClr val="595959"/>
          </a:solidFill>
          <a:latin typeface="+mn-lt"/>
          <a:ea typeface="+mn-ea"/>
          <a:cs typeface="+mn-cs"/>
        </a:defRPr>
      </a:lvl5pPr>
      <a:lvl6pPr marL="1747265" indent="-198553" algn="l" rtl="0" eaLnBrk="1" latinLnBrk="0" hangingPunct="1">
        <a:spcBef>
          <a:spcPts val="326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985528" indent="-198553" algn="l" rtl="0" eaLnBrk="1" latinLnBrk="0" hangingPunct="1">
        <a:spcBef>
          <a:spcPts val="326"/>
        </a:spcBef>
        <a:buClr>
          <a:schemeClr val="accent3"/>
        </a:buClr>
        <a:buFont typeface="Georgia"/>
        <a:buChar char="▫"/>
        <a:defRPr kumimoji="0" sz="17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203936" indent="-198553" algn="l" rtl="0" eaLnBrk="1" latinLnBrk="0" hangingPunct="1">
        <a:spcBef>
          <a:spcPts val="326"/>
        </a:spcBef>
        <a:buClr>
          <a:schemeClr val="accent3"/>
        </a:buClr>
        <a:buFont typeface="Georgia"/>
        <a:buChar char="◦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432272" indent="-198553" algn="l" rtl="0" eaLnBrk="1" latinLnBrk="0" hangingPunct="1">
        <a:spcBef>
          <a:spcPts val="326"/>
        </a:spcBef>
        <a:buClr>
          <a:schemeClr val="accent3"/>
        </a:buClr>
        <a:buFont typeface="Georgia"/>
        <a:buChar char="◦"/>
        <a:defRPr kumimoji="0" sz="15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linemetals.com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spect="1" noChangeArrowheads="1"/>
          </p:cNvSpPr>
          <p:nvPr>
            <p:ph type="ctrTitle"/>
          </p:nvPr>
        </p:nvSpPr>
        <p:spPr>
          <a:xfrm>
            <a:off x="1060054" y="0"/>
            <a:ext cx="7715456" cy="22923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cap="all" dirty="0"/>
              <a:t>Laser-Induced Breakdown Spectroscopy (LIBS) for the RAPID Elemental analysis of solids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06475" y="3511550"/>
            <a:ext cx="5448300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68263"/>
            <a:r>
              <a:rPr lang="en-US" dirty="0"/>
              <a:t>C&amp;E News Webinar</a:t>
            </a:r>
          </a:p>
          <a:p>
            <a:pPr marL="68263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seminar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648968"/>
            <a:ext cx="8801100" cy="482803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Overview – What is LIBS?</a:t>
            </a:r>
          </a:p>
          <a:p>
            <a:pPr lvl="1"/>
            <a:r>
              <a:rPr lang="en-US" dirty="0"/>
              <a:t>LIBS / Hardware overview</a:t>
            </a:r>
          </a:p>
          <a:p>
            <a:pPr lvl="1"/>
            <a:r>
              <a:rPr lang="en-US" dirty="0"/>
              <a:t>Principle of operation</a:t>
            </a:r>
          </a:p>
          <a:p>
            <a:pPr lvl="1"/>
            <a:r>
              <a:rPr lang="en-US" dirty="0"/>
              <a:t>Strengths of LIBS as an analytical technique</a:t>
            </a:r>
          </a:p>
          <a:p>
            <a:r>
              <a:rPr lang="en-US" dirty="0"/>
              <a:t>Example applications</a:t>
            </a:r>
          </a:p>
          <a:p>
            <a:pPr lvl="1"/>
            <a:r>
              <a:rPr lang="en-US" dirty="0"/>
              <a:t>Microanalysis – Glass, Gems, Forensics</a:t>
            </a:r>
          </a:p>
          <a:p>
            <a:pPr lvl="1"/>
            <a:r>
              <a:rPr lang="en-US" dirty="0"/>
              <a:t>Bulk analysis – Aluminum, Steel</a:t>
            </a:r>
          </a:p>
          <a:p>
            <a:pPr lvl="1"/>
            <a:r>
              <a:rPr lang="en-US" dirty="0"/>
              <a:t>Complex samples – Geological </a:t>
            </a:r>
          </a:p>
          <a:p>
            <a:pPr lvl="1"/>
            <a:r>
              <a:rPr lang="en-US" dirty="0"/>
              <a:t>Depth profiling / surface mapping – Thin Films</a:t>
            </a:r>
          </a:p>
          <a:p>
            <a:r>
              <a:rPr lang="en-US" dirty="0"/>
              <a:t>TSI’s </a:t>
            </a:r>
            <a:r>
              <a:rPr lang="en-US" dirty="0" err="1"/>
              <a:t>ChemReveal</a:t>
            </a:r>
            <a:r>
              <a:rPr lang="en-US" dirty="0"/>
              <a:t> LIBS Desktop analyzer</a:t>
            </a:r>
          </a:p>
          <a:p>
            <a:r>
              <a:rPr lang="en-US" dirty="0"/>
              <a:t>Summary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5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Typical LIBS Hardware schematic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189220" y="1740970"/>
            <a:ext cx="4290060" cy="191799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Line position provides species identification.</a:t>
            </a:r>
          </a:p>
          <a:p>
            <a:r>
              <a:rPr lang="en-US" dirty="0"/>
              <a:t>Line intensity provides species concentration.</a:t>
            </a:r>
          </a:p>
          <a:p>
            <a:r>
              <a:rPr lang="en-US" dirty="0"/>
              <a:t>Laser energy used for both ablation and plasma formation</a:t>
            </a:r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762000" y="1938304"/>
            <a:ext cx="4110947" cy="3929096"/>
            <a:chOff x="762000" y="1371039"/>
            <a:chExt cx="4110947" cy="3929096"/>
          </a:xfrm>
        </p:grpSpPr>
        <p:sp>
          <p:nvSpPr>
            <p:cNvPr id="137222" name="Freeform 6"/>
            <p:cNvSpPr>
              <a:spLocks/>
            </p:cNvSpPr>
            <p:nvPr/>
          </p:nvSpPr>
          <p:spPr bwMode="auto">
            <a:xfrm rot="5400000">
              <a:off x="2481639" y="3860086"/>
              <a:ext cx="2600167" cy="2624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1" y="0"/>
                </a:cxn>
                <a:cxn ang="0">
                  <a:pos x="1092" y="74"/>
                </a:cxn>
                <a:cxn ang="0">
                  <a:pos x="1432" y="0"/>
                </a:cxn>
                <a:cxn ang="0">
                  <a:pos x="1489" y="73"/>
                </a:cxn>
                <a:cxn ang="0">
                  <a:pos x="1432" y="155"/>
                </a:cxn>
                <a:cxn ang="0">
                  <a:pos x="1092" y="74"/>
                </a:cxn>
                <a:cxn ang="0">
                  <a:pos x="651" y="155"/>
                </a:cxn>
                <a:cxn ang="0">
                  <a:pos x="0" y="155"/>
                </a:cxn>
                <a:cxn ang="0">
                  <a:pos x="0" y="0"/>
                </a:cxn>
              </a:cxnLst>
              <a:rect l="0" t="0" r="r" b="b"/>
              <a:pathLst>
                <a:path w="1489" h="155">
                  <a:moveTo>
                    <a:pt x="0" y="0"/>
                  </a:moveTo>
                  <a:lnTo>
                    <a:pt x="651" y="0"/>
                  </a:lnTo>
                  <a:lnTo>
                    <a:pt x="1092" y="74"/>
                  </a:lnTo>
                  <a:lnTo>
                    <a:pt x="1432" y="0"/>
                  </a:lnTo>
                  <a:lnTo>
                    <a:pt x="1489" y="73"/>
                  </a:lnTo>
                  <a:lnTo>
                    <a:pt x="1432" y="155"/>
                  </a:lnTo>
                  <a:lnTo>
                    <a:pt x="1092" y="74"/>
                  </a:lnTo>
                  <a:lnTo>
                    <a:pt x="651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23" name="Freeform 7"/>
            <p:cNvSpPr>
              <a:spLocks/>
            </p:cNvSpPr>
            <p:nvPr/>
          </p:nvSpPr>
          <p:spPr bwMode="auto">
            <a:xfrm rot="5400000">
              <a:off x="2473172" y="3868818"/>
              <a:ext cx="2600167" cy="2624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51" y="0"/>
                </a:cxn>
                <a:cxn ang="0">
                  <a:pos x="1092" y="74"/>
                </a:cxn>
                <a:cxn ang="0">
                  <a:pos x="1432" y="0"/>
                </a:cxn>
                <a:cxn ang="0">
                  <a:pos x="1489" y="73"/>
                </a:cxn>
                <a:cxn ang="0">
                  <a:pos x="1432" y="155"/>
                </a:cxn>
                <a:cxn ang="0">
                  <a:pos x="1092" y="74"/>
                </a:cxn>
                <a:cxn ang="0">
                  <a:pos x="651" y="155"/>
                </a:cxn>
                <a:cxn ang="0">
                  <a:pos x="0" y="155"/>
                </a:cxn>
                <a:cxn ang="0">
                  <a:pos x="0" y="0"/>
                </a:cxn>
              </a:cxnLst>
              <a:rect l="0" t="0" r="r" b="b"/>
              <a:pathLst>
                <a:path w="1489" h="155">
                  <a:moveTo>
                    <a:pt x="0" y="0"/>
                  </a:moveTo>
                  <a:lnTo>
                    <a:pt x="651" y="0"/>
                  </a:lnTo>
                  <a:lnTo>
                    <a:pt x="1092" y="74"/>
                  </a:lnTo>
                  <a:lnTo>
                    <a:pt x="1432" y="0"/>
                  </a:lnTo>
                  <a:lnTo>
                    <a:pt x="1489" y="73"/>
                  </a:lnTo>
                  <a:lnTo>
                    <a:pt x="1432" y="155"/>
                  </a:lnTo>
                  <a:lnTo>
                    <a:pt x="1092" y="74"/>
                  </a:lnTo>
                  <a:lnTo>
                    <a:pt x="651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 w="158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24" name="Oval 8"/>
            <p:cNvSpPr>
              <a:spLocks noChangeArrowheads="1"/>
            </p:cNvSpPr>
            <p:nvPr/>
          </p:nvSpPr>
          <p:spPr bwMode="auto">
            <a:xfrm rot="5400000">
              <a:off x="3720842" y="3607409"/>
              <a:ext cx="106521" cy="46397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25" name="Line 9"/>
            <p:cNvSpPr>
              <a:spLocks noChangeShapeType="1"/>
            </p:cNvSpPr>
            <p:nvPr/>
          </p:nvSpPr>
          <p:spPr bwMode="auto">
            <a:xfrm rot="5400000">
              <a:off x="2984057" y="3273637"/>
              <a:ext cx="1124585" cy="169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26" name="Line 10"/>
            <p:cNvSpPr>
              <a:spLocks noChangeShapeType="1"/>
            </p:cNvSpPr>
            <p:nvPr/>
          </p:nvSpPr>
          <p:spPr bwMode="auto">
            <a:xfrm rot="5400000">
              <a:off x="3448030" y="3273637"/>
              <a:ext cx="1124585" cy="169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27" name="Freeform 11"/>
            <p:cNvSpPr>
              <a:spLocks/>
            </p:cNvSpPr>
            <p:nvPr/>
          </p:nvSpPr>
          <p:spPr bwMode="auto">
            <a:xfrm rot="5400000">
              <a:off x="3677238" y="4495721"/>
              <a:ext cx="190341" cy="206587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61" y="34"/>
                </a:cxn>
                <a:cxn ang="0">
                  <a:pos x="92" y="17"/>
                </a:cxn>
                <a:cxn ang="0">
                  <a:pos x="81" y="57"/>
                </a:cxn>
                <a:cxn ang="0">
                  <a:pos x="109" y="81"/>
                </a:cxn>
                <a:cxn ang="0">
                  <a:pos x="68" y="88"/>
                </a:cxn>
                <a:cxn ang="0">
                  <a:pos x="51" y="122"/>
                </a:cxn>
                <a:cxn ang="0">
                  <a:pos x="37" y="91"/>
                </a:cxn>
                <a:cxn ang="0">
                  <a:pos x="0" y="91"/>
                </a:cxn>
                <a:cxn ang="0">
                  <a:pos x="20" y="64"/>
                </a:cxn>
                <a:cxn ang="0">
                  <a:pos x="10" y="20"/>
                </a:cxn>
                <a:cxn ang="0">
                  <a:pos x="37" y="30"/>
                </a:cxn>
                <a:cxn ang="0">
                  <a:pos x="51" y="0"/>
                </a:cxn>
              </a:cxnLst>
              <a:rect l="0" t="0" r="r" b="b"/>
              <a:pathLst>
                <a:path w="109" h="122">
                  <a:moveTo>
                    <a:pt x="51" y="0"/>
                  </a:moveTo>
                  <a:lnTo>
                    <a:pt x="61" y="34"/>
                  </a:lnTo>
                  <a:lnTo>
                    <a:pt x="92" y="17"/>
                  </a:lnTo>
                  <a:lnTo>
                    <a:pt x="81" y="57"/>
                  </a:lnTo>
                  <a:lnTo>
                    <a:pt x="109" y="81"/>
                  </a:lnTo>
                  <a:lnTo>
                    <a:pt x="68" y="88"/>
                  </a:lnTo>
                  <a:lnTo>
                    <a:pt x="51" y="122"/>
                  </a:lnTo>
                  <a:lnTo>
                    <a:pt x="37" y="91"/>
                  </a:lnTo>
                  <a:lnTo>
                    <a:pt x="0" y="91"/>
                  </a:lnTo>
                  <a:lnTo>
                    <a:pt x="20" y="64"/>
                  </a:lnTo>
                  <a:lnTo>
                    <a:pt x="10" y="20"/>
                  </a:lnTo>
                  <a:lnTo>
                    <a:pt x="37" y="3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36" name="Arc 20"/>
            <p:cNvSpPr>
              <a:spLocks/>
            </p:cNvSpPr>
            <p:nvPr/>
          </p:nvSpPr>
          <p:spPr bwMode="auto">
            <a:xfrm rot="5400000">
              <a:off x="3890942" y="4367319"/>
              <a:ext cx="167640" cy="147320"/>
            </a:xfrm>
            <a:custGeom>
              <a:avLst/>
              <a:gdLst>
                <a:gd name="G0" fmla="+- 20416 0 0"/>
                <a:gd name="G1" fmla="+- 18512 0 0"/>
                <a:gd name="G2" fmla="+- 21600 0 0"/>
                <a:gd name="T0" fmla="*/ 0 w 20416"/>
                <a:gd name="T1" fmla="*/ 11459 h 18512"/>
                <a:gd name="T2" fmla="*/ 9286 w 20416"/>
                <a:gd name="T3" fmla="*/ 0 h 18512"/>
                <a:gd name="T4" fmla="*/ 20416 w 20416"/>
                <a:gd name="T5" fmla="*/ 18512 h 18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16" h="18512" fill="none" extrusionOk="0">
                  <a:moveTo>
                    <a:pt x="-1" y="11458"/>
                  </a:moveTo>
                  <a:cubicBezTo>
                    <a:pt x="1655" y="6668"/>
                    <a:pt x="4942" y="2611"/>
                    <a:pt x="9286" y="0"/>
                  </a:cubicBezTo>
                </a:path>
                <a:path w="20416" h="18512" stroke="0" extrusionOk="0">
                  <a:moveTo>
                    <a:pt x="-1" y="11458"/>
                  </a:moveTo>
                  <a:cubicBezTo>
                    <a:pt x="1655" y="6668"/>
                    <a:pt x="4942" y="2611"/>
                    <a:pt x="9286" y="0"/>
                  </a:cubicBezTo>
                  <a:lnTo>
                    <a:pt x="20416" y="185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37" name="Line 21"/>
            <p:cNvSpPr>
              <a:spLocks noChangeShapeType="1"/>
            </p:cNvSpPr>
            <p:nvPr/>
          </p:nvSpPr>
          <p:spPr bwMode="auto">
            <a:xfrm rot="5400000">
              <a:off x="3937085" y="3813175"/>
              <a:ext cx="642620" cy="501227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46" name="Freeform 30"/>
            <p:cNvSpPr>
              <a:spLocks/>
            </p:cNvSpPr>
            <p:nvPr/>
          </p:nvSpPr>
          <p:spPr bwMode="auto">
            <a:xfrm rot="5400000">
              <a:off x="2359428" y="3167962"/>
              <a:ext cx="1445895" cy="1397000"/>
            </a:xfrm>
            <a:custGeom>
              <a:avLst/>
              <a:gdLst/>
              <a:ahLst/>
              <a:cxnLst>
                <a:cxn ang="0">
                  <a:pos x="323" y="321"/>
                </a:cxn>
                <a:cxn ang="0">
                  <a:pos x="828" y="0"/>
                </a:cxn>
                <a:cxn ang="0">
                  <a:pos x="501" y="499"/>
                </a:cxn>
                <a:cxn ang="0">
                  <a:pos x="0" y="825"/>
                </a:cxn>
                <a:cxn ang="0">
                  <a:pos x="323" y="321"/>
                </a:cxn>
              </a:cxnLst>
              <a:rect l="0" t="0" r="r" b="b"/>
              <a:pathLst>
                <a:path w="828" h="825">
                  <a:moveTo>
                    <a:pt x="323" y="321"/>
                  </a:moveTo>
                  <a:lnTo>
                    <a:pt x="828" y="0"/>
                  </a:lnTo>
                  <a:lnTo>
                    <a:pt x="501" y="499"/>
                  </a:lnTo>
                  <a:lnTo>
                    <a:pt x="0" y="825"/>
                  </a:lnTo>
                  <a:lnTo>
                    <a:pt x="323" y="321"/>
                  </a:lnTo>
                  <a:close/>
                </a:path>
              </a:pathLst>
            </a:custGeom>
            <a:solidFill>
              <a:srgbClr val="00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47" name="Freeform 31"/>
            <p:cNvSpPr>
              <a:spLocks/>
            </p:cNvSpPr>
            <p:nvPr/>
          </p:nvSpPr>
          <p:spPr bwMode="auto">
            <a:xfrm rot="5400000">
              <a:off x="2366201" y="3183678"/>
              <a:ext cx="1445895" cy="1397000"/>
            </a:xfrm>
            <a:custGeom>
              <a:avLst/>
              <a:gdLst/>
              <a:ahLst/>
              <a:cxnLst>
                <a:cxn ang="0">
                  <a:pos x="322" y="321"/>
                </a:cxn>
                <a:cxn ang="0">
                  <a:pos x="828" y="0"/>
                </a:cxn>
                <a:cxn ang="0">
                  <a:pos x="500" y="499"/>
                </a:cxn>
                <a:cxn ang="0">
                  <a:pos x="0" y="825"/>
                </a:cxn>
                <a:cxn ang="0">
                  <a:pos x="322" y="321"/>
                </a:cxn>
              </a:cxnLst>
              <a:rect l="0" t="0" r="r" b="b"/>
              <a:pathLst>
                <a:path w="828" h="825">
                  <a:moveTo>
                    <a:pt x="322" y="321"/>
                  </a:moveTo>
                  <a:lnTo>
                    <a:pt x="828" y="0"/>
                  </a:lnTo>
                  <a:lnTo>
                    <a:pt x="500" y="499"/>
                  </a:lnTo>
                  <a:lnTo>
                    <a:pt x="0" y="825"/>
                  </a:lnTo>
                  <a:lnTo>
                    <a:pt x="322" y="321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0099FF"/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48" name="Freeform 32"/>
            <p:cNvSpPr>
              <a:spLocks/>
            </p:cNvSpPr>
            <p:nvPr/>
          </p:nvSpPr>
          <p:spPr bwMode="auto">
            <a:xfrm rot="5400000">
              <a:off x="2919656" y="3711893"/>
              <a:ext cx="345758" cy="333587"/>
            </a:xfrm>
            <a:custGeom>
              <a:avLst/>
              <a:gdLst/>
              <a:ahLst/>
              <a:cxnLst>
                <a:cxn ang="0">
                  <a:pos x="117" y="82"/>
                </a:cxn>
                <a:cxn ang="0">
                  <a:pos x="136" y="102"/>
                </a:cxn>
                <a:cxn ang="0">
                  <a:pos x="153" y="120"/>
                </a:cxn>
                <a:cxn ang="0">
                  <a:pos x="168" y="139"/>
                </a:cxn>
                <a:cxn ang="0">
                  <a:pos x="180" y="154"/>
                </a:cxn>
                <a:cxn ang="0">
                  <a:pos x="190" y="169"/>
                </a:cxn>
                <a:cxn ang="0">
                  <a:pos x="195" y="181"/>
                </a:cxn>
                <a:cxn ang="0">
                  <a:pos x="198" y="190"/>
                </a:cxn>
                <a:cxn ang="0">
                  <a:pos x="197" y="195"/>
                </a:cxn>
                <a:cxn ang="0">
                  <a:pos x="192" y="197"/>
                </a:cxn>
                <a:cxn ang="0">
                  <a:pos x="181" y="195"/>
                </a:cxn>
                <a:cxn ang="0">
                  <a:pos x="170" y="188"/>
                </a:cxn>
                <a:cxn ang="0">
                  <a:pos x="156" y="180"/>
                </a:cxn>
                <a:cxn ang="0">
                  <a:pos x="139" y="168"/>
                </a:cxn>
                <a:cxn ang="0">
                  <a:pos x="120" y="153"/>
                </a:cxn>
                <a:cxn ang="0">
                  <a:pos x="102" y="136"/>
                </a:cxn>
                <a:cxn ang="0">
                  <a:pos x="81" y="115"/>
                </a:cxn>
                <a:cxn ang="0">
                  <a:pos x="63" y="97"/>
                </a:cxn>
                <a:cxn ang="0">
                  <a:pos x="46" y="76"/>
                </a:cxn>
                <a:cxn ang="0">
                  <a:pos x="30" y="60"/>
                </a:cxn>
                <a:cxn ang="0">
                  <a:pos x="19" y="43"/>
                </a:cxn>
                <a:cxn ang="0">
                  <a:pos x="10" y="27"/>
                </a:cxn>
                <a:cxn ang="0">
                  <a:pos x="3" y="16"/>
                </a:cxn>
                <a:cxn ang="0">
                  <a:pos x="0" y="7"/>
                </a:cxn>
                <a:cxn ang="0">
                  <a:pos x="2" y="2"/>
                </a:cxn>
                <a:cxn ang="0">
                  <a:pos x="8" y="0"/>
                </a:cxn>
                <a:cxn ang="0">
                  <a:pos x="17" y="4"/>
                </a:cxn>
                <a:cxn ang="0">
                  <a:pos x="29" y="9"/>
                </a:cxn>
                <a:cxn ang="0">
                  <a:pos x="42" y="19"/>
                </a:cxn>
                <a:cxn ang="0">
                  <a:pos x="59" y="31"/>
                </a:cxn>
                <a:cxn ang="0">
                  <a:pos x="78" y="46"/>
                </a:cxn>
                <a:cxn ang="0">
                  <a:pos x="97" y="63"/>
                </a:cxn>
                <a:cxn ang="0">
                  <a:pos x="117" y="82"/>
                </a:cxn>
              </a:cxnLst>
              <a:rect l="0" t="0" r="r" b="b"/>
              <a:pathLst>
                <a:path w="198" h="197">
                  <a:moveTo>
                    <a:pt x="117" y="82"/>
                  </a:moveTo>
                  <a:lnTo>
                    <a:pt x="136" y="102"/>
                  </a:lnTo>
                  <a:lnTo>
                    <a:pt x="153" y="120"/>
                  </a:lnTo>
                  <a:lnTo>
                    <a:pt x="168" y="139"/>
                  </a:lnTo>
                  <a:lnTo>
                    <a:pt x="180" y="154"/>
                  </a:lnTo>
                  <a:lnTo>
                    <a:pt x="190" y="169"/>
                  </a:lnTo>
                  <a:lnTo>
                    <a:pt x="195" y="181"/>
                  </a:lnTo>
                  <a:lnTo>
                    <a:pt x="198" y="190"/>
                  </a:lnTo>
                  <a:lnTo>
                    <a:pt x="197" y="195"/>
                  </a:lnTo>
                  <a:lnTo>
                    <a:pt x="192" y="197"/>
                  </a:lnTo>
                  <a:lnTo>
                    <a:pt x="181" y="195"/>
                  </a:lnTo>
                  <a:lnTo>
                    <a:pt x="170" y="188"/>
                  </a:lnTo>
                  <a:lnTo>
                    <a:pt x="156" y="180"/>
                  </a:lnTo>
                  <a:lnTo>
                    <a:pt x="139" y="168"/>
                  </a:lnTo>
                  <a:lnTo>
                    <a:pt x="120" y="153"/>
                  </a:lnTo>
                  <a:lnTo>
                    <a:pt x="102" y="136"/>
                  </a:lnTo>
                  <a:lnTo>
                    <a:pt x="81" y="115"/>
                  </a:lnTo>
                  <a:lnTo>
                    <a:pt x="63" y="97"/>
                  </a:lnTo>
                  <a:lnTo>
                    <a:pt x="46" y="76"/>
                  </a:lnTo>
                  <a:lnTo>
                    <a:pt x="30" y="60"/>
                  </a:lnTo>
                  <a:lnTo>
                    <a:pt x="19" y="43"/>
                  </a:lnTo>
                  <a:lnTo>
                    <a:pt x="10" y="27"/>
                  </a:lnTo>
                  <a:lnTo>
                    <a:pt x="3" y="16"/>
                  </a:lnTo>
                  <a:lnTo>
                    <a:pt x="0" y="7"/>
                  </a:lnTo>
                  <a:lnTo>
                    <a:pt x="2" y="2"/>
                  </a:lnTo>
                  <a:lnTo>
                    <a:pt x="8" y="0"/>
                  </a:lnTo>
                  <a:lnTo>
                    <a:pt x="17" y="4"/>
                  </a:lnTo>
                  <a:lnTo>
                    <a:pt x="29" y="9"/>
                  </a:lnTo>
                  <a:lnTo>
                    <a:pt x="42" y="19"/>
                  </a:lnTo>
                  <a:lnTo>
                    <a:pt x="59" y="31"/>
                  </a:lnTo>
                  <a:lnTo>
                    <a:pt x="78" y="46"/>
                  </a:lnTo>
                  <a:lnTo>
                    <a:pt x="97" y="63"/>
                  </a:lnTo>
                  <a:lnTo>
                    <a:pt x="117" y="82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49" name="Freeform 33"/>
            <p:cNvSpPr>
              <a:spLocks/>
            </p:cNvSpPr>
            <p:nvPr/>
          </p:nvSpPr>
          <p:spPr bwMode="auto">
            <a:xfrm rot="5400000">
              <a:off x="2162471" y="2933382"/>
              <a:ext cx="251460" cy="242147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44" y="28"/>
                </a:cxn>
                <a:cxn ang="0">
                  <a:pos x="28" y="143"/>
                </a:cxn>
                <a:cxn ang="0">
                  <a:pos x="0" y="115"/>
                </a:cxn>
                <a:cxn ang="0">
                  <a:pos x="115" y="0"/>
                </a:cxn>
              </a:cxnLst>
              <a:rect l="0" t="0" r="r" b="b"/>
              <a:pathLst>
                <a:path w="144" h="143">
                  <a:moveTo>
                    <a:pt x="115" y="0"/>
                  </a:moveTo>
                  <a:lnTo>
                    <a:pt x="144" y="28"/>
                  </a:lnTo>
                  <a:lnTo>
                    <a:pt x="28" y="143"/>
                  </a:lnTo>
                  <a:lnTo>
                    <a:pt x="0" y="115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4444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50" name="Freeform 34"/>
            <p:cNvSpPr>
              <a:spLocks/>
            </p:cNvSpPr>
            <p:nvPr/>
          </p:nvSpPr>
          <p:spPr bwMode="auto">
            <a:xfrm rot="5400000">
              <a:off x="2154005" y="2942114"/>
              <a:ext cx="251460" cy="242147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44" y="28"/>
                </a:cxn>
                <a:cxn ang="0">
                  <a:pos x="29" y="143"/>
                </a:cxn>
                <a:cxn ang="0">
                  <a:pos x="0" y="115"/>
                </a:cxn>
                <a:cxn ang="0">
                  <a:pos x="115" y="0"/>
                </a:cxn>
              </a:cxnLst>
              <a:rect l="0" t="0" r="r" b="b"/>
              <a:pathLst>
                <a:path w="144" h="143">
                  <a:moveTo>
                    <a:pt x="115" y="0"/>
                  </a:moveTo>
                  <a:lnTo>
                    <a:pt x="144" y="28"/>
                  </a:lnTo>
                  <a:lnTo>
                    <a:pt x="29" y="143"/>
                  </a:lnTo>
                  <a:lnTo>
                    <a:pt x="0" y="115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444444"/>
            </a:solidFill>
            <a:ln w="158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51" name="Line 35"/>
            <p:cNvSpPr>
              <a:spLocks noChangeShapeType="1"/>
            </p:cNvSpPr>
            <p:nvPr/>
          </p:nvSpPr>
          <p:spPr bwMode="auto">
            <a:xfrm rot="5400000" flipH="1">
              <a:off x="1998324" y="2774421"/>
              <a:ext cx="188595" cy="18288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52" name="Freeform 36"/>
            <p:cNvSpPr>
              <a:spLocks/>
            </p:cNvSpPr>
            <p:nvPr/>
          </p:nvSpPr>
          <p:spPr bwMode="auto">
            <a:xfrm rot="5400000">
              <a:off x="919433" y="2377626"/>
              <a:ext cx="1433672" cy="716280"/>
            </a:xfrm>
            <a:custGeom>
              <a:avLst/>
              <a:gdLst/>
              <a:ahLst/>
              <a:cxnLst>
                <a:cxn ang="0">
                  <a:pos x="412" y="18"/>
                </a:cxn>
                <a:cxn ang="0">
                  <a:pos x="373" y="57"/>
                </a:cxn>
                <a:cxn ang="0">
                  <a:pos x="329" y="91"/>
                </a:cxn>
                <a:cxn ang="0">
                  <a:pos x="281" y="118"/>
                </a:cxn>
                <a:cxn ang="0">
                  <a:pos x="258" y="128"/>
                </a:cxn>
                <a:cxn ang="0">
                  <a:pos x="234" y="135"/>
                </a:cxn>
                <a:cxn ang="0">
                  <a:pos x="186" y="142"/>
                </a:cxn>
                <a:cxn ang="0">
                  <a:pos x="139" y="152"/>
                </a:cxn>
                <a:cxn ang="0">
                  <a:pos x="91" y="169"/>
                </a:cxn>
                <a:cxn ang="0">
                  <a:pos x="47" y="196"/>
                </a:cxn>
                <a:cxn ang="0">
                  <a:pos x="13" y="233"/>
                </a:cxn>
                <a:cxn ang="0">
                  <a:pos x="3" y="254"/>
                </a:cxn>
                <a:cxn ang="0">
                  <a:pos x="0" y="277"/>
                </a:cxn>
                <a:cxn ang="0">
                  <a:pos x="1" y="299"/>
                </a:cxn>
                <a:cxn ang="0">
                  <a:pos x="10" y="321"/>
                </a:cxn>
                <a:cxn ang="0">
                  <a:pos x="22" y="341"/>
                </a:cxn>
                <a:cxn ang="0">
                  <a:pos x="41" y="362"/>
                </a:cxn>
                <a:cxn ang="0">
                  <a:pos x="61" y="379"/>
                </a:cxn>
                <a:cxn ang="0">
                  <a:pos x="85" y="392"/>
                </a:cxn>
                <a:cxn ang="0">
                  <a:pos x="129" y="412"/>
                </a:cxn>
                <a:cxn ang="0">
                  <a:pos x="149" y="419"/>
                </a:cxn>
                <a:cxn ang="0">
                  <a:pos x="173" y="423"/>
                </a:cxn>
                <a:cxn ang="0">
                  <a:pos x="224" y="423"/>
                </a:cxn>
                <a:cxn ang="0">
                  <a:pos x="275" y="419"/>
                </a:cxn>
                <a:cxn ang="0">
                  <a:pos x="322" y="409"/>
                </a:cxn>
                <a:cxn ang="0">
                  <a:pos x="370" y="389"/>
                </a:cxn>
                <a:cxn ang="0">
                  <a:pos x="414" y="362"/>
                </a:cxn>
                <a:cxn ang="0">
                  <a:pos x="458" y="335"/>
                </a:cxn>
                <a:cxn ang="0">
                  <a:pos x="505" y="308"/>
                </a:cxn>
                <a:cxn ang="0">
                  <a:pos x="553" y="281"/>
                </a:cxn>
                <a:cxn ang="0">
                  <a:pos x="600" y="260"/>
                </a:cxn>
                <a:cxn ang="0">
                  <a:pos x="648" y="247"/>
                </a:cxn>
                <a:cxn ang="0">
                  <a:pos x="695" y="240"/>
                </a:cxn>
                <a:cxn ang="0">
                  <a:pos x="724" y="240"/>
                </a:cxn>
                <a:cxn ang="0">
                  <a:pos x="767" y="240"/>
                </a:cxn>
                <a:cxn ang="0">
                  <a:pos x="787" y="240"/>
                </a:cxn>
                <a:cxn ang="0">
                  <a:pos x="804" y="240"/>
                </a:cxn>
                <a:cxn ang="0">
                  <a:pos x="814" y="240"/>
                </a:cxn>
                <a:cxn ang="0">
                  <a:pos x="821" y="240"/>
                </a:cxn>
              </a:cxnLst>
              <a:rect l="0" t="0" r="r" b="b"/>
              <a:pathLst>
                <a:path w="821" h="423">
                  <a:moveTo>
                    <a:pt x="431" y="0"/>
                  </a:moveTo>
                  <a:lnTo>
                    <a:pt x="412" y="18"/>
                  </a:lnTo>
                  <a:lnTo>
                    <a:pt x="392" y="37"/>
                  </a:lnTo>
                  <a:lnTo>
                    <a:pt x="373" y="57"/>
                  </a:lnTo>
                  <a:lnTo>
                    <a:pt x="351" y="76"/>
                  </a:lnTo>
                  <a:lnTo>
                    <a:pt x="329" y="91"/>
                  </a:lnTo>
                  <a:lnTo>
                    <a:pt x="305" y="105"/>
                  </a:lnTo>
                  <a:lnTo>
                    <a:pt x="281" y="118"/>
                  </a:lnTo>
                  <a:lnTo>
                    <a:pt x="270" y="123"/>
                  </a:lnTo>
                  <a:lnTo>
                    <a:pt x="258" y="128"/>
                  </a:lnTo>
                  <a:lnTo>
                    <a:pt x="246" y="132"/>
                  </a:lnTo>
                  <a:lnTo>
                    <a:pt x="234" y="135"/>
                  </a:lnTo>
                  <a:lnTo>
                    <a:pt x="210" y="139"/>
                  </a:lnTo>
                  <a:lnTo>
                    <a:pt x="186" y="142"/>
                  </a:lnTo>
                  <a:lnTo>
                    <a:pt x="163" y="145"/>
                  </a:lnTo>
                  <a:lnTo>
                    <a:pt x="139" y="152"/>
                  </a:lnTo>
                  <a:lnTo>
                    <a:pt x="115" y="159"/>
                  </a:lnTo>
                  <a:lnTo>
                    <a:pt x="91" y="169"/>
                  </a:lnTo>
                  <a:lnTo>
                    <a:pt x="68" y="181"/>
                  </a:lnTo>
                  <a:lnTo>
                    <a:pt x="47" y="196"/>
                  </a:lnTo>
                  <a:lnTo>
                    <a:pt x="29" y="213"/>
                  </a:lnTo>
                  <a:lnTo>
                    <a:pt x="13" y="233"/>
                  </a:lnTo>
                  <a:lnTo>
                    <a:pt x="7" y="243"/>
                  </a:lnTo>
                  <a:lnTo>
                    <a:pt x="3" y="254"/>
                  </a:lnTo>
                  <a:lnTo>
                    <a:pt x="0" y="265"/>
                  </a:lnTo>
                  <a:lnTo>
                    <a:pt x="0" y="277"/>
                  </a:lnTo>
                  <a:lnTo>
                    <a:pt x="0" y="287"/>
                  </a:lnTo>
                  <a:lnTo>
                    <a:pt x="1" y="299"/>
                  </a:lnTo>
                  <a:lnTo>
                    <a:pt x="5" y="309"/>
                  </a:lnTo>
                  <a:lnTo>
                    <a:pt x="10" y="321"/>
                  </a:lnTo>
                  <a:lnTo>
                    <a:pt x="15" y="331"/>
                  </a:lnTo>
                  <a:lnTo>
                    <a:pt x="22" y="341"/>
                  </a:lnTo>
                  <a:lnTo>
                    <a:pt x="30" y="352"/>
                  </a:lnTo>
                  <a:lnTo>
                    <a:pt x="41" y="362"/>
                  </a:lnTo>
                  <a:lnTo>
                    <a:pt x="51" y="370"/>
                  </a:lnTo>
                  <a:lnTo>
                    <a:pt x="61" y="379"/>
                  </a:lnTo>
                  <a:lnTo>
                    <a:pt x="73" y="385"/>
                  </a:lnTo>
                  <a:lnTo>
                    <a:pt x="85" y="392"/>
                  </a:lnTo>
                  <a:lnTo>
                    <a:pt x="107" y="402"/>
                  </a:lnTo>
                  <a:lnTo>
                    <a:pt x="129" y="412"/>
                  </a:lnTo>
                  <a:lnTo>
                    <a:pt x="139" y="416"/>
                  </a:lnTo>
                  <a:lnTo>
                    <a:pt x="149" y="419"/>
                  </a:lnTo>
                  <a:lnTo>
                    <a:pt x="161" y="421"/>
                  </a:lnTo>
                  <a:lnTo>
                    <a:pt x="173" y="423"/>
                  </a:lnTo>
                  <a:lnTo>
                    <a:pt x="197" y="423"/>
                  </a:lnTo>
                  <a:lnTo>
                    <a:pt x="224" y="423"/>
                  </a:lnTo>
                  <a:lnTo>
                    <a:pt x="249" y="421"/>
                  </a:lnTo>
                  <a:lnTo>
                    <a:pt x="275" y="419"/>
                  </a:lnTo>
                  <a:lnTo>
                    <a:pt x="298" y="414"/>
                  </a:lnTo>
                  <a:lnTo>
                    <a:pt x="322" y="409"/>
                  </a:lnTo>
                  <a:lnTo>
                    <a:pt x="346" y="401"/>
                  </a:lnTo>
                  <a:lnTo>
                    <a:pt x="370" y="389"/>
                  </a:lnTo>
                  <a:lnTo>
                    <a:pt x="392" y="375"/>
                  </a:lnTo>
                  <a:lnTo>
                    <a:pt x="414" y="362"/>
                  </a:lnTo>
                  <a:lnTo>
                    <a:pt x="434" y="348"/>
                  </a:lnTo>
                  <a:lnTo>
                    <a:pt x="458" y="335"/>
                  </a:lnTo>
                  <a:lnTo>
                    <a:pt x="482" y="321"/>
                  </a:lnTo>
                  <a:lnTo>
                    <a:pt x="505" y="308"/>
                  </a:lnTo>
                  <a:lnTo>
                    <a:pt x="529" y="294"/>
                  </a:lnTo>
                  <a:lnTo>
                    <a:pt x="553" y="281"/>
                  </a:lnTo>
                  <a:lnTo>
                    <a:pt x="577" y="269"/>
                  </a:lnTo>
                  <a:lnTo>
                    <a:pt x="600" y="260"/>
                  </a:lnTo>
                  <a:lnTo>
                    <a:pt x="624" y="254"/>
                  </a:lnTo>
                  <a:lnTo>
                    <a:pt x="648" y="247"/>
                  </a:lnTo>
                  <a:lnTo>
                    <a:pt x="672" y="242"/>
                  </a:lnTo>
                  <a:lnTo>
                    <a:pt x="695" y="240"/>
                  </a:lnTo>
                  <a:lnTo>
                    <a:pt x="707" y="240"/>
                  </a:lnTo>
                  <a:lnTo>
                    <a:pt x="724" y="240"/>
                  </a:lnTo>
                  <a:lnTo>
                    <a:pt x="743" y="240"/>
                  </a:lnTo>
                  <a:lnTo>
                    <a:pt x="767" y="240"/>
                  </a:lnTo>
                  <a:lnTo>
                    <a:pt x="777" y="240"/>
                  </a:lnTo>
                  <a:lnTo>
                    <a:pt x="787" y="240"/>
                  </a:lnTo>
                  <a:lnTo>
                    <a:pt x="795" y="240"/>
                  </a:lnTo>
                  <a:lnTo>
                    <a:pt x="804" y="240"/>
                  </a:lnTo>
                  <a:lnTo>
                    <a:pt x="809" y="240"/>
                  </a:lnTo>
                  <a:lnTo>
                    <a:pt x="814" y="240"/>
                  </a:lnTo>
                  <a:lnTo>
                    <a:pt x="817" y="240"/>
                  </a:lnTo>
                  <a:lnTo>
                    <a:pt x="821" y="240"/>
                  </a:lnTo>
                </a:path>
              </a:pathLst>
            </a:custGeom>
            <a:noFill/>
            <a:ln w="23876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37255" name="Rectangle 39" descr="Wide downward diagonal"/>
            <p:cNvSpPr>
              <a:spLocks noChangeArrowheads="1"/>
            </p:cNvSpPr>
            <p:nvPr/>
          </p:nvSpPr>
          <p:spPr bwMode="auto">
            <a:xfrm>
              <a:off x="3399876" y="1371039"/>
              <a:ext cx="745065" cy="14308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Pulsed </a:t>
              </a:r>
            </a:p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laser,</a:t>
              </a:r>
            </a:p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video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45" name="Rectangle 28"/>
            <p:cNvSpPr>
              <a:spLocks noChangeArrowheads="1"/>
            </p:cNvSpPr>
            <p:nvPr/>
          </p:nvSpPr>
          <p:spPr bwMode="auto">
            <a:xfrm>
              <a:off x="1994410" y="2362200"/>
              <a:ext cx="9569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dirty="0">
                  <a:solidFill>
                    <a:srgbClr val="000000"/>
                  </a:solidFill>
                  <a:latin typeface="Helvetica" pitchFamily="34" charset="0"/>
                </a:rPr>
                <a:t>Fiber optic</a:t>
              </a:r>
              <a:endParaRPr lang="en-US" sz="1600" dirty="0">
                <a:latin typeface="Times New Roman" pitchFamily="18" charset="0"/>
              </a:endParaRPr>
            </a:p>
          </p:txBody>
        </p:sp>
        <p:sp>
          <p:nvSpPr>
            <p:cNvPr id="46" name="Rectangle 29"/>
            <p:cNvSpPr>
              <a:spLocks noChangeArrowheads="1"/>
            </p:cNvSpPr>
            <p:nvPr/>
          </p:nvSpPr>
          <p:spPr bwMode="auto">
            <a:xfrm>
              <a:off x="2178742" y="3975478"/>
              <a:ext cx="746999" cy="549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Atomic</a:t>
              </a:r>
            </a:p>
            <a:p>
              <a:pPr algn="ctr" eaLnBrk="0" hangingPunct="0">
                <a:lnSpc>
                  <a:spcPct val="85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emission</a:t>
              </a:r>
            </a:p>
            <a:p>
              <a:pPr algn="ctr" eaLnBrk="0" hangingPunct="0">
                <a:lnSpc>
                  <a:spcPct val="85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collection</a:t>
              </a:r>
            </a:p>
          </p:txBody>
        </p:sp>
        <p:sp>
          <p:nvSpPr>
            <p:cNvPr id="47" name="Rectangle 28"/>
            <p:cNvSpPr>
              <a:spLocks noChangeArrowheads="1"/>
            </p:cNvSpPr>
            <p:nvPr/>
          </p:nvSpPr>
          <p:spPr bwMode="auto">
            <a:xfrm>
              <a:off x="4212510" y="3242784"/>
              <a:ext cx="66043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600" dirty="0">
                  <a:solidFill>
                    <a:srgbClr val="000000"/>
                  </a:solidFill>
                  <a:latin typeface="Helvetica" pitchFamily="34" charset="0"/>
                </a:rPr>
                <a:t>Laser </a:t>
              </a:r>
            </a:p>
            <a:p>
              <a:pPr algn="ctr" eaLnBrk="0" hangingPunct="0"/>
              <a:r>
                <a:rPr lang="en-US" sz="1600" dirty="0">
                  <a:solidFill>
                    <a:srgbClr val="000000"/>
                  </a:solidFill>
                  <a:latin typeface="Helvetica" pitchFamily="34" charset="0"/>
                </a:rPr>
                <a:t>plasma</a:t>
              </a:r>
              <a:endParaRPr lang="en-US" sz="1600" dirty="0">
                <a:latin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581400" y="4605126"/>
              <a:ext cx="365680" cy="6950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381249" y="4572000"/>
              <a:ext cx="812801" cy="182615"/>
            </a:xfrm>
            <a:prstGeom prst="rect">
              <a:avLst/>
            </a:prstGeom>
            <a:pattFill prst="sphere">
              <a:fgClr>
                <a:schemeClr val="accent2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228" name="Freeform 12"/>
            <p:cNvSpPr>
              <a:spLocks/>
            </p:cNvSpPr>
            <p:nvPr/>
          </p:nvSpPr>
          <p:spPr bwMode="auto">
            <a:xfrm rot="5400000">
              <a:off x="3675572" y="4499188"/>
              <a:ext cx="188595" cy="204893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61" y="33"/>
                </a:cxn>
                <a:cxn ang="0">
                  <a:pos x="91" y="16"/>
                </a:cxn>
                <a:cxn ang="0">
                  <a:pos x="81" y="57"/>
                </a:cxn>
                <a:cxn ang="0">
                  <a:pos x="108" y="81"/>
                </a:cxn>
                <a:cxn ang="0">
                  <a:pos x="68" y="87"/>
                </a:cxn>
                <a:cxn ang="0">
                  <a:pos x="51" y="121"/>
                </a:cxn>
                <a:cxn ang="0">
                  <a:pos x="37" y="91"/>
                </a:cxn>
                <a:cxn ang="0">
                  <a:pos x="0" y="91"/>
                </a:cxn>
                <a:cxn ang="0">
                  <a:pos x="20" y="64"/>
                </a:cxn>
                <a:cxn ang="0">
                  <a:pos x="10" y="20"/>
                </a:cxn>
                <a:cxn ang="0">
                  <a:pos x="37" y="30"/>
                </a:cxn>
                <a:cxn ang="0">
                  <a:pos x="51" y="0"/>
                </a:cxn>
              </a:cxnLst>
              <a:rect l="0" t="0" r="r" b="b"/>
              <a:pathLst>
                <a:path w="108" h="121">
                  <a:moveTo>
                    <a:pt x="51" y="0"/>
                  </a:moveTo>
                  <a:lnTo>
                    <a:pt x="61" y="33"/>
                  </a:lnTo>
                  <a:lnTo>
                    <a:pt x="91" y="16"/>
                  </a:lnTo>
                  <a:lnTo>
                    <a:pt x="81" y="57"/>
                  </a:lnTo>
                  <a:lnTo>
                    <a:pt x="108" y="81"/>
                  </a:lnTo>
                  <a:lnTo>
                    <a:pt x="68" y="87"/>
                  </a:lnTo>
                  <a:lnTo>
                    <a:pt x="51" y="121"/>
                  </a:lnTo>
                  <a:lnTo>
                    <a:pt x="37" y="91"/>
                  </a:lnTo>
                  <a:lnTo>
                    <a:pt x="0" y="91"/>
                  </a:lnTo>
                  <a:lnTo>
                    <a:pt x="20" y="64"/>
                  </a:lnTo>
                  <a:lnTo>
                    <a:pt x="10" y="20"/>
                  </a:lnTo>
                  <a:lnTo>
                    <a:pt x="37" y="3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77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8000" y="4712512"/>
              <a:ext cx="7922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Sample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2000" y="3452602"/>
              <a:ext cx="1320887" cy="1092287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Spectrometer</a:t>
              </a:r>
            </a:p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Helvetica" pitchFamily="34" charset="0"/>
                </a:rPr>
                <a:t>and detector</a:t>
              </a:r>
              <a:endParaRPr lang="en-US" sz="1400" dirty="0">
                <a:latin typeface="Times New Roman" pitchFamily="18" charset="0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3533551"/>
            <a:ext cx="4495800" cy="3266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08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across the periodic table can be detected with LIBS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1636784"/>
            <a:ext cx="8458200" cy="482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055" y="1636784"/>
            <a:ext cx="19672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Approximate DL</a:t>
            </a:r>
          </a:p>
          <a:p>
            <a:r>
              <a:rPr lang="en-US" dirty="0"/>
              <a:t>1-10 ppm</a:t>
            </a:r>
          </a:p>
          <a:p>
            <a:r>
              <a:rPr lang="en-US" dirty="0"/>
              <a:t>10-100 ppm</a:t>
            </a:r>
          </a:p>
          <a:p>
            <a:r>
              <a:rPr lang="en-US" dirty="0"/>
              <a:t>10-200 ppm</a:t>
            </a:r>
          </a:p>
          <a:p>
            <a:r>
              <a:rPr lang="en-US" dirty="0"/>
              <a:t>0.05-0.5%</a:t>
            </a:r>
          </a:p>
        </p:txBody>
      </p:sp>
      <p:sp>
        <p:nvSpPr>
          <p:cNvPr id="4" name="Rectangle 3"/>
          <p:cNvSpPr/>
          <p:nvPr/>
        </p:nvSpPr>
        <p:spPr>
          <a:xfrm>
            <a:off x="4162958" y="2068678"/>
            <a:ext cx="88392" cy="883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62958" y="2331252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62653" y="2629956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62958" y="2880948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9160" y="1730186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9160" y="2225955"/>
            <a:ext cx="88392" cy="883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358799" y="2225955"/>
            <a:ext cx="88392" cy="883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656222" y="2230059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086294" y="2230059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38618" y="2235545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990941" y="2235545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427415" y="2235545"/>
            <a:ext cx="87476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427415" y="2718348"/>
            <a:ext cx="87476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427415" y="3201151"/>
            <a:ext cx="87476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27415" y="3683954"/>
            <a:ext cx="87476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990941" y="2718348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990941" y="3201151"/>
            <a:ext cx="87476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538618" y="2718348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086294" y="2718348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538618" y="3201151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86294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656222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226150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761942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336449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910956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442817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656222" y="2718348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562553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122421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682289" y="3201151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358799" y="2718348"/>
            <a:ext cx="88392" cy="883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99160" y="2718348"/>
            <a:ext cx="88392" cy="883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007815" y="3201151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358799" y="3201151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899160" y="3201151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086294" y="3683954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7538618" y="3683954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761942" y="3683928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226150" y="3683954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656222" y="3683928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682289" y="3683954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57893" y="3683954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901903" y="3683954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122421" y="3683928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562553" y="3683954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002685" y="3683980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442817" y="3684006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882949" y="3684032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5323081" y="3684058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5761942" y="4163874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226150" y="4163884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538618" y="4163874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090051" y="4163874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562553" y="4163884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846414" y="2230059"/>
            <a:ext cx="88392" cy="8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8846414" y="1730186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8861734" y="2718348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8861734" y="3201151"/>
            <a:ext cx="88392" cy="883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323081" y="4163884"/>
            <a:ext cx="88392" cy="883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291DA-A040-432E-88DD-400D1E0445A4}" type="slidenum">
              <a:rPr lang="en-US" smtClean="0"/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3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Substantial and growing LIBS interest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291DA-A040-432E-88DD-400D1E0445A4}" type="slidenum">
              <a:rPr lang="en-US" smtClean="0"/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982" y="1662545"/>
            <a:ext cx="6758216" cy="4895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952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LIBS has several “steps”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450" y="1583377"/>
            <a:ext cx="6043749" cy="4840005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 marL="372287" indent="-372287">
              <a:buAutoNum type="arabicParenR"/>
            </a:pPr>
            <a:r>
              <a:rPr lang="en-US" sz="2200" b="1" u="sng" dirty="0">
                <a:latin typeface="+mn-lt"/>
              </a:rPr>
              <a:t>ABLATION</a:t>
            </a:r>
            <a:r>
              <a:rPr lang="en-US" sz="2200" dirty="0">
                <a:latin typeface="+mn-lt"/>
              </a:rPr>
              <a:t> – the laser removes / vaporizes material from the sample</a:t>
            </a:r>
          </a:p>
          <a:p>
            <a:pPr marL="372287" indent="-372287">
              <a:buAutoNum type="arabicParenR"/>
            </a:pPr>
            <a:endParaRPr lang="en-US" sz="2200" dirty="0">
              <a:latin typeface="+mn-lt"/>
            </a:endParaRPr>
          </a:p>
          <a:p>
            <a:pPr marL="372287" indent="-372287">
              <a:buAutoNum type="arabicParenR"/>
            </a:pPr>
            <a:r>
              <a:rPr lang="en-US" sz="2200" b="1" u="sng" dirty="0">
                <a:latin typeface="+mn-lt"/>
              </a:rPr>
              <a:t>PLASMA</a:t>
            </a:r>
            <a:r>
              <a:rPr lang="en-US" sz="2200" dirty="0">
                <a:latin typeface="+mn-lt"/>
              </a:rPr>
              <a:t> – electrons are stripped from the atoms by the high electric field, followed by absorption and </a:t>
            </a:r>
            <a:r>
              <a:rPr lang="en-US" sz="2200" dirty="0" err="1">
                <a:latin typeface="+mn-lt"/>
              </a:rPr>
              <a:t>multiphoton</a:t>
            </a:r>
            <a:r>
              <a:rPr lang="en-US" sz="2200" dirty="0">
                <a:latin typeface="+mn-lt"/>
              </a:rPr>
              <a:t> ionization to create a plasma</a:t>
            </a:r>
          </a:p>
          <a:p>
            <a:pPr marL="372287" indent="-372287">
              <a:buAutoNum type="arabicParenR"/>
            </a:pPr>
            <a:endParaRPr lang="en-US" sz="2200" dirty="0">
              <a:latin typeface="+mn-lt"/>
            </a:endParaRPr>
          </a:p>
          <a:p>
            <a:pPr marL="372287" indent="-372287">
              <a:buAutoNum type="arabicParenR"/>
            </a:pPr>
            <a:r>
              <a:rPr lang="en-US" sz="2200" b="1" u="sng" dirty="0">
                <a:latin typeface="+mn-lt"/>
              </a:rPr>
              <a:t>EXCITATION</a:t>
            </a:r>
            <a:r>
              <a:rPr lang="en-US" sz="2200" dirty="0">
                <a:latin typeface="+mn-lt"/>
              </a:rPr>
              <a:t> – the plasma electronically excites the vaporized material – forming excited atoms</a:t>
            </a:r>
          </a:p>
          <a:p>
            <a:pPr marL="372287" indent="-372287">
              <a:buAutoNum type="arabicParenR"/>
            </a:pPr>
            <a:endParaRPr lang="en-US" sz="2200" dirty="0">
              <a:latin typeface="+mn-lt"/>
            </a:endParaRPr>
          </a:p>
          <a:p>
            <a:pPr marL="372287" indent="-372287">
              <a:buAutoNum type="arabicParenR"/>
            </a:pPr>
            <a:r>
              <a:rPr lang="en-US" sz="2200" b="1" u="sng" dirty="0">
                <a:latin typeface="+mn-lt"/>
              </a:rPr>
              <a:t>EMISSION</a:t>
            </a:r>
            <a:r>
              <a:rPr lang="en-US" sz="2200" dirty="0">
                <a:latin typeface="+mn-lt"/>
              </a:rPr>
              <a:t> – as the plasma cools, atoms return to the ground state and give off LIGHT</a:t>
            </a:r>
          </a:p>
        </p:txBody>
      </p: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7467622" y="1752754"/>
            <a:ext cx="1715566" cy="1413999"/>
            <a:chOff x="658" y="3310"/>
            <a:chExt cx="768" cy="624"/>
          </a:xfrm>
        </p:grpSpPr>
        <p:sp>
          <p:nvSpPr>
            <p:cNvPr id="6" name="Rectangle 23" descr="Wide downward diagonal"/>
            <p:cNvSpPr>
              <a:spLocks noChangeArrowheads="1"/>
            </p:cNvSpPr>
            <p:nvPr/>
          </p:nvSpPr>
          <p:spPr bwMode="auto">
            <a:xfrm>
              <a:off x="658" y="3838"/>
              <a:ext cx="768" cy="96"/>
            </a:xfrm>
            <a:prstGeom prst="rect">
              <a:avLst/>
            </a:prstGeom>
            <a:pattFill prst="wdDn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851" y="3310"/>
              <a:ext cx="384" cy="528"/>
              <a:chOff x="577" y="2496"/>
              <a:chExt cx="384" cy="528"/>
            </a:xfrm>
          </p:grpSpPr>
          <p:sp>
            <p:nvSpPr>
              <p:cNvPr id="8" name="Oval 25"/>
              <p:cNvSpPr>
                <a:spLocks noChangeArrowheads="1"/>
              </p:cNvSpPr>
              <p:nvPr/>
            </p:nvSpPr>
            <p:spPr bwMode="auto">
              <a:xfrm>
                <a:off x="687" y="2544"/>
                <a:ext cx="192" cy="480"/>
              </a:xfrm>
              <a:prstGeom prst="ellipse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solidFill>
                  <a:srgbClr val="FFCC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Freeform 26"/>
              <p:cNvSpPr>
                <a:spLocks/>
              </p:cNvSpPr>
              <p:nvPr/>
            </p:nvSpPr>
            <p:spPr bwMode="auto">
              <a:xfrm>
                <a:off x="577" y="2496"/>
                <a:ext cx="384" cy="528"/>
              </a:xfrm>
              <a:custGeom>
                <a:avLst/>
                <a:gdLst>
                  <a:gd name="T0" fmla="*/ 192 w 384"/>
                  <a:gd name="T1" fmla="*/ 528 h 528"/>
                  <a:gd name="T2" fmla="*/ 48 w 384"/>
                  <a:gd name="T3" fmla="*/ 432 h 528"/>
                  <a:gd name="T4" fmla="*/ 192 w 384"/>
                  <a:gd name="T5" fmla="*/ 480 h 528"/>
                  <a:gd name="T6" fmla="*/ 0 w 384"/>
                  <a:gd name="T7" fmla="*/ 336 h 528"/>
                  <a:gd name="T8" fmla="*/ 192 w 384"/>
                  <a:gd name="T9" fmla="*/ 432 h 528"/>
                  <a:gd name="T10" fmla="*/ 0 w 384"/>
                  <a:gd name="T11" fmla="*/ 240 h 528"/>
                  <a:gd name="T12" fmla="*/ 192 w 384"/>
                  <a:gd name="T13" fmla="*/ 384 h 528"/>
                  <a:gd name="T14" fmla="*/ 48 w 384"/>
                  <a:gd name="T15" fmla="*/ 96 h 528"/>
                  <a:gd name="T16" fmla="*/ 192 w 384"/>
                  <a:gd name="T17" fmla="*/ 336 h 528"/>
                  <a:gd name="T18" fmla="*/ 192 w 384"/>
                  <a:gd name="T19" fmla="*/ 0 h 528"/>
                  <a:gd name="T20" fmla="*/ 240 w 384"/>
                  <a:gd name="T21" fmla="*/ 336 h 528"/>
                  <a:gd name="T22" fmla="*/ 336 w 384"/>
                  <a:gd name="T23" fmla="*/ 96 h 528"/>
                  <a:gd name="T24" fmla="*/ 240 w 384"/>
                  <a:gd name="T25" fmla="*/ 384 h 528"/>
                  <a:gd name="T26" fmla="*/ 384 w 384"/>
                  <a:gd name="T27" fmla="*/ 240 h 528"/>
                  <a:gd name="T28" fmla="*/ 240 w 384"/>
                  <a:gd name="T29" fmla="*/ 432 h 528"/>
                  <a:gd name="T30" fmla="*/ 384 w 384"/>
                  <a:gd name="T31" fmla="*/ 336 h 528"/>
                  <a:gd name="T32" fmla="*/ 240 w 384"/>
                  <a:gd name="T33" fmla="*/ 480 h 528"/>
                  <a:gd name="T34" fmla="*/ 336 w 384"/>
                  <a:gd name="T35" fmla="*/ 432 h 528"/>
                  <a:gd name="T36" fmla="*/ 240 w 384"/>
                  <a:gd name="T37" fmla="*/ 528 h 528"/>
                  <a:gd name="T38" fmla="*/ 192 w 384"/>
                  <a:gd name="T3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4" h="528">
                    <a:moveTo>
                      <a:pt x="192" y="528"/>
                    </a:moveTo>
                    <a:lnTo>
                      <a:pt x="48" y="432"/>
                    </a:lnTo>
                    <a:lnTo>
                      <a:pt x="192" y="480"/>
                    </a:lnTo>
                    <a:lnTo>
                      <a:pt x="0" y="336"/>
                    </a:lnTo>
                    <a:lnTo>
                      <a:pt x="192" y="432"/>
                    </a:lnTo>
                    <a:lnTo>
                      <a:pt x="0" y="240"/>
                    </a:lnTo>
                    <a:lnTo>
                      <a:pt x="192" y="384"/>
                    </a:lnTo>
                    <a:lnTo>
                      <a:pt x="48" y="96"/>
                    </a:lnTo>
                    <a:lnTo>
                      <a:pt x="192" y="336"/>
                    </a:lnTo>
                    <a:lnTo>
                      <a:pt x="192" y="0"/>
                    </a:lnTo>
                    <a:lnTo>
                      <a:pt x="240" y="336"/>
                    </a:lnTo>
                    <a:lnTo>
                      <a:pt x="336" y="96"/>
                    </a:lnTo>
                    <a:lnTo>
                      <a:pt x="240" y="384"/>
                    </a:lnTo>
                    <a:lnTo>
                      <a:pt x="384" y="240"/>
                    </a:lnTo>
                    <a:lnTo>
                      <a:pt x="240" y="432"/>
                    </a:lnTo>
                    <a:lnTo>
                      <a:pt x="384" y="336"/>
                    </a:lnTo>
                    <a:lnTo>
                      <a:pt x="240" y="480"/>
                    </a:lnTo>
                    <a:lnTo>
                      <a:pt x="336" y="432"/>
                    </a:lnTo>
                    <a:lnTo>
                      <a:pt x="240" y="528"/>
                    </a:lnTo>
                    <a:lnTo>
                      <a:pt x="192" y="52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cxnSp>
        <p:nvCxnSpPr>
          <p:cNvPr id="11" name="Straight Connector 10"/>
          <p:cNvCxnSpPr/>
          <p:nvPr/>
        </p:nvCxnSpPr>
        <p:spPr>
          <a:xfrm>
            <a:off x="7539451" y="6080166"/>
            <a:ext cx="1619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491565" y="4762797"/>
            <a:ext cx="171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91565" y="4279339"/>
            <a:ext cx="171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491565" y="3930686"/>
            <a:ext cx="171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898747" y="3930686"/>
            <a:ext cx="0" cy="214948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144466" y="4279339"/>
            <a:ext cx="0" cy="180082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8390185" y="4762797"/>
            <a:ext cx="0" cy="131737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/>
          <p:cNvSpPr/>
          <p:nvPr/>
        </p:nvSpPr>
        <p:spPr>
          <a:xfrm>
            <a:off x="8573357" y="3990108"/>
            <a:ext cx="309386" cy="671353"/>
          </a:xfrm>
          <a:prstGeom prst="rightBrac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22" idx="1"/>
          </p:cNvCxnSpPr>
          <p:nvPr/>
        </p:nvCxnSpPr>
        <p:spPr>
          <a:xfrm>
            <a:off x="8882744" y="4325785"/>
            <a:ext cx="324387" cy="16277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92687" y="6079121"/>
            <a:ext cx="969932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dirty="0"/>
              <a:t>Ground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52426" y="3602391"/>
            <a:ext cx="1636782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dirty="0"/>
              <a:t>Excited states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261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98036" y="160047"/>
            <a:ext cx="8345964" cy="1219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Overview of LIBS plasma emission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919" y="3657600"/>
            <a:ext cx="8837914" cy="252248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303"/>
              </a:spcBef>
            </a:pPr>
            <a:r>
              <a:rPr lang="en-US" sz="2600" dirty="0"/>
              <a:t>Plasma emission is a function of time, as plasma expands and cools</a:t>
            </a:r>
          </a:p>
          <a:p>
            <a:pPr>
              <a:spcBef>
                <a:spcPts val="1303"/>
              </a:spcBef>
            </a:pPr>
            <a:r>
              <a:rPr lang="en-US" sz="2600" dirty="0"/>
              <a:t>Emission in the early time is dominated by white light – “</a:t>
            </a:r>
            <a:r>
              <a:rPr lang="en-US" sz="2600" dirty="0" err="1"/>
              <a:t>Brehmstraalung</a:t>
            </a:r>
            <a:r>
              <a:rPr lang="en-US" sz="2600" dirty="0"/>
              <a:t> emission” from electrons</a:t>
            </a:r>
          </a:p>
          <a:p>
            <a:pPr>
              <a:spcBef>
                <a:spcPts val="1303"/>
              </a:spcBef>
            </a:pPr>
            <a:r>
              <a:rPr lang="en-US" sz="2600" dirty="0"/>
              <a:t>Collect emission on a delay and we can see emission from ions, atoms, and molecules</a:t>
            </a:r>
          </a:p>
        </p:txBody>
      </p:sp>
      <p:sp>
        <p:nvSpPr>
          <p:cNvPr id="148484" name="Line 4"/>
          <p:cNvSpPr>
            <a:spLocks noChangeShapeType="1"/>
          </p:cNvSpPr>
          <p:nvPr/>
        </p:nvSpPr>
        <p:spPr bwMode="auto">
          <a:xfrm>
            <a:off x="1592580" y="2839719"/>
            <a:ext cx="704088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triangle" w="lg" len="lg"/>
          </a:ln>
          <a:effectLst/>
        </p:spPr>
        <p:txBody>
          <a:bodyPr wrap="none" lIns="99276" tIns="49638" rIns="99276" bIns="49638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48485" name="Line 5"/>
          <p:cNvSpPr>
            <a:spLocks noChangeShapeType="1"/>
          </p:cNvSpPr>
          <p:nvPr/>
        </p:nvSpPr>
        <p:spPr bwMode="auto">
          <a:xfrm flipV="1">
            <a:off x="1592580" y="2677159"/>
            <a:ext cx="0" cy="24384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/>
          </a:ln>
          <a:effectLst/>
        </p:spPr>
        <p:txBody>
          <a:bodyPr wrap="none" lIns="99276" tIns="49638" rIns="99276" bIns="49638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 flipV="1">
            <a:off x="3101340" y="2677159"/>
            <a:ext cx="0" cy="24384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/>
          </a:ln>
          <a:effectLst/>
        </p:spPr>
        <p:txBody>
          <a:bodyPr wrap="none" lIns="99276" tIns="49638" rIns="99276" bIns="49638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1424940" y="2352039"/>
            <a:ext cx="293465" cy="3003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eaLnBrk="0" hangingPunct="0"/>
            <a:r>
              <a:rPr lang="en-US" sz="1300"/>
              <a:t>0</a:t>
            </a: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2933701" y="2352039"/>
            <a:ext cx="519489" cy="3003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eaLnBrk="0" hangingPunct="0"/>
            <a:r>
              <a:rPr lang="en-US" sz="1300"/>
              <a:t>1 </a:t>
            </a:r>
            <a:r>
              <a:rPr lang="en-US" sz="1300">
                <a:sym typeface="Symbol" pitchFamily="18" charset="2"/>
              </a:rPr>
              <a:t>s</a:t>
            </a:r>
          </a:p>
        </p:txBody>
      </p:sp>
      <p:sp>
        <p:nvSpPr>
          <p:cNvPr id="1034" name="Text Box 9"/>
          <p:cNvSpPr txBox="1">
            <a:spLocks noChangeArrowheads="1"/>
          </p:cNvSpPr>
          <p:nvPr/>
        </p:nvSpPr>
        <p:spPr bwMode="auto">
          <a:xfrm>
            <a:off x="5532120" y="2352039"/>
            <a:ext cx="612463" cy="3003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eaLnBrk="0" hangingPunct="0"/>
            <a:r>
              <a:rPr lang="en-US" sz="1300"/>
              <a:t>10 </a:t>
            </a:r>
            <a:r>
              <a:rPr lang="en-US" sz="1300">
                <a:sym typeface="Symbol" pitchFamily="18" charset="2"/>
              </a:rPr>
              <a:t>s</a:t>
            </a:r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 flipV="1">
            <a:off x="5699760" y="2677159"/>
            <a:ext cx="0" cy="24384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/>
          </a:ln>
          <a:effectLst/>
        </p:spPr>
        <p:txBody>
          <a:bodyPr wrap="none" lIns="99276" tIns="49638" rIns="99276" bIns="49638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036" name="Text Box 11"/>
          <p:cNvSpPr txBox="1">
            <a:spLocks noChangeArrowheads="1"/>
          </p:cNvSpPr>
          <p:nvPr/>
        </p:nvSpPr>
        <p:spPr bwMode="auto">
          <a:xfrm>
            <a:off x="2506538" y="3083560"/>
            <a:ext cx="1540601" cy="4388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algn="ctr" eaLnBrk="0" hangingPunct="0"/>
            <a:r>
              <a:rPr lang="en-US" sz="1100"/>
              <a:t>Local thermodynamic</a:t>
            </a:r>
          </a:p>
          <a:p>
            <a:pPr algn="ctr" eaLnBrk="0" hangingPunct="0"/>
            <a:r>
              <a:rPr lang="en-US" sz="1100"/>
              <a:t>Equilibrium</a:t>
            </a:r>
          </a:p>
        </p:txBody>
      </p:sp>
      <p:sp>
        <p:nvSpPr>
          <p:cNvPr id="1037" name="Text Box 12"/>
          <p:cNvSpPr txBox="1">
            <a:spLocks noChangeArrowheads="1"/>
          </p:cNvSpPr>
          <p:nvPr/>
        </p:nvSpPr>
        <p:spPr bwMode="auto">
          <a:xfrm>
            <a:off x="2502172" y="1295400"/>
            <a:ext cx="1631409" cy="62376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algn="ctr" eaLnBrk="0" hangingPunct="0"/>
            <a:r>
              <a:rPr lang="en-US" sz="1700"/>
              <a:t>Ionic emission</a:t>
            </a:r>
          </a:p>
          <a:p>
            <a:pPr algn="ctr" eaLnBrk="0" hangingPunct="0"/>
            <a:r>
              <a:rPr lang="en-US" sz="1700"/>
              <a:t>0.25-3 </a:t>
            </a:r>
            <a:r>
              <a:rPr lang="en-US" sz="1700">
                <a:sym typeface="Symbol" pitchFamily="18" charset="2"/>
              </a:rPr>
              <a:t>s</a:t>
            </a:r>
          </a:p>
        </p:txBody>
      </p:sp>
      <p:sp>
        <p:nvSpPr>
          <p:cNvPr id="1038" name="Text Box 13"/>
          <p:cNvSpPr txBox="1">
            <a:spLocks noChangeArrowheads="1"/>
          </p:cNvSpPr>
          <p:nvPr/>
        </p:nvSpPr>
        <p:spPr bwMode="auto">
          <a:xfrm>
            <a:off x="4036967" y="1539240"/>
            <a:ext cx="1844768" cy="62376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algn="ctr" eaLnBrk="0" hangingPunct="0"/>
            <a:r>
              <a:rPr lang="en-US" sz="1700" dirty="0"/>
              <a:t>Atomic emission</a:t>
            </a:r>
          </a:p>
          <a:p>
            <a:pPr algn="ctr" eaLnBrk="0" hangingPunct="0"/>
            <a:r>
              <a:rPr lang="en-US" sz="1700" dirty="0"/>
              <a:t>0.5-50 </a:t>
            </a:r>
            <a:r>
              <a:rPr lang="en-US" sz="1700" dirty="0">
                <a:sym typeface="Symbol" pitchFamily="18" charset="2"/>
              </a:rPr>
              <a:t>s</a:t>
            </a:r>
          </a:p>
        </p:txBody>
      </p:sp>
      <p:sp>
        <p:nvSpPr>
          <p:cNvPr id="1039" name="Text Box 14"/>
          <p:cNvSpPr txBox="1">
            <a:spLocks noChangeArrowheads="1"/>
          </p:cNvSpPr>
          <p:nvPr/>
        </p:nvSpPr>
        <p:spPr bwMode="auto">
          <a:xfrm>
            <a:off x="5449235" y="1864360"/>
            <a:ext cx="2659415" cy="62376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algn="ctr" eaLnBrk="0" hangingPunct="0"/>
            <a:r>
              <a:rPr lang="en-US" sz="1700"/>
              <a:t>Molecular recombination</a:t>
            </a:r>
          </a:p>
          <a:p>
            <a:pPr algn="ctr" eaLnBrk="0" hangingPunct="0"/>
            <a:r>
              <a:rPr lang="en-US" sz="1700"/>
              <a:t>2-100 </a:t>
            </a:r>
            <a:r>
              <a:rPr lang="en-US" sz="1700">
                <a:sym typeface="Symbol" pitchFamily="18" charset="2"/>
              </a:rPr>
              <a:t>s</a:t>
            </a:r>
          </a:p>
        </p:txBody>
      </p:sp>
      <p:sp>
        <p:nvSpPr>
          <p:cNvPr id="148495" name="Rectangle 15"/>
          <p:cNvSpPr>
            <a:spLocks noChangeArrowheads="1"/>
          </p:cNvSpPr>
          <p:nvPr/>
        </p:nvSpPr>
        <p:spPr bwMode="auto">
          <a:xfrm>
            <a:off x="4928922" y="-188622"/>
            <a:ext cx="200555" cy="377244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  <a:effectLst/>
        </p:spPr>
        <p:txBody>
          <a:bodyPr wrap="none" lIns="99276" tIns="49638" rIns="99276" bIns="49638" anchor="ctr">
            <a:spAutoFit/>
          </a:bodyPr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042" name="Text Box 18"/>
          <p:cNvSpPr txBox="1">
            <a:spLocks noChangeArrowheads="1"/>
          </p:cNvSpPr>
          <p:nvPr/>
        </p:nvSpPr>
        <p:spPr bwMode="auto">
          <a:xfrm>
            <a:off x="8448358" y="2233506"/>
            <a:ext cx="892475" cy="500355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/>
          </a:ln>
        </p:spPr>
        <p:txBody>
          <a:bodyPr wrap="none" lIns="99276" tIns="49638" rIns="99276" bIns="49638">
            <a:spAutoFit/>
          </a:bodyPr>
          <a:lstStyle/>
          <a:p>
            <a:pPr eaLnBrk="0" hangingPunct="0"/>
            <a:r>
              <a:rPr lang="en-US" sz="2600">
                <a:solidFill>
                  <a:srgbClr val="FF0000"/>
                </a:solidFill>
                <a:latin typeface="Times New Roman" pitchFamily="18" charset="0"/>
              </a:rPr>
              <a:t>Time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82240" y="2352039"/>
            <a:ext cx="3604260" cy="650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22021" y="1864360"/>
            <a:ext cx="1187941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b="1" dirty="0"/>
              <a:t>Ablation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43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“Matrix” 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086600" cy="3976255"/>
          </a:xfrm>
        </p:spPr>
        <p:txBody>
          <a:bodyPr>
            <a:normAutofit fontScale="92500"/>
          </a:bodyPr>
          <a:lstStyle/>
          <a:p>
            <a:r>
              <a:rPr lang="en-US" dirty="0"/>
              <a:t>Differing results with different types of material – common to almost all methods</a:t>
            </a:r>
          </a:p>
          <a:p>
            <a:r>
              <a:rPr lang="en-US" dirty="0"/>
              <a:t>Primarily due to ablation</a:t>
            </a:r>
          </a:p>
          <a:p>
            <a:pPr lvl="1"/>
            <a:r>
              <a:rPr lang="en-US" dirty="0"/>
              <a:t>Ablation on various materials is of differing effectiveness</a:t>
            </a:r>
          </a:p>
          <a:p>
            <a:pPr lvl="1"/>
            <a:r>
              <a:rPr lang="en-US" dirty="0"/>
              <a:t>Controls amount of </a:t>
            </a:r>
            <a:r>
              <a:rPr lang="en-US" dirty="0" err="1"/>
              <a:t>analyte</a:t>
            </a:r>
            <a:r>
              <a:rPr lang="en-US" dirty="0"/>
              <a:t> vaporized</a:t>
            </a:r>
          </a:p>
          <a:p>
            <a:pPr lvl="1"/>
            <a:r>
              <a:rPr lang="en-US" dirty="0"/>
              <a:t>Directly affects signal and energy in plasma</a:t>
            </a:r>
          </a:p>
          <a:p>
            <a:r>
              <a:rPr lang="en-US" dirty="0"/>
              <a:t>Once aerosols are formed, process is similar for most materials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6" descr="calcit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2522" y="457200"/>
            <a:ext cx="1700213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500958" y="1915648"/>
            <a:ext cx="963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craters</a:t>
            </a:r>
          </a:p>
        </p:txBody>
      </p:sp>
      <p:sp>
        <p:nvSpPr>
          <p:cNvPr id="23" name="Explosion 1 22"/>
          <p:cNvSpPr/>
          <p:nvPr/>
        </p:nvSpPr>
        <p:spPr>
          <a:xfrm rot="3475893">
            <a:off x="8284198" y="3692443"/>
            <a:ext cx="1396858" cy="1396858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711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170980" y="5026435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20"/>
          <p:cNvSpPr>
            <a:spLocks noChangeArrowheads="1"/>
          </p:cNvSpPr>
          <p:nvPr/>
        </p:nvSpPr>
        <p:spPr bwMode="auto">
          <a:xfrm rot="18000000">
            <a:off x="8882473" y="4780422"/>
            <a:ext cx="320675" cy="244475"/>
          </a:xfrm>
          <a:prstGeom prst="irregularSeal2">
            <a:avLst/>
          </a:prstGeom>
          <a:solidFill>
            <a:schemeClr val="accent1">
              <a:alpha val="50000"/>
            </a:schemeClr>
          </a:solidFill>
          <a:ln w="25400">
            <a:solidFill>
              <a:srgbClr val="00FFFF"/>
            </a:solidFill>
            <a:miter lim="800000"/>
            <a:headEnd type="none" w="sm" len="sm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8923146" y="395963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075546" y="411203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9227946" y="426443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091522" y="445493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9243922" y="460733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8737116" y="4352772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889516" y="4505172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961246" y="430253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046045" y="4652809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386082" y="2689530"/>
            <a:ext cx="12682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Aerosols,</a:t>
            </a:r>
          </a:p>
          <a:p>
            <a:pPr algn="ctr"/>
            <a:r>
              <a:rPr lang="en-US" dirty="0"/>
              <a:t>Fractionation,</a:t>
            </a:r>
          </a:p>
          <a:p>
            <a:pPr algn="ctr"/>
            <a:r>
              <a:rPr lang="en-US" dirty="0"/>
              <a:t>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16726" y="5753531"/>
            <a:ext cx="6826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Implication </a:t>
            </a:r>
            <a:r>
              <a:rPr lang="en-US" b="1" dirty="0">
                <a:sym typeface="Wingdings" pitchFamily="2" charset="2"/>
              </a:rPr>
              <a:t> </a:t>
            </a:r>
            <a:r>
              <a:rPr lang="en-US" dirty="0">
                <a:sym typeface="Wingdings" pitchFamily="2" charset="2"/>
              </a:rPr>
              <a:t>LIBS measurements (detection limits, calibrations, etc.) are specific to a particular class of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88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LIBS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801100" cy="3340608"/>
          </a:xfrm>
        </p:spPr>
        <p:txBody>
          <a:bodyPr/>
          <a:lstStyle/>
          <a:p>
            <a:r>
              <a:rPr lang="en-US" dirty="0"/>
              <a:t>Qualitative identification can be done on any material</a:t>
            </a:r>
          </a:p>
          <a:p>
            <a:r>
              <a:rPr lang="en-US" dirty="0"/>
              <a:t>Different system components yield different performance (material detection limits)</a:t>
            </a:r>
          </a:p>
          <a:p>
            <a:r>
              <a:rPr lang="en-US" dirty="0"/>
              <a:t>Each type of material needs its own “calibration curve” for quantification, because of matrix effects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steven.buckley\AppData\Local\Microsoft\Windows\Temporary Internet Files\Content.Outlook\9VM5VT3Y\Layout_C_Mn_P_S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1997" y="4558145"/>
            <a:ext cx="3293676" cy="238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192983" y="5001491"/>
            <a:ext cx="32004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Typical detection limits ~10 ppm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RSD ~ 2-3%</a:t>
            </a:r>
          </a:p>
        </p:txBody>
      </p:sp>
    </p:spTree>
    <p:extLst>
      <p:ext uri="{BB962C8B-B14F-4D97-AF65-F5344CB8AC3E}">
        <p14:creationId xmlns:p14="http://schemas.microsoft.com/office/powerpoint/2010/main" val="55926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benefits of LIBS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704110"/>
            <a:ext cx="4427913" cy="462741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Rapid analysis / No reagents</a:t>
            </a:r>
          </a:p>
          <a:p>
            <a:r>
              <a:rPr lang="en-US" sz="3200" dirty="0"/>
              <a:t>“Stand-off” projection of laser</a:t>
            </a:r>
          </a:p>
          <a:p>
            <a:r>
              <a:rPr lang="en-US" sz="3200" dirty="0"/>
              <a:t>Light elements (Z&lt;12) that XRF cannot see</a:t>
            </a:r>
          </a:p>
          <a:p>
            <a:r>
              <a:rPr lang="en-US" sz="3200" dirty="0"/>
              <a:t>Micro- to Macro-Analysis</a:t>
            </a:r>
          </a:p>
          <a:p>
            <a:r>
              <a:rPr lang="en-US" sz="3200" dirty="0"/>
              <a:t>Surface mapping and depth profiling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7515" y="1898071"/>
            <a:ext cx="370652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Compliment ICP-OES, AA, ICP-MS with rapid screening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672013" y="2221236"/>
            <a:ext cx="8572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37515" y="2850571"/>
            <a:ext cx="37065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 need to modify samples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37515" y="3648365"/>
            <a:ext cx="370652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Connect the dots to directly measure C, N, O, Be, Li, B, etc.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37515" y="4488731"/>
            <a:ext cx="370652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Analysis spot sizes from 10 </a:t>
            </a:r>
            <a:r>
              <a:rPr lang="el-GR" dirty="0"/>
              <a:t>μ</a:t>
            </a:r>
            <a:r>
              <a:rPr lang="en-US" dirty="0"/>
              <a:t>m to 400 </a:t>
            </a:r>
            <a:r>
              <a:rPr lang="el-GR" dirty="0"/>
              <a:t>μ</a:t>
            </a:r>
            <a:r>
              <a:rPr lang="en-US" dirty="0"/>
              <a:t>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515" y="5426943"/>
            <a:ext cx="370652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Evaluate coatings and surfaces without the complexity of GD or SEM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672013" y="3051435"/>
            <a:ext cx="8572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672013" y="3971530"/>
            <a:ext cx="8572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72013" y="4817196"/>
            <a:ext cx="8572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672013" y="5662862"/>
            <a:ext cx="8572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8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9" y="1860406"/>
            <a:ext cx="8548687" cy="1452562"/>
          </a:xfrm>
        </p:spPr>
        <p:txBody>
          <a:bodyPr/>
          <a:lstStyle/>
          <a:p>
            <a:r>
              <a:rPr lang="en-US" dirty="0"/>
              <a:t>Poll question #1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81691" y="2947916"/>
            <a:ext cx="8548687" cy="2811439"/>
          </a:xfrm>
        </p:spPr>
        <p:txBody>
          <a:bodyPr/>
          <a:lstStyle/>
          <a:p>
            <a:r>
              <a:rPr lang="en-US" dirty="0"/>
              <a:t>Which characteristic of LIBS would be most valuable in your applications?</a:t>
            </a:r>
          </a:p>
          <a:p>
            <a:pPr marL="457200" indent="-457200">
              <a:buAutoNum type="alphaLcParenR"/>
            </a:pPr>
            <a:r>
              <a:rPr lang="en-US" dirty="0"/>
              <a:t>Direct analysis – no sample prep</a:t>
            </a:r>
          </a:p>
          <a:p>
            <a:pPr marL="457200" indent="-457200">
              <a:buAutoNum type="alphaLcParenR"/>
            </a:pPr>
            <a:r>
              <a:rPr lang="en-US" dirty="0"/>
              <a:t>Light elements</a:t>
            </a:r>
          </a:p>
          <a:p>
            <a:pPr marL="457200" indent="-457200">
              <a:buAutoNum type="alphaLcParenR"/>
            </a:pPr>
            <a:r>
              <a:rPr lang="en-US" dirty="0"/>
              <a:t>Micro-analysis</a:t>
            </a:r>
          </a:p>
          <a:p>
            <a:pPr marL="457200" indent="-457200">
              <a:buAutoNum type="alphaLcParenR"/>
            </a:pPr>
            <a:r>
              <a:rPr lang="en-US" dirty="0"/>
              <a:t>Surface mapping</a:t>
            </a:r>
          </a:p>
          <a:p>
            <a:pPr marL="457200" indent="-457200">
              <a:buAutoNum type="alphaLcParenR"/>
            </a:pPr>
            <a:r>
              <a:rPr lang="en-US" dirty="0"/>
              <a:t>Depth Profiling</a:t>
            </a:r>
          </a:p>
          <a:p>
            <a:pPr marL="457200" indent="-457200">
              <a:buAutoNum type="alphaLcParenR"/>
            </a:pPr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9089590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9" y="2774806"/>
            <a:ext cx="8548687" cy="1452562"/>
          </a:xfrm>
        </p:spPr>
        <p:txBody>
          <a:bodyPr/>
          <a:lstStyle/>
          <a:p>
            <a:r>
              <a:rPr lang="en-US" dirty="0"/>
              <a:t>Example applications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95339" y="1174605"/>
            <a:ext cx="8548687" cy="1600201"/>
          </a:xfrm>
        </p:spPr>
        <p:txBody>
          <a:bodyPr/>
          <a:lstStyle/>
          <a:p>
            <a:r>
              <a:rPr lang="en-US" dirty="0"/>
              <a:t>What can LIBS do?</a:t>
            </a:r>
          </a:p>
        </p:txBody>
      </p:sp>
      <p:pic>
        <p:nvPicPr>
          <p:cNvPr id="5" name="Picture 10" descr="http://www.atslab.com/images/chemical-analysis/oes-analysi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27" y="4175758"/>
            <a:ext cx="1171442" cy="12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29" y="4175758"/>
            <a:ext cx="1360944" cy="125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 descr="https://encrypted-tbn1.gstatic.com/images?q=tbn:ANd9GcT_Juid93GEH4yFE1KoMGi6LJqoeP70KtfLoGTzv77-NpdoOBnNh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769" y="4197509"/>
            <a:ext cx="2013782" cy="121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8726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1: Investigation – Sample analysis occurs with little damage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676980"/>
            <a:ext cx="7208520" cy="524256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2082594"/>
            <a:ext cx="2169566" cy="3266320"/>
          </a:xfrm>
        </p:spPr>
        <p:txBody>
          <a:bodyPr>
            <a:normAutofit/>
          </a:bodyPr>
          <a:lstStyle/>
          <a:p>
            <a:r>
              <a:rPr lang="en-US" sz="2400" dirty="0"/>
              <a:t>Can you see the analysis points on this gemstone?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157696" y="1685895"/>
            <a:ext cx="3288189" cy="4173068"/>
            <a:chOff x="750887" y="1379957"/>
            <a:chExt cx="2989263" cy="3912251"/>
          </a:xfrm>
        </p:grpSpPr>
        <p:sp>
          <p:nvSpPr>
            <p:cNvPr id="13" name="Oval 12"/>
            <p:cNvSpPr/>
            <p:nvPr/>
          </p:nvSpPr>
          <p:spPr>
            <a:xfrm>
              <a:off x="750887" y="1379957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346450" y="3676650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282950" y="2978150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435350" y="4682608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844010" y="4987408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770618" y="4077883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72155" y="2891900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72154" y="2054412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346450" y="2502404"/>
              <a:ext cx="304800" cy="304800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41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analysis spots yield many advantages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0" y="1759923"/>
            <a:ext cx="7040880" cy="5120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0" y="1759923"/>
            <a:ext cx="7040880" cy="51206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920240"/>
            <a:ext cx="2484120" cy="524256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Expansion of the view shows that this is a 25-micron spot</a:t>
            </a:r>
          </a:p>
          <a:p>
            <a:r>
              <a:rPr lang="en-US" dirty="0"/>
              <a:t>Not distinguishable under jeweler’s inspection loupe</a:t>
            </a:r>
          </a:p>
          <a:p>
            <a:r>
              <a:rPr lang="en-US" dirty="0"/>
              <a:t>Good for analysis of small features</a:t>
            </a:r>
          </a:p>
          <a:p>
            <a:r>
              <a:rPr lang="en-US" dirty="0"/>
              <a:t>Range of spot sizes can span from micro- to macro-analysis</a:t>
            </a:r>
          </a:p>
        </p:txBody>
      </p:sp>
      <p:cxnSp>
        <p:nvCxnSpPr>
          <p:cNvPr id="7" name="Straight Connector 6"/>
          <p:cNvCxnSpPr>
            <a:stCxn id="5" idx="0"/>
          </p:cNvCxnSpPr>
          <p:nvPr/>
        </p:nvCxnSpPr>
        <p:spPr>
          <a:xfrm>
            <a:off x="6537960" y="1759923"/>
            <a:ext cx="1005840" cy="975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537960" y="1639586"/>
            <a:ext cx="0" cy="537081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58743" y="2006930"/>
            <a:ext cx="2023106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Low resolution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2657" y="2050626"/>
            <a:ext cx="2080814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High resolution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4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DL in USGS Basaltic Glasses with LIBS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191507"/>
              </p:ext>
            </p:extLst>
          </p:nvPr>
        </p:nvGraphicFramePr>
        <p:xfrm>
          <a:off x="581215" y="1967345"/>
          <a:ext cx="917872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9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9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9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9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Element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LOD (µg/g)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Element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LOD (µg/g)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Element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LOD (µg/g)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Alkali and Alkali Earth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Transition Metals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Lanthanides/Rare Earth Elements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5.66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Sc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41.2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La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164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Be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2.98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Ti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136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Ce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261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Rb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ND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36.0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476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Sr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25.6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Cr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24.9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Nd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92.7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Cs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ND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Mn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191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Sm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512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Ba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34.9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Fe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Major Element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Eu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337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46.7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Gd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390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Ni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17.7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Tb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525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Cu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6.59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Dy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359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Zn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59.6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Ho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577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Er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ND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Tm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ND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Yb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4.85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Lu</a:t>
                      </a:r>
                      <a:endParaRPr lang="en-US" sz="16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269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03585" marR="103585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552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Features of LIBS that Glass, Forensic, and Gem analyses require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941072"/>
            <a:ext cx="8801100" cy="482803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Minimally-destructive microanalysis</a:t>
            </a:r>
          </a:p>
          <a:p>
            <a:r>
              <a:rPr lang="en-US" dirty="0">
                <a:solidFill>
                  <a:srgbClr val="0070C0"/>
                </a:solidFill>
              </a:rPr>
              <a:t>No sampling / digestion</a:t>
            </a:r>
          </a:p>
          <a:p>
            <a:r>
              <a:rPr lang="en-US" dirty="0">
                <a:solidFill>
                  <a:srgbClr val="0070C0"/>
                </a:solidFill>
              </a:rPr>
              <a:t>Targeting to measure composition of particular features</a:t>
            </a:r>
          </a:p>
          <a:p>
            <a:r>
              <a:rPr lang="en-US" dirty="0">
                <a:solidFill>
                  <a:srgbClr val="0070C0"/>
                </a:solidFill>
              </a:rPr>
              <a:t>High sensitivity to particular light elements such as Be and Li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 The </a:t>
            </a:r>
            <a:r>
              <a:rPr lang="en-US" dirty="0" err="1">
                <a:sym typeface="Wingdings" pitchFamily="2" charset="2"/>
              </a:rPr>
              <a:t>ChemReveal</a:t>
            </a:r>
            <a:r>
              <a:rPr lang="en-US" dirty="0">
                <a:sym typeface="Wingdings" pitchFamily="2" charset="2"/>
              </a:rPr>
              <a:t> was specifically designed to target this market</a:t>
            </a:r>
          </a:p>
          <a:p>
            <a:pPr marL="434334" lvl="1" indent="0">
              <a:buNone/>
            </a:pPr>
            <a:r>
              <a:rPr lang="en-US" dirty="0"/>
              <a:t>-- Excellent for small spots, repeatable sample targeting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952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682" y="163773"/>
            <a:ext cx="9052560" cy="1277007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2: Quantitative Analysis on Aluminum and Steel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6/24/2013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91564" y="1410546"/>
            <a:ext cx="8936245" cy="2027043"/>
          </a:xfrm>
        </p:spPr>
        <p:txBody>
          <a:bodyPr/>
          <a:lstStyle/>
          <a:p>
            <a:r>
              <a:rPr lang="en-US" dirty="0"/>
              <a:t>25 known samples</a:t>
            </a:r>
          </a:p>
          <a:p>
            <a:pPr lvl="1"/>
            <a:r>
              <a:rPr lang="en-US" dirty="0"/>
              <a:t>23 Al alloy standards from ARMI and Alcoa</a:t>
            </a:r>
          </a:p>
          <a:p>
            <a:pPr lvl="1"/>
            <a:r>
              <a:rPr lang="en-US" dirty="0"/>
              <a:t>2 measured at TSI using Arc/Spark-OES (9999, 9998)</a:t>
            </a:r>
          </a:p>
          <a:p>
            <a:r>
              <a:rPr lang="en-US" dirty="0"/>
              <a:t>Major elements Si, Cu, Mg, and Zn are studied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2"/>
          <a:stretch/>
        </p:blipFill>
        <p:spPr>
          <a:xfrm>
            <a:off x="2278024" y="3343700"/>
            <a:ext cx="6953250" cy="368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7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-126999"/>
            <a:ext cx="9052560" cy="1166648"/>
          </a:xfrm>
        </p:spPr>
        <p:txBody>
          <a:bodyPr>
            <a:normAutofit fontScale="90000"/>
          </a:bodyPr>
          <a:lstStyle/>
          <a:p>
            <a:r>
              <a:rPr lang="en-US" dirty="0"/>
              <a:t>Sampling and Data pre-processing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2106" y="832432"/>
                <a:ext cx="8995308" cy="6305347"/>
              </a:xfrm>
            </p:spPr>
            <p:txBody>
              <a:bodyPr/>
              <a:lstStyle/>
              <a:p>
                <a:r>
                  <a:rPr lang="en-US" dirty="0"/>
                  <a:t>Sampling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1064 nm, 160 </a:t>
                </a:r>
                <a:r>
                  <a:rPr lang="en-US" dirty="0" err="1">
                    <a:solidFill>
                      <a:srgbClr val="0070C0"/>
                    </a:solidFill>
                  </a:rPr>
                  <a:t>mJ</a:t>
                </a:r>
                <a:r>
                  <a:rPr lang="en-US" dirty="0">
                    <a:solidFill>
                      <a:srgbClr val="0070C0"/>
                    </a:solidFill>
                  </a:rPr>
                  <a:t> per shot, 200 </a:t>
                </a:r>
                <a:r>
                  <a:rPr lang="el-GR" dirty="0">
                    <a:solidFill>
                      <a:srgbClr val="0070C0"/>
                    </a:solidFill>
                  </a:rPr>
                  <a:t>μ</a:t>
                </a:r>
                <a:r>
                  <a:rPr lang="en-US" dirty="0">
                    <a:solidFill>
                      <a:srgbClr val="0070C0"/>
                    </a:solidFill>
                  </a:rPr>
                  <a:t>m spot size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9 locations on a 3x3, 500 </a:t>
                </a:r>
                <a:r>
                  <a:rPr lang="el-GR" dirty="0">
                    <a:solidFill>
                      <a:srgbClr val="0070C0"/>
                    </a:solidFill>
                  </a:rPr>
                  <a:t>μ</a:t>
                </a:r>
                <a:r>
                  <a:rPr lang="en-US" dirty="0">
                    <a:solidFill>
                      <a:srgbClr val="0070C0"/>
                    </a:solidFill>
                  </a:rPr>
                  <a:t>m spaced grid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25 cleaning shots, followed by 25 shots per spot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4 channel spectrometer, 7545 variables, 180-900 nm</a:t>
                </a:r>
              </a:p>
              <a:p>
                <a:r>
                  <a:rPr lang="en-US" dirty="0"/>
                  <a:t>Data pre-processing</a:t>
                </a:r>
              </a:p>
              <a:p>
                <a:pPr lvl="1"/>
                <a:r>
                  <a:rPr lang="en-US" sz="2000" dirty="0"/>
                  <a:t>SVG filter, background removal, Al 310 nm internal standard, spectral range 190-365 nm</a:t>
                </a:r>
              </a:p>
              <a:p>
                <a:pPr lvl="1"/>
                <a:r>
                  <a:rPr lang="en-US" sz="2000" dirty="0"/>
                  <a:t>Leave-One-Sample-Out, and Root Mean Square Error of Cross Validation (RMSECV)</a:t>
                </a:r>
              </a:p>
              <a:p>
                <a:pPr marL="119063" lvl="1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𝑅𝑀𝑆𝐸𝐶𝑉</m:t>
                      </m:r>
                      <m:r>
                        <a:rPr lang="en-US" sz="1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𝑅𝑒𝑓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𝐶𝑉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/>
                                </a:rPr>
                                <m:t>/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𝑁</m:t>
                              </m:r>
                            </m:e>
                          </m:nary>
                        </m:e>
                      </m:rad>
                    </m:oMath>
                  </m:oMathPara>
                </a14:m>
                <a:endParaRPr lang="en-US" sz="1400" dirty="0"/>
              </a:p>
              <a:p>
                <a:pPr lvl="1"/>
                <a:r>
                  <a:rPr lang="en-US" sz="2000" dirty="0"/>
                  <a:t>Bias and Variance calculated (ANOVA)</a:t>
                </a:r>
              </a:p>
              <a:p>
                <a:pPr lvl="1"/>
                <a:r>
                  <a:rPr lang="en-US" sz="2000" dirty="0" err="1"/>
                  <a:t>Matlab</a:t>
                </a:r>
                <a:r>
                  <a:rPr lang="en-US" sz="2000" dirty="0"/>
                  <a:t>/</a:t>
                </a:r>
                <a:r>
                  <a:rPr lang="en-US" sz="2000" dirty="0" err="1"/>
                  <a:t>ChemLytics</a:t>
                </a:r>
                <a:r>
                  <a:rPr lang="en-US" sz="2000" dirty="0"/>
                  <a:t> for models and figures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2106" y="832432"/>
                <a:ext cx="8995308" cy="6305347"/>
              </a:xfrm>
              <a:blipFill rotWithShape="1">
                <a:blip r:embed="rId2"/>
                <a:stretch>
                  <a:fillRect l="-203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6/24/2013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41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47298"/>
            <a:ext cx="9052560" cy="1529255"/>
          </a:xfrm>
        </p:spPr>
        <p:txBody>
          <a:bodyPr/>
          <a:lstStyle/>
          <a:p>
            <a:r>
              <a:rPr lang="en-US" dirty="0"/>
              <a:t>Spectral Range Selection on </a:t>
            </a:r>
            <a:r>
              <a:rPr lang="en-US" dirty="0" err="1"/>
              <a:t>ChemLytics</a:t>
            </a:r>
            <a:r>
              <a:rPr lang="en-US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6/24/2013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7" y="1702678"/>
            <a:ext cx="8505605" cy="521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72055" y="2396357"/>
            <a:ext cx="1734207" cy="19549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88" y="4477408"/>
            <a:ext cx="5552090" cy="2506719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8056178" y="584228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9793" y="488731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7194" y="542333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Mg</a:t>
            </a:r>
          </a:p>
        </p:txBody>
      </p:sp>
      <p:sp>
        <p:nvSpPr>
          <p:cNvPr id="14" name="Right Arrow 13"/>
          <p:cNvSpPr/>
          <p:nvPr/>
        </p:nvSpPr>
        <p:spPr>
          <a:xfrm rot="1239079">
            <a:off x="2891919" y="4183953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871545" y="3556284"/>
            <a:ext cx="3876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190-365 nm, 3700 variables</a:t>
            </a:r>
          </a:p>
        </p:txBody>
      </p:sp>
    </p:spTree>
    <p:extLst>
      <p:ext uri="{BB962C8B-B14F-4D97-AF65-F5344CB8AC3E}">
        <p14:creationId xmlns:p14="http://schemas.microsoft.com/office/powerpoint/2010/main" val="395429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590261"/>
          </a:xfrm>
        </p:spPr>
        <p:txBody>
          <a:bodyPr/>
          <a:lstStyle/>
          <a:p>
            <a:r>
              <a:rPr lang="en-US" dirty="0"/>
              <a:t>Aluminum </a:t>
            </a:r>
            <a:r>
              <a:rPr lang="en-US" dirty="0" err="1"/>
              <a:t>Univariate</a:t>
            </a:r>
            <a:r>
              <a:rPr lang="en-US" dirty="0"/>
              <a:t> Calibration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02650" y="6942356"/>
            <a:ext cx="1052513" cy="487362"/>
          </a:xfrm>
        </p:spPr>
        <p:txBody>
          <a:bodyPr/>
          <a:lstStyle/>
          <a:p>
            <a:pPr>
              <a:defRPr/>
            </a:pPr>
            <a:r>
              <a:rPr lang="en-US" dirty="0"/>
              <a:t>6/24/2013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40563" y="6942356"/>
            <a:ext cx="1458912" cy="487362"/>
          </a:xfrm>
        </p:spPr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5163" y="6877268"/>
            <a:ext cx="503237" cy="406400"/>
          </a:xfrm>
        </p:spPr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46977" y="1679469"/>
            <a:ext cx="4025023" cy="4828032"/>
          </a:xfrm>
        </p:spPr>
        <p:txBody>
          <a:bodyPr/>
          <a:lstStyle/>
          <a:p>
            <a:r>
              <a:rPr lang="en-US" sz="2800" dirty="0"/>
              <a:t>Single or summed area of peaks </a:t>
            </a:r>
          </a:p>
          <a:p>
            <a:r>
              <a:rPr lang="en-US" sz="2800" dirty="0"/>
              <a:t>Linear at low concentrations, self-absorption at higher concentrations</a:t>
            </a:r>
            <a:endParaRPr lang="en-US" sz="2400" dirty="0"/>
          </a:p>
          <a:p>
            <a:pPr marL="119063" indent="0">
              <a:buNone/>
            </a:pPr>
            <a:endParaRPr lang="en-US" sz="2800" dirty="0"/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307" y="1455756"/>
            <a:ext cx="5472546" cy="452938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241965" y="1882099"/>
            <a:ext cx="2477652" cy="1955765"/>
            <a:chOff x="5318215" y="3445325"/>
            <a:chExt cx="4162765" cy="3059609"/>
          </a:xfrm>
        </p:grpSpPr>
        <p:pic>
          <p:nvPicPr>
            <p:cNvPr id="7" name="Content Placeholder 3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8215" y="3445325"/>
              <a:ext cx="4162765" cy="30596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795170" y="4414323"/>
              <a:ext cx="1366511" cy="591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2807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158" y="2945321"/>
            <a:ext cx="4069469" cy="30521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22" y="2873299"/>
            <a:ext cx="4212445" cy="31593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Aluminum Univariate Calibration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634836"/>
            <a:ext cx="8801100" cy="1596614"/>
          </a:xfrm>
        </p:spPr>
        <p:txBody>
          <a:bodyPr/>
          <a:lstStyle/>
          <a:p>
            <a:r>
              <a:rPr lang="en-US" dirty="0"/>
              <a:t>Good R</a:t>
            </a:r>
            <a:r>
              <a:rPr lang="en-US" baseline="30000" dirty="0"/>
              <a:t>2</a:t>
            </a:r>
            <a:r>
              <a:rPr lang="en-US" dirty="0"/>
              <a:t> and model fit</a:t>
            </a:r>
          </a:p>
          <a:p>
            <a:r>
              <a:rPr lang="en-US" dirty="0"/>
              <a:t>Some bias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6/24/2013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94493" y="503238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59566" y="505540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81540" y="2860365"/>
            <a:ext cx="1704734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654832" y="2916882"/>
            <a:ext cx="1704734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7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280" y="1"/>
            <a:ext cx="9052560" cy="1038447"/>
          </a:xfrm>
        </p:spPr>
        <p:txBody>
          <a:bodyPr>
            <a:normAutofit/>
          </a:bodyPr>
          <a:lstStyle/>
          <a:p>
            <a:r>
              <a:rPr lang="en-US" dirty="0"/>
              <a:t>Aluminum Multivariate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81" y="1097280"/>
            <a:ext cx="4366430" cy="310896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6/24/2013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827" y="806587"/>
            <a:ext cx="4145280" cy="31089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252" y="4016407"/>
            <a:ext cx="4145280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03822" y="440470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42747" y="2924506"/>
            <a:ext cx="0" cy="449317"/>
          </a:xfrm>
          <a:prstGeom prst="straightConnector1">
            <a:avLst/>
          </a:prstGeom>
          <a:ln w="38100">
            <a:solidFill>
              <a:srgbClr val="7E6E7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00859" y="2532687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n-lt"/>
              </a:rPr>
              <a:t>5</a:t>
            </a:r>
            <a:r>
              <a:rPr lang="en-US" dirty="0">
                <a:latin typeface="+mn-lt"/>
              </a:rPr>
              <a:t> loading vectors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795" y="4356990"/>
            <a:ext cx="5274263" cy="22006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+mn-lt"/>
              </a:rPr>
              <a:t>Supporting evidence: regression vector corresponds to element features.</a:t>
            </a:r>
          </a:p>
          <a:p>
            <a:endParaRPr lang="en-US" sz="1000" dirty="0">
              <a:latin typeface="+mn-lt"/>
            </a:endParaRPr>
          </a:p>
          <a:p>
            <a:endParaRPr lang="en-US" sz="1000" b="1" dirty="0">
              <a:latin typeface="+mn-lt"/>
            </a:endParaRPr>
          </a:p>
          <a:p>
            <a:endParaRPr lang="en-US" sz="1000" b="1" dirty="0">
              <a:latin typeface="+mn-lt"/>
            </a:endParaRPr>
          </a:p>
          <a:p>
            <a:r>
              <a:rPr lang="en-US" sz="2200" b="1" dirty="0">
                <a:latin typeface="+mn-lt"/>
              </a:rPr>
              <a:t>Linear</a:t>
            </a:r>
            <a:r>
              <a:rPr lang="en-US" sz="2200" dirty="0">
                <a:latin typeface="+mn-lt"/>
              </a:rPr>
              <a:t> model with ability to partly model nonlinear features.</a:t>
            </a:r>
          </a:p>
          <a:p>
            <a:endParaRPr lang="en-US" sz="900" dirty="0">
              <a:latin typeface="+mn-lt"/>
            </a:endParaRPr>
          </a:p>
          <a:p>
            <a:endParaRPr lang="en-US" sz="1000" dirty="0"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49917" y="1038448"/>
            <a:ext cx="323892" cy="3271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455" y="6028585"/>
            <a:ext cx="757424" cy="736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Round Diagonal Corner Rectangle 19"/>
          <p:cNvSpPr/>
          <p:nvPr/>
        </p:nvSpPr>
        <p:spPr>
          <a:xfrm>
            <a:off x="6405917" y="6036468"/>
            <a:ext cx="914400" cy="768419"/>
          </a:xfrm>
          <a:prstGeom prst="round2DiagRect">
            <a:avLst>
              <a:gd name="adj1" fmla="val 16667"/>
              <a:gd name="adj2" fmla="val 114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103822" y="5549624"/>
            <a:ext cx="1096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+mn-lt"/>
              </a:rPr>
              <a:t>Univariate</a:t>
            </a:r>
            <a:endParaRPr lang="en-US" sz="1600" dirty="0">
              <a:latin typeface="+mn-lt"/>
            </a:endParaRPr>
          </a:p>
        </p:txBody>
      </p:sp>
      <p:sp>
        <p:nvSpPr>
          <p:cNvPr id="22" name="Left-Right Arrow 21"/>
          <p:cNvSpPr/>
          <p:nvPr/>
        </p:nvSpPr>
        <p:spPr>
          <a:xfrm>
            <a:off x="7036538" y="6488415"/>
            <a:ext cx="1112519" cy="284942"/>
          </a:xfrm>
          <a:prstGeom prst="left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9341234">
            <a:off x="5347465" y="3885058"/>
            <a:ext cx="1030184" cy="21337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4938025" y="6219396"/>
            <a:ext cx="1030184" cy="21337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724900" y="19050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</a:t>
            </a:r>
          </a:p>
        </p:txBody>
      </p:sp>
    </p:spTree>
    <p:extLst>
      <p:ext uri="{BB962C8B-B14F-4D97-AF65-F5344CB8AC3E}">
        <p14:creationId xmlns:p14="http://schemas.microsoft.com/office/powerpoint/2010/main" val="826688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Aluminum samples: PLS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6/24/2013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938" y="3127375"/>
            <a:ext cx="4208462" cy="3155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38" y="3075709"/>
            <a:ext cx="4314480" cy="323586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670560" y="1634836"/>
            <a:ext cx="8801100" cy="1596614"/>
          </a:xfrm>
          <a:prstGeom prst="rect">
            <a:avLst/>
          </a:prstGeom>
        </p:spPr>
        <p:txBody>
          <a:bodyPr/>
          <a:lstStyle>
            <a:lvl1pPr marL="395288" indent="-276225" algn="l" rtl="0" fontAlgn="base">
              <a:spcBef>
                <a:spcPts val="325"/>
              </a:spcBef>
              <a:spcAft>
                <a:spcPct val="0"/>
              </a:spcAft>
              <a:buClr>
                <a:schemeClr val="tx1"/>
              </a:buClr>
              <a:buFont typeface="Calibri" pitchFamily="34" charset="0"/>
              <a:buChar char="+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66700" algn="l" rtl="0" fontAlgn="base">
              <a:spcBef>
                <a:spcPts val="325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 sz="28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1000125" indent="-236538" algn="l" rtl="0" fontAlgn="base">
              <a:spcBef>
                <a:spcPts val="325"/>
              </a:spcBef>
              <a:spcAft>
                <a:spcPct val="0"/>
              </a:spcAft>
              <a:buClr>
                <a:srgbClr val="595959"/>
              </a:buClr>
              <a:buFont typeface="Calibri" pitchFamily="34" charset="0"/>
              <a:buChar char="-"/>
              <a:defRPr sz="2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1279525" indent="-215900" algn="l" rtl="0" fontAlgn="base">
              <a:spcBef>
                <a:spcPts val="325"/>
              </a:spcBef>
              <a:spcAft>
                <a:spcPct val="0"/>
              </a:spcAft>
              <a:buClr>
                <a:srgbClr val="FF3399"/>
              </a:buClr>
              <a:buFont typeface="Calibri" pitchFamily="34" charset="0"/>
              <a:buChar char="+"/>
              <a:defRPr sz="2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506538" indent="-196850" algn="l" rtl="0" fontAlgn="base">
              <a:spcBef>
                <a:spcPts val="325"/>
              </a:spcBef>
              <a:spcAft>
                <a:spcPct val="0"/>
              </a:spcAft>
              <a:buClr>
                <a:srgbClr val="FF3399"/>
              </a:buClr>
              <a:buFont typeface="Calibri" pitchFamily="34" charset="0"/>
              <a:buChar char="+"/>
              <a:defRPr sz="22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  <a:lvl6pPr marL="1747265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985528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▫"/>
              <a:defRPr kumimoji="0" sz="17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203936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432272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5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Good R</a:t>
            </a:r>
            <a:r>
              <a:rPr lang="en-US" baseline="30000" dirty="0"/>
              <a:t>2</a:t>
            </a:r>
            <a:r>
              <a:rPr lang="en-US" dirty="0"/>
              <a:t> and model fit</a:t>
            </a:r>
          </a:p>
          <a:p>
            <a:r>
              <a:rPr lang="en-US" dirty="0"/>
              <a:t>Improved statistics overall</a:t>
            </a:r>
          </a:p>
        </p:txBody>
      </p:sp>
    </p:spTree>
    <p:extLst>
      <p:ext uri="{BB962C8B-B14F-4D97-AF65-F5344CB8AC3E}">
        <p14:creationId xmlns:p14="http://schemas.microsoft.com/office/powerpoint/2010/main" val="3043504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2b: Typical LIBS Univariate calibration – Stainless Steel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60560" y="6346208"/>
            <a:ext cx="7711099" cy="54591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Typically the best RSDs on homogenous materials ~1%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695" y="1633077"/>
            <a:ext cx="4421875" cy="3931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959" y="1878740"/>
            <a:ext cx="5215610" cy="357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34269" y="5662608"/>
            <a:ext cx="4626607" cy="5143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9276" tIns="49638" rIns="99276" bIns="49638">
            <a:spAutoFit/>
          </a:bodyPr>
          <a:lstStyle/>
          <a:p>
            <a:pPr algn="ctr" eaLnBrk="0" hangingPunct="0">
              <a:defRPr/>
            </a:pPr>
            <a:r>
              <a:rPr lang="en-US" sz="1300" dirty="0">
                <a:cs typeface="+mn-cs"/>
              </a:rPr>
              <a:t>Data from Stipe, Buckley et al., </a:t>
            </a:r>
          </a:p>
          <a:p>
            <a:pPr algn="ctr" eaLnBrk="0" hangingPunct="0">
              <a:defRPr/>
            </a:pPr>
            <a:r>
              <a:rPr lang="en-US" sz="1300" i="1" dirty="0">
                <a:cs typeface="+mn-cs"/>
              </a:rPr>
              <a:t>Applied Spectroscopy </a:t>
            </a:r>
            <a:r>
              <a:rPr lang="en-US" sz="1300" b="1" dirty="0">
                <a:cs typeface="+mn-cs"/>
              </a:rPr>
              <a:t>64</a:t>
            </a:r>
            <a:r>
              <a:rPr lang="en-US" sz="1300" dirty="0">
                <a:cs typeface="+mn-cs"/>
              </a:rPr>
              <a:t> (2) p154.  (Feb 2010)</a:t>
            </a:r>
            <a:endParaRPr lang="en-US" sz="1300" i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130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2b: Stainless Steel Multivariate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4994030"/>
            <a:ext cx="8884603" cy="1547447"/>
          </a:xfrm>
        </p:spPr>
        <p:txBody>
          <a:bodyPr>
            <a:normAutofit fontScale="92500"/>
          </a:bodyPr>
          <a:lstStyle/>
          <a:p>
            <a:r>
              <a:rPr lang="en-US" dirty="0"/>
              <a:t>Comparison of predicted versus actual concentrations</a:t>
            </a:r>
          </a:p>
          <a:p>
            <a:pPr lvl="1"/>
            <a:r>
              <a:rPr lang="en-US" dirty="0"/>
              <a:t>Linear, slope = 1, intercept ≈ 0, R</a:t>
            </a:r>
            <a:r>
              <a:rPr lang="en-US" baseline="30000" dirty="0"/>
              <a:t>2</a:t>
            </a:r>
            <a:r>
              <a:rPr lang="en-US" dirty="0"/>
              <a:t> ≈ 1</a:t>
            </a:r>
          </a:p>
          <a:p>
            <a:r>
              <a:rPr lang="en-US" dirty="0"/>
              <a:t>Completed with customer samples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8/28/2012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 TSI Incorporated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/>
          </p:nvPr>
        </p:nvGraphicFramePr>
        <p:xfrm>
          <a:off x="1251438" y="1800347"/>
          <a:ext cx="8001001" cy="31089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57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0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9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0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Slope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Intercept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</a:t>
                      </a:r>
                      <a:r>
                        <a:rPr lang="en-US" sz="1400" u="none" strike="noStrike" baseline="30000" dirty="0">
                          <a:effectLst/>
                        </a:rPr>
                        <a:t>2</a:t>
                      </a:r>
                      <a:endParaRPr lang="en-US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RMSEP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sz="14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Range	(%)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1.00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0.001	±	0.005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60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0.01	-	0.62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	±	0.03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0.0002	±	0.0003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5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0.001	-	0.023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0.003	±	0.003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43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0.004	-	0.36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1.00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-0.1	±	0.3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487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17.0	-	21.3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1.00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0.00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157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0.01	-	1.62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1.01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-0.5	±	0.9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442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66	-	70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1.00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0.0	±	0.1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453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8.2	-	11.8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Cu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	±	0.01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0.00	±	0.02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378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0.1	-	3.2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685800" algn="l"/>
                          <a:tab pos="969264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1.01	±	0.02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914400" algn="l"/>
                          <a:tab pos="1261872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-0.002	±	0.003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457200" algn="dec"/>
                        </a:tabLst>
                      </a:pPr>
                      <a:r>
                        <a:rPr lang="en-US" sz="1400" u="none" strike="noStrike" dirty="0">
                          <a:effectLst/>
                        </a:rPr>
                        <a:t>	0.998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012" marR="96012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56 ppm</a:t>
                      </a:r>
                    </a:p>
                  </a:txBody>
                  <a:tcPr marL="96012" marR="96012" anchor="b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347472" algn="dec"/>
                          <a:tab pos="758952" algn="l"/>
                          <a:tab pos="1143000" algn="dec"/>
                          <a:tab pos="1261872" algn="dec"/>
                        </a:tabLst>
                      </a:pPr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0.01	-	0.32</a:t>
                      </a:r>
                    </a:p>
                  </a:txBody>
                  <a:tcPr marL="96012" marR="96012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2896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651379"/>
          </a:xfrm>
        </p:spPr>
        <p:txBody>
          <a:bodyPr>
            <a:normAutofit/>
          </a:bodyPr>
          <a:lstStyle/>
          <a:p>
            <a:r>
              <a:rPr lang="en-US" sz="3600" dirty="0"/>
              <a:t>Example 3: LIBS versus XRF Results: </a:t>
            </a:r>
            <a:br>
              <a:rPr lang="en-US" sz="3600" dirty="0"/>
            </a:br>
            <a:r>
              <a:rPr lang="en-US" sz="3600" dirty="0"/>
              <a:t>Geological Samples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4850" y="1365938"/>
            <a:ext cx="3436620" cy="267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310237"/>
            <a:ext cx="3520440" cy="275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4850" y="4106875"/>
            <a:ext cx="3436620" cy="268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1" y="4064000"/>
            <a:ext cx="3500454" cy="274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99023" y="2483107"/>
            <a:ext cx="570785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b="1" dirty="0"/>
              <a:t>Mg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290" y="4812914"/>
            <a:ext cx="500253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b="1" dirty="0"/>
              <a:t>Fe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3020" y="4876800"/>
            <a:ext cx="456971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b="1" dirty="0"/>
              <a:t>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13020" y="2438400"/>
            <a:ext cx="529107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b="1" dirty="0"/>
              <a:t>Ca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06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profiling and surface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combination is a unique feature of LIBS</a:t>
            </a:r>
          </a:p>
          <a:p>
            <a:r>
              <a:rPr lang="en-US" dirty="0"/>
              <a:t>Depth profiling</a:t>
            </a:r>
          </a:p>
          <a:p>
            <a:pPr lvl="1"/>
            <a:r>
              <a:rPr lang="en-US" dirty="0"/>
              <a:t>Semi-quantitative</a:t>
            </a:r>
          </a:p>
          <a:p>
            <a:pPr lvl="1"/>
            <a:r>
              <a:rPr lang="en-US" dirty="0"/>
              <a:t>Depth per shot needs calibration for each material</a:t>
            </a:r>
          </a:p>
          <a:p>
            <a:r>
              <a:rPr lang="en-US" dirty="0"/>
              <a:t>Surface mapping can be made quantitative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88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profiling with LIBS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1" y="1624993"/>
            <a:ext cx="4434840" cy="51839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As laser pounds into material there is typically some influence from upper layers</a:t>
            </a:r>
          </a:p>
          <a:p>
            <a:r>
              <a:rPr lang="en-US" dirty="0"/>
              <a:t>Plasma goes into the crater</a:t>
            </a:r>
          </a:p>
          <a:p>
            <a:r>
              <a:rPr lang="en-US" dirty="0"/>
              <a:t>Side walls influence spectra slightly</a:t>
            </a:r>
          </a:p>
          <a:p>
            <a:r>
              <a:rPr lang="en-US" dirty="0"/>
              <a:t>Result: continued slight presence of elements from upper layers as depth increases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03965" y="4078779"/>
            <a:ext cx="3997235" cy="45601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03965" y="4534791"/>
            <a:ext cx="3997235" cy="228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03965" y="4762797"/>
            <a:ext cx="3997235" cy="3293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10800000">
            <a:off x="8541711" y="3686101"/>
            <a:ext cx="509452" cy="12793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9" name="Trapezoid 8"/>
          <p:cNvSpPr/>
          <p:nvPr/>
        </p:nvSpPr>
        <p:spPr>
          <a:xfrm rot="10800000">
            <a:off x="5799907" y="3686101"/>
            <a:ext cx="561704" cy="50668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 rot="10800000">
            <a:off x="6725194" y="3686101"/>
            <a:ext cx="561703" cy="734686"/>
          </a:xfrm>
          <a:prstGeom prst="trapezoid">
            <a:avLst>
              <a:gd name="adj" fmla="val 296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sp>
        <p:nvSpPr>
          <p:cNvPr id="11" name="Trapezoid 10"/>
          <p:cNvSpPr/>
          <p:nvPr/>
        </p:nvSpPr>
        <p:spPr>
          <a:xfrm rot="10800000">
            <a:off x="7650477" y="3686101"/>
            <a:ext cx="561703" cy="962692"/>
          </a:xfrm>
          <a:prstGeom prst="trapezoid">
            <a:avLst>
              <a:gd name="adj" fmla="val 32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276" tIns="49638" rIns="99276" bIns="49638"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80758" y="2917600"/>
            <a:ext cx="0" cy="593697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20166" y="2544418"/>
            <a:ext cx="777572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dirty="0"/>
              <a:t>Laser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990333" y="2914946"/>
            <a:ext cx="0" cy="593697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29741" y="2541764"/>
            <a:ext cx="777572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dirty="0"/>
              <a:t>Laser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899907" y="2912292"/>
            <a:ext cx="0" cy="593697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39316" y="2539110"/>
            <a:ext cx="777572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dirty="0"/>
              <a:t>Laser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8809482" y="2909638"/>
            <a:ext cx="0" cy="593697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448890" y="2536456"/>
            <a:ext cx="777572" cy="377244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dirty="0"/>
              <a:t>Laser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1611" y="5278426"/>
            <a:ext cx="2808577" cy="408022"/>
          </a:xfrm>
          <a:prstGeom prst="rect">
            <a:avLst/>
          </a:prstGeom>
          <a:noFill/>
        </p:spPr>
        <p:txBody>
          <a:bodyPr wrap="none" lIns="99276" tIns="49638" rIns="99276" bIns="49638" rtlCol="0">
            <a:spAutoFit/>
          </a:bodyPr>
          <a:lstStyle/>
          <a:p>
            <a:r>
              <a:rPr lang="en-US" sz="2000" dirty="0"/>
              <a:t>Successive laser shots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481109" y="5784309"/>
            <a:ext cx="219535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508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before ablation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1530" y="1482040"/>
            <a:ext cx="6775155" cy="49273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629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after ablation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6255" y="1532707"/>
            <a:ext cx="6693628" cy="48680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1669" y="2090058"/>
            <a:ext cx="1227909" cy="931242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r>
              <a:rPr lang="en-US" dirty="0"/>
              <a:t>300 micron spots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691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Profiling: Sample 1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1215" y="1404203"/>
            <a:ext cx="7182968" cy="5056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00203" y="1535501"/>
            <a:ext cx="724619" cy="785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87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8266" y="1381127"/>
            <a:ext cx="7129974" cy="5019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19049" y="1535502"/>
            <a:ext cx="724619" cy="785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1304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3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2206" y="1587261"/>
            <a:ext cx="7069727" cy="497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832785" y="2009955"/>
            <a:ext cx="1026543" cy="785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048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LIBS Applications: Elemental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2145792"/>
            <a:ext cx="4051565" cy="4828032"/>
          </a:xfrm>
        </p:spPr>
        <p:txBody>
          <a:bodyPr/>
          <a:lstStyle/>
          <a:p>
            <a:r>
              <a:rPr lang="en-US" dirty="0"/>
              <a:t>Elemental maps can be generated</a:t>
            </a:r>
          </a:p>
          <a:p>
            <a:r>
              <a:rPr lang="en-US" dirty="0"/>
              <a:t>Resolution determined by laser spot size</a:t>
            </a:r>
          </a:p>
          <a:p>
            <a:r>
              <a:rPr lang="en-US" dirty="0"/>
              <a:t>No sample cell required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1890" y="1873512"/>
            <a:ext cx="4773680" cy="28584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16407" y="5486399"/>
            <a:ext cx="63081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2024 aluminum sample from </a:t>
            </a:r>
            <a:r>
              <a:rPr lang="en-US" dirty="0">
                <a:hlinkClick r:id="rId3"/>
              </a:rPr>
              <a:t>www.onlinemetals.com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20x20 map produced with approximately 75 micron spots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Argon purge on sample</a:t>
            </a:r>
          </a:p>
        </p:txBody>
      </p:sp>
    </p:spTree>
    <p:extLst>
      <p:ext uri="{BB962C8B-B14F-4D97-AF65-F5344CB8AC3E}">
        <p14:creationId xmlns:p14="http://schemas.microsoft.com/office/powerpoint/2010/main" val="3063008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558928"/>
            <a:ext cx="8801100" cy="4828032"/>
          </a:xfrm>
        </p:spPr>
        <p:txBody>
          <a:bodyPr>
            <a:normAutofit/>
          </a:bodyPr>
          <a:lstStyle/>
          <a:p>
            <a:r>
              <a:rPr lang="en-US" dirty="0"/>
              <a:t>LIBS capabilities were demonstrated for:</a:t>
            </a:r>
          </a:p>
          <a:p>
            <a:pPr lvl="1"/>
            <a:r>
              <a:rPr lang="en-US" dirty="0"/>
              <a:t>Microanalysis </a:t>
            </a:r>
          </a:p>
          <a:p>
            <a:pPr lvl="1"/>
            <a:r>
              <a:rPr lang="en-US" dirty="0"/>
              <a:t>Bulk analysis</a:t>
            </a:r>
          </a:p>
          <a:p>
            <a:pPr lvl="1"/>
            <a:r>
              <a:rPr lang="en-US" dirty="0"/>
              <a:t>Complex samples </a:t>
            </a:r>
          </a:p>
          <a:p>
            <a:pPr lvl="1"/>
            <a:r>
              <a:rPr lang="en-US" dirty="0"/>
              <a:t>Depth profiling / surface mapping</a:t>
            </a:r>
          </a:p>
          <a:p>
            <a:r>
              <a:rPr lang="en-US" dirty="0"/>
              <a:t>Quantification of elements comparable to other established elemental techniques</a:t>
            </a:r>
          </a:p>
          <a:p>
            <a:r>
              <a:rPr lang="en-US" dirty="0"/>
              <a:t>Calibration curves are material-specific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268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48" y="2501850"/>
            <a:ext cx="8548687" cy="1452562"/>
          </a:xfrm>
        </p:spPr>
        <p:txBody>
          <a:bodyPr/>
          <a:lstStyle/>
          <a:p>
            <a:r>
              <a:rPr lang="en-US" dirty="0"/>
              <a:t>Poll question #2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81691" y="2947916"/>
            <a:ext cx="8548687" cy="281143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Which characteristic of LIBS would be most frequently used in your applications?</a:t>
            </a:r>
          </a:p>
          <a:p>
            <a:pPr marL="342900" indent="-342900">
              <a:buFont typeface="+mj-lt"/>
              <a:buAutoNum type="alphaUcPeriod"/>
            </a:pPr>
            <a:r>
              <a:rPr lang="en-US" dirty="0"/>
              <a:t>Quantification of major and minor elements in solid materials</a:t>
            </a:r>
          </a:p>
          <a:p>
            <a:pPr marL="342900" indent="-342900">
              <a:buFont typeface="+mj-lt"/>
              <a:buAutoNum type="alphaUcPeriod"/>
            </a:pPr>
            <a:r>
              <a:rPr lang="en-US" dirty="0"/>
              <a:t>Qualitative, rapid identification of materials and elements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4416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9" y="3924733"/>
            <a:ext cx="8548687" cy="1452562"/>
          </a:xfrm>
        </p:spPr>
        <p:txBody>
          <a:bodyPr/>
          <a:lstStyle/>
          <a:p>
            <a:r>
              <a:rPr lang="en-US" dirty="0" err="1"/>
              <a:t>Chemreveal</a:t>
            </a:r>
            <a:r>
              <a:rPr lang="en-US" dirty="0"/>
              <a:t> LIBS desktop</a:t>
            </a:r>
            <a:br>
              <a:rPr lang="en-US" dirty="0"/>
            </a:br>
            <a:r>
              <a:rPr lang="en-US" dirty="0"/>
              <a:t>Elemental analyzer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5004111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14255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787858"/>
          </a:xfrm>
        </p:spPr>
        <p:txBody>
          <a:bodyPr>
            <a:normAutofit fontScale="90000"/>
          </a:bodyPr>
          <a:lstStyle/>
          <a:p>
            <a:r>
              <a:rPr lang="en-US" sz="4400" dirty="0" err="1"/>
              <a:t>ChemReveal</a:t>
            </a:r>
            <a:r>
              <a:rPr lang="en-US" sz="4400" dirty="0"/>
              <a:t> Designed for Industrial &amp; Research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969" y="1787857"/>
            <a:ext cx="8801100" cy="2442950"/>
          </a:xfrm>
        </p:spPr>
        <p:txBody>
          <a:bodyPr>
            <a:normAutofit/>
          </a:bodyPr>
          <a:lstStyle/>
          <a:p>
            <a:r>
              <a:rPr lang="en-US" dirty="0"/>
              <a:t>Industrial QA/QC Capable</a:t>
            </a:r>
            <a:endParaRPr lang="en-US" b="1" dirty="0"/>
          </a:p>
          <a:p>
            <a:pPr lvl="1"/>
            <a:r>
              <a:rPr lang="en-US" sz="1800" dirty="0"/>
              <a:t>Technician-User Interface</a:t>
            </a:r>
          </a:p>
          <a:p>
            <a:pPr lvl="1"/>
            <a:r>
              <a:rPr lang="en-US" sz="1800" dirty="0"/>
              <a:t>Higher-throughput analyses</a:t>
            </a:r>
          </a:p>
          <a:p>
            <a:pPr lvl="1"/>
            <a:r>
              <a:rPr lang="en-US" sz="1800" dirty="0"/>
              <a:t>Designed for serviceability &amp; Robustness</a:t>
            </a:r>
          </a:p>
          <a:p>
            <a:r>
              <a:rPr lang="en-US" dirty="0"/>
              <a:t>Research ready</a:t>
            </a:r>
          </a:p>
          <a:p>
            <a:pPr lvl="1"/>
            <a:r>
              <a:rPr lang="en-US" sz="1800" dirty="0"/>
              <a:t>Detailed Analyst –level software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38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phillip.tan\AppData\Local\Microsoft\Windows\Temporary Internet Files\Content.Outlook\SV3LTL8G\Technician-Interfa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235" y="1787858"/>
            <a:ext cx="4258101" cy="230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52686" y="3649357"/>
            <a:ext cx="1132765" cy="1228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Fail</a:t>
            </a:r>
          </a:p>
        </p:txBody>
      </p:sp>
      <p:sp>
        <p:nvSpPr>
          <p:cNvPr id="7" name="Rectangle 6"/>
          <p:cNvSpPr/>
          <p:nvPr/>
        </p:nvSpPr>
        <p:spPr>
          <a:xfrm>
            <a:off x="8652686" y="3926860"/>
            <a:ext cx="1132765" cy="1228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sp>
        <p:nvSpPr>
          <p:cNvPr id="8" name="Rectangle 7"/>
          <p:cNvSpPr/>
          <p:nvPr/>
        </p:nvSpPr>
        <p:spPr>
          <a:xfrm>
            <a:off x="8652685" y="3791804"/>
            <a:ext cx="1132765" cy="1228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52684" y="3512879"/>
            <a:ext cx="1132765" cy="1228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62" y="4109968"/>
            <a:ext cx="2612405" cy="242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61" y="4158638"/>
            <a:ext cx="2732701" cy="238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302" y="4358757"/>
            <a:ext cx="3606034" cy="2026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8565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8502490" y="6973824"/>
            <a:ext cx="1052990" cy="487680"/>
          </a:xfrm>
          <a:prstGeom prst="rect">
            <a:avLst/>
          </a:prstGeom>
        </p:spPr>
        <p:txBody>
          <a:bodyPr/>
          <a:lstStyle/>
          <a:p>
            <a:fld id="{2ADC172C-EE48-4D0B-BF2E-CB8ED60D66A8}" type="datetime1">
              <a:rPr lang="en-US" smtClean="0"/>
              <a:pPr/>
              <a:t>9/26/2016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040880" y="6973824"/>
            <a:ext cx="1458468" cy="4876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 TSI Incorporated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555480" y="6908800"/>
            <a:ext cx="502920" cy="406400"/>
          </a:xfrm>
          <a:prstGeom prst="rect">
            <a:avLst/>
          </a:prstGeom>
        </p:spPr>
        <p:txBody>
          <a:bodyPr lIns="99276" tIns="49638" rIns="99276" bIns="49638"/>
          <a:lstStyle/>
          <a:p>
            <a:fld id="{96652B35-718D-4E28-AFEB-B694A3B357E8}" type="slidenum">
              <a:rPr lang="en-US" smtClean="0"/>
              <a:pPr/>
              <a:t>39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ChemReveal</a:t>
            </a:r>
            <a:r>
              <a:rPr lang="en-US" dirty="0"/>
              <a:t> Designed with Quality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86740" y="1709056"/>
            <a:ext cx="8801100" cy="2761343"/>
          </a:xfrm>
        </p:spPr>
        <p:txBody>
          <a:bodyPr/>
          <a:lstStyle/>
          <a:p>
            <a:pPr marL="446399" lvl="1" indent="0">
              <a:buNone/>
            </a:pPr>
            <a:r>
              <a:rPr lang="en-US" sz="2800" dirty="0"/>
              <a:t>+ TSI is an ISO9001:2008 QMS manufacturer</a:t>
            </a:r>
          </a:p>
          <a:p>
            <a:pPr marL="446399" lvl="1" indent="0">
              <a:buNone/>
            </a:pPr>
            <a:r>
              <a:rPr lang="en-US" sz="2800" dirty="0"/>
              <a:t>+ Products go through V&amp;V and are supported by TSI’s global sales and service organization</a:t>
            </a:r>
          </a:p>
          <a:p>
            <a:pPr marL="446399" lvl="1" indent="0">
              <a:buNone/>
            </a:pPr>
            <a:r>
              <a:rPr lang="en-US" sz="2800" dirty="0"/>
              <a:t>+ Standards shipped with every</a:t>
            </a:r>
            <a:endParaRPr lang="en-US" dirty="0"/>
          </a:p>
          <a:p>
            <a:pPr marL="446399" lvl="1" indent="0">
              <a:buNone/>
            </a:pPr>
            <a:r>
              <a:rPr lang="en-US" sz="2800" dirty="0" err="1"/>
              <a:t>ChemReveal</a:t>
            </a:r>
            <a:r>
              <a:rPr lang="en-US" sz="2800" dirty="0"/>
              <a:t> Instrument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5480" y="6906433"/>
            <a:ext cx="502920" cy="406400"/>
          </a:xfrm>
        </p:spPr>
        <p:txBody>
          <a:bodyPr lIns="91433" tIns="45717" rIns="91433" bIns="45717"/>
          <a:lstStyle/>
          <a:p>
            <a:pPr>
              <a:defRPr/>
            </a:pPr>
            <a:fld id="{15F100A0-E02F-4ACF-9B02-75AD27B60C52}" type="slidenum">
              <a:rPr lang="en-US" smtClean="0"/>
              <a:pPr>
                <a:defRPr/>
              </a:pPr>
              <a:t>39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42" y="4201084"/>
            <a:ext cx="4772537" cy="260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169815"/>
            <a:ext cx="2995001" cy="163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 descr="C:\Documents and Settings\dan.anderson\Desktop\Ma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2351"/>
          <a:stretch>
            <a:fillRect/>
          </a:stretch>
        </p:blipFill>
        <p:spPr bwMode="auto">
          <a:xfrm>
            <a:off x="6005514" y="3121422"/>
            <a:ext cx="3869260" cy="19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888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4380" y="325120"/>
            <a:ext cx="9052560" cy="172313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Features of the ChemReveal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LIBS Desktop Elemental Analyzer</a:t>
            </a:r>
            <a:br>
              <a:rPr lang="en-US" sz="2200" dirty="0">
                <a:solidFill>
                  <a:schemeClr val="accent6"/>
                </a:solidFill>
                <a:latin typeface="+mn-lt"/>
              </a:rPr>
            </a:br>
            <a:endParaRPr lang="en-US" sz="22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1463" y="2275840"/>
            <a:ext cx="5153578" cy="3008734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B0F0"/>
                </a:solidFill>
              </a:rPr>
              <a:t>Hardware: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Integrated system for conducting LIBS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Small footprint (24” x 20”)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Large sample chamber (9” x 5” x 5” samples)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XYZ stages with 2” travel and &lt; 1 um resolution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CE Certified, Class I Laser product built under ISO9001:2008 quality management system</a:t>
            </a:r>
          </a:p>
        </p:txBody>
      </p:sp>
      <p:pic>
        <p:nvPicPr>
          <p:cNvPr id="1027" name="Picture 3" descr="C:\Users\phillip.tan\AppData\Local\Microsoft\Windows\Temporary Internet Files\Content.Outlook\SV3LTL8G\ChemScan-Ouline3 (2)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5040" y="3982721"/>
            <a:ext cx="3352800" cy="270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phillip.tan\AppData\Local\Microsoft\Windows\Temporary Internet Files\Content.Outlook\SV3LTL8G\LIBS righ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058" y="1633820"/>
            <a:ext cx="2821502" cy="234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291DA-A040-432E-88DD-400D1E0445A4}" type="slidenum">
              <a:rPr lang="en-US" smtClean="0"/>
              <a:pPr>
                <a:defRPr/>
              </a:pPr>
              <a:t>40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633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1462" y="1850463"/>
            <a:ext cx="2385845" cy="4185979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B0F0"/>
                </a:solidFill>
              </a:rPr>
              <a:t>Software: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Intuitive software for operation, method development and calibration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Software for different user levels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Report generation for record keeping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650" y="76200"/>
            <a:ext cx="1361886" cy="118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291DA-A040-432E-88DD-400D1E0445A4}" type="slidenum">
              <a:rPr lang="en-US" smtClean="0"/>
              <a:pPr>
                <a:defRPr/>
              </a:p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754380" y="325120"/>
            <a:ext cx="9052560" cy="172313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Features of the ChemReveal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LIBS Desktop Elemental Analyzer</a:t>
            </a:r>
            <a:br>
              <a:rPr lang="en-US" sz="2200" dirty="0">
                <a:solidFill>
                  <a:schemeClr val="accent6"/>
                </a:solidFill>
                <a:latin typeface="+mn-lt"/>
              </a:rPr>
            </a:br>
            <a:endParaRPr lang="en-US" sz="2200" dirty="0">
              <a:latin typeface="+mn-lt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224" y="1850463"/>
            <a:ext cx="3559909" cy="22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016" y="3145658"/>
            <a:ext cx="3559909" cy="22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7271" y="5178469"/>
            <a:ext cx="2601166" cy="197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C:\Users\phillip.tan\AppData\Local\Microsoft\Windows\Temporary Internet Files\Content.Outlook\SV3LTL8G\5_2_2_Calibration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4554" y="5178469"/>
            <a:ext cx="2604982" cy="197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117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42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69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Using the ChemReveal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LIBS Desktop Elemental Analyzer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01409" y="1845628"/>
            <a:ext cx="4275558" cy="499389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dirty="0"/>
              <a:t>Sample preparation/loading: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Open door to sample chamber, and place sample inside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Close door and adjust sample to location of interest</a:t>
            </a:r>
          </a:p>
          <a:p>
            <a:pPr>
              <a:lnSpc>
                <a:spcPct val="150000"/>
              </a:lnSpc>
            </a:pPr>
            <a:endParaRPr lang="en-US" sz="800" dirty="0"/>
          </a:p>
          <a:p>
            <a:pPr>
              <a:lnSpc>
                <a:spcPct val="150000"/>
              </a:lnSpc>
            </a:pPr>
            <a:r>
              <a:rPr lang="en-US" sz="1700" dirty="0"/>
              <a:t>Benefits: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No sample preparation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No vacuum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Fast loading and unloading of samples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Protected optics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Exhausted sample chamber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707" y="1892794"/>
            <a:ext cx="4395903" cy="2470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967" y="4554292"/>
            <a:ext cx="2921258" cy="164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phillip.tan\AppData\Local\Microsoft\Windows\Temporary Internet Files\Content.Outlook\SV3LTL8G\20130719_164227_resize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8" r="8730"/>
          <a:stretch/>
        </p:blipFill>
        <p:spPr bwMode="auto">
          <a:xfrm>
            <a:off x="7866649" y="4554291"/>
            <a:ext cx="2191751" cy="182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2801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5" t="7094" r="9687" b="12818"/>
          <a:stretch/>
        </p:blipFill>
        <p:spPr bwMode="auto">
          <a:xfrm>
            <a:off x="818867" y="1781519"/>
            <a:ext cx="8734566" cy="4627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43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69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Running Methods using the Technician-mode Interface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6615907" y="5438743"/>
            <a:ext cx="2828344" cy="2627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669341"/>
              </p:ext>
            </p:extLst>
          </p:nvPr>
        </p:nvGraphicFramePr>
        <p:xfrm>
          <a:off x="4322458" y="5452390"/>
          <a:ext cx="2357944" cy="274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89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276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17573" y="21948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32571" y="58548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7516" y="58665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06998" y="58342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73122" y="6423043"/>
            <a:ext cx="3496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200" dirty="0"/>
              <a:t>Load check standard</a:t>
            </a:r>
          </a:p>
          <a:p>
            <a:pPr marL="342900" indent="-342900">
              <a:buAutoNum type="arabicPeriod"/>
            </a:pPr>
            <a:r>
              <a:rPr lang="en-US" sz="1200" dirty="0"/>
              <a:t>Select Check Standard Method</a:t>
            </a:r>
          </a:p>
          <a:p>
            <a:pPr marL="342900" indent="-342900">
              <a:buAutoNum type="arabicPeriod"/>
            </a:pPr>
            <a:r>
              <a:rPr lang="en-US" sz="1200" dirty="0"/>
              <a:t>Label Sample &amp; Run</a:t>
            </a:r>
          </a:p>
          <a:p>
            <a:pPr marL="342900" indent="-342900">
              <a:buAutoNum type="arabicPeriod"/>
            </a:pPr>
            <a:r>
              <a:rPr lang="en-US" sz="1200" dirty="0"/>
              <a:t>Get Pass/Fail and Quantification Results</a:t>
            </a:r>
          </a:p>
        </p:txBody>
      </p:sp>
      <p:pic>
        <p:nvPicPr>
          <p:cNvPr id="1027" name="Picture 3" descr="\\Tsisvfp01\marketing\LIBS Video Materials\Video Materials\Steel Standard on St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735" y="585874"/>
            <a:ext cx="1822337" cy="102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03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78785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Workflow from Analyst to Technician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0808" y="3069782"/>
            <a:ext cx="2123540" cy="824012"/>
          </a:xfrm>
          <a:solidFill>
            <a:schemeClr val="accent1"/>
          </a:solidFill>
        </p:spPr>
        <p:txBody>
          <a:bodyPr lIns="0" tIns="0" rIns="0" bIns="0">
            <a:noAutofit/>
          </a:bodyPr>
          <a:lstStyle/>
          <a:p>
            <a:pPr marL="119063" indent="0" algn="ctr">
              <a:buNone/>
            </a:pPr>
            <a:r>
              <a:rPr lang="en-US" sz="2300" dirty="0"/>
              <a:t>Raw LIBS </a:t>
            </a:r>
          </a:p>
          <a:p>
            <a:pPr marL="119063" indent="0" algn="ctr">
              <a:buNone/>
            </a:pPr>
            <a:r>
              <a:rPr lang="en-US" sz="2300" dirty="0"/>
              <a:t>OES spectrum</a:t>
            </a:r>
          </a:p>
          <a:p>
            <a:pPr lvl="1" algn="ctr"/>
            <a:endParaRPr lang="en-US" sz="2300" dirty="0"/>
          </a:p>
          <a:p>
            <a:pPr lvl="1" algn="ctr"/>
            <a:endParaRPr lang="en-US" sz="2300" dirty="0"/>
          </a:p>
          <a:p>
            <a:pPr lvl="1" algn="ctr"/>
            <a:endParaRPr lang="en-US" sz="2300" dirty="0"/>
          </a:p>
          <a:p>
            <a:pPr lvl="1" algn="ctr"/>
            <a:endParaRPr lang="en-US" sz="2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44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phillip.tan\AppData\Local\Microsoft\Windows\Temporary Internet Files\Content.Outlook\SV3LTL8G\Technician-Interfa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0" y="4229139"/>
            <a:ext cx="3189683" cy="230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74789" y="6094760"/>
            <a:ext cx="1132765" cy="1228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Fail</a:t>
            </a:r>
          </a:p>
        </p:txBody>
      </p:sp>
      <p:sp>
        <p:nvSpPr>
          <p:cNvPr id="7" name="Rectangle 6"/>
          <p:cNvSpPr/>
          <p:nvPr/>
        </p:nvSpPr>
        <p:spPr>
          <a:xfrm>
            <a:off x="2674789" y="6368141"/>
            <a:ext cx="1132765" cy="1228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74788" y="6233085"/>
            <a:ext cx="1132765" cy="1228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4787" y="5954160"/>
            <a:ext cx="1132765" cy="1228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Pass</a:t>
            </a: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917728"/>
              </p:ext>
            </p:extLst>
          </p:nvPr>
        </p:nvGraphicFramePr>
        <p:xfrm>
          <a:off x="6939950" y="1705433"/>
          <a:ext cx="2853158" cy="1693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75797" y="5890643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35.5%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3531" y="6020977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29.5%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75803" y="6166415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35.2%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75797" y="6317194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34.9%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813" y="4722445"/>
            <a:ext cx="2764871" cy="192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5270808" y="3970137"/>
            <a:ext cx="2133397" cy="877393"/>
          </a:xfrm>
          <a:prstGeom prst="rect">
            <a:avLst/>
          </a:prstGeom>
          <a:solidFill>
            <a:srgbClr val="00B0F0"/>
          </a:solidFill>
        </p:spPr>
        <p:txBody>
          <a:bodyPr lIns="0" tIns="0" rIns="0" bIns="0">
            <a:noAutofit/>
          </a:bodyPr>
          <a:lstStyle>
            <a:lvl1pPr marL="395288" indent="-276225" algn="l" rtl="0" fontAlgn="base">
              <a:spcBef>
                <a:spcPts val="325"/>
              </a:spcBef>
              <a:spcAft>
                <a:spcPct val="0"/>
              </a:spcAft>
              <a:buClr>
                <a:schemeClr val="tx1"/>
              </a:buClr>
              <a:buFont typeface="Calibri" pitchFamily="34" charset="0"/>
              <a:buChar char="+"/>
              <a:defRPr sz="3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12788" indent="-2667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6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1000125" indent="-236538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279525" indent="-2159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6538" indent="-19685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47265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985528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▫"/>
              <a:defRPr kumimoji="0" sz="17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203936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432272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5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indent="0" algn="ctr">
              <a:buFont typeface="Calibri" pitchFamily="34" charset="0"/>
              <a:buNone/>
            </a:pPr>
            <a:r>
              <a:rPr lang="en-US" sz="2400" dirty="0"/>
              <a:t>Interpreted Data</a:t>
            </a:r>
          </a:p>
          <a:p>
            <a:pPr lvl="1" algn="ctr"/>
            <a:endParaRPr lang="en-US" sz="2400" dirty="0"/>
          </a:p>
          <a:p>
            <a:pPr lvl="1" algn="ctr"/>
            <a:endParaRPr lang="en-US" sz="2400" dirty="0"/>
          </a:p>
          <a:p>
            <a:pPr lvl="1" algn="ctr"/>
            <a:endParaRPr lang="en-US" sz="2400" dirty="0"/>
          </a:p>
          <a:p>
            <a:pPr lvl="1" algn="ctr"/>
            <a:endParaRPr lang="en-US" sz="2400" dirty="0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034218" y="3970137"/>
            <a:ext cx="2133397" cy="889913"/>
          </a:xfrm>
          <a:prstGeom prst="rect">
            <a:avLst/>
          </a:prstGeom>
          <a:solidFill>
            <a:srgbClr val="00B0F0"/>
          </a:solidFill>
        </p:spPr>
        <p:txBody>
          <a:bodyPr lIns="0" tIns="0" rIns="0" bIns="0">
            <a:normAutofit/>
          </a:bodyPr>
          <a:lstStyle>
            <a:lvl1pPr marL="395288" indent="-276225" algn="l" rtl="0" fontAlgn="base">
              <a:spcBef>
                <a:spcPts val="325"/>
              </a:spcBef>
              <a:spcAft>
                <a:spcPct val="0"/>
              </a:spcAft>
              <a:buClr>
                <a:schemeClr val="tx1"/>
              </a:buClr>
              <a:buFont typeface="Calibri" pitchFamily="34" charset="0"/>
              <a:buChar char="+"/>
              <a:defRPr sz="3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12788" indent="-2667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6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1000125" indent="-236538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279525" indent="-2159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6538" indent="-19685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47265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985528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▫"/>
              <a:defRPr kumimoji="0" sz="17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203936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432272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5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indent="0" algn="ctr">
              <a:buFont typeface="Calibri" pitchFamily="34" charset="0"/>
              <a:buNone/>
            </a:pPr>
            <a:r>
              <a:rPr lang="en-US" sz="2600" dirty="0"/>
              <a:t>Actionable Data</a:t>
            </a:r>
          </a:p>
          <a:p>
            <a:pPr lvl="1" algn="ctr"/>
            <a:endParaRPr lang="en-US" dirty="0"/>
          </a:p>
          <a:p>
            <a:pPr lvl="1" algn="ctr"/>
            <a:endParaRPr lang="en-US" dirty="0"/>
          </a:p>
          <a:p>
            <a:pPr lvl="1" algn="ctr"/>
            <a:endParaRPr lang="en-US" dirty="0"/>
          </a:p>
          <a:p>
            <a:pPr lvl="1" algn="ctr"/>
            <a:endParaRPr lang="en-US" dirty="0"/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0" y="1453900"/>
            <a:ext cx="2453446" cy="213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Content Placeholder 2"/>
          <p:cNvSpPr txBox="1">
            <a:spLocks/>
          </p:cNvSpPr>
          <p:nvPr/>
        </p:nvSpPr>
        <p:spPr>
          <a:xfrm>
            <a:off x="3031110" y="3084296"/>
            <a:ext cx="2123540" cy="824012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0">
            <a:noAutofit/>
          </a:bodyPr>
          <a:lstStyle>
            <a:lvl1pPr marL="395288" indent="-276225" algn="l" rtl="0" fontAlgn="base">
              <a:spcBef>
                <a:spcPts val="325"/>
              </a:spcBef>
              <a:spcAft>
                <a:spcPct val="0"/>
              </a:spcAft>
              <a:buClr>
                <a:schemeClr val="tx1"/>
              </a:buClr>
              <a:buFont typeface="Calibri" pitchFamily="34" charset="0"/>
              <a:buChar char="+"/>
              <a:defRPr sz="3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12788" indent="-2667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6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1000125" indent="-236538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279525" indent="-2159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6538" indent="-19685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47265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985528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▫"/>
              <a:defRPr kumimoji="0" sz="17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203936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432272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5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indent="0" algn="ctr">
              <a:buFont typeface="Calibri" pitchFamily="34" charset="0"/>
              <a:buNone/>
            </a:pPr>
            <a:r>
              <a:rPr lang="en-US" sz="2300" dirty="0"/>
              <a:t>LIBS of solid samples</a:t>
            </a:r>
          </a:p>
          <a:p>
            <a:pPr lvl="1" algn="ctr"/>
            <a:endParaRPr lang="en-US" sz="2300" dirty="0"/>
          </a:p>
          <a:p>
            <a:pPr lvl="1" algn="ctr"/>
            <a:endParaRPr lang="en-US" sz="2300" dirty="0"/>
          </a:p>
          <a:p>
            <a:pPr lvl="1" algn="ctr"/>
            <a:endParaRPr lang="en-US" sz="2300" dirty="0"/>
          </a:p>
          <a:p>
            <a:pPr lvl="1" algn="ctr"/>
            <a:endParaRPr lang="en-US" sz="2300" dirty="0"/>
          </a:p>
        </p:txBody>
      </p:sp>
      <p:sp>
        <p:nvSpPr>
          <p:cNvPr id="30" name="Right Arrow 29"/>
          <p:cNvSpPr/>
          <p:nvPr/>
        </p:nvSpPr>
        <p:spPr>
          <a:xfrm>
            <a:off x="5049466" y="3496302"/>
            <a:ext cx="442684" cy="190327"/>
          </a:xfrm>
          <a:prstGeom prst="rightArrow">
            <a:avLst>
              <a:gd name="adj1" fmla="val 1785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5400000">
            <a:off x="5256302" y="3821810"/>
            <a:ext cx="442684" cy="190327"/>
          </a:xfrm>
          <a:prstGeom prst="rightArrow">
            <a:avLst>
              <a:gd name="adj1" fmla="val 17853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rot="10800000">
            <a:off x="4946273" y="4096316"/>
            <a:ext cx="442684" cy="190327"/>
          </a:xfrm>
          <a:prstGeom prst="rightArrow">
            <a:avLst>
              <a:gd name="adj1" fmla="val 17852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6200000">
            <a:off x="4766904" y="3743523"/>
            <a:ext cx="442684" cy="190327"/>
          </a:xfrm>
          <a:prstGeom prst="rightArrow">
            <a:avLst>
              <a:gd name="adj1" fmla="val 17851"/>
              <a:gd name="adj2" fmla="val 50000"/>
            </a:avLst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267368" y="252268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 Robust LIBS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62818" y="3646971"/>
            <a:ext cx="24416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US" dirty="0"/>
              <a:t>Consistent Data </a:t>
            </a:r>
          </a:p>
          <a:p>
            <a:r>
              <a:rPr lang="en-US" dirty="0"/>
              <a:t>Processing &amp; Method </a:t>
            </a:r>
          </a:p>
          <a:p>
            <a:r>
              <a:rPr lang="en-US" dirty="0"/>
              <a:t>Development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38501" y="5040424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Reproducible </a:t>
            </a:r>
          </a:p>
          <a:p>
            <a:r>
              <a:rPr lang="en-US" dirty="0"/>
              <a:t>Calibrations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6852" y="3695631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Ease of Use</a:t>
            </a:r>
          </a:p>
        </p:txBody>
      </p:sp>
    </p:spTree>
    <p:extLst>
      <p:ext uri="{BB962C8B-B14F-4D97-AF65-F5344CB8AC3E}">
        <p14:creationId xmlns:p14="http://schemas.microsoft.com/office/powerpoint/2010/main" val="34554472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410" y="2059139"/>
            <a:ext cx="3811534" cy="5201642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dirty="0"/>
              <a:t>Calibration &amp; Method Development: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</a:rPr>
              <a:t>Peak area definition and integration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 err="1"/>
              <a:t>Univariate</a:t>
            </a:r>
            <a:r>
              <a:rPr lang="en-US" sz="1700" dirty="0"/>
              <a:t> calibration model development (</a:t>
            </a:r>
            <a:r>
              <a:rPr lang="en-US" sz="1700" dirty="0" err="1"/>
              <a:t>std</a:t>
            </a:r>
            <a:r>
              <a:rPr lang="en-US" sz="1700" dirty="0"/>
              <a:t>)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Multivariate calibration model development (option)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All models created can be imported into a technician-mode interface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ChemLytics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Software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Method Development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685" y="2159647"/>
            <a:ext cx="5375055" cy="44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560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409" y="2045490"/>
            <a:ext cx="3770591" cy="4416812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dirty="0"/>
              <a:t>Calibration &amp; Method Development: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Peak area definition and integration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 err="1">
                <a:solidFill>
                  <a:srgbClr val="FF0000"/>
                </a:solidFill>
              </a:rPr>
              <a:t>Univariate</a:t>
            </a:r>
            <a:r>
              <a:rPr lang="en-US" sz="1700" dirty="0">
                <a:solidFill>
                  <a:srgbClr val="FF0000"/>
                </a:solidFill>
              </a:rPr>
              <a:t> calibration model development (</a:t>
            </a:r>
            <a:r>
              <a:rPr lang="en-US" sz="1700" dirty="0" err="1">
                <a:solidFill>
                  <a:srgbClr val="FF0000"/>
                </a:solidFill>
              </a:rPr>
              <a:t>std</a:t>
            </a:r>
            <a:r>
              <a:rPr lang="en-US" sz="1700" dirty="0">
                <a:solidFill>
                  <a:srgbClr val="FF0000"/>
                </a:solidFill>
              </a:rPr>
              <a:t>)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</a:rPr>
              <a:t>Multivariate calibration model development (option)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</a:rPr>
              <a:t>All models created can be imported into a technician-mode interface</a:t>
            </a:r>
            <a:endParaRPr lang="en-US" sz="1700" dirty="0"/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ChemLytics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Software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Method Development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2166258"/>
            <a:ext cx="5556066" cy="429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2044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47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410" y="2031842"/>
            <a:ext cx="3238328" cy="4024397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dirty="0"/>
              <a:t>Report Generation: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</a:rPr>
              <a:t>Pass/Fail and check standards can be customized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Calibration and Quantification Results Reported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>
              <a:solidFill>
                <a:srgbClr val="FF0000"/>
              </a:solidFill>
            </a:endParaRP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</p:txBody>
      </p:sp>
      <p:sp>
        <p:nvSpPr>
          <p:cNvPr id="3" name="AutoShape 7" descr="data:image/jpeg;base64,/9j/4AAQSkZJRgABAQAAAQABAAD/2wCEAAkGBhIGEBUIBxIVFREWFBkVFxMTFxofHRgZFBcVGBcZFxoYHCYgGBkvHhgVHzIgIycpLC84FR49NTAqNSYrODUBCQoKDgwOGg8PGiwkHyUtLDQyNSwsLCwyKjU0LCwsNDU0LCksLCwsNSwqLCwpKiwsKSksLy8sLCwsLCwpKS8sL//AABEIANgA6QMBIgACEQEDEQH/xAAcAAEAAgMBAQEAAAAAAAAAAAAABggEBQcDAgH/xABCEAABAgQEAwQGBwUIAwAAAAABAAIDBAURBiExQQcSURMiYXEUMkJSgZEVI2JyocHRJDNDsfAIFmOCksLh8SUmc//EABoBAQADAQEBAAAAAAAAAAAAAAACBAUGAwH/xAAsEQEAAgEDAgMIAgMAAAAAAAAAAQIDBBExEiETQYEFIzJRYaGx8CLRkeHx/9oADAMBAAIRAxEAPwDuKIiAiIgIiICIiAiIgIiICIiAiIgIiICIiAiIgIiICItfXK9L4bgun6vFbDhN3duejQM3O8BcoNgoDjrjFJ4O5pWCfSJoZdlDOTD/AIj9G/dF3eAXLcf8dJjEPNI4f5peW0L7/WxB4kfux4NN/HOyheDcGTGOJgSNNbkLGJFd6sNp3ceuthqfmgmOHsdVrHFWgzFNddzHc3Yi7YDIZyf2gF+7Y25jd2YtnZWRz/r/AKWjwbgyXwRLiRpjczYxIh9aI7q4/Ow0HzW+QEREBERAREQEREBERAREQEREBERAREQEREBERARfL3iEC+IQABck6ADUk9FxHiTx1zdScHOufVfND5EQB/v/ANOxQTXiHxZlsDgy0O0acIygtOTL6GKR6o35dTloDdV6xBXpvGkQ1avRTyC4blZrb+xBZ1/S7iv2XoglmmqYhcczzchPee459463PTXrZZuFsLzPE+bEtLDs4DLc77dyCzYAZXebZDe2wBt4xk652rx81eMviTtj4jmf6+f4YeCcDR8eTPodOHLCbYxIzs2w29TpzOOdmi1/AAkWnwthaXwhLtptJZysGbnH1nu3e87uP4ZAWAC+sM4Zl8JS7aZSWcrG5kn1nuOr3ndx/QCwAW1XssCIiAiIgIiICIiAiIgIiICIiAiIgIiICIiAiIgLDq9Yg0GC6fqkRsOEwXc534AbknQAZlYGLcYS2C5cz9WfYaMYPWiO91g3PjoN1WzE+LZ3ilM3i9yC09yECeSEDu4+0/x1OwAyXyZisbyja0Vje3Da8QOKszxAiGlUUPhyhNuzHrRbbxSMg3flvYbk5W1tPo0LDUP06fIMQb9CdmDd3j/LNbCSp8HDkIvvYAXfEOp/rYBaSnU6Z4lzradTW2brn6sNmXNEfb4edwAqPXbUT017V/LL8S+st007U85+f7/190GgzXFGdErKDlhtzc85tgsJ1PvONshqSNgDazuF8MQMIyzaZSm2Y3MuPrPcdXvO7j+QAsAF5YRwlAwZLNptNbkM3vPrRH7ucevhsLALdq7WsVjaGpSkUiK14ERFJIREQEREBERAREQEREBERAREQEREBERAREQFFsecQZfAcDt5w88ZwPZQGnvPPU+6zq75XOSxuI/EmBgGD3rRJp4+qgX+HO+3qsv8Taw3IrvDgzGOph1WrT3ODj3nne2jGDQNGmWQUL3ikdVnnkyVx16rT2fc9PTnEmaNRqr+7pcerDbqGQ2/11JupNKysOlQ+zggNY0XJP4lx3PivWBAbKtEGAA1oFgAolXKpEr8VtIpAL+ZwaAzWI4nID7N/wBVlza+qvtHaGHN8muydMdqx+/5fj+3x7NspNGaSC6zRoMtYjzsAM/AeJVlcBYGgYElRJSneiOs6LGIziO/JozAbt5kk67hfw4h4Dl7xrOm4gBixBtuIbD7g67nPoBNlqUpFI6YbmPHXHWK14ERFN6CIiAiIgIiICIiAiIgIiICIiAiIgIiICIiAoRxM4mQsBQezhWiTjx9XC2A07SJbRnhq61huR+8TeJcLAUHkh2fORB9VCOgGnaRLaMB21cRYbkV6kJCNi6O6r1t7n87uZznaxD0HRo0yyFrDwhe9aV6rPPLlrir1W4JKQj4wjuq9be53M67nu1eejejRplkLWHhMYcMQQIcMANAsANAEYwQgGMAAAsANgOi0+Ja79Es7OD+9cMvsj3j+X/Cxr3vqL7Q5zJlyavJER6R8mBiyv8AZ3p0oe8cnkbA+yPHr/2uwcGuF4wvCFarDP2yI3utcP3LHDTwiEa9Bl714xwQ4ZGcc3FVdbdoPNLsd7Tgf3zr7A+r1Oewv3ha+LFGKvTDoNPgrhp0wIiL1e4iIgIiICIiAiIgIiICIiAiIgIiICIiAiIgKH8R+IsHAUvzus+ZeD2UG+p999swwfjoOoy8eY5gYElTOzneiOu2FBBziO/JoyJdt5kA1qaZjH02+rVhxILu87QZaQ4Y2AHy8yo3vFI6pQyZK46za3BKSsfGkw+r1p7nczrucdXn3W9GgWGWQAsFMGMEIBjAAALADYDovyFCEBohwgA0CwA2C/YkQQQYkQ2aBck7AarDzZrZbOY1Ootntv5eUMWqVJtKhmYjeQb7x2CxeGOBInEacdUKoD6JDcDFOnOdWwW/C17aDoSFp6dTY/EqoMpshcNzzIyhwwRzRHeOmW5LQrSYdoEHDEtDpdNbyw2C3i4+05x3cTmVp6bB4dd55lt6LS+DXe3xT9mwhQhAaIcIANAAAAsABkAANAvpEVtfEREBERAREQEREBERAREQEREBERAREQEREBafFeKYGD5V9UqbrNbk1o9Z7zflY0bk/hYk5ArMq1WhUOA+oVF4ZCht5nOOw8OpJsABmSQqv4xxXMcUp67bsgMuIUM6Q2Xzc62Recr/AAAyC+TMVjeUbWisbzwxalUpniZOuqFRdZulh6sNlzysZffXzzJUplpZsmwQIAs0CwH9brzp8gymwxLy4yG+5O5PislYmozzln6OZ1eqnPb6RwKIYpqzp+IKRTwXEuDSG5lzybBgA1ztl18ltsS1r6Kh8kI/Wvyb4Dd36ePkphwF4eX/APa6q3qJdrvk6Kfxa3/MfdKsaPBv7y3ot+ztLvPi29E74V8P24FlLRwDNxbOjO6e7Dafdbf4kk9FNkRajdEREBERAREQEREBERARePpkMRPROdva8vP2fMOblvbm5deW+V9F7ICIiAiIgIiICIiAvmJEEEGJFIDQCSSbAAZkknQL6XCOOHEwzbnYVobu6DyzD2+06/7lttgfW6nLY3CO8VOIT+IE0KTRr+iMfZg07V4uDEd0bra+guTrl9UakNo8Psoebjm53U/p0CxMN0EUlnaxh9a4Z/ZHuj8/+Fulj6rUdc9NePy53XavxZ6K/DH3F4zk22RY6YjmzWi5/IDx2XsodiCciV+YZR6YC8l4YGt9uITYDyF7fNeGDFOW2ytpsE58nT5ebY4BwnE4m1HmmriXZZ8Zwvkz2YbT7xsR8HHZWkl4DZVjYEBoaxrQ1rWiwAaLAAbC2Sj+AMGw8ESTKbCsYnrxYg9uIQOY/dGTR4Ab3UkW9EREbQ6qtYrG0CIi+voiIgIiICIiAiIgIiIK0cY6DPYZqZrj40RzIruaDMNJaYdtIV2+oWjS2oz15rbrBH9oOJJ8snixpis09Ihgc4++zIP8xY+Diu2YgoEHE0u+mVNvNDeLHqDs5p2cDmCqo40wXFwLOGn1EF0M96HFbkIjL6jo4aEbHqCCQthRq7L4hhCdpEVkWGfaYdD0cNWnwIBWeqg02LOYTcKvh2M7lIvzw9wPZisNwR4EELr2CP7QEGo8snilogRNO3Zcw3feGZhnxzHiFGtotwhS9bxvWXYEXnLzDJtojyzmvY4Xa5pBBB3BGRC9FJMREQERRvHuNIWBpN1QmbOiHuwoW73kZDwaNSdgOpCCMcZOJf8AdKD9FUt37ZFbqP4LDlz/AHzmG/E7C/GMJULltUpsd45sB8fbPj0+fRY9Nl4uL5qJWKw4v5n8zyfbds0dGgWyGgACmQFsgs7V6jb3dfVj+0NXt7qnr/QiL4jxmyzTGimzWi5PgFl8sOI3anE9Y+i4XJCP1j8m+A3d+nn4Kb8AcA9g3+9VRb33AtlwRo3MPieZzaPDm94LnmDcOROJtTEKJcQG9+KR7EJpyaD7x0HiSdirUy8u2UY2Xl2hrGtDWtaLANaLAAbCwAW7p8PhU283U6TT+Dj2nmeXoiIrC2IiICIiAiIgIiICIiAiIgKPY3wXBxxKup89k71ocUDOG/Zw6jYjceNiJCiCowbMYAm30msNIAdZwGYsfViMO4I+Y8RltKlhiDVh28tZjiLhzPVdfcj8x+K7hxP4cw8eS31VmzcMEwYh33MN/wBg/gc+oNe6JU4mHozqRVwWcri0h+sNwOYP2b/qqefFaPeY+fyztXgvE+Nh7W8/qyaHiipcNH3k3nsSc4bruhP+HsnxHK5duwRxpksV8srOH0aZOXZxD3XH/DiZA+Rsel1zd7BFBY8Ag6g5g+ajVWwW2NeLTjyO9w+qfI6t/l5Lzxa2J7X7PLT+0q27Ze318lr0VYcKcV6jgJwkaiDGlxl2UYm7R/hRMyB4d5vgF3bB/EaSxs3/AMZEtFtd0CJYRB1sPbHi0kdbK/ExPeGrExMbw39RqMOkwnz084MhQ2lznHYDXz8t1VnFmJY/FGodtm2C27YbDpDhg5k7c51PjYaAKVcb+IRxBH/uxRnEwYbwIhb/ABYoNg0dWtPzd90Faqg0cUeF2erzm8+PQeA/Xqq+ozeFXtyp6zU+BTtzPDNlZVskxsCALNaLAfr4r1RFhzO/eXMTMzO8iiWMaoYpFLlrk3Bfbcn1W/n8lIKvUhSoLph2ujR1cdB+fwKzOBeCziKbdiSpDmhQH3Zf2457wP8AluHeZZ4q/o8PVPXPk1fZ2n67eJbiPz/p1fhXggYJkGwYwHpMW0SMejiO6y/RoNvMuO6mSItZviIiAiIgIiICIiAiIgIiICIiAiIgLmHGLhcMVwzWKQ39thtzaP4zB7P/ANBsd9OlunogqZhWvkWps8bOGTCfD2D49Pl0UrW7428Le158UUFneHemITRrbWM0Df3uuvW8EwxiH6Rb6LNH61oyPvgb/e6/PqsvV6fb+dfVh6/R7e9px5t1NSbJ5vZTLQ5vQ/l0PkorUMIRJJ3pVHebg3AvZzSN2uGv4HzUwRVMWa+P4ZZ+HU5MM/xn0RjCVBMv+3TjSH5hrSMwNCTffb/tSdEUcmScluqUM2a2a83sIi1GJqr9FwT2Z+sf3W+HU/AfiQo0rN7RWEcdJyWiteZaSqdpi2dh0amDmJeIbBsXE95x+yOuwaSrS4Xw9DwrKQqTJerDbbm3c45uefEuJPxXKv7PeCexY7FM63vPvDgA7NBtEePMjkH3XdV2pdBSkUrFYdbixxjpFI8hERTegiIgIiICIiAiIgIiICIiAiIgIiICIiARfVV24w8MnYVi/wB4sPtIlnOu9rP4DyciOkMnTYE20IViV5TUsydY6WmWhzHtLXNcLhwcLEEbiyHKs+H64KwzvWEVvrN/3Dw/l8ltVp+JGAovDWbE/TLmUe49k858p1MKJ1yvYnUeIKy6TVWVeGI8LI6Ob7p6eXQrG1On8OeqvH4c5rdJ4M9Vfhn7M1ERU2cE2zKiVPpsTiJU4dNlCeQu5eb3Ibc3v87XPmWhZ+Lqp6DB9HhnvxMvJvtH8viV1DgFgz6HlDXZtv10yO5fVsEHL/Ue95Bi1NFi2jrlt+zMG0Tln0dOp8iymQmSUm3lhw2BjWjZrRYD5BZCItFsiIiAiIgIiICIiAiIgIiICIiAiIgIiICIiAiIgwa3RYOIpd9NqbA+FEFiP5EHZwNiDtZVdxRhuY4Wz3YRLuguuYb9BFh30PR4yuNjbYi9sFosZYQgY1lXU2oC182RAM4bxo5v8iNwSF8tWLRtKNqxaOm3DhslOMn2CYlzdp/DqD0K9nODBzOyAzJ8lEI0vMcO519LqzTYHvAaOafViQzuLfmDYjLNxZWBDgCFLOBMUaj3Nz8dPmsa+ltXJFY4lzuXQ2rlikcTx+/R44ZoruJFWZJi/Y35nkezBhnveRN7ebwrXQILZZrYMEBrWgNa0aAAWAA6WXM+A2D/AKCkPpaZbaNNWcL6thD92Pjcv8Q5vRdPWxWsVjaHRUrFKxWOIERFJIREQEREBERAREQEREBERAREQEREBERAREQEREBERBD+JXD2Hj2W7PJkzDBMGKdjux32D+GR2sa94OwJGr1VZh6osczs3Ex2nVkOGbvHhe4AIyvEBREFsoUMQWiHDADQAABoAMgB4L6REBERAREQEREBERAREQEREBERAREQEREH/9k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9" descr="data:image/jpeg;base64,/9j/4AAQSkZJRgABAQAAAQABAAD/2wCEAAkGBhIGEBUIBxIVFREWFBkVFxMTFxofHRgZFBcVGBcZFxoYHCYgGBkvHhgVHzIgIycpLC84FR49NTAqNSYrODUBCQoKDgwOGg8PGiwkHyUtLDQyNSwsLCwyKjU0LCwsNDU0LCksLCwsNSwqLCwpKiwsKSksLy8sLCwsLCwpKS8sL//AABEIANgA6QMBIgACEQEDEQH/xAAcAAEAAgMBAQEAAAAAAAAAAAAABggEBQcDAgH/xABCEAABAgQEAwQGBwUIAwAAAAABAAIDBAURBiExQQcSURMiYXEUMkJSgZEVI2JyocHRJDNDsfAIFmOCksLh8SUmc//EABoBAQADAQEBAAAAAAAAAAAAAAACBAUGAwH/xAAsEQEAAgEDAgMIAgMAAAAAAAAAAQIDBBExEiETQYEFIzJRYaGx8CLRkeHx/9oADAMBAAIRAxEAPwDuKIiAiIgIiICIiAiIgIiICIiAiIgIiICIiAiIgIiICItfXK9L4bgun6vFbDhN3duejQM3O8BcoNgoDjrjFJ4O5pWCfSJoZdlDOTD/AIj9G/dF3eAXLcf8dJjEPNI4f5peW0L7/WxB4kfux4NN/HOyheDcGTGOJgSNNbkLGJFd6sNp3ceuthqfmgmOHsdVrHFWgzFNddzHc3Yi7YDIZyf2gF+7Y25jd2YtnZWRz/r/AKWjwbgyXwRLiRpjczYxIh9aI7q4/Ow0HzW+QEREBERAREQEREBERAREQEREBERAREQEREBERARfL3iEC+IQABck6ADUk9FxHiTx1zdScHOufVfND5EQB/v/ANOxQTXiHxZlsDgy0O0acIygtOTL6GKR6o35dTloDdV6xBXpvGkQ1avRTyC4blZrb+xBZ1/S7iv2XoglmmqYhcczzchPee459463PTXrZZuFsLzPE+bEtLDs4DLc77dyCzYAZXebZDe2wBt4xk652rx81eMviTtj4jmf6+f4YeCcDR8eTPodOHLCbYxIzs2w29TpzOOdmi1/AAkWnwthaXwhLtptJZysGbnH1nu3e87uP4ZAWAC+sM4Zl8JS7aZSWcrG5kn1nuOr3ndx/QCwAW1XssCIiAiIgIiICIiAiIgIiICIiAiIgIiICIiAiIgLDq9Yg0GC6fqkRsOEwXc534AbknQAZlYGLcYS2C5cz9WfYaMYPWiO91g3PjoN1WzE+LZ3ilM3i9yC09yECeSEDu4+0/x1OwAyXyZisbyja0Vje3Da8QOKszxAiGlUUPhyhNuzHrRbbxSMg3flvYbk5W1tPo0LDUP06fIMQb9CdmDd3j/LNbCSp8HDkIvvYAXfEOp/rYBaSnU6Z4lzradTW2brn6sNmXNEfb4edwAqPXbUT017V/LL8S+st007U85+f7/190GgzXFGdErKDlhtzc85tgsJ1PvONshqSNgDazuF8MQMIyzaZSm2Y3MuPrPcdXvO7j+QAsAF5YRwlAwZLNptNbkM3vPrRH7ucevhsLALdq7WsVjaGpSkUiK14ERFJIREQEREBERAREQEREBERAREQEREBERAREQFFsecQZfAcDt5w88ZwPZQGnvPPU+6zq75XOSxuI/EmBgGD3rRJp4+qgX+HO+3qsv8Taw3IrvDgzGOph1WrT3ODj3nne2jGDQNGmWQUL3ikdVnnkyVx16rT2fc9PTnEmaNRqr+7pcerDbqGQ2/11JupNKysOlQ+zggNY0XJP4lx3PivWBAbKtEGAA1oFgAolXKpEr8VtIpAL+ZwaAzWI4nID7N/wBVlza+qvtHaGHN8muydMdqx+/5fj+3x7NspNGaSC6zRoMtYjzsAM/AeJVlcBYGgYElRJSneiOs6LGIziO/JozAbt5kk67hfw4h4Dl7xrOm4gBixBtuIbD7g67nPoBNlqUpFI6YbmPHXHWK14ERFN6CIiAiIgIiICIiAiIgIiICIiAiIgIiICIiAoRxM4mQsBQezhWiTjx9XC2A07SJbRnhq61huR+8TeJcLAUHkh2fORB9VCOgGnaRLaMB21cRYbkV6kJCNi6O6r1t7n87uZznaxD0HRo0yyFrDwhe9aV6rPPLlrir1W4JKQj4wjuq9be53M67nu1eejejRplkLWHhMYcMQQIcMANAsANAEYwQgGMAAAsANgOi0+Ja79Es7OD+9cMvsj3j+X/Cxr3vqL7Q5zJlyavJER6R8mBiyv8AZ3p0oe8cnkbA+yPHr/2uwcGuF4wvCFarDP2yI3utcP3LHDTwiEa9Bl714xwQ4ZGcc3FVdbdoPNLsd7Tgf3zr7A+r1Oewv3ha+LFGKvTDoNPgrhp0wIiL1e4iIgIiICIiAiIgIiICIiAiIgIiICIiAiIgKH8R+IsHAUvzus+ZeD2UG+p999swwfjoOoy8eY5gYElTOzneiOu2FBBziO/JoyJdt5kA1qaZjH02+rVhxILu87QZaQ4Y2AHy8yo3vFI6pQyZK46za3BKSsfGkw+r1p7nczrucdXn3W9GgWGWQAsFMGMEIBjAAALADYDovyFCEBohwgA0CwA2C/YkQQQYkQ2aBck7AarDzZrZbOY1Ootntv5eUMWqVJtKhmYjeQb7x2CxeGOBInEacdUKoD6JDcDFOnOdWwW/C17aDoSFp6dTY/EqoMpshcNzzIyhwwRzRHeOmW5LQrSYdoEHDEtDpdNbyw2C3i4+05x3cTmVp6bB4dd55lt6LS+DXe3xT9mwhQhAaIcIANAAAAsABkAANAvpEVtfEREBERAREQEREBERAREQEREBERAREQEREBafFeKYGD5V9UqbrNbk1o9Z7zflY0bk/hYk5ArMq1WhUOA+oVF4ZCht5nOOw8OpJsABmSQqv4xxXMcUp67bsgMuIUM6Q2Xzc62Recr/AAAyC+TMVjeUbWisbzwxalUpniZOuqFRdZulh6sNlzysZffXzzJUplpZsmwQIAs0CwH9brzp8gymwxLy4yG+5O5PislYmozzln6OZ1eqnPb6RwKIYpqzp+IKRTwXEuDSG5lzybBgA1ztl18ltsS1r6Kh8kI/Wvyb4Dd36ePkphwF4eX/APa6q3qJdrvk6Kfxa3/MfdKsaPBv7y3ot+ztLvPi29E74V8P24FlLRwDNxbOjO6e7Dafdbf4kk9FNkRajdEREBERAREQEREBERARePpkMRPROdva8vP2fMOblvbm5deW+V9F7ICIiAiIgIiICIiAvmJEEEGJFIDQCSSbAAZkknQL6XCOOHEwzbnYVobu6DyzD2+06/7lttgfW6nLY3CO8VOIT+IE0KTRr+iMfZg07V4uDEd0bra+guTrl9UakNo8Psoebjm53U/p0CxMN0EUlnaxh9a4Z/ZHuj8/+Fulj6rUdc9NePy53XavxZ6K/DH3F4zk22RY6YjmzWi5/IDx2XsodiCciV+YZR6YC8l4YGt9uITYDyF7fNeGDFOW2ytpsE58nT5ebY4BwnE4m1HmmriXZZ8Zwvkz2YbT7xsR8HHZWkl4DZVjYEBoaxrQ1rWiwAaLAAbC2Sj+AMGw8ESTKbCsYnrxYg9uIQOY/dGTR4Ab3UkW9EREbQ6qtYrG0CIi+voiIgIiICIiAiIgIiIK0cY6DPYZqZrj40RzIruaDMNJaYdtIV2+oWjS2oz15rbrBH9oOJJ8snixpis09Ihgc4++zIP8xY+Diu2YgoEHE0u+mVNvNDeLHqDs5p2cDmCqo40wXFwLOGn1EF0M96HFbkIjL6jo4aEbHqCCQthRq7L4hhCdpEVkWGfaYdD0cNWnwIBWeqg02LOYTcKvh2M7lIvzw9wPZisNwR4EELr2CP7QEGo8snilogRNO3Zcw3feGZhnxzHiFGtotwhS9bxvWXYEXnLzDJtojyzmvY4Xa5pBBB3BGRC9FJMREQERRvHuNIWBpN1QmbOiHuwoW73kZDwaNSdgOpCCMcZOJf8AdKD9FUt37ZFbqP4LDlz/AHzmG/E7C/GMJULltUpsd45sB8fbPj0+fRY9Nl4uL5qJWKw4v5n8zyfbds0dGgWyGgACmQFsgs7V6jb3dfVj+0NXt7qnr/QiL4jxmyzTGimzWi5PgFl8sOI3anE9Y+i4XJCP1j8m+A3d+nn4Kb8AcA9g3+9VRb33AtlwRo3MPieZzaPDm94LnmDcOROJtTEKJcQG9+KR7EJpyaD7x0HiSdirUy8u2UY2Xl2hrGtDWtaLANaLAAbCwAW7p8PhU283U6TT+Dj2nmeXoiIrC2IiICIiAiIgIiICIiAiIgKPY3wXBxxKup89k71ocUDOG/Zw6jYjceNiJCiCowbMYAm30msNIAdZwGYsfViMO4I+Y8RltKlhiDVh28tZjiLhzPVdfcj8x+K7hxP4cw8eS31VmzcMEwYh33MN/wBg/gc+oNe6JU4mHozqRVwWcri0h+sNwOYP2b/qqefFaPeY+fyztXgvE+Nh7W8/qyaHiipcNH3k3nsSc4bruhP+HsnxHK5duwRxpksV8srOH0aZOXZxD3XH/DiZA+Rsel1zd7BFBY8Ag6g5g+ajVWwW2NeLTjyO9w+qfI6t/l5Lzxa2J7X7PLT+0q27Ze318lr0VYcKcV6jgJwkaiDGlxl2UYm7R/hRMyB4d5vgF3bB/EaSxs3/AMZEtFtd0CJYRB1sPbHi0kdbK/ExPeGrExMbw39RqMOkwnz084MhQ2lznHYDXz8t1VnFmJY/FGodtm2C27YbDpDhg5k7c51PjYaAKVcb+IRxBH/uxRnEwYbwIhb/ABYoNg0dWtPzd90Faqg0cUeF2erzm8+PQeA/Xqq+ozeFXtyp6zU+BTtzPDNlZVskxsCALNaLAfr4r1RFhzO/eXMTMzO8iiWMaoYpFLlrk3Bfbcn1W/n8lIKvUhSoLph2ujR1cdB+fwKzOBeCziKbdiSpDmhQH3Zf2457wP8AluHeZZ4q/o8PVPXPk1fZ2n67eJbiPz/p1fhXggYJkGwYwHpMW0SMejiO6y/RoNvMuO6mSItZviIiAiIgIiICIiAiIgIiICIiAiIgLmHGLhcMVwzWKQ39thtzaP4zB7P/ANBsd9OlunogqZhWvkWps8bOGTCfD2D49Pl0UrW7428Le158UUFneHemITRrbWM0Df3uuvW8EwxiH6Rb6LNH61oyPvgb/e6/PqsvV6fb+dfVh6/R7e9px5t1NSbJ5vZTLQ5vQ/l0PkorUMIRJJ3pVHebg3AvZzSN2uGv4HzUwRVMWa+P4ZZ+HU5MM/xn0RjCVBMv+3TjSH5hrSMwNCTffb/tSdEUcmScluqUM2a2a83sIi1GJqr9FwT2Z+sf3W+HU/AfiQo0rN7RWEcdJyWiteZaSqdpi2dh0amDmJeIbBsXE95x+yOuwaSrS4Xw9DwrKQqTJerDbbm3c45uefEuJPxXKv7PeCexY7FM63vPvDgA7NBtEePMjkH3XdV2pdBSkUrFYdbixxjpFI8hERTegiIgIiICIiAiIgIiICIiAiIgIiICIiARfVV24w8MnYVi/wB4sPtIlnOu9rP4DyciOkMnTYE20IViV5TUsydY6WmWhzHtLXNcLhwcLEEbiyHKs+H64KwzvWEVvrN/3Dw/l8ltVp+JGAovDWbE/TLmUe49k858p1MKJ1yvYnUeIKy6TVWVeGI8LI6Ob7p6eXQrG1On8OeqvH4c5rdJ4M9Vfhn7M1ERU2cE2zKiVPpsTiJU4dNlCeQu5eb3Ibc3v87XPmWhZ+Lqp6DB9HhnvxMvJvtH8viV1DgFgz6HlDXZtv10yO5fVsEHL/Ue95Bi1NFi2jrlt+zMG0Tln0dOp8iymQmSUm3lhw2BjWjZrRYD5BZCItFsiIiAiIgIiICIiAiIgIiICIiAiIgIiICIiAiIgwa3RYOIpd9NqbA+FEFiP5EHZwNiDtZVdxRhuY4Wz3YRLuguuYb9BFh30PR4yuNjbYi9sFosZYQgY1lXU2oC182RAM4bxo5v8iNwSF8tWLRtKNqxaOm3DhslOMn2CYlzdp/DqD0K9nODBzOyAzJ8lEI0vMcO519LqzTYHvAaOafViQzuLfmDYjLNxZWBDgCFLOBMUaj3Nz8dPmsa+ltXJFY4lzuXQ2rlikcTx+/R44ZoruJFWZJi/Y35nkezBhnveRN7ebwrXQILZZrYMEBrWgNa0aAAWAA6WXM+A2D/AKCkPpaZbaNNWcL6thD92Pjcv8Q5vRdPWxWsVjaHRUrFKxWOIERFJIREQEREBERAREQEREBERAREQEREBERAREQEREBERBD+JXD2Hj2W7PJkzDBMGKdjux32D+GR2sa94OwJGr1VZh6osczs3Ex2nVkOGbvHhe4AIyvEBREFsoUMQWiHDADQAABoAMgB4L6REBERAREQEREBERAREQEREBERAREQEREH/9k="/>
          <p:cNvSpPr>
            <a:spLocks noChangeAspect="1" noChangeArrowheads="1"/>
          </p:cNvSpPr>
          <p:nvPr/>
        </p:nvSpPr>
        <p:spPr bwMode="auto">
          <a:xfrm>
            <a:off x="215900" y="-15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ChemLytics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Software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Reports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7" y="2031842"/>
            <a:ext cx="6076484" cy="435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36728" y="3597730"/>
            <a:ext cx="6357258" cy="223155"/>
          </a:xfrm>
          <a:prstGeom prst="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863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48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410" y="1827121"/>
            <a:ext cx="3170090" cy="3239566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dirty="0"/>
              <a:t>Report Generation: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/>
              <a:t>Pass/Fail and check standards can be customized</a:t>
            </a:r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</a:rPr>
              <a:t>Calibration and Quantification Results Reported</a:t>
            </a:r>
            <a:endParaRPr lang="en-US" sz="1700" dirty="0"/>
          </a:p>
          <a:p>
            <a:pPr marL="310239" indent="-310239">
              <a:lnSpc>
                <a:spcPct val="150000"/>
              </a:lnSpc>
              <a:buFont typeface="Arial" pitchFamily="34" charset="0"/>
              <a:buChar char="•"/>
            </a:pPr>
            <a:endParaRPr lang="en-US" sz="17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0" t="9079" r="28955" b="23960"/>
          <a:stretch/>
        </p:blipFill>
        <p:spPr bwMode="auto">
          <a:xfrm>
            <a:off x="3904523" y="1827121"/>
            <a:ext cx="4335034" cy="421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28798" r="28870" b="23960"/>
          <a:stretch/>
        </p:blipFill>
        <p:spPr bwMode="auto">
          <a:xfrm>
            <a:off x="6072038" y="3936539"/>
            <a:ext cx="3880857" cy="265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9" t="15527" r="28806" b="8575"/>
          <a:stretch/>
        </p:blipFill>
        <p:spPr bwMode="auto">
          <a:xfrm>
            <a:off x="7294464" y="1816456"/>
            <a:ext cx="2260937" cy="249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ChemLytics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Software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7186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5" t="7094" r="9687" b="11049"/>
          <a:stretch/>
        </p:blipFill>
        <p:spPr bwMode="auto">
          <a:xfrm>
            <a:off x="1997128" y="4360426"/>
            <a:ext cx="4972333" cy="2692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8502490" y="6973824"/>
            <a:ext cx="1052990" cy="487680"/>
          </a:xfrm>
          <a:prstGeom prst="rect">
            <a:avLst/>
          </a:prstGeom>
        </p:spPr>
        <p:txBody>
          <a:bodyPr/>
          <a:lstStyle/>
          <a:p>
            <a:fld id="{2ADC172C-EE48-4D0B-BF2E-CB8ED60D66A8}" type="datetime1">
              <a:rPr lang="en-US" smtClean="0"/>
              <a:pPr/>
              <a:t>9/26/2016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040880" y="6973824"/>
            <a:ext cx="1458468" cy="4876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 TSI Incorporated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555480" y="6908800"/>
            <a:ext cx="502920" cy="406400"/>
          </a:xfrm>
          <a:prstGeom prst="rect">
            <a:avLst/>
          </a:prstGeom>
        </p:spPr>
        <p:txBody>
          <a:bodyPr lIns="99276" tIns="49638" rIns="99276" bIns="49638"/>
          <a:lstStyle/>
          <a:p>
            <a:fld id="{96652B35-718D-4E28-AFEB-B694A3B357E8}" type="slidenum">
              <a:rPr lang="en-US" smtClean="0"/>
              <a:pPr/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637731"/>
          </a:xfrm>
        </p:spPr>
        <p:txBody>
          <a:bodyPr/>
          <a:lstStyle/>
          <a:p>
            <a:r>
              <a:rPr lang="en-US" dirty="0" err="1">
                <a:solidFill>
                  <a:srgbClr val="0070C0"/>
                </a:solidFill>
              </a:rPr>
              <a:t>ChemReveal</a:t>
            </a:r>
            <a:r>
              <a:rPr lang="en-US" dirty="0">
                <a:solidFill>
                  <a:srgbClr val="0070C0"/>
                </a:solidFill>
              </a:rPr>
              <a:t> Validation Tests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1080" y="1457515"/>
            <a:ext cx="9580842" cy="3422502"/>
          </a:xfrm>
        </p:spPr>
        <p:txBody>
          <a:bodyPr/>
          <a:lstStyle/>
          <a:p>
            <a:pPr marL="446399" lvl="1" indent="0">
              <a:buNone/>
            </a:pPr>
            <a:r>
              <a:rPr lang="en-US" sz="2800" dirty="0"/>
              <a:t>+ Intraday reproducibility</a:t>
            </a:r>
          </a:p>
          <a:p>
            <a:pPr marL="446399" lvl="1" indent="0">
              <a:buNone/>
            </a:pPr>
            <a:r>
              <a:rPr lang="en-US" sz="2800" dirty="0"/>
              <a:t>+ Day-to-day reproducibility</a:t>
            </a:r>
          </a:p>
          <a:p>
            <a:pPr marL="446399" lvl="1" indent="0">
              <a:buNone/>
            </a:pPr>
            <a:r>
              <a:rPr lang="en-US" sz="2800" dirty="0"/>
              <a:t>+ Unit-to-unit reproducibility</a:t>
            </a:r>
          </a:p>
          <a:p>
            <a:pPr marL="446399" lvl="1" indent="0">
              <a:buNone/>
            </a:pPr>
            <a:r>
              <a:rPr lang="en-US" sz="2800" dirty="0"/>
              <a:t>+ Calibration Accuracy vs. Arc/Spark OES</a:t>
            </a:r>
          </a:p>
          <a:p>
            <a:pPr marL="446399" lvl="1" indent="0">
              <a:buNone/>
            </a:pPr>
            <a:r>
              <a:rPr lang="en-US" sz="2800" dirty="0"/>
              <a:t>+ Development of a daily check standard for instrument performance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5480" y="6906433"/>
            <a:ext cx="502920" cy="406400"/>
          </a:xfrm>
        </p:spPr>
        <p:txBody>
          <a:bodyPr lIns="91433" tIns="45717" rIns="91433" bIns="45717"/>
          <a:lstStyle/>
          <a:p>
            <a:pPr>
              <a:defRPr/>
            </a:pPr>
            <a:fld id="{15F100A0-E02F-4ACF-9B02-75AD27B60C52}" type="slidenum">
              <a:rPr lang="en-US" smtClean="0"/>
              <a:pPr>
                <a:defRPr/>
              </a:pPr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02095" y="4637216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11488" y="4637215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71047" y="4637214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02095" y="5249451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97633" y="5249451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71047" y="5227119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502095" y="5799550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097633" y="5799550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671047" y="5799549"/>
            <a:ext cx="341194" cy="31814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148948" y="4374164"/>
            <a:ext cx="2701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~2 minutes to run each sample for these validation tests</a:t>
            </a:r>
          </a:p>
        </p:txBody>
      </p:sp>
    </p:spTree>
    <p:extLst>
      <p:ext uri="{BB962C8B-B14F-4D97-AF65-F5344CB8AC3E}">
        <p14:creationId xmlns:p14="http://schemas.microsoft.com/office/powerpoint/2010/main" val="3516495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50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578" y="5593096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44712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Intraday Reproducibility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606761"/>
              </p:ext>
            </p:extLst>
          </p:nvPr>
        </p:nvGraphicFramePr>
        <p:xfrm>
          <a:off x="1236448" y="2582460"/>
          <a:ext cx="7689185" cy="262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 520.45:Fe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 361.94:Fe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 324.75:Fe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403.08:Fe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254SMO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303 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248" y="1886000"/>
            <a:ext cx="8642844" cy="58576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%RSD of </a:t>
            </a:r>
            <a:r>
              <a:rPr lang="en-US" sz="2400" dirty="0" err="1"/>
              <a:t>Element:Fe</a:t>
            </a:r>
            <a:r>
              <a:rPr lang="en-US" sz="2400" dirty="0"/>
              <a:t> (438.35)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248" y="5300215"/>
            <a:ext cx="8642844" cy="58576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#1a</a:t>
            </a:r>
          </a:p>
        </p:txBody>
      </p:sp>
    </p:spTree>
    <p:extLst>
      <p:ext uri="{BB962C8B-B14F-4D97-AF65-F5344CB8AC3E}">
        <p14:creationId xmlns:p14="http://schemas.microsoft.com/office/powerpoint/2010/main" val="776889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51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811" y="5502256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Intraday Reproducibility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268878"/>
              </p:ext>
            </p:extLst>
          </p:nvPr>
        </p:nvGraphicFramePr>
        <p:xfrm>
          <a:off x="1236448" y="2582460"/>
          <a:ext cx="7689185" cy="262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 520.45:Fe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 361.94:Fe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 324.75:Fe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403.08:Fe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254SMO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303 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248" y="1886000"/>
            <a:ext cx="8642844" cy="58576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%RSD of </a:t>
            </a:r>
            <a:r>
              <a:rPr lang="en-US" sz="2400" dirty="0" err="1"/>
              <a:t>Element:Fe</a:t>
            </a:r>
            <a:r>
              <a:rPr lang="en-US" sz="2400" dirty="0"/>
              <a:t> (438.35)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248" y="5300215"/>
            <a:ext cx="8642844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16121554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176" y="546131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44712" cy="20489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Multiple Day Reproducibility</a:t>
            </a:r>
            <a:endParaRPr lang="en-US" sz="4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934757"/>
              </p:ext>
            </p:extLst>
          </p:nvPr>
        </p:nvGraphicFramePr>
        <p:xfrm>
          <a:off x="1236448" y="2582460"/>
          <a:ext cx="7689185" cy="262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 520.45:Fe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 361.94:Fe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 324.75:Fe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403.08:Fe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254SMO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303 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249" y="1816456"/>
            <a:ext cx="6049770" cy="58576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%RSD of </a:t>
            </a:r>
            <a:r>
              <a:rPr lang="en-US" sz="2400" dirty="0" err="1"/>
              <a:t>Element:Fe</a:t>
            </a:r>
            <a:r>
              <a:rPr lang="en-US" sz="2400" dirty="0"/>
              <a:t> (438.35)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248" y="5300215"/>
            <a:ext cx="8642844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#1b</a:t>
            </a:r>
          </a:p>
        </p:txBody>
      </p:sp>
    </p:spTree>
    <p:extLst>
      <p:ext uri="{BB962C8B-B14F-4D97-AF65-F5344CB8AC3E}">
        <p14:creationId xmlns:p14="http://schemas.microsoft.com/office/powerpoint/2010/main" val="25288796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53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811" y="5567677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Multiple Day Reproducibility</a:t>
            </a:r>
            <a:endParaRPr lang="en-US" sz="4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889150"/>
              </p:ext>
            </p:extLst>
          </p:nvPr>
        </p:nvGraphicFramePr>
        <p:xfrm>
          <a:off x="1236448" y="2582460"/>
          <a:ext cx="7689185" cy="262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 520.45:Fe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 361.94:Fe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 324.75:Fe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403.08:Fe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254SMO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303 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 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248" y="1816456"/>
            <a:ext cx="6305267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%RSD of </a:t>
            </a:r>
            <a:r>
              <a:rPr lang="en-US" sz="2400" dirty="0" err="1"/>
              <a:t>Element:Fe</a:t>
            </a:r>
            <a:r>
              <a:rPr lang="en-US" sz="2400" dirty="0"/>
              <a:t> (438.35)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248" y="5300215"/>
            <a:ext cx="8642844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7528637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Calibration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081661"/>
              </p:ext>
            </p:extLst>
          </p:nvPr>
        </p:nvGraphicFramePr>
        <p:xfrm>
          <a:off x="846160" y="2604932"/>
          <a:ext cx="3944203" cy="3331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Ni</a:t>
                      </a:r>
                      <a:r>
                        <a:rPr lang="en-US" baseline="0" dirty="0"/>
                        <a:t> Calibration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Slope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(m)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Y-Intercept (b)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Correlation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Coeff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(R^2)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Day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0.2252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0.9985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Day</a:t>
                      </a:r>
                      <a:r>
                        <a:rPr lang="en-US" baseline="0" dirty="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0.2273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0.9986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Day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0.2345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0.9987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Day</a:t>
                      </a:r>
                      <a:r>
                        <a:rPr lang="en-US" baseline="0" dirty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0.2321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Day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0.2274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%RSD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6160" y="1816456"/>
            <a:ext cx="8120419" cy="561910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Calibration reproducibility over multiple days for </a:t>
            </a:r>
            <a:r>
              <a:rPr lang="en-US" sz="2000" dirty="0" err="1"/>
              <a:t>Ni:Fe</a:t>
            </a:r>
            <a:r>
              <a:rPr lang="en-US" sz="2000" dirty="0"/>
              <a:t> (438.35)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6160" y="5798964"/>
            <a:ext cx="3577555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#2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949507"/>
              </p:ext>
            </p:extLst>
          </p:nvPr>
        </p:nvGraphicFramePr>
        <p:xfrm>
          <a:off x="4906369" y="2501196"/>
          <a:ext cx="4879076" cy="3798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3339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55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Apply Cal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328453"/>
              </p:ext>
            </p:extLst>
          </p:nvPr>
        </p:nvGraphicFramePr>
        <p:xfrm>
          <a:off x="846160" y="2222795"/>
          <a:ext cx="8338784" cy="29832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2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7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3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LIBS Predicted Ni Concentration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Arc Spark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% Accuracy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RMSEP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SS 303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8.20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8.38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98%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3.2%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SS 304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7.87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7.90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100%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3.4%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SS 316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10.21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10.35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99%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2.6%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SS 321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9.43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8.88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106%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3.0%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SS 347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8.80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8.85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99%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3.0%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6160" y="4993746"/>
            <a:ext cx="3577555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#1b</a:t>
            </a:r>
          </a:p>
        </p:txBody>
      </p:sp>
    </p:spTree>
    <p:extLst>
      <p:ext uri="{BB962C8B-B14F-4D97-AF65-F5344CB8AC3E}">
        <p14:creationId xmlns:p14="http://schemas.microsoft.com/office/powerpoint/2010/main" val="8334616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Results: Apply Cal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616884"/>
              </p:ext>
            </p:extLst>
          </p:nvPr>
        </p:nvGraphicFramePr>
        <p:xfrm>
          <a:off x="846160" y="2222795"/>
          <a:ext cx="8338784" cy="29832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2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7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3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LIBS Predicted Ni Concentration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Arc Spark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% Accuracy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RMSEP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SS 303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5.0%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SS 304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5.3%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SS 316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4.0%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SS 321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4.7%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SS 347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4.7%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6160" y="4993746"/>
            <a:ext cx="3577555" cy="654243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3864 </a:t>
            </a:r>
            <a:r>
              <a:rPr lang="en-US" sz="2400" dirty="0" err="1"/>
              <a:t>ChemReveal</a:t>
            </a:r>
            <a:r>
              <a:rPr lang="en-US" sz="2400" dirty="0"/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18077214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Test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08" y="1681769"/>
            <a:ext cx="9128532" cy="4828032"/>
          </a:xfrm>
        </p:spPr>
        <p:txBody>
          <a:bodyPr/>
          <a:lstStyle/>
          <a:p>
            <a:r>
              <a:rPr lang="en-US" dirty="0" err="1"/>
              <a:t>ChemReveal</a:t>
            </a:r>
            <a:r>
              <a:rPr lang="en-US" dirty="0"/>
              <a:t> LIBS Desktop Elemental Analyzer demonstrated:</a:t>
            </a:r>
          </a:p>
          <a:p>
            <a:pPr lvl="1"/>
            <a:r>
              <a:rPr lang="en-US" sz="2800" dirty="0">
                <a:solidFill>
                  <a:srgbClr val="00B050"/>
                </a:solidFill>
              </a:rPr>
              <a:t>Good intraday reproducibility, %RSD &lt;~3%</a:t>
            </a:r>
          </a:p>
          <a:p>
            <a:pPr lvl="1"/>
            <a:r>
              <a:rPr lang="en-US" sz="2800" dirty="0">
                <a:solidFill>
                  <a:srgbClr val="00B050"/>
                </a:solidFill>
              </a:rPr>
              <a:t>Good day-to-day reproducibility, %RSD &lt;~5%</a:t>
            </a:r>
          </a:p>
          <a:p>
            <a:pPr lvl="1"/>
            <a:r>
              <a:rPr lang="en-US" sz="2800" dirty="0">
                <a:solidFill>
                  <a:srgbClr val="00B050"/>
                </a:solidFill>
              </a:rPr>
              <a:t>Exception is when measurements made on elements near LIBS DL of 10-100ppm</a:t>
            </a:r>
          </a:p>
          <a:p>
            <a:pPr lvl="1"/>
            <a:r>
              <a:rPr lang="en-US" sz="2800" dirty="0">
                <a:solidFill>
                  <a:srgbClr val="00B050"/>
                </a:solidFill>
              </a:rPr>
              <a:t>Calibration is reproducible over multiple days (&lt;3%)</a:t>
            </a:r>
          </a:p>
          <a:p>
            <a:pPr lvl="1"/>
            <a:r>
              <a:rPr lang="en-US" sz="2800" dirty="0">
                <a:solidFill>
                  <a:srgbClr val="00B050"/>
                </a:solidFill>
              </a:rPr>
              <a:t>Compared to Arc/Spark-OES, RMSEP for Ni &lt;5%</a:t>
            </a:r>
          </a:p>
          <a:p>
            <a:r>
              <a:rPr lang="en-US" dirty="0"/>
              <a:t>A check standard can be routinely used to check LIBS instrument performance</a:t>
            </a:r>
          </a:p>
          <a:p>
            <a:pPr marL="119063" indent="0">
              <a:buNone/>
            </a:pPr>
            <a:endParaRPr lang="en-US" dirty="0"/>
          </a:p>
          <a:p>
            <a:pPr marL="119063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0DBBA-2993-4FE5-BDF9-5E1392B7B8BD}" type="slidenum">
              <a:rPr lang="en-US" smtClean="0"/>
              <a:pPr>
                <a:defRPr/>
              </a:pPr>
              <a:t>57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997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AD39E-A091-41F2-93BB-3424D23393A5}" type="slidenum">
              <a:rPr lang="en-US"/>
              <a:pPr>
                <a:defRPr/>
              </a:pPr>
              <a:t>58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69" name="Title 7"/>
          <p:cNvSpPr>
            <a:spLocks noGrp="1"/>
          </p:cNvSpPr>
          <p:nvPr>
            <p:ph type="title"/>
          </p:nvPr>
        </p:nvSpPr>
        <p:spPr>
          <a:xfrm>
            <a:off x="754380" y="1"/>
            <a:ext cx="9052560" cy="204893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ChemReveal LIBS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vs. other methods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597" y="1687619"/>
            <a:ext cx="6318095" cy="49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84" y="220572"/>
            <a:ext cx="1831718" cy="159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24835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www.atslab.com/images/chemical-analysis/oes-analysi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63" y="5187140"/>
            <a:ext cx="1171442" cy="12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60375" y="1949891"/>
            <a:ext cx="7831282" cy="4648599"/>
          </a:xfrm>
          <a:prstGeom prst="rect">
            <a:avLst/>
          </a:prstGeom>
        </p:spPr>
        <p:txBody>
          <a:bodyPr lIns="91433" tIns="45717" rIns="91433" bIns="45717"/>
          <a:lstStyle>
            <a:lvl1pPr marL="395288" indent="-276225" algn="l" rtl="0" fontAlgn="base">
              <a:spcBef>
                <a:spcPts val="325"/>
              </a:spcBef>
              <a:spcAft>
                <a:spcPct val="0"/>
              </a:spcAft>
              <a:buClr>
                <a:schemeClr val="tx1"/>
              </a:buClr>
              <a:buFont typeface="Calibri" pitchFamily="34" charset="0"/>
              <a:buChar char="+"/>
              <a:defRPr sz="3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12788" indent="-2667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6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1000125" indent="-236538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279525" indent="-21590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6538" indent="-196850" algn="l" rtl="0" fontAlgn="base">
              <a:spcBef>
                <a:spcPts val="325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Font typeface="Cambria" pitchFamily="18" charset="0"/>
              <a:buChar char="+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47265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985528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▫"/>
              <a:defRPr kumimoji="0" sz="17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203936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432272" indent="-198553" algn="l" rtl="0" eaLnBrk="1" latinLnBrk="0" hangingPunct="1">
              <a:spcBef>
                <a:spcPts val="326"/>
              </a:spcBef>
              <a:buClr>
                <a:schemeClr val="accent3"/>
              </a:buClr>
              <a:buFont typeface="Georgia"/>
              <a:buChar char="◦"/>
              <a:defRPr kumimoji="0" sz="15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400" b="1" dirty="0"/>
              <a:t>Pre-screen for ICP </a:t>
            </a:r>
            <a:r>
              <a:rPr lang="en-US" sz="2400" dirty="0"/>
              <a:t>– analyze unknown matrices quickly to determine optimal digestion procedures for ICP, and whether ICP is necessary</a:t>
            </a:r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pPr lvl="1"/>
            <a:r>
              <a:rPr lang="en-US" sz="2400" b="1" dirty="0"/>
              <a:t>Rapid soils analysis </a:t>
            </a:r>
            <a:r>
              <a:rPr lang="en-US" sz="2400" dirty="0"/>
              <a:t>- Analyze light elements and soil nutrients rapidly to complement XRF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LIBS complements other elemental analysis methods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91433" tIns="45717" rIns="91433" bIns="45717"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59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861358" y="3143663"/>
            <a:ext cx="7831282" cy="4648599"/>
          </a:xfrm>
        </p:spPr>
        <p:txBody>
          <a:bodyPr lIns="91433" tIns="45717" rIns="91433" bIns="45717"/>
          <a:lstStyle/>
          <a:p>
            <a:pPr lvl="1"/>
            <a:r>
              <a:rPr lang="en-US" sz="2400" b="1" dirty="0"/>
              <a:t>Rapid glass analysis</a:t>
            </a:r>
            <a:r>
              <a:rPr lang="en-US" sz="2400" dirty="0"/>
              <a:t> -</a:t>
            </a:r>
            <a:r>
              <a:rPr lang="en-US" sz="2400" b="1" dirty="0"/>
              <a:t> </a:t>
            </a:r>
            <a:r>
              <a:rPr lang="en-US" sz="2400" dirty="0"/>
              <a:t>control glass production processes quickly to complement more laborious ICP that is used for QA</a:t>
            </a:r>
          </a:p>
          <a:p>
            <a:pPr lvl="1"/>
            <a:endParaRPr lang="en-US" sz="2400" b="1" dirty="0"/>
          </a:p>
          <a:p>
            <a:pPr marL="446088" lvl="1" indent="0">
              <a:buNone/>
            </a:pPr>
            <a:endParaRPr lang="en-US" sz="2400" b="1" dirty="0"/>
          </a:p>
          <a:p>
            <a:pPr lvl="1"/>
            <a:r>
              <a:rPr lang="en-US" sz="2400" b="1" dirty="0"/>
              <a:t>Metals research  </a:t>
            </a:r>
            <a:r>
              <a:rPr lang="en-US" sz="2400" dirty="0"/>
              <a:t>– create new libraries for specialty alloys to quantify bulk and trace metals, and complement Arc/Spark-OES</a:t>
            </a:r>
          </a:p>
          <a:p>
            <a:endParaRPr lang="en-US" dirty="0"/>
          </a:p>
          <a:p>
            <a:pPr marL="118924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utoShape 2" descr="data:image/jpeg;base64,/9j/4AAQSkZJRgABAQAAAQABAAD/2wCEAAkGBhQSERUUEhQVFRUVFxQVFBUUFBUUFBQUFBQXFRQUFBQXHCYeFxkjGhQVHy8gIycpLCwsFR4xNTAqNSYrLCkBCQoKDgwOGg8PGiwkHxwsLCwpKSwsLCwsLCksKSwsKSwsKSwpKSwsLCksKSwsKSwsLCwsKSwpLCksKSwpLCwsLP/AABEIAMIBAwMBIgACEQEDEQH/xAAcAAABBQEBAQAAAAAAAAAAAAAEAQIDBQYABwj/xABDEAACAQIEAgcFBAYKAwEBAAABAgADEQQSITEFQQYTIlFhcYEykaGxwQcjQnIUUmKy0fAVJDNTc4KSosLhNEPxJRb/xAAZAQADAQEBAAAAAAAAAAAAAAAAAQIDBAX/xAAqEQEBAAEDAwIFBAMAAAAAAAAAARECITEDEkET8FFhocHhcZGx0SIy8f/aAAwDAQACEQMRAD8AydNoRm0Ez39PgbKfeBHrx5jayAebWHvmWGmWgDQPhzZatZO8ioPJhY/ER9CsxW5X1UhhA8fiArpVB1TRxz6ttzbwOsIKvAZUdIfw+v0lkj3lX0iPZTzPygKq6dSTXgSGGJtKSJpbQLiI7Q8obSgnERqPKE5F4Azg0Rol5aXpPCcdUFGnZ2HYTnp7I5GWNPjNYfjv5qPpaUvB2+4pfkX5QwTPtl8NM1cJ0iqcwp94/jJRx4Ea0h6W/gJSqZIpk3p6fgffWiHFkspIazDNcX8iNDuD4TO/aJj0fBEIzf2lMkG+wJvuPKT4OsNaTmwJzU2Oysd1PgZnOm1RhahlI2dzbTKPZAPO5sSfLvi9OZyffcYYquwDai4utxe1xzF+UhzKScoIW+gJuQLGwJtrFxR1PpHcOwT1WCU1ZmNtFBJ2PdNYzev/AGWuRgRpp1tTmP2e+HvWIeiljupbS/aBpCwt3fWUHRlThaBpBw9XM9wjXSnc8+Rb5SdsW2dNdQEIvrqRSufHaYXRi35tZq2jcfpQG9x5gj5zhilPMe8SjTi9Qfqn0I+sf/TLfiQH1/iJn6VX3xcmpGFpVDiic6dvIL9DHLxGn+0P9f8A2IdlHfAHTWpbC1v8O3+qrTH0nkqCem9NcUhwlTK5JPVra4/vAdrXnmyLN+lMRlruaaRIaohZWD1RNozoUrFWmO4e6OIkiiNKPqR3TpJaJA1QcV4Tv0w7D5yCJJweU36W3I28ozrTGRRDAaLhvSUJTCsrMV0BFtRyk2P4ia1IHq2UZtza2214zo9RUGk1h2xUHf2lIIPuJlvx5fuD4FfnIV4ZxIZS2gSwygY0jKcF4iNR6whDB8fyhOToBpGZKwkRlob/AIGf6tS/L9SIdAejq3wtLyP7zQ8pIaHLJUkIErsZxvUpRsz7Fz7Cef6zfsiMhmPxIJFJLGq98gN9LfiawNh3d5jKnEmo4RAxWtn2WqM6m7sWIvqAFUWsRq14nAAMNU66o120LF7ZmzbHXuI2G2kA4nW66nmsAtAWWwsSzulyfDKG9/lFpuTswoa3H6FyBgKBYae3Xtp+zmkLdLarWRQlGkfap0EFIMLbMw7R9TK5OJPSqM1NrZiTyII1tf3mDB7tfmTf3+EpLWcK6WigpVaQyk3GtiL8rgGT4jpkBUuq5hakFvdToq5s3qNJnqPEitFqYVbNu1rt7z9LQRfaXzX6ScHl7MDFjUGkdEZIhixDGFH0vb+r+bp9T9JjEmv6ZN9wvjUX91pkEjTSsYPUk5g9SOEikiyMyRZRFiTp0DZ6dFiSTdFnToE0nAH7NHwq1PjTl/xmlfDue4A+4iZno+W2HshiSeYJXSx8ZcYwnq3AJ2N9Tby1md5XFAphlAwJTC8OZVSMDQfGNtJGaQYg6QgodpEZKZGwlpeg9FRfCU/8/wC+0sa7hVLMQABck7ASt6If+Inm/wC+ZBiCcTWKD+ypGx7nqDe/eF+cx8tvCOpXqYk2UFKR9HqDvJ/AnxMtMDwtaYGg02AGg8h9YVRpBRYSYQIDjOGh9SSLCVTjPg6lT+9epU95qBf3RLbjtbJh6hG5XKv5n7A/ekWKw4GEZRsM4HkrVAJUKvLKw1MWlv7vkIuIGsSlv/PcJaFvhMTQFCor02aq1urfPZUOYa5bdrTMLeMEw1MtVQAE9pNBrpcXkSy56I0w2MUHazfuxG9PXaLGiLIU4xDFiGMM501P3VMftn4Kf4zJAzU9Nm7NIftOfgv8ZlAY4mnEyB5MZC8qEjjxGgR4EoiTos6Bs7OizpJkizp0CX3RuuoDhtblbDc31Ggl5VoHq3LH8JsoAAGh57mUXRU9t++wt75p6guCPA/KTeVRj1hVAwRYRTaMk7NI6p0iZojnSOEjjTFvEMZNlwLHdVw535qalvPS3xIlxwfBdVRRedhm/MdT8SZlcK//AOdUHdU18r0yZshUmNm7WJrRQsjDx6tA1bx5bikn61VL+Shn/wCIkdPEFqFYG3ZqVVFu7VtfHtGFcRoFnpMNqbM7eC5Ct/ewgVF70K/hUqj4X+seNi8vNKm7e/6Qrh/D2qLUZdTTCkjvBvf10kNMDO19QBc+I0vNv0J6upXxRprlpkJlU62BLW1l6uExi0EvuhC3xo/I/wAhCuNdEnWoxp2ynUAmxHfblaE9EOA1aeJzuAAAy2vc3uBy05HnJ7pT7a3PVxckWLeSZhWNIkt4hjyGP6btrSH+If3Jl7zTdOm7dIfssfew/hMxeVEUt4wxbzrSyMAj7RAI8wJHOnTozZ+JPQ8T0KwlY2otWpOd1FOrWpA/mZQQPEmVGP8As1xVO+TLWA/umBb/AEGx915hOtpvyaXRWTnAQytgWptldWVv1WBB9xjMk0yjArgeLFJyW2It38wZqcNj0f2WB8L6+4zHIkl6uI0h3PmZIgkSiWLUwQp1HkAR8xaGSwgFFv5IHwvEemQNR68vfDWww5Nue4D6xKVIfeDmEf8AdMMjCtvEJiXiXmiWp4BSz4Sqp2Lt8UWXHBcZnpAH2k7D+a6X9RYyv6IYR+pa6NZmuLiwYZQLi+40kuIwz0KhcKbsLAXsr2INttWAvbbcd1jnjdpF4GkitAMLjVcXU3tuOY8COUJVoYGRmE4otFyz2K5GVg1tqgKXF+42g+EoCpRKgMc1ypylFNyBudWFidbCBYzBdYR2rW9YHjKq4bK7Mza9lRvca+PltJ3h7Vh6OHu9QXC3ugJ2BJ/gJqPs10ev5Ux4fimMxlW7W2Fzp495mw+zg61vKn/ylXhMbvEWKNfXQ/KLhAAPVv3jIqzdk+R+UXCt2fU/MzPCxgMWQho7NGDiI0idmiFoExXThvvkHdTHxdv4TNXmg6aPfEDwpr82P1mdmmnhF5OBj1EivJVMpJwEa8UGNcwNHedGxYw9OK1GTRf0xHGtzRopcc9e0YJ1uHpHLmp4KqLhhRVKznzYoSPSF0cHQxBzU2xJNiVLvWSne/4iLG06rxatQI6+thEp7AL1zuR3Am1zPKnw9/efR11LUoVWQLkXGI1irYgqvn2BS7PrKWp0PwlfMqhqNZdXSkXemNbf+1RfXutC6a06mZqGGrtfUPiK1WnTJvpYu15dYD9Ia5q1aLACwo0AXK7a5ibnTw5x57ePf8/YsZZfB/ZqiuC9TOoBJXLlO2mobvhWK6LUBSf7tb5HIIFiGCmxvvvaadKmmqMgI9qoMo9zWkNHMw/tEqkfgp5O0O/U6eWs09S+S7Y8WKSwp9pVH/zabrF8FoVTevg2wi/33W0qYv8AkvY+glUeiCM2XC4qjWNjZCwVzbutcH4TX1ZYjsqv/ocdXmLga6DTW3cL3lWulRx+y3xX/uXdbo3iaSE1KeUC+pIOw1tluJS4iiwbNbTv5ba6y5fmmxUXnXjmSazoh0K/SFFapcpmsqCwzZTrmPJb6W56zXVrkmaiabXo2DwoWnTDkMy00UtqhNlAvlBgnSTDBqA/VDAkb3vcA3OuhPxl6mHIUAFlAFgALqBtYa7enKCY/h5emyb3HOy+umt5yetp+Lo9OvOMRw83vqTydGyVR67MPOW54PiqYtnpOe6pdG8rqCD5yLH4CrSr06ds6VDbkGUXAaxGh0NxpfSbp9NBewGlmB20HPwm/fLwy7bOWKepVprmrUio17SsjpcAmwNwdbd3OY3ivEOte57yBrsBpa3jffw856B0+o5sJnsc1Mgg9wb2vkJhMdwg00VyBrYAgEb6+RlTVmFYzeIpHMfP+bTYdAqRRqysCpHVghhYj2txMxX4k4R6QtlcqxuBe6ggWPqZqPs/om1RmvZrZTZmvkDX28rSia920i4Sp2R6/ORl10swNyLCxB0NzoR3AxuEPYXykTFpjg8dng2aLnlYGRGedmkGeL1kMDLE9LnviW8FQf7b/WUctek9S+Kqf5B/sWVIMqIro8NI2M68okoaFYLB57sxy001du7uVRzY8hA0FyANzoB3k7Q7i9XJagvs0/aP61X8R9Nh5QCQ8ey6U6VIIPZDIHa37THc850p806AeqYwo7hKz4lyLKwRXp0i3M5tNPC5h9XDVAE/R8iUxYFXS76cwWa1vS8qf6Wx2F7FWlUxQ/vFRVFvzA7+YEdhq2Cqtr93VIJyVKnP9plJ+c8rH7fu7VnxOop7FejUr/lQ5dRrZtCYmG4JTpkNh+rw2hDXpgu19u2xzAeFtZJfFqOz1Apge1mc6eACkn1MCqcZwRqqrZnqsbEU85BY7kqrWHrJkvj6CrNmddKgbFC2hyLkHgLXN/dvIqarbQDBkeFPM4Pf+If9yf8ARK4IFNlVDrfLbLe+hU630HvgTYyiWy1aLVag3c0chNttNzHN/wAe8BAesRTlLcSB3BbD5EPipub++RjFgoVrovDSfYKVqAZ76Wyqt7XhmI4PVOuGrrhEOvVChTBB7ybgn1EAxddqJFOvhq/EGBBWscNSKLfkpANv+pU397/0Xv35TYQPSLfo9V8ZUF89J8SoCA+y2VwDr4mBYoU7E8RoUMIrghXSuOsZvBEBU+ZlpxTCZrgYhsCFIF16lVq6XDa2YWvbW0FU1aCfdmrxMNvmq0MiEeGrXPr6R+/d4L378qrh/RXB1R/Vqq19/wC0zgkeYAH+2aHo9wmth6QpjZS2hYC12zaMLgjXnbzgZxjVKdsTTPDlGqsuIpLmP6uUC8suCqqrlSv1xBPaZyxt3d+knVnfO/v4xvq6mdMkkmPlMrRcU6+2pGY2ucjAnfcEkbGR1Kh5xcQ9lGYpluDuVsddR377eMGbEKfZvbvP0nN1tMn+p9O28mVKYLq2hYXtfXXnaT0HztawtqQQx/n4yrr4EvsxtvsHA9Lgr77d0XAYR6bZg6MAD2SWG47spAM9HpdO+nO34OXXqndusOJcODoyEgBgQeZ1855ZxfgtfDsKILOjMOrAuQTewsvJrkaeM9bxWEqAEsyDloHc+gGWZTGUv63SvnvkratYGwy2sq6Ab6epj6Gjq92Ljcupq0TTn4MLjOiVfP8A2epZhoR1Nl07LZieWx1l5wXgpokMXzXu3Vpfq9VJ3JuR7vWaGvT0sOX11Mr61E5RTU9oD8K5iAqm+h5WnodmnT3abzJ9XHNerV26p5v0ObFnrEFrXIHPkRoL62/hCsJ7C+Q+UqMIpFancsQrEnYDYnW28pcPx+tS7JIa1tGHLzFjOTTs6a22admmcw/S1D7alfEdofQy0w/FaT+y6k917H3HWaJHXnZpHmiFoyYbj73xNX81vcoH0lfeE8Ye9er+dvnaCgxxNK0beKxjbxkseBj75SfwBqn+hSw+IEBd7kk7nU+sN4Me2476VYD/AEE/SV5MAaTOiRYw9XFapgyTUfEYokaAIBT/AMoF7n19I3CYKjiczVcH+iHcVGFOm7E79m1/eJf4osFOUKzcs9gu/PugFenhq9qeIyNW0Zlp52yseYNrgW5m08r3s7lZhuD16TNUo4pq4XajTNNRYaBSGJHyMmwvSmtquLwzUVOnWCoq/wC0m5PleG0OANRb+pihRVj94xRqlRl8yw18DpLKthFdMlZVqj9tFIvyNtgfKG1+f8/0XCqw/B6LjrKb1KhGyu+UE9x0Bk9HieMDnPSpU6KgdtqgPde9mOkslwqqFVRlAGgU2AHdAuNY56NFmSkaxuBkAL5lJsbjXSPtz8/1GcKdKHDKmI0qlqpN8q1apFxqba7eF5YFsaKoCrQFEnRlDscp5kkaH0gnC+O0SjF8P+hta2dqaBbnYjYnv1EfhqDCzniHWqWUj2bHteyoQ212is33+u4lR8SoYCviAmIRatewFwtQEWGoZlIFrht+Vo+twKrTFuHHD4ZDbODSuzMOZftZvUaQzGccFJgtRCilb9bWyqCLXXKpOY+tpU1+JGq18NXWu41FHrFpraxucoHat4mP/L/u8/qFshxHEqdJSvEK1HFMPZppQVmQ9+bl6gQ/hmPzhupprRUMQcqgsT2dzaw9r4SrxGIcm/EMPh1p7Zye2DyClSTf1EM6KY+mpemzgMz3AIOoKL/AysTm/gLPqQUDG7G6HM2p/tF27t+UJo4dqhsi3I7rfWHpwvrxlWwGZCxBy9kOGIBAvcgGaPDcMSnfIoU213Nx4k7x9TpaepijTrunLL4Do9ULHP2O78RPuNpYU+EENlZ2YFW7xtYeNt5o2p8xG1MPqG/+2M1mZMRF3uVJjsGxKgFgCe1ltt4kjQeXfKTpB0aGXrad1qr7LXLaMRnzK1wRlB903uHo3v8AyYJxXB5hl2BBF9zqLX+MqXVN4na7V5Xjc+W6I5B3YKbaeIFhKGliCKgy3B20vc30I07x857SmBCqBqQAB3bC3KVuH6GYdKgqqhzglr52Opvfs7W1MdttzbuJJJiPOKeGYVtUKgrUsSGG1Njz8pRY3AB17OjD2b6XH6p+k9r4tguspsi7kW3795530i6NdS1kzWIuM1jbvGa3l74g86MaYTj6eVyPX+MFM0iRGH4nVp+w7Dwvce46SyodLnHtoreI7J+olIYwx5I7E187s36zM3vJP1jQZGI6Wg5jGXnGJeMhnCcQErITtezflYZW+BkOJoFHZDupI9xtIZY4/wC8Raw30Sr+YCyt/mA94MArSYs60WM93vFTDCxDXYHkRcW8YQFAAA000FyfnIBih5x1Qlx2CPU6zzrp8115TU1tpf38oNUxQAvuO/l5RtWkUYFmCjfXU+khxHFVA7NMG/4iANR4QnOwEAGoAUbKPEGx7iGHKDVHKMbv1n6q0xvbftE2PwgOI4hmtnJynkL2X3SCpRqGmRTcKxFqbgXynvA8htDt8Usq7jXE8FVY/pqqHXRVVnaoo3Oc09AfDXzleMPQy58EQFOnsuGFRSCCxbcaj4wj/wDqMK2WnVpnFVtFNTqKedmvYAA2PgBNIfs9xVRc6N1aMvYoVQqGkf8AJf3HWXNN43+ycqTimMWhkXiLU62amrBRTzFXuQ9nsANhoO8a8oNgOpxNxw8/ozjVmahcMO4Pc2Phr8Ifj61XhgFKutfEs/aDNlanzFkOp8wddtud+32fVsZSUu74M79Wjhr3/XCgWPhmldl98fsMswUxGEBfFVXxNM3BppRDi/IsSNB7ozA4ynWbJTSvRLjN1mRSF30Y8hptCuK8FPBAKrVa1fOSi9qyZrZu0p2NgdddjMfxnprXxFrNkXmq6Hf9bc6eUOy5+/4GY9X6AYfqnrK2I68/dk3FjTHb3GY7/Sborpfvnkf2MUWC4lyOyxRQe9lDMw9A6++esobILeEqTxRaIIvpHU10tGF9L90f1g5S8IOpi0a9MNuJ2ca8tZxqbE+MAb1enykfV2Gkf1nIRlSpewA5wwAjULMb8/4TG9NQxyKiliWbRfBeZOg35zaYj2h6/IzJcf1qre+W1S/d7I3+PxixODeO8ep5a7AkEi17bX5gHnbv85Xw3pJUBxL9wyjQW0A2A5aSuDSok+0QiIxjGMAiBigxhiZpcqMJJ14zPFvKyR0IwOM6tjcZlYZXX9ZT8iNwYLOjJa/0Pm1p1KZQ+zmcK1u5lOxG3pElVOgb3l6tJQbi5PcxsDeB1OJWHZsq87an3wHMdO6ddbHunH2ujJ/WE9pTcfivv8ZBVzA6nQ7D6R1n0y2y+Euei2HpvWYVbPYBlUi4ve1z/CAUtBVcql7BmCk72JNjPQeH9HKFNQFp353Yljfv7h6CXK0BlsFUDuAAHuEbS0uJrNOEZZPpHiKeFrYZjT1q1lphgBdWNipN+W816nszF/ajQdsPRNNC7LiaLAKpZhbMSQBryA9Zsc3Z/nvkzTNN2O3MMxHClqe0D6EiEUhy7oRTGkEq6Zpc0SblnOzKfaV0QqcQw6U6JQMlQP2yVFsjqdgde0J4T0n6L4jAOEroBmuUZWDI9rXykcxcaGx1E+pkFxPL/tv4O9WjRdELLRao1Qi3ZVlQZjfldZZIvsRrh8FVS/bStUa3eHp07fumekj2B6TzL7KOhOLoZ6zp1a1FTJmYBjYk3KDUCx5z1AuctqgA27S6j1EzxZarKRz2YtOOyAr2SDOpUzKSZzPmY5hoP55xCupj2XQQCJDqfKRue0vn9DJaKamNelZgTsL/ACgAtcXcevynnv2ocRajRQIStR6jajfqwjA27tSNfCb7HYxVN11bW3dPGPtVxp/SKeckkox9c9v+Mm71XhiDuYto3MDFjSS0a0dGNAImEQiKTGxkZeJFiFoEXPHCpG2nR5B+edI7RY80sPZqBJJDaC53056WnLRHaCdrwvG1cAHIOYqNL3285EXSgHZbva+uw35TD9GxbVz+Gwva1gBNt0PwtKxfKpqaqT3WtoJ5/U42HQsSbDcA2F+7Teav7PMXnpvt7Z28VWOTeUN7VJtpBwdTH4fEdojut8oRWFxNOd0AK9S28fSrgrlG8joUc976AEja5MmXCBDmBPw+km6fMPPgdR2geMYrc20OkLWvpeMdAw1F5d3mEzamUamkzvTbo1icXSRcPUWmc93zMQGTKbroCd8vul+y5doXTfSEPg2mCBYyt4w2gHiPnDnqdsDwMD4ly84XaCchMxUXELTFtb/uCV/Y90mp7CUQlcce75Tv0893ygtPYx3d5D6xA9sax0GkGqMxYAne8VT2jGg/eDyMAHqoA+3I/SePfalT/rFJidChXys5JP8AvE9gxbkPoCeydiBzG5JE8W+1LHrUxFOmpH3Stmttmcgn10B9YvJ+GUqVVzkKbgc4uaDUFsxPfJ4qDrxjR1GqhzBiRYG1uZ5SBHvqIArLG2jrxCYEhqNrOxVa9vADu+giVd4yrvGSa0SOMSIEtOnToB6Rj+kBFUi910IGg05m3mDK3jXHLhhmsMpAv7WYje0ymP4jncNbQAAeW+p9YlTEJkBFydb32jwrKUcbYAi4J77CexfZPT/qaPuajVGY+IbKPgonhSoTPWfsj4/kpvQbQK2ZT3Z+/wBRJ1npesUD96fIS1Psyjwrk1L73Al3bsytO8LVsr8HV7Rt3mHkSsw2jHzMsgY9M2FDM5tbS3nJ6Mr3Vs510vtp3w+mYQkWMqW94HvhqwSoLmGAaQ8i8BifvB5GBccrKiFiwAXWP4g+XtEgW958hMl0xL1MJXduyopvlHfp7RhZacX+GxNOrSXK4OgN9CCfzC4hlKkSvL3ifPWC4hUpa03ZD+yxX32l7hOn+MT/ANgb86KfiLGIPZVUjQiU3SrpEMDRFR1LFjlRdrmxOp5CwmEp/anihutI+jj/AJTMdPOl9fFpTV1UBXzDJmvfKRrcnvjD0fot0+GIxHU1UFN2BKEG6my5iD3Gwmox2Kp0+3UcKo5lsg/1XE+bOF8Qq08QlRHYMLgNfUXUqbE+BtLbFYx6jXqOznvdix+MWBmN30q+0hbMmFuxOhqG+UflDat8B5zy3EsWYliSSbkk3JJ3JMNdbwKoP52iCELFimJAB2p6nxj6AsI4iKBGRDGmOIiERBA/tRje16yQ09YzqzeUQgmNM4CcZJknRLzowZid4rez6zp0pPgdhh8h8pt/s3F3r3/UHzM6dM60j1fou5y7nTaX9dzl3M6dHpOgqHtSySdOl6eEUIx1Pn/yhCzp0Wnk6ZUiZjlM6dFeTinp6uL6689YN02/8Kv/AIVT90xJ01qPLwhNpMs6dMlHiB8QOgnToAHR9qHRJ0ATCn74ea/MwPF/2revznTogjiRZ0AYZ06dAEiGdOgRBEMSdGHGIZ06BR06dOg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QSERUUEhQVFRUVFxQVFBUUFBUUFBQUFBQXFRQUFBQXHCYeFxkjGhQVHy8gIycpLCwsFR4xNTAqNSYrLCkBCQoKDgwOGg8PGiwkHxwsLCwpKSwsLCwsLCksKSwsKSwsKSwpKSwsLCksKSwsKSwsLCwsKSwpLCksKSwpLCwsLP/AABEIAMIBAwMBIgACEQEDEQH/xAAcAAABBQEBAQAAAAAAAAAAAAAEAQIDBQYABwj/xABDEAACAQIEAgcFBAYKAwEBAAABAgADEQQSITEFQQYTIlFhcYEykaGxwQcjQnIUUmKy0fAVJDNTc4KSosLhNEPxJRb/xAAZAQADAQEBAAAAAAAAAAAAAAAAAQIDBAX/xAAqEQEBAAEDAwIFBAMAAAAAAAAAARECITEDEkET8FFhocHhcZGx0SIy8f/aAAwDAQACEQMRAD8AydNoRm0Ez39PgbKfeBHrx5jayAebWHvmWGmWgDQPhzZatZO8ioPJhY/ER9CsxW5X1UhhA8fiArpVB1TRxz6ttzbwOsIKvAZUdIfw+v0lkj3lX0iPZTzPygKq6dSTXgSGGJtKSJpbQLiI7Q8obSgnERqPKE5F4Azg0Rol5aXpPCcdUFGnZ2HYTnp7I5GWNPjNYfjv5qPpaUvB2+4pfkX5QwTPtl8NM1cJ0iqcwp94/jJRx4Ea0h6W/gJSqZIpk3p6fgffWiHFkspIazDNcX8iNDuD4TO/aJj0fBEIzf2lMkG+wJvuPKT4OsNaTmwJzU2Oysd1PgZnOm1RhahlI2dzbTKPZAPO5sSfLvi9OZyffcYYquwDai4utxe1xzF+UhzKScoIW+gJuQLGwJtrFxR1PpHcOwT1WCU1ZmNtFBJ2PdNYzev/AGWuRgRpp1tTmP2e+HvWIeiljupbS/aBpCwt3fWUHRlThaBpBw9XM9wjXSnc8+Rb5SdsW2dNdQEIvrqRSufHaYXRi35tZq2jcfpQG9x5gj5zhilPMe8SjTi9Qfqn0I+sf/TLfiQH1/iJn6VX3xcmpGFpVDiic6dvIL9DHLxGn+0P9f8A2IdlHfAHTWpbC1v8O3+qrTH0nkqCem9NcUhwlTK5JPVra4/vAdrXnmyLN+lMRlruaaRIaohZWD1RNozoUrFWmO4e6OIkiiNKPqR3TpJaJA1QcV4Tv0w7D5yCJJweU36W3I28ozrTGRRDAaLhvSUJTCsrMV0BFtRyk2P4ia1IHq2UZtza2214zo9RUGk1h2xUHf2lIIPuJlvx5fuD4FfnIV4ZxIZS2gSwygY0jKcF4iNR6whDB8fyhOToBpGZKwkRlob/AIGf6tS/L9SIdAejq3wtLyP7zQ8pIaHLJUkIErsZxvUpRsz7Fz7Cef6zfsiMhmPxIJFJLGq98gN9LfiawNh3d5jKnEmo4RAxWtn2WqM6m7sWIvqAFUWsRq14nAAMNU66o120LF7ZmzbHXuI2G2kA4nW66nmsAtAWWwsSzulyfDKG9/lFpuTswoa3H6FyBgKBYae3Xtp+zmkLdLarWRQlGkfap0EFIMLbMw7R9TK5OJPSqM1NrZiTyII1tf3mDB7tfmTf3+EpLWcK6WigpVaQyk3GtiL8rgGT4jpkBUuq5hakFvdToq5s3qNJnqPEitFqYVbNu1rt7z9LQRfaXzX6ScHl7MDFjUGkdEZIhixDGFH0vb+r+bp9T9JjEmv6ZN9wvjUX91pkEjTSsYPUk5g9SOEikiyMyRZRFiTp0DZ6dFiSTdFnToE0nAH7NHwq1PjTl/xmlfDue4A+4iZno+W2HshiSeYJXSx8ZcYwnq3AJ2N9Tby1md5XFAphlAwJTC8OZVSMDQfGNtJGaQYg6QgodpEZKZGwlpeg9FRfCU/8/wC+0sa7hVLMQABck7ASt6If+Inm/wC+ZBiCcTWKD+ypGx7nqDe/eF+cx8tvCOpXqYk2UFKR9HqDvJ/AnxMtMDwtaYGg02AGg8h9YVRpBRYSYQIDjOGh9SSLCVTjPg6lT+9epU95qBf3RLbjtbJh6hG5XKv5n7A/ekWKw4GEZRsM4HkrVAJUKvLKw1MWlv7vkIuIGsSlv/PcJaFvhMTQFCor02aq1urfPZUOYa5bdrTMLeMEw1MtVQAE9pNBrpcXkSy56I0w2MUHazfuxG9PXaLGiLIU4xDFiGMM501P3VMftn4Kf4zJAzU9Nm7NIftOfgv8ZlAY4mnEyB5MZC8qEjjxGgR4EoiTos6Bs7OizpJkizp0CX3RuuoDhtblbDc31Ggl5VoHq3LH8JsoAAGh57mUXRU9t++wt75p6guCPA/KTeVRj1hVAwRYRTaMk7NI6p0iZojnSOEjjTFvEMZNlwLHdVw535qalvPS3xIlxwfBdVRRedhm/MdT8SZlcK//AOdUHdU18r0yZshUmNm7WJrRQsjDx6tA1bx5bikn61VL+Shn/wCIkdPEFqFYG3ZqVVFu7VtfHtGFcRoFnpMNqbM7eC5Ct/ewgVF70K/hUqj4X+seNi8vNKm7e/6Qrh/D2qLUZdTTCkjvBvf10kNMDO19QBc+I0vNv0J6upXxRprlpkJlU62BLW1l6uExi0EvuhC3xo/I/wAhCuNdEnWoxp2ynUAmxHfblaE9EOA1aeJzuAAAy2vc3uBy05HnJ7pT7a3PVxckWLeSZhWNIkt4hjyGP6btrSH+If3Jl7zTdOm7dIfssfew/hMxeVEUt4wxbzrSyMAj7RAI8wJHOnTozZ+JPQ8T0KwlY2otWpOd1FOrWpA/mZQQPEmVGP8As1xVO+TLWA/umBb/AEGx915hOtpvyaXRWTnAQytgWptldWVv1WBB9xjMk0yjArgeLFJyW2It38wZqcNj0f2WB8L6+4zHIkl6uI0h3PmZIgkSiWLUwQp1HkAR8xaGSwgFFv5IHwvEemQNR68vfDWww5Nue4D6xKVIfeDmEf8AdMMjCtvEJiXiXmiWp4BSz4Sqp2Lt8UWXHBcZnpAH2k7D+a6X9RYyv6IYR+pa6NZmuLiwYZQLi+40kuIwz0KhcKbsLAXsr2INttWAvbbcd1jnjdpF4GkitAMLjVcXU3tuOY8COUJVoYGRmE4otFyz2K5GVg1tqgKXF+42g+EoCpRKgMc1ypylFNyBudWFidbCBYzBdYR2rW9YHjKq4bK7Mza9lRvca+PltJ3h7Vh6OHu9QXC3ugJ2BJ/gJqPs10ev5Ux4fimMxlW7W2Fzp495mw+zg61vKn/ylXhMbvEWKNfXQ/KLhAAPVv3jIqzdk+R+UXCt2fU/MzPCxgMWQho7NGDiI0idmiFoExXThvvkHdTHxdv4TNXmg6aPfEDwpr82P1mdmmnhF5OBj1EivJVMpJwEa8UGNcwNHedGxYw9OK1GTRf0xHGtzRopcc9e0YJ1uHpHLmp4KqLhhRVKznzYoSPSF0cHQxBzU2xJNiVLvWSne/4iLG06rxatQI6+thEp7AL1zuR3Am1zPKnw9/efR11LUoVWQLkXGI1irYgqvn2BS7PrKWp0PwlfMqhqNZdXSkXemNbf+1RfXutC6a06mZqGGrtfUPiK1WnTJvpYu15dYD9Ia5q1aLACwo0AXK7a5ibnTw5x57ePf8/YsZZfB/ZqiuC9TOoBJXLlO2mobvhWK6LUBSf7tb5HIIFiGCmxvvvaadKmmqMgI9qoMo9zWkNHMw/tEqkfgp5O0O/U6eWs09S+S7Y8WKSwp9pVH/zabrF8FoVTevg2wi/33W0qYv8AkvY+glUeiCM2XC4qjWNjZCwVzbutcH4TX1ZYjsqv/ocdXmLga6DTW3cL3lWulRx+y3xX/uXdbo3iaSE1KeUC+pIOw1tluJS4iiwbNbTv5ba6y5fmmxUXnXjmSazoh0K/SFFapcpmsqCwzZTrmPJb6W56zXVrkmaiabXo2DwoWnTDkMy00UtqhNlAvlBgnSTDBqA/VDAkb3vcA3OuhPxl6mHIUAFlAFgALqBtYa7enKCY/h5emyb3HOy+umt5yetp+Lo9OvOMRw83vqTydGyVR67MPOW54PiqYtnpOe6pdG8rqCD5yLH4CrSr06ds6VDbkGUXAaxGh0NxpfSbp9NBewGlmB20HPwm/fLwy7bOWKepVprmrUio17SsjpcAmwNwdbd3OY3ivEOte57yBrsBpa3jffw856B0+o5sJnsc1Mgg9wb2vkJhMdwg00VyBrYAgEb6+RlTVmFYzeIpHMfP+bTYdAqRRqysCpHVghhYj2txMxX4k4R6QtlcqxuBe6ggWPqZqPs/om1RmvZrZTZmvkDX28rSia920i4Sp2R6/ORl10swNyLCxB0NzoR3AxuEPYXykTFpjg8dng2aLnlYGRGedmkGeL1kMDLE9LnviW8FQf7b/WUctek9S+Kqf5B/sWVIMqIro8NI2M68okoaFYLB57sxy001du7uVRzY8hA0FyANzoB3k7Q7i9XJagvs0/aP61X8R9Nh5QCQ8ey6U6VIIPZDIHa37THc850p806AeqYwo7hKz4lyLKwRXp0i3M5tNPC5h9XDVAE/R8iUxYFXS76cwWa1vS8qf6Wx2F7FWlUxQ/vFRVFvzA7+YEdhq2Cqtr93VIJyVKnP9plJ+c8rH7fu7VnxOop7FejUr/lQ5dRrZtCYmG4JTpkNh+rw2hDXpgu19u2xzAeFtZJfFqOz1Apge1mc6eACkn1MCqcZwRqqrZnqsbEU85BY7kqrWHrJkvj6CrNmddKgbFC2hyLkHgLXN/dvIqarbQDBkeFPM4Pf+If9yf8ARK4IFNlVDrfLbLe+hU630HvgTYyiWy1aLVag3c0chNttNzHN/wAe8BAesRTlLcSB3BbD5EPipub++RjFgoVrovDSfYKVqAZ76Wyqt7XhmI4PVOuGrrhEOvVChTBB7ybgn1EAxddqJFOvhq/EGBBWscNSKLfkpANv+pU397/0Xv35TYQPSLfo9V8ZUF89J8SoCA+y2VwDr4mBYoU7E8RoUMIrghXSuOsZvBEBU+ZlpxTCZrgYhsCFIF16lVq6XDa2YWvbW0FU1aCfdmrxMNvmq0MiEeGrXPr6R+/d4L378qrh/RXB1R/Vqq19/wC0zgkeYAH+2aHo9wmth6QpjZS2hYC12zaMLgjXnbzgZxjVKdsTTPDlGqsuIpLmP6uUC8suCqqrlSv1xBPaZyxt3d+knVnfO/v4xvq6mdMkkmPlMrRcU6+2pGY2ucjAnfcEkbGR1Kh5xcQ9lGYpluDuVsddR377eMGbEKfZvbvP0nN1tMn+p9O28mVKYLq2hYXtfXXnaT0HztawtqQQx/n4yrr4EvsxtvsHA9Lgr77d0XAYR6bZg6MAD2SWG47spAM9HpdO+nO34OXXqndusOJcODoyEgBgQeZ1855ZxfgtfDsKILOjMOrAuQTewsvJrkaeM9bxWEqAEsyDloHc+gGWZTGUv63SvnvkratYGwy2sq6Ab6epj6Gjq92Ljcupq0TTn4MLjOiVfP8A2epZhoR1Nl07LZieWx1l5wXgpokMXzXu3Vpfq9VJ3JuR7vWaGvT0sOX11Mr61E5RTU9oD8K5iAqm+h5WnodmnT3abzJ9XHNerV26p5v0ObFnrEFrXIHPkRoL62/hCsJ7C+Q+UqMIpFancsQrEnYDYnW28pcPx+tS7JIa1tGHLzFjOTTs6a22admmcw/S1D7alfEdofQy0w/FaT+y6k917H3HWaJHXnZpHmiFoyYbj73xNX81vcoH0lfeE8Ye9er+dvnaCgxxNK0beKxjbxkseBj75SfwBqn+hSw+IEBd7kk7nU+sN4Me2476VYD/AEE/SV5MAaTOiRYw9XFapgyTUfEYokaAIBT/AMoF7n19I3CYKjiczVcH+iHcVGFOm7E79m1/eJf4osFOUKzcs9gu/PugFenhq9qeIyNW0Zlp52yseYNrgW5m08r3s7lZhuD16TNUo4pq4XajTNNRYaBSGJHyMmwvSmtquLwzUVOnWCoq/wC0m5PleG0OANRb+pihRVj94xRqlRl8yw18DpLKthFdMlZVqj9tFIvyNtgfKG1+f8/0XCqw/B6LjrKb1KhGyu+UE9x0Bk9HieMDnPSpU6KgdtqgPde9mOkslwqqFVRlAGgU2AHdAuNY56NFmSkaxuBkAL5lJsbjXSPtz8/1GcKdKHDKmI0qlqpN8q1apFxqba7eF5YFsaKoCrQFEnRlDscp5kkaH0gnC+O0SjF8P+hta2dqaBbnYjYnv1EfhqDCzniHWqWUj2bHteyoQ212is33+u4lR8SoYCviAmIRatewFwtQEWGoZlIFrht+Vo+twKrTFuHHD4ZDbODSuzMOZftZvUaQzGccFJgtRCilb9bWyqCLXXKpOY+tpU1+JGq18NXWu41FHrFpraxucoHat4mP/L/u8/qFshxHEqdJSvEK1HFMPZppQVmQ9+bl6gQ/hmPzhupprRUMQcqgsT2dzaw9r4SrxGIcm/EMPh1p7Zye2DyClSTf1EM6KY+mpemzgMz3AIOoKL/AysTm/gLPqQUDG7G6HM2p/tF27t+UJo4dqhsi3I7rfWHpwvrxlWwGZCxBy9kOGIBAvcgGaPDcMSnfIoU213Nx4k7x9TpaepijTrunLL4Do9ULHP2O78RPuNpYU+EENlZ2YFW7xtYeNt5o2p8xG1MPqG/+2M1mZMRF3uVJjsGxKgFgCe1ltt4kjQeXfKTpB0aGXrad1qr7LXLaMRnzK1wRlB903uHo3v8AyYJxXB5hl2BBF9zqLX+MqXVN4na7V5Xjc+W6I5B3YKbaeIFhKGliCKgy3B20vc30I07x857SmBCqBqQAB3bC3KVuH6GYdKgqqhzglr52Opvfs7W1MdttzbuJJJiPOKeGYVtUKgrUsSGG1Njz8pRY3AB17OjD2b6XH6p+k9r4tguspsi7kW3795530i6NdS1kzWIuM1jbvGa3l74g86MaYTj6eVyPX+MFM0iRGH4nVp+w7Dwvce46SyodLnHtoreI7J+olIYwx5I7E187s36zM3vJP1jQZGI6Wg5jGXnGJeMhnCcQErITtezflYZW+BkOJoFHZDupI9xtIZY4/wC8Raw30Sr+YCyt/mA94MArSYs60WM93vFTDCxDXYHkRcW8YQFAAA000FyfnIBih5x1Qlx2CPU6zzrp8115TU1tpf38oNUxQAvuO/l5RtWkUYFmCjfXU+khxHFVA7NMG/4iANR4QnOwEAGoAUbKPEGx7iGHKDVHKMbv1n6q0xvbftE2PwgOI4hmtnJynkL2X3SCpRqGmRTcKxFqbgXynvA8htDt8Usq7jXE8FVY/pqqHXRVVnaoo3Oc09AfDXzleMPQy58EQFOnsuGFRSCCxbcaj4wj/wDqMK2WnVpnFVtFNTqKedmvYAA2PgBNIfs9xVRc6N1aMvYoVQqGkf8AJf3HWXNN43+ycqTimMWhkXiLU62amrBRTzFXuQ9nsANhoO8a8oNgOpxNxw8/ozjVmahcMO4Pc2Phr8Ifj61XhgFKutfEs/aDNlanzFkOp8wddtud+32fVsZSUu74M79Wjhr3/XCgWPhmldl98fsMswUxGEBfFVXxNM3BppRDi/IsSNB7ozA4ynWbJTSvRLjN1mRSF30Y8hptCuK8FPBAKrVa1fOSi9qyZrZu0p2NgdddjMfxnprXxFrNkXmq6Hf9bc6eUOy5+/4GY9X6AYfqnrK2I68/dk3FjTHb3GY7/Sborpfvnkf2MUWC4lyOyxRQe9lDMw9A6++esobILeEqTxRaIIvpHU10tGF9L90f1g5S8IOpi0a9MNuJ2ca8tZxqbE+MAb1enykfV2Gkf1nIRlSpewA5wwAjULMb8/4TG9NQxyKiliWbRfBeZOg35zaYj2h6/IzJcf1qre+W1S/d7I3+PxixODeO8ep5a7AkEi17bX5gHnbv85Xw3pJUBxL9wyjQW0A2A5aSuDSok+0QiIxjGMAiBigxhiZpcqMJJ14zPFvKyR0IwOM6tjcZlYZXX9ZT8iNwYLOjJa/0Pm1p1KZQ+zmcK1u5lOxG3pElVOgb3l6tJQbi5PcxsDeB1OJWHZsq87an3wHMdO6ddbHunH2ujJ/WE9pTcfivv8ZBVzA6nQ7D6R1n0y2y+Euei2HpvWYVbPYBlUi4ve1z/CAUtBVcql7BmCk72JNjPQeH9HKFNQFp353Yljfv7h6CXK0BlsFUDuAAHuEbS0uJrNOEZZPpHiKeFrYZjT1q1lphgBdWNipN+W816nszF/ajQdsPRNNC7LiaLAKpZhbMSQBryA9Zsc3Z/nvkzTNN2O3MMxHClqe0D6EiEUhy7oRTGkEq6Zpc0SblnOzKfaV0QqcQw6U6JQMlQP2yVFsjqdgde0J4T0n6L4jAOEroBmuUZWDI9rXykcxcaGx1E+pkFxPL/tv4O9WjRdELLRao1Qi3ZVlQZjfldZZIvsRrh8FVS/bStUa3eHp07fumekj2B6TzL7KOhOLoZ6zp1a1FTJmYBjYk3KDUCx5z1AuctqgA27S6j1EzxZarKRz2YtOOyAr2SDOpUzKSZzPmY5hoP55xCupj2XQQCJDqfKRue0vn9DJaKamNelZgTsL/ACgAtcXcevynnv2ocRajRQIStR6jajfqwjA27tSNfCb7HYxVN11bW3dPGPtVxp/SKeckkox9c9v+Mm71XhiDuYto3MDFjSS0a0dGNAImEQiKTGxkZeJFiFoEXPHCpG2nR5B+edI7RY80sPZqBJJDaC53056WnLRHaCdrwvG1cAHIOYqNL3285EXSgHZbva+uw35TD9GxbVz+Gwva1gBNt0PwtKxfKpqaqT3WtoJ5/U42HQsSbDcA2F+7Teav7PMXnpvt7Z28VWOTeUN7VJtpBwdTH4fEdojut8oRWFxNOd0AK9S28fSrgrlG8joUc976AEja5MmXCBDmBPw+km6fMPPgdR2geMYrc20OkLWvpeMdAw1F5d3mEzamUamkzvTbo1icXSRcPUWmc93zMQGTKbroCd8vul+y5doXTfSEPg2mCBYyt4w2gHiPnDnqdsDwMD4ly84XaCchMxUXELTFtb/uCV/Y90mp7CUQlcce75Tv0893ygtPYx3d5D6xA9sax0GkGqMxYAne8VT2jGg/eDyMAHqoA+3I/SePfalT/rFJidChXys5JP8AvE9gxbkPoCeydiBzG5JE8W+1LHrUxFOmpH3Stmttmcgn10B9YvJ+GUqVVzkKbgc4uaDUFsxPfJ4qDrxjR1GqhzBiRYG1uZ5SBHvqIArLG2jrxCYEhqNrOxVa9vADu+giVd4yrvGSa0SOMSIEtOnToB6Rj+kBFUi910IGg05m3mDK3jXHLhhmsMpAv7WYje0ymP4jncNbQAAeW+p9YlTEJkBFydb32jwrKUcbYAi4J77CexfZPT/qaPuajVGY+IbKPgonhSoTPWfsj4/kpvQbQK2ZT3Z+/wBRJ1npesUD96fIS1Psyjwrk1L73Al3bsytO8LVsr8HV7Rt3mHkSsw2jHzMsgY9M2FDM5tbS3nJ6Mr3Vs510vtp3w+mYQkWMqW94HvhqwSoLmGAaQ8i8BifvB5GBccrKiFiwAXWP4g+XtEgW958hMl0xL1MJXduyopvlHfp7RhZacX+GxNOrSXK4OgN9CCfzC4hlKkSvL3ifPWC4hUpa03ZD+yxX32l7hOn+MT/ANgb86KfiLGIPZVUjQiU3SrpEMDRFR1LFjlRdrmxOp5CwmEp/anihutI+jj/AJTMdPOl9fFpTV1UBXzDJmvfKRrcnvjD0fot0+GIxHU1UFN2BKEG6my5iD3Gwmox2Kp0+3UcKo5lsg/1XE+bOF8Qq08QlRHYMLgNfUXUqbE+BtLbFYx6jXqOznvdix+MWBmN30q+0hbMmFuxOhqG+UflDat8B5zy3EsWYliSSbkk3JJ3JMNdbwKoP52iCELFimJAB2p6nxj6AsI4iKBGRDGmOIiERBA/tRje16yQ09YzqzeUQgmNM4CcZJknRLzowZid4rez6zp0pPgdhh8h8pt/s3F3r3/UHzM6dM60j1fou5y7nTaX9dzl3M6dHpOgqHtSySdOl6eEUIx1Pn/yhCzp0Wnk6ZUiZjlM6dFeTinp6uL6689YN02/8Kv/AIVT90xJ01qPLwhNpMs6dMlHiB8QOgnToAHR9qHRJ0ATCn74ea/MwPF/2revznTogjiRZ0AYZ06dAEiGdOgRBEMSdGHGIZ06BR06dOg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04"/>
          <a:stretch/>
        </p:blipFill>
        <p:spPr bwMode="auto">
          <a:xfrm>
            <a:off x="7905044" y="1995053"/>
            <a:ext cx="1923444" cy="1031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84" y="320739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https://encrypted-tbn1.gstatic.com/images?q=tbn:ANd9GcT_Juid93GEH4yFE1KoMGi6LJqoeP70KtfLoGTzv77-NpdoOBnNh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169" y="3923610"/>
            <a:ext cx="2013782" cy="121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579525" y="3142934"/>
            <a:ext cx="9478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3975" y="5157385"/>
            <a:ext cx="94844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3975" y="4360809"/>
            <a:ext cx="71568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30836" y="3877228"/>
            <a:ext cx="23498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7724935" y="3877229"/>
            <a:ext cx="5901" cy="483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9852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samples at</a:t>
            </a:r>
            <a:br>
              <a:rPr lang="en-US" dirty="0"/>
            </a:br>
            <a:r>
              <a:rPr lang="en-US" dirty="0"/>
              <a:t>TSI Laboratories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2032000"/>
            <a:ext cx="8801100" cy="4445001"/>
          </a:xfrm>
        </p:spPr>
        <p:txBody>
          <a:bodyPr lIns="91433" tIns="45717" rIns="91433" bIns="45717"/>
          <a:lstStyle/>
          <a:p>
            <a:r>
              <a:rPr lang="en-US" dirty="0"/>
              <a:t>Demonstration labs established in USA, China, and Germany for your sample analyses</a:t>
            </a:r>
          </a:p>
          <a:p>
            <a:r>
              <a:rPr lang="en-US" dirty="0"/>
              <a:t>State-of-the-art ICP-OES, Arc/Spark-OES and other analytical techniques to validate and calibrate LIBS for your samples</a:t>
            </a:r>
          </a:p>
          <a:p>
            <a:r>
              <a:rPr lang="en-US" dirty="0"/>
              <a:t>Tell us about your elemental analysis needs, send us your samples and get results</a:t>
            </a:r>
          </a:p>
          <a:p>
            <a:pPr marL="118924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91433" tIns="45717" rIns="91433" bIns="45717"/>
          <a:lstStyle/>
          <a:p>
            <a:pPr>
              <a:defRPr/>
            </a:pPr>
            <a:fld id="{9B3C218D-C5B4-4F5E-A347-92C70201FD58}" type="slidenum">
              <a:rPr lang="en-US" smtClean="0"/>
              <a:pPr>
                <a:defRPr/>
              </a:pPr>
              <a:t>60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phillip.tan\AppData\Local\Microsoft\Windows\Temporary Internet Files\Content.Outlook\SV3LTL8G\20130709_165244_resized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3302" y="243841"/>
            <a:ext cx="2777222" cy="151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0237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0"/>
            <a:ext cx="9052560" cy="1924334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851" y="1619319"/>
            <a:ext cx="8801100" cy="4828032"/>
          </a:xfrm>
        </p:spPr>
        <p:txBody>
          <a:bodyPr/>
          <a:lstStyle/>
          <a:p>
            <a:r>
              <a:rPr lang="en-US" dirty="0"/>
              <a:t>LIBS is a rapid and versatile method for the analysis of solids</a:t>
            </a:r>
          </a:p>
          <a:p>
            <a:r>
              <a:rPr lang="en-US" dirty="0" err="1"/>
              <a:t>ChemReveal</a:t>
            </a:r>
            <a:r>
              <a:rPr lang="en-US" dirty="0"/>
              <a:t> LIBS delivers a high-quality LIBS, designed for both research and industrial applications</a:t>
            </a:r>
          </a:p>
          <a:p>
            <a:r>
              <a:rPr lang="en-US" dirty="0"/>
              <a:t>Successful LIBS examples on glass, metals, and geochemical samples demonstrated elemental analysis, mapping and profiling</a:t>
            </a:r>
          </a:p>
          <a:p>
            <a:r>
              <a:rPr lang="en-US" dirty="0"/>
              <a:t>See what </a:t>
            </a:r>
            <a:r>
              <a:rPr lang="en-US" dirty="0" err="1"/>
              <a:t>ChemReveal</a:t>
            </a:r>
            <a:r>
              <a:rPr lang="en-US" dirty="0"/>
              <a:t> LIBS can do for your solid samples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0DBBA-2993-4FE5-BDF9-5E1392B7B8BD}" type="slidenum">
              <a:rPr lang="en-US" smtClean="0"/>
              <a:pPr>
                <a:defRPr/>
              </a:pPr>
              <a:t>61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461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59" y="1627177"/>
            <a:ext cx="8801100" cy="4828032"/>
          </a:xfrm>
        </p:spPr>
        <p:txBody>
          <a:bodyPr/>
          <a:lstStyle/>
          <a:p>
            <a:pPr lvl="1"/>
            <a:r>
              <a:rPr lang="en-US" dirty="0"/>
              <a:t>Markus Gaelli</a:t>
            </a:r>
          </a:p>
          <a:p>
            <a:pPr lvl="1"/>
            <a:r>
              <a:rPr lang="en-US" dirty="0"/>
              <a:t>Rob Robinsky</a:t>
            </a:r>
          </a:p>
          <a:p>
            <a:pPr lvl="1"/>
            <a:r>
              <a:rPr lang="en-US" dirty="0"/>
              <a:t>Dahu Qi</a:t>
            </a:r>
          </a:p>
          <a:p>
            <a:pPr lvl="1"/>
            <a:r>
              <a:rPr lang="en-US" dirty="0"/>
              <a:t>Dan Jensen</a:t>
            </a:r>
          </a:p>
          <a:p>
            <a:pPr lvl="1"/>
            <a:r>
              <a:rPr lang="en-US" dirty="0"/>
              <a:t>Gregg Lithgow</a:t>
            </a:r>
          </a:p>
          <a:p>
            <a:pPr lvl="1"/>
            <a:r>
              <a:rPr lang="en-US" dirty="0"/>
              <a:t>Kregg Philpott</a:t>
            </a:r>
          </a:p>
          <a:p>
            <a:pPr lvl="1"/>
            <a:r>
              <a:rPr lang="en-US" dirty="0"/>
              <a:t>Alexia Fischer</a:t>
            </a:r>
          </a:p>
          <a:p>
            <a:pPr marL="119063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0DBBA-2993-4FE5-BDF9-5E1392B7B8BD}" type="slidenum">
              <a:rPr lang="en-US" smtClean="0"/>
              <a:pPr>
                <a:defRPr/>
              </a:pPr>
              <a:t>62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5" descr="C:\Documents and Settings\dan.anderson\Desktop\Ma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2351"/>
          <a:stretch>
            <a:fillRect/>
          </a:stretch>
        </p:blipFill>
        <p:spPr bwMode="auto">
          <a:xfrm>
            <a:off x="4122121" y="1906771"/>
            <a:ext cx="5507561" cy="276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828419" y="4667535"/>
            <a:ext cx="9052560" cy="204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276" tIns="49638" rIns="99276" bIns="49638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5pPr>
            <a:lvl6pPr marL="496382" algn="l" rtl="0" eaLnBrk="1" fontAlgn="base" hangingPunct="1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6pPr>
            <a:lvl7pPr marL="992764" algn="l" rtl="0" eaLnBrk="1" fontAlgn="base" hangingPunct="1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7pPr>
            <a:lvl8pPr marL="1489146" algn="l" rtl="0" eaLnBrk="1" fontAlgn="base" hangingPunct="1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8pPr>
            <a:lvl9pPr marL="1985528" algn="l" rtl="0" eaLnBrk="1" fontAlgn="base" hangingPunct="1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US" sz="3600" dirty="0"/>
              <a:t>Thank you for attending</a:t>
            </a:r>
          </a:p>
          <a:p>
            <a:pPr algn="ctr"/>
            <a:r>
              <a:rPr lang="en-US" sz="3600" dirty="0"/>
              <a:t>Call D&amp;N Scientific 614-270-9880</a:t>
            </a:r>
          </a:p>
          <a:p>
            <a:pPr algn="ctr"/>
            <a:r>
              <a:rPr lang="en-US" sz="3600" u="sng">
                <a:solidFill>
                  <a:srgbClr val="0070C0"/>
                </a:solidFill>
              </a:rPr>
              <a:t>danw@columbus.rr.com</a:t>
            </a:r>
            <a:endParaRPr lang="en-US" sz="3600" u="sng" dirty="0">
              <a:solidFill>
                <a:srgbClr val="0070C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413" y="271193"/>
            <a:ext cx="2382269" cy="129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5145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I-New-theme">
  <a:themeElements>
    <a:clrScheme name="TSI Incorporated Colors">
      <a:dk1>
        <a:sysClr val="windowText" lastClr="000000"/>
      </a:dk1>
      <a:lt1>
        <a:srgbClr val="FFFFFF"/>
      </a:lt1>
      <a:dk2>
        <a:srgbClr val="595959"/>
      </a:dk2>
      <a:lt2>
        <a:srgbClr val="7F7F7F"/>
      </a:lt2>
      <a:accent1>
        <a:srgbClr val="EC008C"/>
      </a:accent1>
      <a:accent2>
        <a:srgbClr val="00B0EF"/>
      </a:accent2>
      <a:accent3>
        <a:srgbClr val="F58220"/>
      </a:accent3>
      <a:accent4>
        <a:srgbClr val="58B947"/>
      </a:accent4>
      <a:accent5>
        <a:srgbClr val="FBDE00"/>
      </a:accent5>
      <a:accent6>
        <a:srgbClr val="BFBFBF"/>
      </a:accent6>
      <a:hlink>
        <a:srgbClr val="00B0EF"/>
      </a:hlink>
      <a:folHlink>
        <a:srgbClr val="00759E"/>
      </a:folHlink>
    </a:clrScheme>
    <a:fontScheme name="TSI Incorporated">
      <a:majorFont>
        <a:latin typeface="Century Gothic"/>
        <a:ea typeface=""/>
        <a:cs typeface=""/>
      </a:majorFont>
      <a:minorFont>
        <a:latin typeface="Cambria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9206AA389D3743B392DE942FECFEF5" ma:contentTypeVersion="1" ma:contentTypeDescription="Create a new document." ma:contentTypeScope="" ma:versionID="4c20ea1c5677752c602c9c60d090aaa5">
  <xsd:schema xmlns:xsd="http://www.w3.org/2001/XMLSchema" xmlns:p="http://schemas.microsoft.com/office/2006/metadata/properties" xmlns:ns2="df4b549e-6d91-4b2e-9b3f-1473d9bc840e" targetNamespace="http://schemas.microsoft.com/office/2006/metadata/properties" ma:root="true" ma:fieldsID="2dd409901a73645d02bd13fe36d20f24" ns2:_="">
    <xsd:import namespace="df4b549e-6d91-4b2e-9b3f-1473d9bc840e"/>
    <xsd:element name="properties">
      <xsd:complexType>
        <xsd:sequence>
          <xsd:element name="documentManagement">
            <xsd:complexType>
              <xsd:all>
                <xsd:element ref="ns2:Market_x0020_Segm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df4b549e-6d91-4b2e-9b3f-1473d9bc840e" elementFormDefault="qualified">
    <xsd:import namespace="http://schemas.microsoft.com/office/2006/documentManagement/types"/>
    <xsd:element name="Market_x0020_Segments" ma:index="8" nillable="true" ma:displayName="Market Segments" ma:format="Dropdown" ma:internalName="Market_x0020_Segments">
      <xsd:simpleType>
        <xsd:union memberTypes="dms:Text">
          <xsd:simpleType>
            <xsd:restriction base="dms:Choice">
              <xsd:enumeration value="Academic R&amp;D"/>
              <xsd:enumeration value="Cement &amp; Coal"/>
              <xsd:enumeration value="Electronics Manufacturing"/>
              <xsd:enumeration value="Fertilizer &amp; Soil"/>
              <xsd:enumeration value="Forensics &amp; Archaelogy"/>
              <xsd:enumeration value="Gemology"/>
              <xsd:enumeration value="Geochemistry &amp; Mining"/>
              <xsd:enumeration value="Metals Identification - Lab"/>
              <xsd:enumeration value="Metals Identification - Field"/>
              <xsd:enumeration value="Nanomaterials"/>
              <xsd:enumeration value="Pharmaceutical"/>
              <xsd:enumeration value="Scrap &amp; Recycling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rket_x0020_Segments xmlns="df4b549e-6d91-4b2e-9b3f-1473d9bc840e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6A2E55-0914-4D95-9215-21DF520F86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4b549e-6d91-4b2e-9b3f-1473d9bc840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F4CEE73-3A58-438E-9A31-AAF3CBDE6F9F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54903B3-1581-49CA-B493-9C71A39A6656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df4b549e-6d91-4b2e-9b3f-1473d9bc840e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055C3756-DFF8-494E-A4D3-E6A8AEA256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7481</TotalTime>
  <Words>2752</Words>
  <Application>Microsoft Office PowerPoint</Application>
  <PresentationFormat>Custom</PresentationFormat>
  <Paragraphs>889</Paragraphs>
  <Slides>62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3" baseType="lpstr">
      <vt:lpstr>Arial</vt:lpstr>
      <vt:lpstr>Calibri</vt:lpstr>
      <vt:lpstr>Cambria</vt:lpstr>
      <vt:lpstr>Cambria Math</vt:lpstr>
      <vt:lpstr>Century Gothic</vt:lpstr>
      <vt:lpstr>Georgia</vt:lpstr>
      <vt:lpstr>Helvetica</vt:lpstr>
      <vt:lpstr>Symbol</vt:lpstr>
      <vt:lpstr>Times New Roman</vt:lpstr>
      <vt:lpstr>Wingdings</vt:lpstr>
      <vt:lpstr>TSI-New-theme</vt:lpstr>
      <vt:lpstr>Laser-Induced Breakdown Spectroscopy (LIBS) for the RAPID Elemental analysis of solids </vt:lpstr>
      <vt:lpstr>Outline of today’s seminar</vt:lpstr>
      <vt:lpstr>Typical LIBS Hardware schematic</vt:lpstr>
      <vt:lpstr>Elements across the periodic table can be detected with LIBS</vt:lpstr>
      <vt:lpstr>Substantial and growing LIBS interest</vt:lpstr>
      <vt:lpstr>LIBS has several “steps”</vt:lpstr>
      <vt:lpstr>Overview of LIBS plasma emission</vt:lpstr>
      <vt:lpstr>“Matrix” dependence</vt:lpstr>
      <vt:lpstr>Implementation of LIBS</vt:lpstr>
      <vt:lpstr>Primary benefits of LIBS</vt:lpstr>
      <vt:lpstr>Poll question #1</vt:lpstr>
      <vt:lpstr>Example applications</vt:lpstr>
      <vt:lpstr>Example 1: Investigation – Sample analysis occurs with little damage</vt:lpstr>
      <vt:lpstr>Small analysis spots yield many advantages</vt:lpstr>
      <vt:lpstr>Approximate DL in USGS Basaltic Glasses with LIBS</vt:lpstr>
      <vt:lpstr>Features of LIBS that Glass, Forensic, and Gem analyses require</vt:lpstr>
      <vt:lpstr>Example 2: Quantitative Analysis on Aluminum and Steel</vt:lpstr>
      <vt:lpstr>Sampling and Data pre-processing</vt:lpstr>
      <vt:lpstr>Spectral Range Selection on ChemLytics </vt:lpstr>
      <vt:lpstr>Aluminum Univariate Calibration</vt:lpstr>
      <vt:lpstr>Aluminum Univariate Calibration</vt:lpstr>
      <vt:lpstr>Aluminum Multivariate</vt:lpstr>
      <vt:lpstr>Aluminum samples: PLS</vt:lpstr>
      <vt:lpstr>Example 2b: Typical LIBS Univariate calibration – Stainless Steel</vt:lpstr>
      <vt:lpstr>Example 2b: Stainless Steel Multivariate Analysis</vt:lpstr>
      <vt:lpstr>Example 3: LIBS versus XRF Results:  Geological Samples</vt:lpstr>
      <vt:lpstr>Depth profiling and surface mapping</vt:lpstr>
      <vt:lpstr>Depth profiling with LIBS</vt:lpstr>
      <vt:lpstr>Sample before ablation</vt:lpstr>
      <vt:lpstr>Sample after ablation</vt:lpstr>
      <vt:lpstr>Depth Profiling: Sample 1</vt:lpstr>
      <vt:lpstr>Sample 2</vt:lpstr>
      <vt:lpstr>Sample 3</vt:lpstr>
      <vt:lpstr>LIBS Applications: Elemental Mapping</vt:lpstr>
      <vt:lpstr>Applications summary </vt:lpstr>
      <vt:lpstr>Poll question #2</vt:lpstr>
      <vt:lpstr>Chemreveal LIBS desktop Elemental analyzer</vt:lpstr>
      <vt:lpstr>ChemReveal Designed for Industrial &amp; Research Applications</vt:lpstr>
      <vt:lpstr>ChemReveal Designed with Quality</vt:lpstr>
      <vt:lpstr>Features of the ChemReveal LIBS Desktop Elemental Analyzer </vt:lpstr>
      <vt:lpstr>Features of the ChemReveal LIBS Desktop Elemental Analyzer </vt:lpstr>
      <vt:lpstr>Using the ChemReveal LIBS Desktop Elemental Analyzer</vt:lpstr>
      <vt:lpstr>Running Methods using the Technician-mode Interface</vt:lpstr>
      <vt:lpstr>Workflow from Analyst to Technician</vt:lpstr>
      <vt:lpstr>ChemLytics Software for Method Development</vt:lpstr>
      <vt:lpstr>ChemLytics Software for Method Development</vt:lpstr>
      <vt:lpstr>ChemLytics Software for Reports</vt:lpstr>
      <vt:lpstr>ChemLytics Software for Reports</vt:lpstr>
      <vt:lpstr>ChemReveal Validation Tests</vt:lpstr>
      <vt:lpstr>Results: Intraday Reproducibility</vt:lpstr>
      <vt:lpstr>Results: Intraday Reproducibility</vt:lpstr>
      <vt:lpstr>Results: Multiple Day Reproducibility</vt:lpstr>
      <vt:lpstr>Results: Multiple Day Reproducibility</vt:lpstr>
      <vt:lpstr>Results: Calibration</vt:lpstr>
      <vt:lpstr>Results: Apply Cal</vt:lpstr>
      <vt:lpstr>Results: Apply Cal</vt:lpstr>
      <vt:lpstr>Validation Test Summary</vt:lpstr>
      <vt:lpstr>ChemReveal LIBS vs. other methods</vt:lpstr>
      <vt:lpstr>LIBS complements other elemental analysis methods</vt:lpstr>
      <vt:lpstr>Test your samples at TSI Laboratories</vt:lpstr>
      <vt:lpstr>Conclusions</vt:lpstr>
      <vt:lpstr>Acknowledgements</vt:lpstr>
    </vt:vector>
  </TitlesOfParts>
  <Company>TSI Incorporated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presentation</dc:title>
  <dc:creator>Leslie Baumann</dc:creator>
  <cp:lastModifiedBy>Dan</cp:lastModifiedBy>
  <cp:revision>275</cp:revision>
  <cp:lastPrinted>1601-01-01T00:00:00Z</cp:lastPrinted>
  <dcterms:created xsi:type="dcterms:W3CDTF">2005-01-25T14:12:35Z</dcterms:created>
  <dcterms:modified xsi:type="dcterms:W3CDTF">2016-09-26T14:21:58Z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TC010875761033</vt:lpwstr>
  </property>
  <property fmtid="{D5CDD505-2E9C-101B-9397-08002B2CF9AE}" pid="3" name="ContentType">
    <vt:lpwstr>Document</vt:lpwstr>
  </property>
  <property fmtid="{D5CDD505-2E9C-101B-9397-08002B2CF9AE}" pid="4" name="ContentTypeId">
    <vt:lpwstr>0x010100F79206AA389D3743B392DE942FECFEF5</vt:lpwstr>
  </property>
  <property fmtid="{D5CDD505-2E9C-101B-9397-08002B2CF9AE}" pid="5" name="TSI_DocumentTemplateVersion">
    <vt:lpwstr>1.0</vt:lpwstr>
  </property>
</Properties>
</file>