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0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s.wikipedia.org/wiki/Alessandro_Volta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00232" y="2571744"/>
            <a:ext cx="5429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600" b="1" dirty="0" smtClean="0"/>
              <a:t>EL VOLTIO</a:t>
            </a:r>
            <a:endParaRPr lang="es-CO" sz="9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4282" y="214290"/>
            <a:ext cx="892971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dirty="0" smtClean="0"/>
              <a:t>El </a:t>
            </a:r>
            <a:r>
              <a:rPr lang="es-CO" sz="4800" b="1" dirty="0" smtClean="0"/>
              <a:t>voltio</a:t>
            </a:r>
            <a:r>
              <a:rPr lang="es-CO" sz="4800" dirty="0" smtClean="0"/>
              <a:t> o </a:t>
            </a:r>
            <a:r>
              <a:rPr lang="es-CO" sz="4800" b="1" dirty="0" smtClean="0"/>
              <a:t>volt</a:t>
            </a:r>
            <a:r>
              <a:rPr lang="es-CO" sz="4800" dirty="0" smtClean="0"/>
              <a:t> (símbolo </a:t>
            </a:r>
            <a:r>
              <a:rPr lang="es-CO" sz="4800" b="1" dirty="0" smtClean="0"/>
              <a:t>V</a:t>
            </a:r>
            <a:r>
              <a:rPr lang="es-CO" sz="4800" dirty="0" smtClean="0"/>
              <a:t>), es la unidad derivada del SI para el potencial eléctrico, fuerza electromotriz y el voltaje. Recibe su nombre en honor de </a:t>
            </a:r>
            <a:r>
              <a:rPr lang="es-CO" sz="4800" dirty="0" err="1" smtClean="0">
                <a:hlinkClick r:id="rId2" tooltip="Alessandro Volta"/>
              </a:rPr>
              <a:t>Alessandro</a:t>
            </a:r>
            <a:r>
              <a:rPr lang="es-CO" sz="4800" dirty="0" smtClean="0">
                <a:hlinkClick r:id="rId2" tooltip="Alessandro Volta"/>
              </a:rPr>
              <a:t> Volta</a:t>
            </a:r>
            <a:r>
              <a:rPr lang="es-CO" sz="4800" dirty="0" smtClean="0"/>
              <a:t>, quien en 1800 inventó la pila voltaica, la primera batería química.</a:t>
            </a:r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285728"/>
            <a:ext cx="978697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000" dirty="0" smtClean="0"/>
              <a:t>El voltio </a:t>
            </a:r>
            <a:r>
              <a:rPr lang="es-CO" sz="6000" dirty="0" smtClean="0"/>
              <a:t> </a:t>
            </a:r>
            <a:r>
              <a:rPr lang="es-CO" sz="6000" dirty="0" smtClean="0"/>
              <a:t>puede ser definido como la diferencia de potencial existente entre dos puntos tales que hay que realizar un trabajo de 1 julio para trasladar del uno al otro la carga de 1 </a:t>
            </a:r>
            <a:r>
              <a:rPr lang="es-CO" sz="6000" dirty="0" err="1" smtClean="0"/>
              <a:t>coulombio</a:t>
            </a:r>
            <a:r>
              <a:rPr lang="es-CO" sz="6000" dirty="0" smtClean="0"/>
              <a:t>:</a:t>
            </a:r>
            <a:endParaRPr lang="es-CO" sz="6000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64008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es-CO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170" name="AutoShape 2" descr="V = \frac {W}{A}  = \frac {J}{C} = \frac {N \cdot m}{A \cdot s} = \frac{kg \cdot m^2}{A \cdot s^3} =  \frac{N \cdot m}{C} = \frac{kg \cdot m^2}{C \cdot s^2} "/>
          <p:cNvSpPr>
            <a:spLocks noChangeAspect="1" noChangeArrowheads="1"/>
          </p:cNvSpPr>
          <p:nvPr/>
        </p:nvSpPr>
        <p:spPr bwMode="auto">
          <a:xfrm>
            <a:off x="155575" y="-523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172" name="AutoShape 4" descr="V = \frac {W}{A}  = \frac {J}{C} = \frac {N \cdot m}{A \cdot s} = \frac{kg \cdot m^2}{A \cdot s^3} =  \frac{N \cdot m}{C} = \frac{kg \cdot m^2}{C \cdot s^2} 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42968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0" y="5500702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 smtClean="0">
                <a:latin typeface="Arial" charset="0"/>
                <a:cs typeface="Arial" charset="0"/>
              </a:rPr>
              <a:t>El instrumento de medición para medir voltaje </a:t>
            </a:r>
            <a:r>
              <a:rPr lang="es-CO" sz="3200" dirty="0" smtClean="0">
                <a:latin typeface="Arial" charset="0"/>
                <a:cs typeface="Arial" charset="0"/>
              </a:rPr>
              <a:t>es: </a:t>
            </a:r>
            <a:r>
              <a:rPr lang="es-CO" sz="3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es-CO" sz="3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l </a:t>
            </a:r>
            <a:r>
              <a:rPr lang="es-CO" sz="3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V</a:t>
            </a:r>
            <a:r>
              <a:rPr lang="es-CO" sz="3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oltímetro</a:t>
            </a:r>
            <a:endParaRPr lang="es-CO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928670"/>
            <a:ext cx="607223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97</Words>
  <Application>Microsoft Office PowerPoint</Application>
  <PresentationFormat>Presentación en pantalla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Diapositiva 1</vt:lpstr>
      <vt:lpstr>Diapositiva 2</vt:lpstr>
      <vt:lpstr>Diapositiva 3</vt:lpstr>
      <vt:lpstr>Diapositiva 4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Enrique</dc:creator>
  <cp:lastModifiedBy>Enrique</cp:lastModifiedBy>
  <cp:revision>7</cp:revision>
  <dcterms:created xsi:type="dcterms:W3CDTF">2010-01-26T16:23:32Z</dcterms:created>
  <dcterms:modified xsi:type="dcterms:W3CDTF">2010-01-29T03:07:12Z</dcterms:modified>
</cp:coreProperties>
</file>