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6" r:id="rId3"/>
    <p:sldId id="262" r:id="rId4"/>
    <p:sldId id="267" r:id="rId5"/>
    <p:sldId id="265" r:id="rId6"/>
    <p:sldId id="263" r:id="rId7"/>
    <p:sldId id="264" r:id="rId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12CE8-556C-4913-AC6E-60DC59DF064F}" type="datetimeFigureOut">
              <a:rPr lang="es-CO" smtClean="0"/>
              <a:pPr/>
              <a:t>28/01/2010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AFB43-7A44-4DD4-B443-95120BC2A892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85786" y="1500174"/>
            <a:ext cx="74295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600" b="1" dirty="0" smtClean="0"/>
              <a:t>RESISTENCIA </a:t>
            </a:r>
          </a:p>
          <a:p>
            <a:pPr algn="ctr"/>
            <a:r>
              <a:rPr lang="es-CO" sz="9600" b="1" dirty="0" smtClean="0"/>
              <a:t>ELECTRICA</a:t>
            </a:r>
            <a:endParaRPr lang="es-CO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348" y="857232"/>
            <a:ext cx="821537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dirty="0" smtClean="0"/>
              <a:t>SE DEBE RECORDAR QUE:</a:t>
            </a:r>
          </a:p>
          <a:p>
            <a:endParaRPr lang="es-CO" sz="5400" dirty="0" smtClean="0"/>
          </a:p>
          <a:p>
            <a:pPr lvl="0"/>
            <a:r>
              <a:rPr lang="es-CO" sz="6000" b="1" dirty="0" smtClean="0"/>
              <a:t>COULOMB</a:t>
            </a:r>
            <a:r>
              <a:rPr lang="es-CO" sz="5400" dirty="0" smtClean="0"/>
              <a:t>=Es </a:t>
            </a:r>
            <a:r>
              <a:rPr lang="es-CO" sz="5400" dirty="0" smtClean="0"/>
              <a:t>alrededor de 6.241506 × 10</a:t>
            </a:r>
            <a:r>
              <a:rPr lang="es-CO" sz="5400" baseline="30000" dirty="0" smtClean="0"/>
              <a:t>18</a:t>
            </a:r>
            <a:r>
              <a:rPr lang="es-CO" sz="5400" dirty="0" smtClean="0"/>
              <a:t> veces la carga de un electrón</a:t>
            </a:r>
            <a:r>
              <a:rPr lang="es-CO" sz="5400" dirty="0" smtClean="0"/>
              <a:t>.</a:t>
            </a:r>
          </a:p>
          <a:p>
            <a:pPr lvl="0"/>
            <a:r>
              <a:rPr lang="es-CO" sz="5400" b="1" dirty="0" smtClean="0">
                <a:latin typeface="Arial" pitchFamily="34" charset="0"/>
                <a:cs typeface="Arial" pitchFamily="34" charset="0"/>
              </a:rPr>
              <a:t>VOLTIO</a:t>
            </a:r>
            <a:r>
              <a:rPr lang="es-CO" sz="5400" dirty="0" smtClean="0">
                <a:latin typeface="Arial" pitchFamily="34" charset="0"/>
                <a:cs typeface="Arial" pitchFamily="34" charset="0"/>
              </a:rPr>
              <a:t>= J/C = </a:t>
            </a:r>
            <a:r>
              <a:rPr lang="es-CO" sz="5400" dirty="0" err="1" smtClean="0">
                <a:latin typeface="Arial" pitchFamily="34" charset="0"/>
                <a:cs typeface="Arial" pitchFamily="34" charset="0"/>
              </a:rPr>
              <a:t>N.m</a:t>
            </a:r>
            <a:r>
              <a:rPr lang="es-CO" sz="5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s-CO" sz="5400" dirty="0" err="1" smtClean="0">
                <a:latin typeface="Arial" pitchFamily="34" charset="0"/>
                <a:cs typeface="Arial" pitchFamily="34" charset="0"/>
              </a:rPr>
              <a:t>A.s</a:t>
            </a:r>
            <a:endParaRPr lang="es-CO" sz="5400" dirty="0" smtClean="0"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1629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071678"/>
            <a:ext cx="8072494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000372"/>
            <a:ext cx="44862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794" y="4929198"/>
            <a:ext cx="535785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348" y="214290"/>
            <a:ext cx="807249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 smtClean="0"/>
              <a:t>LA UNIDAD DE RESISTENCIA ES :</a:t>
            </a:r>
          </a:p>
          <a:p>
            <a:pPr algn="ctr"/>
            <a:r>
              <a:rPr lang="es-CO" sz="6000" dirty="0" smtClean="0"/>
              <a:t>EL  OHMIO =  OHM</a:t>
            </a:r>
          </a:p>
          <a:p>
            <a:pPr algn="ctr"/>
            <a:r>
              <a:rPr lang="es-CO" sz="6000" dirty="0" smtClean="0"/>
              <a:t>SÍMBOLO = </a:t>
            </a:r>
            <a:r>
              <a:rPr lang="es-CO" sz="6000" dirty="0" smtClean="0"/>
              <a:t>Ω</a:t>
            </a:r>
          </a:p>
          <a:p>
            <a:endParaRPr lang="es-CO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4143380"/>
            <a:ext cx="8572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dirty="0" smtClean="0"/>
              <a:t>EL APARATO PARA MEDIR RESISTENCIAS ES :</a:t>
            </a:r>
          </a:p>
          <a:p>
            <a:pPr algn="ctr"/>
            <a:r>
              <a:rPr lang="es-CO" sz="5400" dirty="0" smtClean="0">
                <a:solidFill>
                  <a:srgbClr val="FF0000"/>
                </a:solidFill>
              </a:rPr>
              <a:t>EL OHMETRO</a:t>
            </a:r>
            <a:endParaRPr lang="es-CO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878687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338263"/>
            <a:ext cx="74295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1071538" y="142852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 smtClean="0"/>
              <a:t>LEY DE OHM INTERPRETACION GRÁFICA</a:t>
            </a:r>
            <a:endParaRPr lang="es-CO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929322" y="4286256"/>
            <a:ext cx="2143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600" dirty="0" smtClean="0"/>
              <a:t>FIN</a:t>
            </a:r>
            <a:endParaRPr lang="es-CO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53</Words>
  <Application>Microsoft Office PowerPoint</Application>
  <PresentationFormat>Presentación en pantalla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Enrique</dc:creator>
  <cp:lastModifiedBy>Enrique</cp:lastModifiedBy>
  <cp:revision>12</cp:revision>
  <dcterms:created xsi:type="dcterms:W3CDTF">2010-01-26T16:23:32Z</dcterms:created>
  <dcterms:modified xsi:type="dcterms:W3CDTF">2010-01-29T03:58:27Z</dcterms:modified>
</cp:coreProperties>
</file>