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71" r:id="rId6"/>
    <p:sldId id="259" r:id="rId7"/>
    <p:sldId id="260" r:id="rId8"/>
    <p:sldId id="261" r:id="rId9"/>
    <p:sldId id="262" r:id="rId10"/>
    <p:sldId id="265" r:id="rId11"/>
    <p:sldId id="266" r:id="rId12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90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28662" y="2357430"/>
            <a:ext cx="78581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000" b="1" dirty="0" smtClean="0"/>
              <a:t>CORRIENTE  ELECTRICA</a:t>
            </a:r>
            <a:endParaRPr lang="es-CO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00108"/>
            <a:ext cx="8134350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8929717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357290" y="428604"/>
            <a:ext cx="6715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b="1" dirty="0" smtClean="0"/>
              <a:t>COULOMB  ó  COULOMBIO</a:t>
            </a:r>
            <a:endParaRPr lang="es-CO" sz="4000" b="1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1214422"/>
            <a:ext cx="928690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4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El </a:t>
            </a:r>
            <a:r>
              <a:rPr kumimoji="0" lang="es-CO" sz="4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culombio</a:t>
            </a:r>
            <a:r>
              <a:rPr kumimoji="0" lang="es-CO" sz="4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o </a:t>
            </a:r>
            <a:r>
              <a:rPr kumimoji="0" lang="es-CO" sz="4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coulomb</a:t>
            </a:r>
            <a:r>
              <a:rPr kumimoji="0" lang="es-CO" sz="4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(símbolo </a:t>
            </a:r>
            <a:r>
              <a:rPr kumimoji="0" lang="es-CO" sz="4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es-CO" sz="4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), es la unidad derivada del sistema internacional para la medida de la magnitud física </a:t>
            </a:r>
            <a:r>
              <a:rPr kumimoji="0" lang="es-CO" sz="4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cantidad de electricidad</a:t>
            </a:r>
            <a:r>
              <a:rPr kumimoji="0" lang="es-CO" sz="4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(carga eléctrica). Nombrada en honor del físico francés Charles-</a:t>
            </a:r>
            <a:r>
              <a:rPr kumimoji="0" lang="es-CO" sz="40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Augustin</a:t>
            </a:r>
            <a:r>
              <a:rPr kumimoji="0" lang="es-CO" sz="4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de Coulomb (1736 - 1806).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CO" sz="4000" dirty="0" smtClean="0">
                <a:solidFill>
                  <a:srgbClr val="FF0000"/>
                </a:solidFill>
              </a:rPr>
              <a:t>Es alrededor de 6.241506 × 10</a:t>
            </a:r>
            <a:r>
              <a:rPr lang="es-CO" sz="4000" baseline="30000" dirty="0" smtClean="0">
                <a:solidFill>
                  <a:srgbClr val="FF0000"/>
                </a:solidFill>
              </a:rPr>
              <a:t>18</a:t>
            </a:r>
            <a:r>
              <a:rPr lang="es-CO" sz="4000" dirty="0" smtClean="0">
                <a:solidFill>
                  <a:srgbClr val="FF0000"/>
                </a:solidFill>
              </a:rPr>
              <a:t> veces la carga de un electrón</a:t>
            </a:r>
            <a:r>
              <a:rPr lang="es-CO" sz="2800" dirty="0" smtClean="0">
                <a:solidFill>
                  <a:srgbClr val="FF0000"/>
                </a:solidFill>
              </a:rPr>
              <a:t>.</a:t>
            </a:r>
            <a:endParaRPr kumimoji="0" lang="es-CO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42910" y="142852"/>
            <a:ext cx="8286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/>
              <a:t>CORRIENTE ELECTRICA</a:t>
            </a:r>
            <a:endParaRPr lang="es-CO" sz="4000" b="1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14282" y="1714488"/>
            <a:ext cx="8572560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Un amperio de corriente (I) es igual al flujo de un culombio de carga (Q) por un segundo de tiempo (t):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4" name="Picture 2" descr="\rm I =\frac{Q}{t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4071942"/>
            <a:ext cx="1928826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643997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8786873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14348" y="0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/>
              <a:t>RECOPILACION</a:t>
            </a:r>
            <a:endParaRPr lang="es-CO" sz="4000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26" y="642918"/>
            <a:ext cx="8786874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Rectángulo"/>
          <p:cNvSpPr/>
          <p:nvPr/>
        </p:nvSpPr>
        <p:spPr>
          <a:xfrm>
            <a:off x="0" y="5903893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dirty="0" smtClean="0">
                <a:latin typeface="Arial" charset="0"/>
                <a:cs typeface="Arial" charset="0"/>
              </a:rPr>
              <a:t>El instrumento de medición para medir </a:t>
            </a:r>
            <a:r>
              <a:rPr lang="es-CO" sz="2800" dirty="0" smtClean="0">
                <a:latin typeface="Arial" charset="0"/>
                <a:cs typeface="Arial" charset="0"/>
              </a:rPr>
              <a:t>Corriente es :</a:t>
            </a:r>
          </a:p>
          <a:p>
            <a:pPr algn="ctr"/>
            <a:r>
              <a:rPr lang="es-CO" sz="28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El Amperímetro</a:t>
            </a:r>
            <a:endParaRPr lang="es-CO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571604" y="2143116"/>
            <a:ext cx="64294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9600" b="1" dirty="0" smtClean="0"/>
              <a:t>FIN</a:t>
            </a:r>
            <a:endParaRPr lang="es-CO" sz="9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104</Words>
  <Application>Microsoft Office PowerPoint</Application>
  <PresentationFormat>Presentación en pantalla (4:3)</PresentationFormat>
  <Paragraphs>11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Enrique</dc:creator>
  <cp:lastModifiedBy>Enrique</cp:lastModifiedBy>
  <cp:revision>25</cp:revision>
  <dcterms:created xsi:type="dcterms:W3CDTF">2010-01-26T16:23:32Z</dcterms:created>
  <dcterms:modified xsi:type="dcterms:W3CDTF">2010-01-29T03:02:37Z</dcterms:modified>
</cp:coreProperties>
</file>