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60" r:id="rId4"/>
    <p:sldId id="257" r:id="rId5"/>
    <p:sldId id="259" r:id="rId6"/>
    <p:sldId id="258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78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5E072-2EA8-43EA-B667-426A07B71F6E}" type="datetimeFigureOut">
              <a:rPr lang="es-ES" smtClean="0"/>
              <a:pPr/>
              <a:t>16/11/2010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D6AF7-9BC0-4824-A13B-C3F66E31DB1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5E072-2EA8-43EA-B667-426A07B71F6E}" type="datetimeFigureOut">
              <a:rPr lang="es-ES" smtClean="0"/>
              <a:pPr/>
              <a:t>16/11/2010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D6AF7-9BC0-4824-A13B-C3F66E31DB1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5E072-2EA8-43EA-B667-426A07B71F6E}" type="datetimeFigureOut">
              <a:rPr lang="es-ES" smtClean="0"/>
              <a:pPr/>
              <a:t>16/11/2010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D6AF7-9BC0-4824-A13B-C3F66E31DB1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5E072-2EA8-43EA-B667-426A07B71F6E}" type="datetimeFigureOut">
              <a:rPr lang="es-ES" smtClean="0"/>
              <a:pPr/>
              <a:t>16/11/2010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D6AF7-9BC0-4824-A13B-C3F66E31DB1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5E072-2EA8-43EA-B667-426A07B71F6E}" type="datetimeFigureOut">
              <a:rPr lang="es-ES" smtClean="0"/>
              <a:pPr/>
              <a:t>16/11/2010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D6AF7-9BC0-4824-A13B-C3F66E31DB1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5E072-2EA8-43EA-B667-426A07B71F6E}" type="datetimeFigureOut">
              <a:rPr lang="es-ES" smtClean="0"/>
              <a:pPr/>
              <a:t>16/11/2010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D6AF7-9BC0-4824-A13B-C3F66E31DB1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5E072-2EA8-43EA-B667-426A07B71F6E}" type="datetimeFigureOut">
              <a:rPr lang="es-ES" smtClean="0"/>
              <a:pPr/>
              <a:t>16/11/2010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D6AF7-9BC0-4824-A13B-C3F66E31DB1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5E072-2EA8-43EA-B667-426A07B71F6E}" type="datetimeFigureOut">
              <a:rPr lang="es-ES" smtClean="0"/>
              <a:pPr/>
              <a:t>16/11/2010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D6AF7-9BC0-4824-A13B-C3F66E31DB1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5E072-2EA8-43EA-B667-426A07B71F6E}" type="datetimeFigureOut">
              <a:rPr lang="es-ES" smtClean="0"/>
              <a:pPr/>
              <a:t>16/11/2010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D6AF7-9BC0-4824-A13B-C3F66E31DB1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5E072-2EA8-43EA-B667-426A07B71F6E}" type="datetimeFigureOut">
              <a:rPr lang="es-ES" smtClean="0"/>
              <a:pPr/>
              <a:t>16/11/2010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D6AF7-9BC0-4824-A13B-C3F66E31DB1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5E072-2EA8-43EA-B667-426A07B71F6E}" type="datetimeFigureOut">
              <a:rPr lang="es-ES" smtClean="0"/>
              <a:pPr/>
              <a:t>16/11/2010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D6AF7-9BC0-4824-A13B-C3F66E31DB1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5E072-2EA8-43EA-B667-426A07B71F6E}" type="datetimeFigureOut">
              <a:rPr lang="es-ES" smtClean="0"/>
              <a:pPr/>
              <a:t>16/11/2010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D6AF7-9BC0-4824-A13B-C3F66E31DB1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0"/>
            <a:ext cx="750095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0"/>
            <a:ext cx="742951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2214546" y="214290"/>
            <a:ext cx="63579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 smtClean="0">
                <a:solidFill>
                  <a:srgbClr val="FF0000"/>
                </a:solidFill>
              </a:rPr>
              <a:t>FACTOR DE CALIDAD </a:t>
            </a:r>
            <a:r>
              <a:rPr lang="es-ES" sz="4400" b="1" i="1" dirty="0" smtClean="0">
                <a:solidFill>
                  <a:srgbClr val="FF0000"/>
                </a:solidFill>
              </a:rPr>
              <a:t> Q</a:t>
            </a:r>
            <a:endParaRPr lang="es-ES" sz="4400" b="1" dirty="0">
              <a:solidFill>
                <a:srgbClr val="FF0000"/>
              </a:solidFill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1000109"/>
            <a:ext cx="7429520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0"/>
            <a:ext cx="7500958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0"/>
            <a:ext cx="750095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0"/>
            <a:ext cx="750095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0"/>
            <a:ext cx="74295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0"/>
            <a:ext cx="74295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0"/>
            <a:ext cx="750095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3" y="0"/>
            <a:ext cx="7500958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3" y="0"/>
            <a:ext cx="750095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3" y="0"/>
            <a:ext cx="750095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2643174" y="285728"/>
            <a:ext cx="55721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 smtClean="0">
                <a:solidFill>
                  <a:srgbClr val="FF0000"/>
                </a:solidFill>
              </a:rPr>
              <a:t>SELECTIVIDAD</a:t>
            </a:r>
            <a:endParaRPr lang="es-ES" sz="6000" b="1" dirty="0">
              <a:solidFill>
                <a:srgbClr val="FF00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1042988"/>
            <a:ext cx="7500958" cy="581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5572132" y="2357430"/>
            <a:ext cx="31432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600" b="1" dirty="0" smtClean="0"/>
              <a:t>F I N</a:t>
            </a:r>
            <a:endParaRPr lang="es-ES" sz="9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8</Words>
  <Application>Microsoft Office PowerPoint</Application>
  <PresentationFormat>Presentación en pantalla (4:3)</PresentationFormat>
  <Paragraphs>3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</vt:vector>
  </TitlesOfParts>
  <Company>WarezEvolution®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ENRIQUE</dc:creator>
  <cp:lastModifiedBy>ENRIQUE</cp:lastModifiedBy>
  <cp:revision>24</cp:revision>
  <dcterms:created xsi:type="dcterms:W3CDTF">2010-11-15T18:16:17Z</dcterms:created>
  <dcterms:modified xsi:type="dcterms:W3CDTF">2010-11-16T08:54:50Z</dcterms:modified>
</cp:coreProperties>
</file>