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7" r:id="rId4"/>
    <p:sldId id="258" r:id="rId5"/>
    <p:sldId id="259" r:id="rId6"/>
    <p:sldId id="263" r:id="rId7"/>
    <p:sldId id="260" r:id="rId8"/>
    <p:sldId id="264" r:id="rId9"/>
    <p:sldId id="261" r:id="rId10"/>
    <p:sldId id="265" r:id="rId11"/>
    <p:sldId id="262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3FE99EE-D6EE-45D5-AF59-069BEB14205B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0B67E79-23C5-4CED-BB36-41C5B23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z412.angelfire.com/" TargetMode="External"/><Relationship Id="rId2" Type="http://schemas.openxmlformats.org/officeDocument/2006/relationships/hyperlink" Target="mailto:acangelosi@holyfamily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thinkb4youspeak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Notes.docx" TargetMode="External"/><Relationship Id="rId3" Type="http://schemas.openxmlformats.org/officeDocument/2006/relationships/hyperlink" Target="../CangelosiAmberResearchReportFileFinal.docx" TargetMode="External"/><Relationship Id="rId7" Type="http://schemas.openxmlformats.org/officeDocument/2006/relationships/image" Target="../media/image4.wmf"/><Relationship Id="rId2" Type="http://schemas.openxmlformats.org/officeDocument/2006/relationships/hyperlink" Target="../CangelosiAmberIABanalysisfinal.xlsx" TargetMode="External"/><Relationship Id="rId1" Type="http://schemas.openxmlformats.org/officeDocument/2006/relationships/slideLayout" Target="../slideLayouts/slideLayout4.xml"/><Relationship Id="rId6" Type="http://schemas.openxmlformats.org/officeDocument/2006/relationships/slide" Target="slide2.xml"/><Relationship Id="rId5" Type="http://schemas.openxmlformats.org/officeDocument/2006/relationships/image" Target="../media/image9.wmf"/><Relationship Id="rId4" Type="http://schemas.openxmlformats.org/officeDocument/2006/relationships/hyperlink" Target="../Cangelosiexcerptsfile.docx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hyperlink" Target="Notes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computerclassCOUN511\CangelosiAmberDSCF4074.avi" TargetMode="External"/><Relationship Id="rId6" Type="http://schemas.openxmlformats.org/officeDocument/2006/relationships/hyperlink" Target="Notes.docx" TargetMode="External"/><Relationship Id="rId5" Type="http://schemas.openxmlformats.org/officeDocument/2006/relationships/image" Target="../media/image4.wmf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sen.org/" TargetMode="External"/><Relationship Id="rId7" Type="http://schemas.openxmlformats.org/officeDocument/2006/relationships/hyperlink" Target="Notes.docx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slide" Target="slide2.xml"/><Relationship Id="rId4" Type="http://schemas.openxmlformats.org/officeDocument/2006/relationships/hyperlink" Target="http://www.screenr.com/iy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gsanetwork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pflag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tolerance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otes.docx" TargetMode="Externa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Advocacy for LGBTQ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3029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Amber </a:t>
            </a:r>
            <a:r>
              <a:rPr lang="en-US" sz="2800" dirty="0" err="1" smtClean="0"/>
              <a:t>Cangelosi</a:t>
            </a:r>
            <a:r>
              <a:rPr lang="en-US" sz="2800" dirty="0" smtClean="0"/>
              <a:t>, B.S.</a:t>
            </a:r>
          </a:p>
          <a:p>
            <a:r>
              <a:rPr lang="en-US" sz="2800" dirty="0" smtClean="0"/>
              <a:t>Holy Family University</a:t>
            </a:r>
          </a:p>
          <a:p>
            <a:r>
              <a:rPr lang="en-US" sz="2800" dirty="0" smtClean="0">
                <a:hlinkClick r:id="rId2"/>
              </a:rPr>
              <a:t>acangelosi@holyfamily.edu</a:t>
            </a:r>
            <a:endParaRPr lang="en-US" sz="2800" dirty="0" smtClean="0"/>
          </a:p>
          <a:p>
            <a:r>
              <a:rPr lang="en-US" sz="2800" u="sng" dirty="0" smtClean="0">
                <a:hlinkClick r:id="rId3"/>
              </a:rPr>
              <a:t>http://amz412.angelfire.com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 rotWithShape="1">
          <a:blip r:embed="rId4" cstate="email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  </a:ext>
            </a:extLst>
          </a:blip>
          <a:srcRect/>
          <a:stretch/>
        </p:blipFill>
        <p:spPr bwMode="auto">
          <a:xfrm>
            <a:off x="1295400" y="4114800"/>
            <a:ext cx="2055410" cy="1506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39000" y="5562600"/>
            <a:ext cx="13716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09600" y="57150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Think B4 You Speak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www.ThinkB4YouSpeak.com</a:t>
            </a:r>
            <a:endParaRPr lang="en-US" dirty="0" smtClean="0"/>
          </a:p>
          <a:p>
            <a:r>
              <a:rPr lang="en-US" dirty="0" smtClean="0"/>
              <a:t>Site promoting the use of friendly rather than hateful language in schools</a:t>
            </a:r>
          </a:p>
          <a:p>
            <a:r>
              <a:rPr lang="en-US" dirty="0" smtClean="0"/>
              <a:t>Great referral for students who are experiencing LGBTQ verbal harassment as well as for students who are involved in the name calling</a:t>
            </a:r>
          </a:p>
          <a:p>
            <a:r>
              <a:rPr lang="en-US" dirty="0" smtClean="0"/>
              <a:t>Creates awareness and uses real life examples of the harmful effects of harassment of LGBTQ students</a:t>
            </a:r>
            <a:endParaRPr lang="en-US" dirty="0"/>
          </a:p>
        </p:txBody>
      </p:sp>
      <p:pic>
        <p:nvPicPr>
          <p:cNvPr id="4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2484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682685" y="6396228"/>
            <a:ext cx="922630" cy="9235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181600" y="381000"/>
            <a:ext cx="2335896" cy="369332"/>
          </a:xfrm>
          <a:prstGeom prst="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My Internet Address Book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My Research Report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My Research Excerpts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acangelosi.MXL52707R1.001\Local Settings\Temporary Internet Files\Content.IE5\0HIZKTQJ\MC900391806[1].wm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1828800"/>
            <a:ext cx="39624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2" descr="C:\Program Files\Microsoft Office\MEDIA\CAGCAT10\j0185604.wm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5934456"/>
            <a:ext cx="922630" cy="92354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828800" y="61722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8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sldjump"/>
              </a:rPr>
              <a:t>Welcome Video</a:t>
            </a:r>
            <a:endParaRPr lang="en-US" dirty="0" smtClean="0"/>
          </a:p>
          <a:p>
            <a:r>
              <a:rPr lang="en-US" dirty="0" smtClean="0"/>
              <a:t>Sites</a:t>
            </a:r>
          </a:p>
          <a:p>
            <a:pPr lvl="1"/>
            <a:r>
              <a:rPr lang="en-US" sz="2400" dirty="0" smtClean="0">
                <a:hlinkClick r:id="rId3" action="ppaction://hlinksldjump"/>
              </a:rPr>
              <a:t>Gay, Lesbian, and Straight Education Network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4" action="ppaction://hlinksldjump"/>
              </a:rPr>
              <a:t>Gay Straight Alliance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5" action="ppaction://hlinksldjump"/>
              </a:rPr>
              <a:t>Parents, Families, and Friends of Lesbians and Gays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6" action="ppaction://hlinksldjump"/>
              </a:rPr>
              <a:t>Teaching Tolerance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7" action="ppaction://hlinksldjump"/>
              </a:rPr>
              <a:t>ThinkB4YouSpeak</a:t>
            </a:r>
            <a:endParaRPr lang="en-US" sz="2400" dirty="0" smtClean="0"/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  <a:hlinkClick r:id="rId8" action="ppaction://hlinksldjump"/>
              </a:rPr>
              <a:t>My Links to more Websites and Information</a:t>
            </a:r>
            <a:endParaRPr lang="en-US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77000" y="61722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9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9950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Click picture to View My Welcome Video</a:t>
            </a:r>
            <a:endParaRPr lang="en-US" sz="3200" dirty="0"/>
          </a:p>
        </p:txBody>
      </p:sp>
      <p:pic>
        <p:nvPicPr>
          <p:cNvPr id="4" name="CangelosiAmberDSCF407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3048000"/>
            <a:ext cx="3048000" cy="2286000"/>
          </a:xfrm>
          <a:prstGeom prst="rect">
            <a:avLst/>
          </a:prstGeom>
        </p:spPr>
      </p:pic>
      <p:pic>
        <p:nvPicPr>
          <p:cNvPr id="5" name="Picture 2" descr="C:\Program Files\Microsoft Office\MEDIA\CAGCAT10\j0185604.wm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96200" y="5638800"/>
            <a:ext cx="922630" cy="92354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60960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GLSEN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/>
              <a:t>Gay, Straight, and Lesbian Education Network (</a:t>
            </a:r>
            <a:r>
              <a:rPr lang="en-US" sz="2500" dirty="0" smtClean="0">
                <a:hlinkClick r:id="rId3"/>
              </a:rPr>
              <a:t>www.glsen.org</a:t>
            </a:r>
            <a:r>
              <a:rPr lang="en-US" sz="2500" dirty="0" smtClean="0"/>
              <a:t>)</a:t>
            </a:r>
          </a:p>
          <a:p>
            <a:r>
              <a:rPr lang="en-US" sz="2500" dirty="0" smtClean="0"/>
              <a:t>My number one recommended site (great links as well as research)</a:t>
            </a:r>
          </a:p>
          <a:p>
            <a:r>
              <a:rPr lang="en-US" sz="2500" dirty="0" smtClean="0"/>
              <a:t>Can be used for information for multiple parties including students, parents, counselors, and teachers</a:t>
            </a:r>
          </a:p>
          <a:p>
            <a:r>
              <a:rPr lang="en-US" sz="2500" dirty="0" smtClean="0"/>
              <a:t>Provides great rationale for development of LGBTQ advocacy programs for your school</a:t>
            </a:r>
          </a:p>
          <a:p>
            <a:r>
              <a:rPr lang="en-US" sz="2500" dirty="0" smtClean="0"/>
              <a:t>Site Overview  </a:t>
            </a:r>
            <a:r>
              <a:rPr lang="en-US" sz="2500" dirty="0" smtClean="0">
                <a:hlinkClick r:id="rId4"/>
              </a:rPr>
              <a:t>http://www.screenr.com/iyQ</a:t>
            </a:r>
            <a:endParaRPr lang="en-US" sz="2500" dirty="0"/>
          </a:p>
        </p:txBody>
      </p:sp>
      <p:pic>
        <p:nvPicPr>
          <p:cNvPr id="4" name="Picture 2" descr="C:\Program Files\Microsoft Office\MEDIA\CAGCAT10\j0185604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848600" y="5638800"/>
            <a:ext cx="922630" cy="92354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63246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7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Gay Straight Alliance Network (</a:t>
            </a:r>
            <a:r>
              <a:rPr lang="en-US" dirty="0" smtClean="0">
                <a:hlinkClick r:id="rId2"/>
              </a:rPr>
              <a:t>www.gsanetwork.org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Students can visit this site for information on how to start these groups in schools</a:t>
            </a:r>
          </a:p>
          <a:p>
            <a:r>
              <a:rPr lang="en-US" dirty="0" smtClean="0"/>
              <a:t>These groups can promote advocacy by allowing LGBTQ students, allies, and students with LGBTQ parents to develop a support network</a:t>
            </a:r>
          </a:p>
          <a:p>
            <a:r>
              <a:rPr lang="en-US" dirty="0" smtClean="0"/>
              <a:t>This site also teaches students how to become activists by working with school administrators, educators, parents, and counselors to implement school policies to address harassment and school violence</a:t>
            </a:r>
            <a:endParaRPr lang="en-US" dirty="0"/>
          </a:p>
        </p:txBody>
      </p:sp>
      <p:pic>
        <p:nvPicPr>
          <p:cNvPr id="4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63246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09600" y="1524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Parents, Families, and Friends of Lesbians and Gays (</a:t>
            </a:r>
            <a:r>
              <a:rPr lang="en-US" dirty="0" smtClean="0">
                <a:hlinkClick r:id="rId2"/>
              </a:rPr>
              <a:t>www.pflag.org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Provides a way for parents to get involved in support of safe schools for LGBTQ students</a:t>
            </a:r>
          </a:p>
          <a:p>
            <a:r>
              <a:rPr lang="en-US" dirty="0" smtClean="0"/>
              <a:t>Support groups available</a:t>
            </a:r>
          </a:p>
          <a:p>
            <a:r>
              <a:rPr lang="en-US" dirty="0" smtClean="0"/>
              <a:t>Provides information for parents on how to seek support for feelings regarding their son or daughter’s coming out process</a:t>
            </a:r>
            <a:endParaRPr lang="en-US" dirty="0"/>
          </a:p>
        </p:txBody>
      </p:sp>
      <p:pic>
        <p:nvPicPr>
          <p:cNvPr id="4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772400" y="5638800"/>
            <a:ext cx="922630" cy="92354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172200" y="13716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990600" y="63246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www.tolerance.org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Site for Teacher Referral</a:t>
            </a:r>
          </a:p>
          <a:p>
            <a:pPr>
              <a:buNone/>
            </a:pPr>
            <a:r>
              <a:rPr lang="en-US" dirty="0" smtClean="0"/>
              <a:t>Provides lesson plans for teachers to use in the classroom promoting acceptance and tolerance</a:t>
            </a:r>
          </a:p>
          <a:p>
            <a:pPr>
              <a:buNone/>
            </a:pPr>
            <a:r>
              <a:rPr lang="en-US" dirty="0" smtClean="0"/>
              <a:t>Provides resources for teachers to further educate themselves</a:t>
            </a:r>
          </a:p>
          <a:p>
            <a:pPr>
              <a:buNone/>
            </a:pPr>
            <a:r>
              <a:rPr lang="en-US" dirty="0" smtClean="0"/>
              <a:t>Provides ideas for teachers on how to “mix it up”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Program Files\Microsoft Office\MEDIA\CAGCAT10\j0185604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21370" y="5934456"/>
            <a:ext cx="922630" cy="92354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95600" y="6248400"/>
            <a:ext cx="23358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hlinkClick r:id="rId5" action="ppaction://hlinkfile"/>
              </a:rPr>
              <a:t>Click here for notes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138</TotalTime>
  <Words>407</Words>
  <Application>Microsoft Office PowerPoint</Application>
  <PresentationFormat>On-screen Show (4:3)</PresentationFormat>
  <Paragraphs>59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Advocacy for LGBTQ Students</vt:lpstr>
      <vt:lpstr>Table of Contents</vt:lpstr>
      <vt:lpstr>Click picture to View My Welcome Video</vt:lpstr>
      <vt:lpstr>GLSEN</vt:lpstr>
      <vt:lpstr>GSA</vt:lpstr>
      <vt:lpstr>Slide 6</vt:lpstr>
      <vt:lpstr>PFLAG</vt:lpstr>
      <vt:lpstr>Slide 8</vt:lpstr>
      <vt:lpstr>Teaching Tolerance</vt:lpstr>
      <vt:lpstr>Slide 10</vt:lpstr>
      <vt:lpstr>Think B4 You Speak</vt:lpstr>
      <vt:lpstr>Slide 12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Advocacy for LGBTQ Students</dc:title>
  <dc:creator>jojo</dc:creator>
  <cp:lastModifiedBy>acangelosi</cp:lastModifiedBy>
  <cp:revision>45</cp:revision>
  <dcterms:created xsi:type="dcterms:W3CDTF">2011-03-21T15:14:42Z</dcterms:created>
  <dcterms:modified xsi:type="dcterms:W3CDTF">2011-03-31T22:46:01Z</dcterms:modified>
</cp:coreProperties>
</file>